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9" r:id="rId2"/>
    <p:sldId id="294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9" r:id="rId15"/>
    <p:sldId id="290" r:id="rId16"/>
    <p:sldId id="291" r:id="rId17"/>
    <p:sldId id="28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7" r:id="rId27"/>
    <p:sldId id="285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4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CCA59-EB20-4592-9580-AE0E9EA4345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16369-5E69-4E59-A8D2-3D62DFA7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1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CCF4C-6F41-4371-AD42-12F70D6AA21A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91D2-5F20-4AE5-A493-DADECB315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%20tissue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%20%20watch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ghe%20let'sgo%20-%20rd\nghelop5\Unknown%20artist\Unknown%20album%20(21-08-2012%207-40-01%20CH)\33%20Track%2033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27.xml"/><Relationship Id="rId3" Type="http://schemas.openxmlformats.org/officeDocument/2006/relationships/slide" Target="slide18.xml"/><Relationship Id="rId7" Type="http://schemas.openxmlformats.org/officeDocument/2006/relationships/slide" Target="slide22.xml"/><Relationship Id="rId12" Type="http://schemas.openxmlformats.org/officeDocument/2006/relationships/slide" Target="slide4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slide" Target="slide26.xml"/><Relationship Id="rId5" Type="http://schemas.openxmlformats.org/officeDocument/2006/relationships/slide" Target="slide19.xml"/><Relationship Id="rId10" Type="http://schemas.openxmlformats.org/officeDocument/2006/relationships/slide" Target="slide25.xml"/><Relationship Id="rId4" Type="http://schemas.openxmlformats.org/officeDocument/2006/relationships/slide" Target="slide17.xml"/><Relationship Id="rId9" Type="http://schemas.openxmlformats.org/officeDocument/2006/relationships/slide" Target="slide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mp4%20song%20English/Teddy%20Bear-Teddy%20Bear%20Teddy%20Bear%20Turn%20Around%20-%20Dance%20Along%20-%20Pinkfong%20Songs%20for%20Children.mp4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ghe%20let'sgo%20-%20rd\nghelop5\Unknown%20artist\Unknown%20album%20(21-08-2012%207-40-01%20CH)\31%20Track%2031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%20key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%20candybar.wav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%20comicbook.wav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%20comb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coin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VG%20truong\gvg%20lop5%20week%2010\abrush.wa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rames PPT 0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101" name="Picture 5" descr="flower-35"/>
          <p:cNvPicPr preferRelativeResize="0"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045845"/>
          </a:xfrm>
          <a:prstGeom prst="rect">
            <a:avLst/>
          </a:prstGeom>
          <a:noFill/>
        </p:spPr>
      </p:pic>
      <p:pic>
        <p:nvPicPr>
          <p:cNvPr id="4102" name="Picture 6" descr="778365ukghi0gcnz"/>
          <p:cNvPicPr preferRelativeResize="0"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6400" y="0"/>
            <a:ext cx="1117600" cy="838200"/>
          </a:xfrm>
          <a:prstGeom prst="rect">
            <a:avLst/>
          </a:prstGeom>
          <a:noFill/>
        </p:spPr>
      </p:pic>
      <p:pic>
        <p:nvPicPr>
          <p:cNvPr id="4103" name="Picture 7" descr="49d780f7_flower00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914400"/>
            <a:ext cx="4572000" cy="3006247"/>
          </a:xfrm>
          <a:prstGeom prst="rect">
            <a:avLst/>
          </a:prstGeom>
          <a:noFill/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1800225" y="3457575"/>
            <a:ext cx="4829175" cy="885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noFill/>
                  <a:round/>
                  <a:headEnd/>
                  <a:tailEnd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prstShdw prst="shdw18" dist="17961" dir="13500000">
                    <a:srgbClr val="FF99CC">
                      <a:gamma/>
                      <a:shade val="60000"/>
                      <a:invGamma/>
                    </a:srgbClr>
                  </a:prstShdw>
                </a:effectLst>
                <a:latin typeface=".VnPark"/>
              </a:rPr>
              <a:t> To our class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743200" y="4495800"/>
            <a:ext cx="37338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smtClean="0">
                <a:ln w="9525">
                  <a:solidFill>
                    <a:srgbClr val="9933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cs typeface="Tahoma"/>
              </a:rPr>
              <a:t>Let’s go 2A</a:t>
            </a:r>
            <a:endParaRPr lang="en-US" sz="2800" kern="10" dirty="0">
              <a:ln w="9525">
                <a:solidFill>
                  <a:srgbClr val="9933FF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4107" name="Picture 11" descr="13pg1"/>
          <p:cNvPicPr preferRelativeResize="0"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71480"/>
            <a:ext cx="2438400" cy="238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66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3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00FF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4" grpId="1" animBg="1"/>
      <p:bldP spid="4104" grpId="2" animBg="1"/>
      <p:bldP spid="410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Friday, October 18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2014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86000" y="44958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900FF"/>
                </a:solidFill>
              </a:rPr>
              <a:t>a</a:t>
            </a:r>
            <a:r>
              <a:rPr lang="en-US" sz="3200" b="1" dirty="0" smtClean="0">
                <a:solidFill>
                  <a:srgbClr val="9900FF"/>
                </a:solidFill>
              </a:rPr>
              <a:t> tissue</a:t>
            </a:r>
            <a:endParaRPr lang="en-US" sz="3200" b="1" dirty="0">
              <a:solidFill>
                <a:srgbClr val="9900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209800"/>
            <a:ext cx="3276600" cy="198120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pic>
        <p:nvPicPr>
          <p:cNvPr id="12" name="a tissu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85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Friday, October 18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2014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057400" y="47244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900FF"/>
                </a:solidFill>
              </a:rPr>
              <a:t>a</a:t>
            </a:r>
            <a:r>
              <a:rPr lang="en-US" sz="3200" b="1" dirty="0" smtClean="0">
                <a:solidFill>
                  <a:srgbClr val="9900FF"/>
                </a:solidFill>
              </a:rPr>
              <a:t> watch</a:t>
            </a:r>
            <a:endParaRPr lang="en-US" sz="3200" b="1" dirty="0">
              <a:solidFill>
                <a:srgbClr val="9900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357438"/>
            <a:ext cx="2671763" cy="2143125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pic>
        <p:nvPicPr>
          <p:cNvPr id="12" name="a  watc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Friday, October 18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2014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444818" cy="4572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6466394"/>
            <a:ext cx="381000" cy="3916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778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key 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468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candy bar 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4343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comic book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6020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comb</a:t>
            </a:r>
            <a:endParaRPr lang="en-US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2325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coin</a:t>
            </a:r>
            <a:endParaRPr lang="en-US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34684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brush</a:t>
            </a:r>
            <a:endParaRPr lang="en-US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53000" y="4306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tissue</a:t>
            </a:r>
            <a:endParaRPr lang="en-US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3000" y="55258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</a:t>
            </a:r>
            <a:r>
              <a:rPr lang="en-US" sz="3600" b="1" dirty="0" smtClean="0"/>
              <a:t> watch</a:t>
            </a:r>
            <a:endParaRPr lang="en-US" sz="3600" b="1" dirty="0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0632" y="2438400"/>
            <a:ext cx="1545168" cy="685800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352800"/>
            <a:ext cx="1524000" cy="758468"/>
          </a:xfrm>
          <a:prstGeom prst="rect">
            <a:avLst/>
          </a:prstGeom>
          <a:noFill/>
          <a:ln w="1270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343400"/>
            <a:ext cx="1524000" cy="990600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22" name="Picture 7" descr="C:\Documents and Settings\lovely\My Documents\Downloads\dong xu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1981200"/>
            <a:ext cx="1066800" cy="882463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</p:pic>
      <p:sp>
        <p:nvSpPr>
          <p:cNvPr id="27650" name="AutoShape 2" descr="data:image/jpeg;base64,/9j/4AAQSkZJRgABAQAAAQABAAD/2wCEAAkGBhQPDxAODg8PDQ8VEBAWEA8NEA8PDxAQFRAVFhYXEhUXHCYeGBokGRQZKy8gIycpLCwsFh4xNTAqNSYrLCkBCQoKDgwOGg8PGi8kHyQsLCkpLCksKSwsLC8sLCw0Ki0sKSkpLCwvLCwtLTUwLCksKSwsLCksLCwsLCksLCwpKf/AABEIALcBEwMBIgACEQEDEQH/xAAcAAEBAAIDAQEAAAAAAAAAAAAAAQMGBAUHAgj/xAA/EAABAwICBgcFBgUEAwAAAAABAAIDBBESIQUTMUFhcQYHIjJRgZFCUmKSoRQjQ3JzgjNTY6Kxk6PR0iQ0wf/EABoBAQADAQEBAAAAAAAAAAAAAAACAwQBBQb/xAAtEQEAAgEDAQYFBAMAAAAAAAAAAQIDETHwIQQSQVGBkQUTMmGhIlJx4SOywv/aAAwDAQACEQMRAD8A9wVREBERAUVRAREQEREBERAUVRAREQEREEVREBERBFURAREQEREBERAREQEREBERBEVRBEVRAUVRBFURBEVRBEVRAREQRFUQRFUQRFUQRFUQRFUQFFUQRFUQREul0FUVRBEVRAREQEREERVEBERBFURAREQFFUQEREEVREBERAUVRAREQFEuuh0z05pKS4kmD3j8OHtu87ZDzKlWlrzpWNXYiZ2d8viedrGlz3NY0bXPIa0eZXkunOuSR120sbIRue/7yT/gehWhaU6TTVLsU00kp+NxIHIbl6GP4dkt1t0XVwzO727S3WbR09w2Q1DvdgFx8xsPS607SnXTKbinhjhHvPJld/8AB9CvLZakneuOZL+J5L0MfYMVd41/ldXDVus3WZWPNzVyN4MwsHoAu96L9Y9TjwvmFQSRaKcAGT4WSDNrvC+RXnejNETTFmricQ97Y2Ot2DI7Y3EcgTxK7ifonPBBJVOLWmGo1M0QJMjJLXDsssN991PJiw/TpCVqV2fojRmkWVMLJ4jdjhcX2g7wfAg3B5Lkrzzqm00ZGzwOOZtK0cT2X/Wx8yvRF8/mx/LvNWK9e7OgiIqkUVREERVEERVEERVEBERBFURAREQEREERVEBEUJQEWvaa6e0lJcOlErx+HDZ5vxOweq89091xTPu2la2nb72T5PU5D0WnF2XLk2j3TrjtZ61XaSjp2455WRN8XuDb8vHyWkad63oIrtpWGd3vv7EfptP0Xj2kdOyTuL5JHyOO1z3Fx+q62SYlepi+G0j651aK4I8W26e6x6mquHzFjP5cXYZ5gbfO61aStc7euO2MuyAJ5ArYdE9BKiY2LREfs7p42yGxmib/AC7XuT5LfHy8UaRpC+IrWHQazzXJgopJQXMY4tBGJ4BLWXNhiOxufivQdE9A4Dq2XdN9poXSUsjuzgqmWLmWBsdm/itjoomSmGzGxw19G6nlY0BrWVkINshkDkbKi/aqxtHOa+yM5I8HnsXV3K1tQ6pcGOp9U6aFpxPMUh77CMsh/hbQOhkFN9sZEzWywNp6qklk7Rkpr3e0jukbd3gu+oJsf2Oab8Vkuj60H+Y24jLuJI/uUo5DEKOSTN1NPJQVd98LzaMnhm31WS+e9t55yPyrm9p5zkpVUYkNZDBYNqIIq6itkGzMtjDbb7geqyTQtq3PaLCPSVCHN8G1kLf8/wDVfMd6ZjCb4tHVpY7xNFOcj6OHyr7qITAyoYwXdRVbKqnA30spu9o4WL/RU/xzy/5lDnPw1HqwqzDpCON2V9ZG4cS05fMAvb14tpqmFHpuKaP+FLLFPGRsLZHAm37rr2pVdu0tat48YRzddJERFgUCIiCKoiAoqiCKoiAoqiAiIgIiICiXXV6Z6TU9GL1EzWu3MHakPJoz9V2tZtOkOxGrtFgrK6OFpkmkZEwe09waPqvLtP8AXI43ZRxiIfzJLOf5N2D6rzrSvSSapcXzSvkd4vcTbl4eS9HF8PyW636Lq4Znd6/p7rcghu2lYah3vuuyPy3n6LzjT3WHU1dw+YtYfw4+wzzA2+d1qb5idpXyLnIC5Xp4uyYsW0az919ccRszy1RO9YC5d1RdEKiRkkrmGKOIx64ydl8bZDk7Ae0Rv5LcafoFFS/aS7/yaildBMA4DVVFIbF3Yz8DfM7ArLZ615zzTm0Q0HRuhJql7I4Y3OL3YWE9lrnWvbEcr2z2ra9B9XTXGmkq5HaqWokglZH2ZIJ2ghoc43Gbh/hbxLQhoqqemAAGq0ho/CAALWL2tG4ZbPiWaWnE7p44smVtOyqpT7lXGAXAce6fIrHftVrbdI5z0lXOSfDo6rQui4qMU8wiYx8FTLSV9h/EjlOFsj/VvquXGw0rGONy/R1WWO8XUE+wngA7+1csAVLxfsx6RpC1+4MrYR/nI/KrTO1rqeWUZVEMlFWA7p2XDCeJIPqFmm2vW3N/7j2V6+fOdXDmpTTsnjjzfQ1Taqn+KllN3tHCxcs1ZSW+1ww54XRaRoiPIyBvC4PzLPRuLfss0uZYZKCsvvaco3Hzw/MrTNMDYXOzdR1DqeW/tUkvdJ4AFvouTPOff/Y5zni+KmlEzqqOLJtXBHWUpHs1Mdi63EkN+q+jE2pc72WaQowfy1kI/wA/9VlEJp22HeoarE3xNHNtHkHH5VkmpdWJ2MFzTztqqe2+F+b2jh3/AFCh3vLnOk+7nOfhip7TugkkHZrKV9NU8KiIGxPHJw9FkoT/AOpLJmQJKGrB32yYT5gfOuRNRX+0xx7zHV0pHv3BcB5j+5c4aL1uvsMMc7I5AfcnAG7yafJV2vHOff8ADkzHOc0aZ0n0KXU0LrXlo6gwuO8wkgxn0w+pXpzNg5BcQ6La4vLwHaxjGyN9lxbv55/RcwBVZcvfiI8tfz/aFraxoqiqKhWIiIIiIgIiICKqICIiAijnAC5IAG0nYAtT0/1lU1LdrHfaZBujIEYPF+z0up0x2vOlY1diJnZtq13T3Tulo7tdJrZB+HDZxB+I7GryXpH1m1FVdus1UZ/Dhu1tviO13mVp01W520r1MPw2d8k+kNFcHm9B6RdbU812QkUzPCI3kI4v/wCLLRKrSL5CS5xJO0kkk8yuJiA25nwXYaL0DPVEaqMhuV5H9mNoLwy5cd2Jwud116VaY8MfpjRoikV2dcXeKyUtG+Z4ZFG+RxIAaxpJJOQHNb7ojq3YLGqkJdkC1uQZie+El3iWTBgcNlnXW20mjWRtDYmNpg4AWaLavG8NzO06qrjbmdjZFTk7XWPp6uTkiNnn2h+reWYAyvbFiDcDe8S58b3RX3BrnMLdtwcrLctB9GKYCBrIwIq2kfHils+SCtjzNnHu3sch7q7hjMX9Iu2f0tbLl/pVjPISL4EJeKiCMYHuw11IPcqGOtNGOTwRb4ljtnvfedOclVN5laeTWOp5pxlURvoa4HdOy4Y48SQfmClG8ximklzdBI+hrL+1A82jceHdz4lciSIVBkazsx1sDZ4D7lZEBcc8h8pVbaoc17hhZXU5ilHuVkQNjzyPoFTrznrHpCPOc8HHiBpmMJzfo+pLH+LqGbYfJpHyLJNAYGysYLuo6htTT29qkluXtHDN48gs9M7GYJJh/GjfR1g/qtuGOPEm/wAwX3S3YKd8mboXPo6q/tROsGOPDunzK5Nuc9fc5zniw1NNb7THDmWuZX0ZG+5vI0ed8vjWSemEpnjiybUxMq6Yj2ahli4Djk0+qywsMLWE5uo5zG7xdSS5A+QI+VZWUxiBa0XdSz6yK2000t7geRd8oUe9znp7y5qw6oVBcO6ytpg4fBVxDPz/AOq+4miYxyPFm1UDoJx7tRGDYnjk76LsGaIcMbWWaGztmgcdgxd9vLvfMuwj0awYsrgy6wD3X5ZjzH1KqnJEbc509kZtDp6Knc8wve25dFJTVQtfNt7OPofmXPotElupLyC5kb4nbxJHfs39B9V2YbbZly8VVVOSZQmzBT0bY2saB3G4Wk5uDfC/kPRZ0RVoCIiAiIgIiqCKolkEVSyWQFEWrdIesGnpA4MIqJBkQwgRtPxP2X4C5U6UtedKw7ETOzaHOABJNgNpOQA4rUOkHWXT0wLYSKmTxabRA8X7+Tbry7pP1jTVZLS/sbo2XbEP27Xc3ei0+esc83c4nmvVw/DvHJ7NFMHm2zpJ1hz1dw+Q4N0bOxGPLf53WqTVhcbk3XHa0vIawFzicg0EkngFs+iOryoms6X7lpHZabF7yYTKwAbsbQcJ2XFl6X+PDGmzVFa1hrJeu90T0OqKgYi0wRgOLnyAg4WBpfZu0kNeHWyyuQvQtD9EYKYh0MYmkBvG+QBxkNtdFkdglhL2Ee8xd1GzDbB95bDq7563BGXw3/UpXPYeMYWTJ2z9kK7ZfJrei+gFPTZzNM7ml2sLu7hjcWzBoHhHJHI07bArZRAGgtkAwgPErWAAEBrYqrCBsDozFKOIKyRRhtsP3mHDg360MjLov9Slc5h4xr7jYG2w/eYbYf6mrjLmc9ZSuc08Y1hvktaf1Spm0zuxOjtfXG/8QTW32DYqkjmwxSj8pK+nM7wl+PXW8oaq3+1KPMrMIwBkNZhAtv1mrju3nrKV5HONfTWBudtYG7d+sEcdjz1lK+/ONQ1RYSzbrcu/rrbsRENTbk8RSjmSrNI6MsqLfeQyGV4G8XEVW0cL4X/vXIEeHvDGG3xfGGMwP+enc13NiyiPD3u3a+PfjwNDJPngLXc2LneNXHnpDHrooszDI2spLb43H7xg4d75gsklLj10cWyTBWUh8JRYvA87fMVyIIXMZGe9JTSGNx2mSmcMjx7NvlXNptFFuFoy1UxMTjsML+836n0CjN9Oc5Mkzo690AlLw3stqomyx/BVRgX88h8pXIjpdfdxaQ2ogwzADuTx5An6+gXbQaOa0AWuBI57PgLtoHDM+q5TW22ZKmcnkhN/J10OjL2dLbE6ARzN2h5Gw39fVcyKna21hmGhuI94tGwErKirmZlCZEVRccRFUsgIiWQESyWQRFUQRFUQFFUQFxdIaRZAwySGw2ADNz3bmtG8nwXJXi3XL0gkbV6hjixrYWjLLv5u9RYeSv7Ph+dfup46d+dE6a9Zj5C6FjgG7DHE46sfqPGch4CzfzLzis0m+U3e6/gNgA8ABkByXHhgfIbMa5x8AL5cVuehurR5IfWuMLASXxssZAxkjWS33AtDmutndpuF9BEYuz10borWkdWmwROkcGRtc9xIADRckk2AAW2aE6uJZS11Q4QNOGwObu258bS4bgJWhrt7cQyXoGjdAQ0jTG2NsYwuExbm/C0NiqBiOfZOqmbwJsuzfFfFrf6uuw8bR1WHwz1czfNZcnbJnpRG2b9rp9DdG4acAQMETjgLZH2MjHPcNWXH3o6mIsda3ZkF12zI8QGE6q+HBf8ACxSl0V/0qpr2flkCyyRd4y/1Ndh/aypw/wC3M3zKyPj26zfrNbh/aypw/wC3KPNYbXmesqJnXdgZFitg+7vhwX/Cxyl8V/06lr2flkCyMjvbB2L4dXf8PFIXxX/TqGvZyesrmbdYPf1tuOFlRbzEco81lLNusy7+stuuQye3J4ZIOZUJlxgibexjGA9nVg+xieXwg/knD4zweFmZHmNWMIOAxX9m7jJDf8soew8HBZTHe+PK+PHb2S4hs1uUgZIOZWURFwId2Td2LD7OJ1pLfllDXjgVGbOauM1trGMW7pjB3C5khB5O1kZ5hZWR7NXn3dXfeBeSH+0vYeQXOj0a52buxe9/hLu0bcpWhw/MVzodHtbxP0Hbxi3J17c1CbwjNodVBSnLACQMOG+8N7Ud+cbnMPILn0+i8NrnIYbb8mEht/2HCeS7BrbZDLkqq5tMozZihp2sFmi2TRfeQNlysiqigiqIogqIogqIiAiKIKoql0BFFUERFUEuqiIIiIgLyTrt6OkmKuYLtsI5LbnC5aTzGXkvW1xNK6NZUwyU8oxMe0g+I8COIP8AhX4MvyskXWY79y2ry7oJFD9lilhiYH9psrQLudLG1xey5ztLTvdlsxRrZdRhsB96WkYd+uwRHBz1tKS0/FGFpnR+lk0bpCSglOESFojkPdErXYoJBwxZHg8hb3A3E0Yfu7YWi/4Yc8ugJ/TmDmcrrZ2jpfWNp6wuvGksEcdrYfvbYcF89bhjJjv462mLmH4owssTbWwfeWw4L56zDGTFf9SnLmHjGFljZfYNXe2G/wCGHSXZf9KoBH5Xr7bGTs+7vbD/AE8Ul2/6c4I/LIs8yg+ImWsGjHbDgv7eGMmK/wCeAuYeLF9xMtYN7dsOC/t4WEx3/PCXMPFizsixWt2L2sPcu+7f9OYEcnrlRaMLs/4d8wN7bnGB+2S9uDlCbOTLhNj2Ye3a2G/t4Wdi/wCeElp4sWeGjJth7YFszscA2wv+eF1jxYF2sNA1pva+eXgO0XC3Ik25rkhtsgLDgq5v5ITZ10Gird92LZ52BZc82WB5LmxQBuwZ+O0nIDM8gPRZEUJmZR1FVFVxxEREBERAREQW6iIgIiICIiAiIgIiqAoqiCIiICqiICKqINZ6b9FBWxB8YtUR5xuGRcNpbf8AxxXB0RVa1jHyi2MOjnGwtebNk5Z4H/uet0XFboyMPe/ALvILvdLgCL28bE38VdGWe73Z9FkX6aS6qOgc49oXzcJLZAkgMl5YhheOIK50Wif5huTfFbYS5uF/kbNPMLsUVc2mUZtL4ZCG7ABtud9zt9bL7VRRRRFUQRFVEBFUQRFUQREVQRFUQRFVEFUVRBEVRBERVBERVBEVRBEVRBEVUQEVRBEVUQFVFUEVREERFUERVEERVEERVEERFUERFUEREQVRVEERVEERFUERVEEVREEV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IREBMREhMSFRIQFhIZFRUYGBAUFxoYFhYVFRMaFRIXGyYgGBojGhcYHzAgIycqLC4sGB4yODAqNSYrLCkBCQoKDgwOGg8PGi8kHyQsLCwqNSwsLCwtLCwsLCksKSw0LCopLCkqLi0tLCwsMSksLCwsLCwsLCwwLCwpLy4tKf/AABEIAOEA4QMBIgACEQEDEQH/xAAcAAEAAQUBAQAAAAAAAAAAAAAAAwIEBQYHAQj/xABAEAABAwIEBAMFBgQFAwUAAAABAAIDBBESITFBBQYiURNCYTJScYGRI0NTYnKhBxSx0TNjksHwosLxJIKz0uH/xAAaAQEAAwEBAQAAAAAAAAAAAAAAAgMEAQUG/8QAMBEAAgEDAgQEBQQDAQAAAAAAAAECAxHwBDESIUFRIoGhsWFxkcHhMkLR4lKy8RP/2gAMAwEAAhEDEQA/AO4oiIAiIgCIiAIiIAiIgCIiAIiIAiIgCIiAIiIAiIgCLCcf5wpqMWlf12yjb1P+Y2+dlpb/AOMLnPsyGNrdjI9w+uFuX7q+np6lRXiuRNQk9jp6LV+Ac8snLWTNEUj/AGCHCSKT9Eo3/KbFbQq5wlB2kRaa3CIigcCIiAIiIAiIgCIiAIiIAiIgCIiAIiIAiIgCIiAIihq6tkTHSSODWMFy45AICUutmdAubc6/xTbHihpCC7R02oHfwxufXTtda9z1/El9TihgJZT6HZz/ANXZvp9ey5zNUElezpdB++r9P5NVOj1kXNbxV73FxcS5xuSSSSfUlQtlJtnmVDSUkkz2xxMc97iAGtFyfgFv3LHK8VPC2ulY2pha58dVCWdcBvbHhOpGvpfLuvTqTjBGh2W5r0bailDBMxzGVAD2X0c3Z7ex09dF2f8Ah9zd/NR+FI680YyO729/1DQ/IrA1HCI3Rt4fO/FSz9XD6vXA45iNzvnl3Fx2to9LJUcNrMLxhlgcDvYjuDuxwv8A+VgqRjqYNfu3Wej7FTSqKx9DIrLhHFGVMLJmezIL/A7g+oOSvV4bTTszFsERFwBERAEREAREQBERAEREAREQBERAEREARFjeO8eio4jLK6w8rcsTj2aF1JydkErk3FeLRU0TpZXBrG/UnYNG59Fw3nbnuStfbNsLT0R3/d3d39NvWz5w5zlrJMTzZovgYPZaP9z6rVXTL39JolSXFL9XsbKdLh5vcrllJzVNNRulcAMm5Xcb4QCbXcRo31V/wHgEtdMIoQ0vAc7CXBuTRc27ldK4BRxUkHjwMfJTloi4jTP6pGOF8Tw30JJsNv21Vayp8lvmIub4fmW3A+TW00hpSWx13TLR1bScEgDRdgBy73G9z881FVvLpK6KK1RF9nxKj/EaL9bRubXIO4uO9/DRRtayilkvSTEP4dVg5xv1ZGX7en07WmY6okkLwGs4tQi0jNGVUPcdwRvsfkvNlJy5vPx3/wAXzKW783mejKPDgjiEbjj4VXG8T96aUm4BPlbfTsb33UPGuAurGmjqC0cQpmk002gqIhsT379jn3V3C+JrHVEbC7h9YbVdORnBKcnODfKL+0B2BCvG0FsFHK8nD10FVq4Wzawu3IFv1BV8fC75/wB7rquZG9szz7mu/wAKuOvhnfQzXaXE2aci2RuRHzAt8h3XWFzvjHAnVLv5hjRHxClLfFaNJA32Xs7+n07LfKCp8SJklrY2gkdjuPqs+qcZS4113+f5K6tn4i4REWMpCIiAIiIAiIgCIiAIiIAiIgCIiAIiwXNXNsVDFieQ6RwOCPc+p7N9VKMXJ8MdzqTfJE3MnMsNFEZJDcm+Bg9px9Ow7lcD5r5slrJTJI70a0ey0dgFDzJzLLVSukldcnTsBsGjYLAPO6+h0mkVFXf6jbTpqPzBfdZbgvAHTfayCRtMx7GyzNbiDA49tzb6KTlblKStkMbHtjcY5HMDw4eIW2GGM6E5/Ky6XQBkMZqaSG0TQIuI0Bzw2Fi9jTuBc33HztbWr8Phjvnv06X3LZS4eSPaTgTY8FC5zWStcZeHVjQBjJ6sL3DIuO/cH63bKqR0j6uKPDXU1mV1JoJo/fYN8swfl8YzRRNYyme8v4dVEOo6gE4qeTVrceoF9L6Zj4XjYZnygOIZxSjb0P0bVQ9j3vv2P7ea31efjuuj5ozt5nr23LZkcDYiP8ThNcT3xUsxP/S3F/pKvP5SVzmU8j8NbTAupKnaaMeV53NsnD590imYGvqo4yaaYltdSkXMb9HPDfTe2oz+E38i0NZSveTC4h1DUg3LDq1hd/TuMlByzOvfuuZy+ZjR7DOS51XFHZ/sV9L3tq9o3Nr5+YfNTwUjAwQk46KexgkGsTzmG32F9O2ikibI6TxAA2tgAbKzRs0exHx1B2OXZZjh/DmtxFoIjls7wnDJrjmbDb4LPOdszyfbkQcrCjoHHA6bOWK7RIMsTfzD17d1kkRZW7lLdwiIuHAiIgCIiAIiIAiIgCIiAIiIAiLVedueI6FhY2zqhw6W7NB8z/8AYbqcISnLhjudSbdkT84c5x0EezpnDoZ/3O7D+q4Lx3j0lTI6SRxc52p/oANh6KPi/F3zyOke4uc43JOZKxZK+i02ljQXxNtOmonjytg5a5XMoFXOx5oY5GtmdGRjAIvfDrhBLbn42zVxylya6qkaHu8F0jHPpxIw4Ji0+yHHbX17Lo9FIRjqaeEMmhAjr6EAAPaBbFG3S9rkHcZJXr8PhjvmX2T3Jylw8kRDhbWtioZZPsycfDK1trtOrY3OG/8AUK6YZnymZjQzidK3DUQ6MqYveb3vsdjl2VAjgZCGE+JwqsN43+amkJvYnytxfQq6dTSukZBK/DXU4xUlT5Z4xq1/c2ycPn3Xnt987/2XTdFF8z1+pBH4LI3SMbj4ZVG08J9qnkORIb5RfUDTUetx/Iu6KWWT7RnVQVe5GoY525tlbcfvXDOcUlTHHZ46a+kO/d7BubXN9xdVtp4mxiJzsdDOQYJL5wv1Db7C+h2zBUG8zr/svicvmY0VwveXOnYwNqorNq4NpWjRzRubZg/L4zQ00eDCBjoqg3A3heTt7ov9CpG08he1rjhq4B0SeWaPs7/cbHNZuiog0ueAWmWxcy4IDtyPX+yzznbM8voQlKxRRUBAaZSHSR4g1+YJadMXqr9EWZu5U3cIiLhwIiIAiIgCIiAIiIAiIgCIiAIi0rnzn9tG0wxEGoIzOojB3Pd3YfX1sp05VJcMTsYuTsiXnrnxlE0xxlrqhw01DAd3evYf8PC+J8TfK9z3OLnOJJJzJJVFfxF0jy5xJLiSScySdSSrIuX0Wn08aEeW/U2whwglbPynyv4jf52aPxaSGRomYxx8TDhuXYBnhFwdibFT8pck+O9n8w58HjsLqVzmtLJXDZxN8rbam/16HC+R0rpoo2x8QpmhtVTaMqIxo5g3y0O2nxjXr28Mcza/RkpStyRH/KRsZHSyyF1FMQ6gqwc4X6sYX7W2J+HwugyZ8ueGPilKMjoyqh/3v/0n9oYvBZE57GmThlUSJoiDippD7RDdWi+o21HrcmlP2dLNIcTeqgrBmT2Y925tl+Yeq85vPf8AsvNFOZ9/qUxSsDX1MUZNPKS2upCM43+Z7Wdxv3GfwlFKwNZTSPLqZ5DqKpB6o3atYX+mx30+EkRkdIZmNDK6EBtRDo2dg8ze/odtCqo2xCNzmgvoagnxI94Hk5kDUC+o21Cg3mej6rkczM5kjWyufiyZX04sRoyeP+x/YqakiaQXRsLoJzaeAjOOTQkN2z1HzVcdG44YXuJkj6qaoGeJvZx3Nte4Wcp6UAl5AEjw3GRexIWec7Znl2ISlYooqDw2taTjwXwEgYgNAL/DK6u0RUN3KW7hERcAREQBERAEREAREQBERAEREARFo/P/AD8KRpghIM5HU7URj/7emysp05VJcMSUYuTsj3n7n9tI10MLgZyMzqI7/wDd6bLhtfXukcXEkkkkk5kk6kleV1a6RxJJJJJJOZN9blWbl9Hp9PGhGy3N0KajyPbrcOTeUnPaax8bJ46d7fFpeoSlhF8WHsL3A3squT+TceGeoaMOINZG+4a55ALWT+aIPaeh2hNvQHoPgvxxzQEtqI+hhfkZA3N1LVf5gHsv8wsb7mqvqLeGOZ36Cc7ckUeBCyFsbnGThdSQYJbnFSyE5Au1a2+hPsnIq4dTyvkbDK8M4hTgmlqdGzxjyv7nuPn3XkEzA2SphjLqaS7a6jI6o3aPc1nfW43GfwrdTxiNkEkhdSSkGjqgeqF/lY5+osdD8j6YG8zr3X7lz3KczOZ7BO4mSoijtKOmuoz5ti9gOptmDuMlWyGJsQYSX8OqDeN+eKneTkL6gYvocipfDlfIASI+I046XaMqI/Xvftsf2lhIGOaNh8N5Iq6UjNrvM5re/wDUftW3nt+H5M5fM9Poe+BIXtikdhq4QTTz7Ss913c21HzV1RxlzjKxmF7iG1MBtYnTEL5X9dwvaXh+JoiuXwHqglHtRkZgE65bH5fDOQxWAJsXWALrAE2Wec8z26MrlKxTR0bYm4G3wgmwOdr7D0U6IqCoIiIAiIgCIiAIiIAiIgCIiAIiIAiLTefOeW0bDFEQahw+IjB3P5uw+fxnTpyqS4YnYpydkR8/c+tpGmGEgzkZnaMHv+bsPmuG19c6RxJJNySSSSSTqSU4jxB0jiSSS4kkk3JJ1JPdWr3WHqV9Hp9PGhGy3N0IcKsikrdeT+TL/b1AADS0tY8XaMQBidURuF/Bfm3G05HVV8n8mZCpqQWgBj2NtctacLo53R6Sw3FnAZgarfGDDl0xiMfrbEJNifvKKTb3D2t01V9R+2OZnx7OduSPXQ2yIAtaItkNwL6U1Q7zRm945drgehkjzysTi+zs82c7Dn4E7vLM3Vku/fPMI7ZEBuH7PC/qDcX3E580Dvu5Nrgeikay+Vib/Z4XmxdbPwJ3bSN1jl3yzzz865nKQ17ZBPCbz2Iz6RUMb7UUo8tQz97X7gSRtjbG6WJhfRTk/wAxTkdULvM5rdrbj5hSMjvrifjyz6XSYNne5VR2yOWID6TQ4myeLHZz3DrbazZ2DInD5Zm5gj/wouWZ6Pp8tlzwUwAjie8lmRpKoZlp8rHH9vULIU0D3SYyBHUR2bJ7kjO/9uyUVA0g+HZ1NNcujOWB2+EbZ7LMxR4QBcmwAucz8ys85kJSKYKdrBZoABJNh3OqlRFSVBERAEREAREQBERAEREAREQBERAERazzrzkyhjsLGd4OBuzR7zvT03UoQc5cMdzqV3ZEHPXO7aJhZGQahwyGoYPecO/YLg3FOJule5znElxJJOZJOpKr4vxZ8z3Pc4uc4klx1J7rFPevpNNpo0Y/HqbqdPhRUZLZrduTOTi7DUzh2mONjc3lgt9tGM2y4HAXiIvbbQGnknk3GWVE7XEPxGGMHCX4Lh/hyB1hKy2IRutiAO110RvVaxJxXkDoxhc8tyM9O3yTt0kit1Z5ag1ajUW8MfPM/iU58PJHsQtY3AwjxAY+prQ7WenHmgd95Fna/wAzIGW0swR55dbYg/zN/Eo5N2+X0t0o2Wzv/mgx6C+tRTD3Tf7SH1OWfVO3KxFmYOoFvU1mLWSP36Z/mZ5f3Hmt5mffMUMitkQG4Rgs7qawO+6kPnp3+R/lOW1lM2O+Vv8ALwvOZtmIJne8NY5fhnnn6yIDI2bhyAPU1gf5CfPTP2PlOWVrCZse1vyWf/8ADKdxuyT/AIYNnLnjYr63diyIPS5+DZx8tQzZ3mA+l/S0hkzvkbEu0xEZNePclFrEbr2koceZvbIEn2jbQP7SNOjxqFl2tsqJT7EJSDIwNPnpr3VSIqisIiIAiIgCIiAIiIAiIgCIiAIiIAiLG8f47HSQmV+Z0Y0audsB/fZdScnZBK5ac2c0soosRs6V9/DZ3O5d2aNyvn7mDjr55HPe4uc43Ljv/YDYK75r5nkqZXPe67na20AGjW/lH76rWHvX0Wk0qpRu92bqVOwfIt05L5K8XDPO0FpcWxxuOFr3WN45HA3ieWkOYSLEgd84+R+ThL/6icNDGuaGNffA5xsWCbzMjeCWtfpfvoektjtlbLKIiXL9NNVkb/hT+ozN+rmo1FvDEsqTtyQ8DF3f4psQfs3SmMZNcRbwa6O2ThbGGj4tnju7u/xCXAt6HSFmRewZeFVstZzMsVj8BUIr63djswh/S55bmIpz5KhmWCXzWGe6mazF3fjP6HSFml/wqtltcg4D/T5jeZn2zXzM+yNvc3BJkBjFrkazwN8rx95FvnkbkGZgItoLdYLMwL6ywjeN3nj2vf1KNl9y7EcV2jCXlusjB5KhvmZ5rH4KePYbHrBZlnvLENvzx+p7m9bZEoEQGWQDR+prA7W3v07+3lPwyyFBQE+0CABhsc7t9xx87Rq12v7quh4foTawN220z1LOzHA5tO6yjWgCwyA0VMplbkGtt8l6iKogEREAREQBERAEREAREQBERAEREARFTJIGguJAABJJyAA1JKAt+JcRjp4nSyOwsYLk/wBABuScgFwXnnnGSplcTla4a3Zjfd/UfMfksx/EbnkzOwsNmN/wm+mniuHvEeyNhnuFzGWW5Xu6LS8C45bmyjT6sSSLZuT+VfHJnl6YY7EktxAZ9L5I8i6DEMLnN09BciLlDlF1W8vkxtgYMTiBd7mi4c6KMj7QMdbEBmAe5C61T04YGhlmCMY2+H1iMO1lp/xKV/nj1b9Cr9RqODwx3Lpz4OS3PIYw0WIbH4QDSHdbYmu+7efvaN/lf5PS2VyI7XFg3CMBEnUGg6Q1B88Lr9Eu1/iD42ANtazPDFxbrETX6ln4tG/dvk9LdM0bbZEBnhi2fW2NrvKfxaR+x1b6W6fKbzM++Z5mfzSI7XBF/uyJD/pgqD3/AA5vhmb9Vy1uK4Nzi6SHdJcW6MlPknblhk82XogiAuCLYRhId1BrTpHKfPCfLJt9Qpmxagjswh+fwjmO/wCST/hrbInjBfu7Gf0l5b39yobb/wB1vplKKiv1OzzB0w3Oz8PkdqCNCqqKh8zrm9vatc29nHsXN0xBZBUSl2K2zwBeoirIBERAEREAREQBERAEREAREQBERAEREAWk/wATOPthgMZOWHFI2/tC9o4z6Pfr+Vrluy4V/Glr21pBvgeyJw7ZAt/qD9Vr0dNVKqTLaMeKRz6urXSPc95u55uT/wDiy3KXK76yUXa/whcuLbBzg22NsJcMLpADiw9gVbct8vSVkzWNGV8zcC9s8LXO6cZAOEE5kLsfC+FRxRMhibeM+xb7MylmV7m3gV0dj2x4dvJ7eorqmuFb+xunLgVluV0lA2JjGR+wBjYIsvZFvHpAfZkA/wASE655G5xXkW1vWRpi/eelHY3+0gPrkb9XjGX/ADmQl3T9n4rm6vjH3NWyxxNyDrH1tO1uKxHViJeCzpLnC95IR93O3PHGcnZ+q8hu+ZnplbPYxa1rDDd4MfUGg6y0480TvPFt9LzNj0Is3AMQw9QYHavi9+B27NvkFTFsRnc4xgyufNLAPK/34t8++dzFFmLfqGD11khHY+aP4/OpsiyiOO1gMsIyt1hgd2/Ep3dvL6WyzFDQ4QC4ZgWAvew93F5m3zF9FVR0IbmQL55DQE+1h3AOtleKiUrlTkERFAiEREAREQBERAEREAREQBERAEREAREQBERAFq/PvJjeIQWFmzR3Mbjpnq0+h/ZbQilCbhJSjudjJxd0fOPC6yfhVQ+GaMmN1hNC7IOAN2lrvK4HNrwupUVc2eMSMPixzWFzZpkLbWZKfu6plhhfo6w0yI2PmTlSnro8EzeoezILB7fge3oclzCfgFZweVzgBNTPsH5HA9vZ7fI7sdjoTovV/wDWGpXafvmfDZxRq/Bm8+Hiz/xPFIsT0eKWaB+nhVTLZOyvbby1tbi/NjP6DI5vf8Kpbb0DrfSz4ZxJkjPEjvJHJYPa62InZsvaUZYZNHWAJvYrLMpseYONr8rm4xhvll92Vtsn+maxy8Ls8zPhS+RHEzEcurGb3HSXFurm/hzt3GjrfTN0lFgzNi4m5ysL5guDfKSNbKulpAzO93G1ydTbQnYutlfdXCzylcqcrhERQIhERAEREAREQBERAEREAREQBERAEREAREQBERAEREAVL4w4EEAg6g5g/EKpEBrU3JzY5DLSkMLhZ8Ts4ng6gjYf8FlnKKjEYyvc2vc3+Ge/a+uQurlFOU5S3JOTe4REUCI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eg;base64,/9j/4AAQSkZJRgABAQAAAQABAAD/2wCEAAkGBhIREBMREhMSFRIQFhIZFRUYGBAUFxoYFhYVFRMaFRIXGyYgGBojGhcYHzAgIycqLC4sGB4yODAqNSYrLCkBCQoKDgwOGg8PGi8kHyQsLCwqNSwsLCwtLCwsLCksKSw0LCopLCkqLi0tLCwsMSksLCwsLCwsLCwwLCwpLy4tKf/AABEIAOEA4QMBIgACEQEDEQH/xAAcAAEAAQUBAQAAAAAAAAAAAAAAAwIEBQYHAQj/xABAEAABAwIEBAMFBgQFAwUAAAABAAIDBBESITFBBQYiURNCYTJScYGRI0NTYnKhBxSx0TNjksHwosLxJIKz0uH/xAAaAQEAAwEBAQAAAAAAAAAAAAAAAgMEAQUG/8QAMBEAAgEDAgQEBQQDAQAAAAAAAAECAxHwBDESIUFRIoGhsWFxkcHhMkLR4lKy8RP/2gAMAwEAAhEDEQA/AO4oiIAiIgCIiAIiIAiIgCIiAIiIAiIgCIiAIiIAiIgCLCcf5wpqMWlf12yjb1P+Y2+dlpb/AOMLnPsyGNrdjI9w+uFuX7q+np6lRXiuRNQk9jp6LV+Ac8snLWTNEUj/AGCHCSKT9Eo3/KbFbQq5wlB2kRaa3CIigcCIiAIiIAiIgCIiAIiIAiIgCIiAIiIAiIgCIiAIihq6tkTHSSODWMFy45AICUutmdAubc6/xTbHihpCC7R02oHfwxufXTtda9z1/El9TihgJZT6HZz/ANXZvp9ey5zNUElezpdB++r9P5NVOj1kXNbxV73FxcS5xuSSSSfUlQtlJtnmVDSUkkz2xxMc97iAGtFyfgFv3LHK8VPC2ulY2pha58dVCWdcBvbHhOpGvpfLuvTqTjBGh2W5r0bailDBMxzGVAD2X0c3Z7ex09dF2f8Ah9zd/NR+FI680YyO729/1DQ/IrA1HCI3Rt4fO/FSz9XD6vXA45iNzvnl3Fx2to9LJUcNrMLxhlgcDvYjuDuxwv8A+VgqRjqYNfu3Wej7FTSqKx9DIrLhHFGVMLJmezIL/A7g+oOSvV4bTTszFsERFwBERAEREAREQBERAEREAREQBERAEREARFjeO8eio4jLK6w8rcsTj2aF1JydkErk3FeLRU0TpZXBrG/UnYNG59Fw3nbnuStfbNsLT0R3/d3d39NvWz5w5zlrJMTzZovgYPZaP9z6rVXTL39JolSXFL9XsbKdLh5vcrllJzVNNRulcAMm5Xcb4QCbXcRo31V/wHgEtdMIoQ0vAc7CXBuTRc27ldK4BRxUkHjwMfJTloi4jTP6pGOF8Tw30JJsNv21Vayp8lvmIub4fmW3A+TW00hpSWx13TLR1bScEgDRdgBy73G9z881FVvLpK6KK1RF9nxKj/EaL9bRubXIO4uO9/DRRtayilkvSTEP4dVg5xv1ZGX7en07WmY6okkLwGs4tQi0jNGVUPcdwRvsfkvNlJy5vPx3/wAXzKW783mejKPDgjiEbjj4VXG8T96aUm4BPlbfTsb33UPGuAurGmjqC0cQpmk002gqIhsT379jn3V3C+JrHVEbC7h9YbVdORnBKcnODfKL+0B2BCvG0FsFHK8nD10FVq4Wzawu3IFv1BV8fC75/wB7rquZG9szz7mu/wAKuOvhnfQzXaXE2aci2RuRHzAt8h3XWFzvjHAnVLv5hjRHxClLfFaNJA32Xs7+n07LfKCp8SJklrY2gkdjuPqs+qcZS4113+f5K6tn4i4REWMpCIiAIiIAiIgCIiAIiIAiIgCIiAIiwXNXNsVDFieQ6RwOCPc+p7N9VKMXJ8MdzqTfJE3MnMsNFEZJDcm+Bg9px9Ow7lcD5r5slrJTJI70a0ey0dgFDzJzLLVSukldcnTsBsGjYLAPO6+h0mkVFXf6jbTpqPzBfdZbgvAHTfayCRtMx7GyzNbiDA49tzb6KTlblKStkMbHtjcY5HMDw4eIW2GGM6E5/Ky6XQBkMZqaSG0TQIuI0Bzw2Fi9jTuBc33HztbWr8Phjvnv06X3LZS4eSPaTgTY8FC5zWStcZeHVjQBjJ6sL3DIuO/cH63bKqR0j6uKPDXU1mV1JoJo/fYN8swfl8YzRRNYyme8v4dVEOo6gE4qeTVrceoF9L6Zj4XjYZnygOIZxSjb0P0bVQ9j3vv2P7ea31efjuuj5ozt5nr23LZkcDYiP8ThNcT3xUsxP/S3F/pKvP5SVzmU8j8NbTAupKnaaMeV53NsnD590imYGvqo4yaaYltdSkXMb9HPDfTe2oz+E38i0NZSveTC4h1DUg3LDq1hd/TuMlByzOvfuuZy+ZjR7DOS51XFHZ/sV9L3tq9o3Nr5+YfNTwUjAwQk46KexgkGsTzmG32F9O2ikibI6TxAA2tgAbKzRs0exHx1B2OXZZjh/DmtxFoIjls7wnDJrjmbDb4LPOdszyfbkQcrCjoHHA6bOWK7RIMsTfzD17d1kkRZW7lLdwiIuHAiIgCIiAIiIAiIgCIiAIiIAiLVedueI6FhY2zqhw6W7NB8z/8AYbqcISnLhjudSbdkT84c5x0EezpnDoZ/3O7D+q4Lx3j0lTI6SRxc52p/oANh6KPi/F3zyOke4uc43JOZKxZK+i02ljQXxNtOmonjytg5a5XMoFXOx5oY5GtmdGRjAIvfDrhBLbn42zVxylya6qkaHu8F0jHPpxIw4Ji0+yHHbX17Lo9FIRjqaeEMmhAjr6EAAPaBbFG3S9rkHcZJXr8PhjvmX2T3Jylw8kRDhbWtioZZPsycfDK1trtOrY3OG/8AUK6YZnymZjQzidK3DUQ6MqYveb3vsdjl2VAjgZCGE+JwqsN43+amkJvYnytxfQq6dTSukZBK/DXU4xUlT5Z4xq1/c2ycPn3Xnt987/2XTdFF8z1+pBH4LI3SMbj4ZVG08J9qnkORIb5RfUDTUetx/Iu6KWWT7RnVQVe5GoY525tlbcfvXDOcUlTHHZ46a+kO/d7BubXN9xdVtp4mxiJzsdDOQYJL5wv1Db7C+h2zBUG8zr/svicvmY0VwveXOnYwNqorNq4NpWjRzRubZg/L4zQ00eDCBjoqg3A3heTt7ov9CpG08he1rjhq4B0SeWaPs7/cbHNZuiog0ueAWmWxcy4IDtyPX+yzznbM8voQlKxRRUBAaZSHSR4g1+YJadMXqr9EWZu5U3cIiLhwIiIAiIgCIiAIiIAiIgCIiAIi0rnzn9tG0wxEGoIzOojB3Pd3YfX1sp05VJcMTsYuTsiXnrnxlE0xxlrqhw01DAd3evYf8PC+J8TfK9z3OLnOJJJzJJVFfxF0jy5xJLiSScySdSSrIuX0Wn08aEeW/U2whwglbPynyv4jf52aPxaSGRomYxx8TDhuXYBnhFwdibFT8pck+O9n8w58HjsLqVzmtLJXDZxN8rbam/16HC+R0rpoo2x8QpmhtVTaMqIxo5g3y0O2nxjXr28Mcza/RkpStyRH/KRsZHSyyF1FMQ6gqwc4X6sYX7W2J+HwugyZ8ueGPilKMjoyqh/3v/0n9oYvBZE57GmThlUSJoiDippD7RDdWi+o21HrcmlP2dLNIcTeqgrBmT2Y925tl+Yeq85vPf8AsvNFOZ9/qUxSsDX1MUZNPKS2upCM43+Z7Wdxv3GfwlFKwNZTSPLqZ5DqKpB6o3atYX+mx30+EkRkdIZmNDK6EBtRDo2dg8ze/odtCqo2xCNzmgvoagnxI94Hk5kDUC+o21Cg3mej6rkczM5kjWyufiyZX04sRoyeP+x/YqakiaQXRsLoJzaeAjOOTQkN2z1HzVcdG44YXuJkj6qaoGeJvZx3Nte4Wcp6UAl5AEjw3GRexIWec7Znl2ISlYooqDw2taTjwXwEgYgNAL/DK6u0RUN3KW7hERcAREQBERAEREAREQBERAEREARFo/P/AD8KRpghIM5HU7URj/7emysp05VJcMSUYuTsj3n7n9tI10MLgZyMzqI7/wDd6bLhtfXukcXEkkkkk5kk6kleV1a6RxJJJJJJOZN9blWbl9Hp9PGhGy3N0KajyPbrcOTeUnPaax8bJ46d7fFpeoSlhF8WHsL3A3squT+TceGeoaMOINZG+4a55ALWT+aIPaeh2hNvQHoPgvxxzQEtqI+hhfkZA3N1LVf5gHsv8wsb7mqvqLeGOZ36Cc7ckUeBCyFsbnGThdSQYJbnFSyE5Au1a2+hPsnIq4dTyvkbDK8M4hTgmlqdGzxjyv7nuPn3XkEzA2SphjLqaS7a6jI6o3aPc1nfW43GfwrdTxiNkEkhdSSkGjqgeqF/lY5+osdD8j6YG8zr3X7lz3KczOZ7BO4mSoijtKOmuoz5ti9gOptmDuMlWyGJsQYSX8OqDeN+eKneTkL6gYvocipfDlfIASI+I046XaMqI/Xvftsf2lhIGOaNh8N5Iq6UjNrvM5re/wDUftW3nt+H5M5fM9Poe+BIXtikdhq4QTTz7Ss913c21HzV1RxlzjKxmF7iG1MBtYnTEL5X9dwvaXh+JoiuXwHqglHtRkZgE65bH5fDOQxWAJsXWALrAE2Wec8z26MrlKxTR0bYm4G3wgmwOdr7D0U6IqCoIiIAiIgCIiAIiIAiIgCIiAIiIAiLTefOeW0bDFEQahw+IjB3P5uw+fxnTpyqS4YnYpydkR8/c+tpGmGEgzkZnaMHv+bsPmuG19c6RxJJNySSSSSTqSU4jxB0jiSSS4kkk3JJ1JPdWr3WHqV9Hp9PGhGy3N0IcKsikrdeT+TL/b1AADS0tY8XaMQBidURuF/Bfm3G05HVV8n8mZCpqQWgBj2NtctacLo53R6Sw3FnAZgarfGDDl0xiMfrbEJNifvKKTb3D2t01V9R+2OZnx7OduSPXQ2yIAtaItkNwL6U1Q7zRm945drgehkjzysTi+zs82c7Dn4E7vLM3Vku/fPMI7ZEBuH7PC/qDcX3E580Dvu5Nrgeikay+Vib/Z4XmxdbPwJ3bSN1jl3yzzz865nKQ17ZBPCbz2Iz6RUMb7UUo8tQz97X7gSRtjbG6WJhfRTk/wAxTkdULvM5rdrbj5hSMjvrifjyz6XSYNne5VR2yOWID6TQ4myeLHZz3DrbazZ2DInD5Zm5gj/wouWZ6Pp8tlzwUwAjie8lmRpKoZlp8rHH9vULIU0D3SYyBHUR2bJ7kjO/9uyUVA0g+HZ1NNcujOWB2+EbZ7LMxR4QBcmwAucz8ys85kJSKYKdrBZoABJNh3OqlRFSVBERAEREAREQBERAEREAREQBERAERazzrzkyhjsLGd4OBuzR7zvT03UoQc5cMdzqV3ZEHPXO7aJhZGQahwyGoYPecO/YLg3FOJule5znElxJJOZJOpKr4vxZ8z3Pc4uc4klx1J7rFPevpNNpo0Y/HqbqdPhRUZLZrduTOTi7DUzh2mONjc3lgt9tGM2y4HAXiIvbbQGnknk3GWVE7XEPxGGMHCX4Lh/hyB1hKy2IRutiAO110RvVaxJxXkDoxhc8tyM9O3yTt0kit1Z5ag1ajUW8MfPM/iU58PJHsQtY3AwjxAY+prQ7WenHmgd95Fna/wAzIGW0swR55dbYg/zN/Eo5N2+X0t0o2Wzv/mgx6C+tRTD3Tf7SH1OWfVO3KxFmYOoFvU1mLWSP36Z/mZ5f3Hmt5mffMUMitkQG4Rgs7qawO+6kPnp3+R/lOW1lM2O+Vv8ALwvOZtmIJne8NY5fhnnn6yIDI2bhyAPU1gf5CfPTP2PlOWVrCZse1vyWf/8ADKdxuyT/AIYNnLnjYr63diyIPS5+DZx8tQzZ3mA+l/S0hkzvkbEu0xEZNePclFrEbr2koceZvbIEn2jbQP7SNOjxqFl2tsqJT7EJSDIwNPnpr3VSIqisIiIAiIgCIiAIiIAiIgCIiAIiIAiLG8f47HSQmV+Z0Y0audsB/fZdScnZBK5ac2c0soosRs6V9/DZ3O5d2aNyvn7mDjr55HPe4uc43Ljv/YDYK75r5nkqZXPe67na20AGjW/lH76rWHvX0Wk0qpRu92bqVOwfIt05L5K8XDPO0FpcWxxuOFr3WN45HA3ieWkOYSLEgd84+R+ThL/6icNDGuaGNffA5xsWCbzMjeCWtfpfvoektjtlbLKIiXL9NNVkb/hT+ozN+rmo1FvDEsqTtyQ8DF3f4psQfs3SmMZNcRbwa6O2ThbGGj4tnju7u/xCXAt6HSFmRewZeFVstZzMsVj8BUIr63djswh/S55bmIpz5KhmWCXzWGe6mazF3fjP6HSFml/wqtltcg4D/T5jeZn2zXzM+yNvc3BJkBjFrkazwN8rx95FvnkbkGZgItoLdYLMwL6ywjeN3nj2vf1KNl9y7EcV2jCXlusjB5KhvmZ5rH4KePYbHrBZlnvLENvzx+p7m9bZEoEQGWQDR+prA7W3v07+3lPwyyFBQE+0CABhsc7t9xx87Rq12v7quh4foTawN220z1LOzHA5tO6yjWgCwyA0VMplbkGtt8l6iKogEREAREQBERAEREAREQBERAEREARFTJIGguJAABJJyAA1JKAt+JcRjp4nSyOwsYLk/wBABuScgFwXnnnGSplcTla4a3Zjfd/UfMfksx/EbnkzOwsNmN/wm+mniuHvEeyNhnuFzGWW5Xu6LS8C45bmyjT6sSSLZuT+VfHJnl6YY7EktxAZ9L5I8i6DEMLnN09BciLlDlF1W8vkxtgYMTiBd7mi4c6KMj7QMdbEBmAe5C61T04YGhlmCMY2+H1iMO1lp/xKV/nj1b9Cr9RqODwx3Lpz4OS3PIYw0WIbH4QDSHdbYmu+7efvaN/lf5PS2VyI7XFg3CMBEnUGg6Q1B88Lr9Eu1/iD42ANtazPDFxbrETX6ln4tG/dvk9LdM0bbZEBnhi2fW2NrvKfxaR+x1b6W6fKbzM++Z5mfzSI7XBF/uyJD/pgqD3/AA5vhmb9Vy1uK4Nzi6SHdJcW6MlPknblhk82XogiAuCLYRhId1BrTpHKfPCfLJt9Qpmxagjswh+fwjmO/wCST/hrbInjBfu7Gf0l5b39yobb/wB1vplKKiv1OzzB0w3Oz8PkdqCNCqqKh8zrm9vatc29nHsXN0xBZBUSl2K2zwBeoirIBERAEREAREQBERAEREAREQBERAEREAWk/wATOPthgMZOWHFI2/tC9o4z6Pfr+Vrluy4V/Glr21pBvgeyJw7ZAt/qD9Vr0dNVKqTLaMeKRz6urXSPc95u55uT/wDiy3KXK76yUXa/whcuLbBzg22NsJcMLpADiw9gVbct8vSVkzWNGV8zcC9s8LXO6cZAOEE5kLsfC+FRxRMhibeM+xb7MylmV7m3gV0dj2x4dvJ7eorqmuFb+xunLgVluV0lA2JjGR+wBjYIsvZFvHpAfZkA/wASE655G5xXkW1vWRpi/eelHY3+0gPrkb9XjGX/ADmQl3T9n4rm6vjH3NWyxxNyDrH1tO1uKxHViJeCzpLnC95IR93O3PHGcnZ+q8hu+ZnplbPYxa1rDDd4MfUGg6y0480TvPFt9LzNj0Is3AMQw9QYHavi9+B27NvkFTFsRnc4xgyufNLAPK/34t8++dzFFmLfqGD11khHY+aP4/OpsiyiOO1gMsIyt1hgd2/Ep3dvL6WyzFDQ4QC4ZgWAvew93F5m3zF9FVR0IbmQL55DQE+1h3AOtleKiUrlTkERFAiEREAREQBERAEREAREQBERAEREAREQBERAFq/PvJjeIQWFmzR3Mbjpnq0+h/ZbQilCbhJSjudjJxd0fOPC6yfhVQ+GaMmN1hNC7IOAN2lrvK4HNrwupUVc2eMSMPixzWFzZpkLbWZKfu6plhhfo6w0yI2PmTlSnro8EzeoezILB7fge3oclzCfgFZweVzgBNTPsH5HA9vZ7fI7sdjoTovV/wDWGpXafvmfDZxRq/Bm8+Hiz/xPFIsT0eKWaB+nhVTLZOyvbby1tbi/NjP6DI5vf8Kpbb0DrfSz4ZxJkjPEjvJHJYPa62InZsvaUZYZNHWAJvYrLMpseYONr8rm4xhvll92Vtsn+maxy8Ls8zPhS+RHEzEcurGb3HSXFurm/hzt3GjrfTN0lFgzNi4m5ysL5guDfKSNbKulpAzO93G1ydTbQnYutlfdXCzylcqcrhERQIhERAEREAREQBERAEREAREQBERAEREAREQBERAEREAVL4w4EEAg6g5g/EKpEBrU3JzY5DLSkMLhZ8Ts4ng6gjYf8FlnKKjEYyvc2vc3+Ge/a+uQurlFOU5S3JOTe4REUCI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wlstaging.languagepod101.com/wordlist/media/9474&amp;v=fit5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562600"/>
            <a:ext cx="1524000" cy="762000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4419600"/>
            <a:ext cx="1143000" cy="815163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3074" name="Picture 2" descr="https://encrypted-tbn3.gstatic.com/images?q=tbn:ANd9GcQUK5CG-mz0fxf8jLEpfLbJtZ69e5KuLxhr1p0MveympwCxzhWZs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1800" y="5562600"/>
            <a:ext cx="1143000" cy="836539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</p:pic>
      <p:pic>
        <p:nvPicPr>
          <p:cNvPr id="3076" name="Picture 4" descr="https://encrypted-tbn0.gstatic.com/images?q=tbn:ANd9GcR0pB6JxYXah2zuBn6xhma-kk5Bsr0vl5Qp7N9NErbODdVd-c8qb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3272589"/>
            <a:ext cx="1066800" cy="842211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63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</a:rPr>
              <a:t>B. Practice the sentence.</a:t>
            </a: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362200" y="2590800"/>
            <a:ext cx="4343400" cy="1600200"/>
          </a:xfrm>
          <a:prstGeom prst="horizontalScroll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listening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10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910" y="6248400"/>
            <a:ext cx="593090" cy="609600"/>
          </a:xfrm>
          <a:prstGeom prst="rect">
            <a:avLst/>
          </a:prstGeom>
          <a:noFill/>
        </p:spPr>
      </p:pic>
      <p:pic>
        <p:nvPicPr>
          <p:cNvPr id="11" name="33 Track 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5410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63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</a:rPr>
              <a:t>B. Practice the sentence.</a:t>
            </a: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133600" y="2667000"/>
            <a:ext cx="5105400" cy="2362200"/>
          </a:xfrm>
          <a:prstGeom prst="horizontalScroll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Practice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10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0910" y="6248400"/>
            <a:ext cx="593090" cy="609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0600" y="5410200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I have a …….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444818" cy="4572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6466394"/>
            <a:ext cx="381000" cy="391606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3657600" cy="1905000"/>
          </a:xfrm>
          <a:prstGeom prst="rect">
            <a:avLst/>
          </a:prstGeom>
          <a:noFill/>
          <a:ln w="12700">
            <a:solidFill>
              <a:srgbClr val="00CCFF"/>
            </a:solidFill>
            <a:miter lim="800000"/>
            <a:headEnd/>
            <a:tailEnd/>
          </a:ln>
          <a:effectLst/>
        </p:spPr>
      </p:pic>
      <p:sp>
        <p:nvSpPr>
          <p:cNvPr id="27650" name="AutoShape 2" descr="data:image/jpeg;base64,/9j/4AAQSkZJRgABAQAAAQABAAD/2wCEAAkGBhQPDxAODg8PDQ8VEBAWEA8NEA8PDxAQFRAVFhYXEhUXHCYeGBokGRQZKy8gIycpLCwsFh4xNTAqNSYrLCkBCQoKDgwOGg8PGi8kHyQsLCkpLCksKSwsLC8sLCw0Ki0sKSkpLCwvLCwtLTUwLCksKSwsLCksLCwsLCksLCwpKf/AABEIALcBEwMBIgACEQEDEQH/xAAcAAEBAAIDAQEAAAAAAAAAAAAAAQMGBAUHAgj/xAA/EAABAwICBgcFBgUEAwAAAAABAAIDBBESIQUTMUFhcQYHIjJRgZFCUmKSoRQjQ3JzgjNTY6Kxk6PR0iQ0wf/EABoBAQADAQEBAAAAAAAAAAAAAAACAwQBBQb/xAAtEQEAAgEDAQYFBAMAAAAAAAAAAQIDETHwIQQSQVGBkQUTMmGhIlJx4SOywv/aAAwDAQACEQMRAD8A9wVREBERAUVRAREQEREBERAUVRAREQEREEVREBERBFURAREQEREBERAREQEREBERBEVRBEVRAUVRBFURBEVRBEVRAREQRFUQRFUQRFUQRFUQRFUQFFUQRFUQREul0FUVRBEVRAREQEREERVEBERBFURAREQFFUQEREEVREBERAUVRAREQFEuuh0z05pKS4kmD3j8OHtu87ZDzKlWlrzpWNXYiZ2d8viedrGlz3NY0bXPIa0eZXkunOuSR120sbIRue/7yT/gehWhaU6TTVLsU00kp+NxIHIbl6GP4dkt1t0XVwzO727S3WbR09w2Q1DvdgFx8xsPS607SnXTKbinhjhHvPJld/8AB9CvLZakneuOZL+J5L0MfYMVd41/ldXDVus3WZWPNzVyN4MwsHoAu96L9Y9TjwvmFQSRaKcAGT4WSDNrvC+RXnejNETTFmricQ97Y2Ot2DI7Y3EcgTxK7ifonPBBJVOLWmGo1M0QJMjJLXDsssN991PJiw/TpCVqV2fojRmkWVMLJ4jdjhcX2g7wfAg3B5Lkrzzqm00ZGzwOOZtK0cT2X/Wx8yvRF8/mx/LvNWK9e7OgiIqkUVREERVEERVEERVEBERBFURAREQEREERVEBEUJQEWvaa6e0lJcOlErx+HDZ5vxOweq89091xTPu2la2nb72T5PU5D0WnF2XLk2j3TrjtZ61XaSjp2455WRN8XuDb8vHyWkad63oIrtpWGd3vv7EfptP0Xj2kdOyTuL5JHyOO1z3Fx+q62SYlepi+G0j651aK4I8W26e6x6mquHzFjP5cXYZ5gbfO61aStc7euO2MuyAJ5ArYdE9BKiY2LREfs7p42yGxmib/AC7XuT5LfHy8UaRpC+IrWHQazzXJgopJQXMY4tBGJ4BLWXNhiOxufivQdE9A4Dq2XdN9poXSUsjuzgqmWLmWBsdm/itjoomSmGzGxw19G6nlY0BrWVkINshkDkbKi/aqxtHOa+yM5I8HnsXV3K1tQ6pcGOp9U6aFpxPMUh77CMsh/hbQOhkFN9sZEzWywNp6qklk7Rkpr3e0jukbd3gu+oJsf2Oab8Vkuj60H+Y24jLuJI/uUo5DEKOSTN1NPJQVd98LzaMnhm31WS+e9t55yPyrm9p5zkpVUYkNZDBYNqIIq6itkGzMtjDbb7geqyTQtq3PaLCPSVCHN8G1kLf8/wDVfMd6ZjCb4tHVpY7xNFOcj6OHyr7qITAyoYwXdRVbKqnA30spu9o4WL/RU/xzy/5lDnPw1HqwqzDpCON2V9ZG4cS05fMAvb14tpqmFHpuKaP+FLLFPGRsLZHAm37rr2pVdu0tat48YRzddJERFgUCIiCKoiAoqiCKoiAoqiAiIgIiICiXXV6Z6TU9GL1EzWu3MHakPJoz9V2tZtOkOxGrtFgrK6OFpkmkZEwe09waPqvLtP8AXI43ZRxiIfzJLOf5N2D6rzrSvSSapcXzSvkd4vcTbl4eS9HF8PyW636Lq4Znd6/p7rcghu2lYah3vuuyPy3n6LzjT3WHU1dw+YtYfw4+wzzA2+d1qb5idpXyLnIC5Xp4uyYsW0az919ccRszy1RO9YC5d1RdEKiRkkrmGKOIx64ydl8bZDk7Ae0Rv5LcafoFFS/aS7/yaildBMA4DVVFIbF3Yz8DfM7ArLZ615zzTm0Q0HRuhJql7I4Y3OL3YWE9lrnWvbEcr2z2ra9B9XTXGmkq5HaqWokglZH2ZIJ2ghoc43Gbh/hbxLQhoqqemAAGq0ho/CAALWL2tG4ZbPiWaWnE7p44smVtOyqpT7lXGAXAce6fIrHftVrbdI5z0lXOSfDo6rQui4qMU8wiYx8FTLSV9h/EjlOFsj/VvquXGw0rGONy/R1WWO8XUE+wngA7+1csAVLxfsx6RpC1+4MrYR/nI/KrTO1rqeWUZVEMlFWA7p2XDCeJIPqFmm2vW3N/7j2V6+fOdXDmpTTsnjjzfQ1Taqn+KllN3tHCxcs1ZSW+1ww54XRaRoiPIyBvC4PzLPRuLfss0uZYZKCsvvaco3Hzw/MrTNMDYXOzdR1DqeW/tUkvdJ4AFvouTPOff/Y5zni+KmlEzqqOLJtXBHWUpHs1Mdi63EkN+q+jE2pc72WaQowfy1kI/wA/9VlEJp22HeoarE3xNHNtHkHH5VkmpdWJ2MFzTztqqe2+F+b2jh3/AFCh3vLnOk+7nOfhip7TugkkHZrKV9NU8KiIGxPHJw9FkoT/AOpLJmQJKGrB32yYT5gfOuRNRX+0xx7zHV0pHv3BcB5j+5c4aL1uvsMMc7I5AfcnAG7yafJV2vHOff8ADkzHOc0aZ0n0KXU0LrXlo6gwuO8wkgxn0w+pXpzNg5BcQ6La4vLwHaxjGyN9lxbv55/RcwBVZcvfiI8tfz/aFraxoqiqKhWIiIIiIgIiICKqICIiAijnAC5IAG0nYAtT0/1lU1LdrHfaZBujIEYPF+z0up0x2vOlY1diJnZtq13T3Tulo7tdJrZB+HDZxB+I7GryXpH1m1FVdus1UZ/Dhu1tviO13mVp01W520r1MPw2d8k+kNFcHm9B6RdbU812QkUzPCI3kI4v/wCLLRKrSL5CS5xJO0kkk8yuJiA25nwXYaL0DPVEaqMhuV5H9mNoLwy5cd2Jwud116VaY8MfpjRoikV2dcXeKyUtG+Z4ZFG+RxIAaxpJJOQHNb7ojq3YLGqkJdkC1uQZie+El3iWTBgcNlnXW20mjWRtDYmNpg4AWaLavG8NzO06qrjbmdjZFTk7XWPp6uTkiNnn2h+reWYAyvbFiDcDe8S58b3RX3BrnMLdtwcrLctB9GKYCBrIwIq2kfHils+SCtjzNnHu3sch7q7hjMX9Iu2f0tbLl/pVjPISL4EJeKiCMYHuw11IPcqGOtNGOTwRb4ljtnvfedOclVN5laeTWOp5pxlURvoa4HdOy4Y48SQfmClG8ximklzdBI+hrL+1A82jceHdz4lciSIVBkazsx1sDZ4D7lZEBcc8h8pVbaoc17hhZXU5ilHuVkQNjzyPoFTrznrHpCPOc8HHiBpmMJzfo+pLH+LqGbYfJpHyLJNAYGysYLuo6htTT29qkluXtHDN48gs9M7GYJJh/GjfR1g/qtuGOPEm/wAwX3S3YKd8mboXPo6q/tROsGOPDunzK5Nuc9fc5zniw1NNb7THDmWuZX0ZG+5vI0ed8vjWSemEpnjiybUxMq6Yj2ahli4Djk0+qywsMLWE5uo5zG7xdSS5A+QI+VZWUxiBa0XdSz6yK2000t7geRd8oUe9znp7y5qw6oVBcO6ytpg4fBVxDPz/AOq+4miYxyPFm1UDoJx7tRGDYnjk76LsGaIcMbWWaGztmgcdgxd9vLvfMuwj0awYsrgy6wD3X5ZjzH1KqnJEbc509kZtDp6Knc8wve25dFJTVQtfNt7OPofmXPotElupLyC5kb4nbxJHfs39B9V2YbbZly8VVVOSZQmzBT0bY2saB3G4Wk5uDfC/kPRZ0RVoCIiAiIgIiqCKolkEVSyWQFEWrdIesGnpA4MIqJBkQwgRtPxP2X4C5U6UtedKw7ETOzaHOABJNgNpOQA4rUOkHWXT0wLYSKmTxabRA8X7+Tbry7pP1jTVZLS/sbo2XbEP27Xc3ei0+esc83c4nmvVw/DvHJ7NFMHm2zpJ1hz1dw+Q4N0bOxGPLf53WqTVhcbk3XHa0vIawFzicg0EkngFs+iOryoms6X7lpHZabF7yYTKwAbsbQcJ2XFl6X+PDGmzVFa1hrJeu90T0OqKgYi0wRgOLnyAg4WBpfZu0kNeHWyyuQvQtD9EYKYh0MYmkBvG+QBxkNtdFkdglhL2Ee8xd1GzDbB95bDq7563BGXw3/UpXPYeMYWTJ2z9kK7ZfJrei+gFPTZzNM7ml2sLu7hjcWzBoHhHJHI07bArZRAGgtkAwgPErWAAEBrYqrCBsDozFKOIKyRRhtsP3mHDg360MjLov9Slc5h4xr7jYG2w/eYbYf6mrjLmc9ZSuc08Y1hvktaf1Spm0zuxOjtfXG/8QTW32DYqkjmwxSj8pK+nM7wl+PXW8oaq3+1KPMrMIwBkNZhAtv1mrju3nrKV5HONfTWBudtYG7d+sEcdjz1lK+/ONQ1RYSzbrcu/rrbsRENTbk8RSjmSrNI6MsqLfeQyGV4G8XEVW0cL4X/vXIEeHvDGG3xfGGMwP+enc13NiyiPD3u3a+PfjwNDJPngLXc2LneNXHnpDHrooszDI2spLb43H7xg4d75gsklLj10cWyTBWUh8JRYvA87fMVyIIXMZGe9JTSGNx2mSmcMjx7NvlXNptFFuFoy1UxMTjsML+836n0CjN9Oc5Mkzo690AlLw3stqomyx/BVRgX88h8pXIjpdfdxaQ2ogwzADuTx5An6+gXbQaOa0AWuBI57PgLtoHDM+q5TW22ZKmcnkhN/J10OjL2dLbE6ARzN2h5Gw39fVcyKna21hmGhuI94tGwErKirmZlCZEVRccRFUsgIiWQESyWQRFUQRFUQFFUQFxdIaRZAwySGw2ADNz3bmtG8nwXJXi3XL0gkbV6hjixrYWjLLv5u9RYeSv7Ph+dfup46d+dE6a9Zj5C6FjgG7DHE46sfqPGch4CzfzLzis0m+U3e6/gNgA8ABkByXHhgfIbMa5x8AL5cVuehurR5IfWuMLASXxssZAxkjWS33AtDmutndpuF9BEYuz10borWkdWmwROkcGRtc9xIADRckk2AAW2aE6uJZS11Q4QNOGwObu258bS4bgJWhrt7cQyXoGjdAQ0jTG2NsYwuExbm/C0NiqBiOfZOqmbwJsuzfFfFrf6uuw8bR1WHwz1czfNZcnbJnpRG2b9rp9DdG4acAQMETjgLZH2MjHPcNWXH3o6mIsda3ZkF12zI8QGE6q+HBf8ACxSl0V/0qpr2flkCyyRd4y/1Ndh/aypw/wC3M3zKyPj26zfrNbh/aypw/wC3KPNYbXmesqJnXdgZFitg+7vhwX/Cxyl8V/06lr2flkCyMjvbB2L4dXf8PFIXxX/TqGvZyesrmbdYPf1tuOFlRbzEco81lLNusy7+stuuQye3J4ZIOZUJlxgibexjGA9nVg+xieXwg/knD4zweFmZHmNWMIOAxX9m7jJDf8soew8HBZTHe+PK+PHb2S4hs1uUgZIOZWURFwId2Td2LD7OJ1pLfllDXjgVGbOauM1trGMW7pjB3C5khB5O1kZ5hZWR7NXn3dXfeBeSH+0vYeQXOj0a52buxe9/hLu0bcpWhw/MVzodHtbxP0Hbxi3J17c1CbwjNodVBSnLACQMOG+8N7Ud+cbnMPILn0+i8NrnIYbb8mEht/2HCeS7BrbZDLkqq5tMozZihp2sFmi2TRfeQNlysiqigiqIogqIogqIiAiKIKoql0BFFUERFUEuqiIIiIgLyTrt6OkmKuYLtsI5LbnC5aTzGXkvW1xNK6NZUwyU8oxMe0g+I8COIP8AhX4MvyskXWY79y2ry7oJFD9lilhiYH9psrQLudLG1xey5ztLTvdlsxRrZdRhsB96WkYd+uwRHBz1tKS0/FGFpnR+lk0bpCSglOESFojkPdErXYoJBwxZHg8hb3A3E0Yfu7YWi/4Yc8ugJ/TmDmcrrZ2jpfWNp6wuvGksEcdrYfvbYcF89bhjJjv462mLmH4owssTbWwfeWw4L56zDGTFf9SnLmHjGFljZfYNXe2G/wCGHSXZf9KoBH5Xr7bGTs+7vbD/AE8Ul2/6c4I/LIs8yg+ImWsGjHbDgv7eGMmK/wCeAuYeLF9xMtYN7dsOC/t4WEx3/PCXMPFizsixWt2L2sPcu+7f9OYEcnrlRaMLs/4d8wN7bnGB+2S9uDlCbOTLhNj2Ye3a2G/t4Wdi/wCeElp4sWeGjJth7YFszscA2wv+eF1jxYF2sNA1pva+eXgO0XC3Ik25rkhtsgLDgq5v5ITZ10Gird92LZ52BZc82WB5LmxQBuwZ+O0nIDM8gPRZEUJmZR1FVFVxxEREBERAREQW6iIgIiICIiAiIgIiqAoqiCIiICqiICKqINZ6b9FBWxB8YtUR5xuGRcNpbf8AxxXB0RVa1jHyi2MOjnGwtebNk5Z4H/uet0XFboyMPe/ALvILvdLgCL28bE38VdGWe73Z9FkX6aS6qOgc49oXzcJLZAkgMl5YhheOIK50Wif5huTfFbYS5uF/kbNPMLsUVc2mUZtL4ZCG7ABtud9zt9bL7VRRRRFUQRFVEBFUQRFUQREVQRFUQRFVEFUVRBEVRBERVBERVBEVRBEVRBEVUQEVRBEVUQFVFUEVREERFUERVEERVEERVEERFUERFUEREQVRVEERVEERFUERVEEVREEV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IREBMREhMSFRIQFhIZFRUYGBAUFxoYFhYVFRMaFRIXGyYgGBojGhcYHzAgIycqLC4sGB4yODAqNSYrLCkBCQoKDgwOGg8PGi8kHyQsLCwqNSwsLCwtLCwsLCksKSw0LCopLCkqLi0tLCwsMSksLCwsLCwsLCwwLCwpLy4tKf/AABEIAOEA4QMBIgACEQEDEQH/xAAcAAEAAQUBAQAAAAAAAAAAAAAAAwIEBQYHAQj/xABAEAABAwIEBAMFBgQFAwUAAAABAAIDBBESITFBBQYiURNCYTJScYGRI0NTYnKhBxSx0TNjksHwosLxJIKz0uH/xAAaAQEAAwEBAQAAAAAAAAAAAAAAAgMEAQUG/8QAMBEAAgEDAgQEBQQDAQAAAAAAAAECAxHwBDESIUFRIoGhsWFxkcHhMkLR4lKy8RP/2gAMAwEAAhEDEQA/AO4oiIAiIgCIiAIiIAiIgCIiAIiIAiIgCIiAIiIAiIgCLCcf5wpqMWlf12yjb1P+Y2+dlpb/AOMLnPsyGNrdjI9w+uFuX7q+np6lRXiuRNQk9jp6LV+Ac8snLWTNEUj/AGCHCSKT9Eo3/KbFbQq5wlB2kRaa3CIigcCIiAIiIAiIgCIiAIiIAiIgCIiAIiIAiIgCIiAIihq6tkTHSSODWMFy45AICUutmdAubc6/xTbHihpCC7R02oHfwxufXTtda9z1/El9TihgJZT6HZz/ANXZvp9ey5zNUElezpdB++r9P5NVOj1kXNbxV73FxcS5xuSSSSfUlQtlJtnmVDSUkkz2xxMc97iAGtFyfgFv3LHK8VPC2ulY2pha58dVCWdcBvbHhOpGvpfLuvTqTjBGh2W5r0bailDBMxzGVAD2X0c3Z7ex09dF2f8Ah9zd/NR+FI680YyO729/1DQ/IrA1HCI3Rt4fO/FSz9XD6vXA45iNzvnl3Fx2to9LJUcNrMLxhlgcDvYjuDuxwv8A+VgqRjqYNfu3Wej7FTSqKx9DIrLhHFGVMLJmezIL/A7g+oOSvV4bTTszFsERFwBERAEREAREQBERAEREAREQBERAEREARFjeO8eio4jLK6w8rcsTj2aF1JydkErk3FeLRU0TpZXBrG/UnYNG59Fw3nbnuStfbNsLT0R3/d3d39NvWz5w5zlrJMTzZovgYPZaP9z6rVXTL39JolSXFL9XsbKdLh5vcrllJzVNNRulcAMm5Xcb4QCbXcRo31V/wHgEtdMIoQ0vAc7CXBuTRc27ldK4BRxUkHjwMfJTloi4jTP6pGOF8Tw30JJsNv21Vayp8lvmIub4fmW3A+TW00hpSWx13TLR1bScEgDRdgBy73G9z881FVvLpK6KK1RF9nxKj/EaL9bRubXIO4uO9/DRRtayilkvSTEP4dVg5xv1ZGX7en07WmY6okkLwGs4tQi0jNGVUPcdwRvsfkvNlJy5vPx3/wAXzKW783mejKPDgjiEbjj4VXG8T96aUm4BPlbfTsb33UPGuAurGmjqC0cQpmk002gqIhsT379jn3V3C+JrHVEbC7h9YbVdORnBKcnODfKL+0B2BCvG0FsFHK8nD10FVq4Wzawu3IFv1BV8fC75/wB7rquZG9szz7mu/wAKuOvhnfQzXaXE2aci2RuRHzAt8h3XWFzvjHAnVLv5hjRHxClLfFaNJA32Xs7+n07LfKCp8SJklrY2gkdjuPqs+qcZS4113+f5K6tn4i4REWMpCIiAIiIAiIgCIiAIiIAiIgCIiAIiwXNXNsVDFieQ6RwOCPc+p7N9VKMXJ8MdzqTfJE3MnMsNFEZJDcm+Bg9px9Ow7lcD5r5slrJTJI70a0ey0dgFDzJzLLVSukldcnTsBsGjYLAPO6+h0mkVFXf6jbTpqPzBfdZbgvAHTfayCRtMx7GyzNbiDA49tzb6KTlblKStkMbHtjcY5HMDw4eIW2GGM6E5/Ky6XQBkMZqaSG0TQIuI0Bzw2Fi9jTuBc33HztbWr8Phjvnv06X3LZS4eSPaTgTY8FC5zWStcZeHVjQBjJ6sL3DIuO/cH63bKqR0j6uKPDXU1mV1JoJo/fYN8swfl8YzRRNYyme8v4dVEOo6gE4qeTVrceoF9L6Zj4XjYZnygOIZxSjb0P0bVQ9j3vv2P7ea31efjuuj5ozt5nr23LZkcDYiP8ThNcT3xUsxP/S3F/pKvP5SVzmU8j8NbTAupKnaaMeV53NsnD590imYGvqo4yaaYltdSkXMb9HPDfTe2oz+E38i0NZSveTC4h1DUg3LDq1hd/TuMlByzOvfuuZy+ZjR7DOS51XFHZ/sV9L3tq9o3Nr5+YfNTwUjAwQk46KexgkGsTzmG32F9O2ikibI6TxAA2tgAbKzRs0exHx1B2OXZZjh/DmtxFoIjls7wnDJrjmbDb4LPOdszyfbkQcrCjoHHA6bOWK7RIMsTfzD17d1kkRZW7lLdwiIuHAiIgCIiAIiIAiIgCIiAIiIAiLVedueI6FhY2zqhw6W7NB8z/8AYbqcISnLhjudSbdkT84c5x0EezpnDoZ/3O7D+q4Lx3j0lTI6SRxc52p/oANh6KPi/F3zyOke4uc43JOZKxZK+i02ljQXxNtOmonjytg5a5XMoFXOx5oY5GtmdGRjAIvfDrhBLbn42zVxylya6qkaHu8F0jHPpxIw4Ji0+yHHbX17Lo9FIRjqaeEMmhAjr6EAAPaBbFG3S9rkHcZJXr8PhjvmX2T3Jylw8kRDhbWtioZZPsycfDK1trtOrY3OG/8AUK6YZnymZjQzidK3DUQ6MqYveb3vsdjl2VAjgZCGE+JwqsN43+amkJvYnytxfQq6dTSukZBK/DXU4xUlT5Z4xq1/c2ycPn3Xnt987/2XTdFF8z1+pBH4LI3SMbj4ZVG08J9qnkORIb5RfUDTUetx/Iu6KWWT7RnVQVe5GoY525tlbcfvXDOcUlTHHZ46a+kO/d7BubXN9xdVtp4mxiJzsdDOQYJL5wv1Db7C+h2zBUG8zr/svicvmY0VwveXOnYwNqorNq4NpWjRzRubZg/L4zQ00eDCBjoqg3A3heTt7ov9CpG08he1rjhq4B0SeWaPs7/cbHNZuiog0ueAWmWxcy4IDtyPX+yzznbM8voQlKxRRUBAaZSHSR4g1+YJadMXqr9EWZu5U3cIiLhwIiIAiIgCIiAIiIAiIgCIiAIi0rnzn9tG0wxEGoIzOojB3Pd3YfX1sp05VJcMTsYuTsiXnrnxlE0xxlrqhw01DAd3evYf8PC+J8TfK9z3OLnOJJJzJJVFfxF0jy5xJLiSScySdSSrIuX0Wn08aEeW/U2whwglbPynyv4jf52aPxaSGRomYxx8TDhuXYBnhFwdibFT8pck+O9n8w58HjsLqVzmtLJXDZxN8rbam/16HC+R0rpoo2x8QpmhtVTaMqIxo5g3y0O2nxjXr28Mcza/RkpStyRH/KRsZHSyyF1FMQ6gqwc4X6sYX7W2J+HwugyZ8ueGPilKMjoyqh/3v/0n9oYvBZE57GmThlUSJoiDippD7RDdWi+o21HrcmlP2dLNIcTeqgrBmT2Y925tl+Yeq85vPf8AsvNFOZ9/qUxSsDX1MUZNPKS2upCM43+Z7Wdxv3GfwlFKwNZTSPLqZ5DqKpB6o3atYX+mx30+EkRkdIZmNDK6EBtRDo2dg8ze/odtCqo2xCNzmgvoagnxI94Hk5kDUC+o21Cg3mej6rkczM5kjWyufiyZX04sRoyeP+x/YqakiaQXRsLoJzaeAjOOTQkN2z1HzVcdG44YXuJkj6qaoGeJvZx3Nte4Wcp6UAl5AEjw3GRexIWec7Znl2ISlYooqDw2taTjwXwEgYgNAL/DK6u0RUN3KW7hERcAREQBERAEREAREQBERAEREARFo/P/AD8KRpghIM5HU7URj/7emysp05VJcMSUYuTsj3n7n9tI10MLgZyMzqI7/wDd6bLhtfXukcXEkkkkk5kk6kleV1a6RxJJJJJJOZN9blWbl9Hp9PGhGy3N0KajyPbrcOTeUnPaax8bJ46d7fFpeoSlhF8WHsL3A3squT+TceGeoaMOINZG+4a55ALWT+aIPaeh2hNvQHoPgvxxzQEtqI+hhfkZA3N1LVf5gHsv8wsb7mqvqLeGOZ36Cc7ckUeBCyFsbnGThdSQYJbnFSyE5Au1a2+hPsnIq4dTyvkbDK8M4hTgmlqdGzxjyv7nuPn3XkEzA2SphjLqaS7a6jI6o3aPc1nfW43GfwrdTxiNkEkhdSSkGjqgeqF/lY5+osdD8j6YG8zr3X7lz3KczOZ7BO4mSoijtKOmuoz5ti9gOptmDuMlWyGJsQYSX8OqDeN+eKneTkL6gYvocipfDlfIASI+I046XaMqI/Xvftsf2lhIGOaNh8N5Iq6UjNrvM5re/wDUftW3nt+H5M5fM9Poe+BIXtikdhq4QTTz7Ss913c21HzV1RxlzjKxmF7iG1MBtYnTEL5X9dwvaXh+JoiuXwHqglHtRkZgE65bH5fDOQxWAJsXWALrAE2Wec8z26MrlKxTR0bYm4G3wgmwOdr7D0U6IqCoIiIAiIgCIiAIiIAiIgCIiAIiIAiLTefOeW0bDFEQahw+IjB3P5uw+fxnTpyqS4YnYpydkR8/c+tpGmGEgzkZnaMHv+bsPmuG19c6RxJJNySSSSSTqSU4jxB0jiSSS4kkk3JJ1JPdWr3WHqV9Hp9PGhGy3N0IcKsikrdeT+TL/b1AADS0tY8XaMQBidURuF/Bfm3G05HVV8n8mZCpqQWgBj2NtctacLo53R6Sw3FnAZgarfGDDl0xiMfrbEJNifvKKTb3D2t01V9R+2OZnx7OduSPXQ2yIAtaItkNwL6U1Q7zRm945drgehkjzysTi+zs82c7Dn4E7vLM3Vku/fPMI7ZEBuH7PC/qDcX3E580Dvu5Nrgeikay+Vib/Z4XmxdbPwJ3bSN1jl3yzzz865nKQ17ZBPCbz2Iz6RUMb7UUo8tQz97X7gSRtjbG6WJhfRTk/wAxTkdULvM5rdrbj5hSMjvrifjyz6XSYNne5VR2yOWID6TQ4myeLHZz3DrbazZ2DInD5Zm5gj/wouWZ6Pp8tlzwUwAjie8lmRpKoZlp8rHH9vULIU0D3SYyBHUR2bJ7kjO/9uyUVA0g+HZ1NNcujOWB2+EbZ7LMxR4QBcmwAucz8ys85kJSKYKdrBZoABJNh3OqlRFSVBERAEREAREQBERAEREAREQBERAERazzrzkyhjsLGd4OBuzR7zvT03UoQc5cMdzqV3ZEHPXO7aJhZGQahwyGoYPecO/YLg3FOJule5znElxJJOZJOpKr4vxZ8z3Pc4uc4klx1J7rFPevpNNpo0Y/HqbqdPhRUZLZrduTOTi7DUzh2mONjc3lgt9tGM2y4HAXiIvbbQGnknk3GWVE7XEPxGGMHCX4Lh/hyB1hKy2IRutiAO110RvVaxJxXkDoxhc8tyM9O3yTt0kit1Z5ag1ajUW8MfPM/iU58PJHsQtY3AwjxAY+prQ7WenHmgd95Fna/wAzIGW0swR55dbYg/zN/Eo5N2+X0t0o2Wzv/mgx6C+tRTD3Tf7SH1OWfVO3KxFmYOoFvU1mLWSP36Z/mZ5f3Hmt5mffMUMitkQG4Rgs7qawO+6kPnp3+R/lOW1lM2O+Vv8ALwvOZtmIJne8NY5fhnnn6yIDI2bhyAPU1gf5CfPTP2PlOWVrCZse1vyWf/8ADKdxuyT/AIYNnLnjYr63diyIPS5+DZx8tQzZ3mA+l/S0hkzvkbEu0xEZNePclFrEbr2koceZvbIEn2jbQP7SNOjxqFl2tsqJT7EJSDIwNPnpr3VSIqisIiIAiIgCIiAIiIAiIgCIiAIiIAiLG8f47HSQmV+Z0Y0audsB/fZdScnZBK5ac2c0soosRs6V9/DZ3O5d2aNyvn7mDjr55HPe4uc43Ljv/YDYK75r5nkqZXPe67na20AGjW/lH76rWHvX0Wk0qpRu92bqVOwfIt05L5K8XDPO0FpcWxxuOFr3WN45HA3ieWkOYSLEgd84+R+ThL/6icNDGuaGNffA5xsWCbzMjeCWtfpfvoektjtlbLKIiXL9NNVkb/hT+ozN+rmo1FvDEsqTtyQ8DF3f4psQfs3SmMZNcRbwa6O2ThbGGj4tnju7u/xCXAt6HSFmRewZeFVstZzMsVj8BUIr63djswh/S55bmIpz5KhmWCXzWGe6mazF3fjP6HSFml/wqtltcg4D/T5jeZn2zXzM+yNvc3BJkBjFrkazwN8rx95FvnkbkGZgItoLdYLMwL6ywjeN3nj2vf1KNl9y7EcV2jCXlusjB5KhvmZ5rH4KePYbHrBZlnvLENvzx+p7m9bZEoEQGWQDR+prA7W3v07+3lPwyyFBQE+0CABhsc7t9xx87Rq12v7quh4foTawN220z1LOzHA5tO6yjWgCwyA0VMplbkGtt8l6iKogEREAREQBERAEREAREQBERAEREARFTJIGguJAABJJyAA1JKAt+JcRjp4nSyOwsYLk/wBABuScgFwXnnnGSplcTla4a3Zjfd/UfMfksx/EbnkzOwsNmN/wm+mniuHvEeyNhnuFzGWW5Xu6LS8C45bmyjT6sSSLZuT+VfHJnl6YY7EktxAZ9L5I8i6DEMLnN09BciLlDlF1W8vkxtgYMTiBd7mi4c6KMj7QMdbEBmAe5C61T04YGhlmCMY2+H1iMO1lp/xKV/nj1b9Cr9RqODwx3Lpz4OS3PIYw0WIbH4QDSHdbYmu+7efvaN/lf5PS2VyI7XFg3CMBEnUGg6Q1B88Lr9Eu1/iD42ANtazPDFxbrETX6ln4tG/dvk9LdM0bbZEBnhi2fW2NrvKfxaR+x1b6W6fKbzM++Z5mfzSI7XBF/uyJD/pgqD3/AA5vhmb9Vy1uK4Nzi6SHdJcW6MlPknblhk82XogiAuCLYRhId1BrTpHKfPCfLJt9Qpmxagjswh+fwjmO/wCST/hrbInjBfu7Gf0l5b39yobb/wB1vplKKiv1OzzB0w3Oz8PkdqCNCqqKh8zrm9vatc29nHsXN0xBZBUSl2K2zwBeoirIBERAEREAREQBERAEREAREQBERAEREAWk/wATOPthgMZOWHFI2/tC9o4z6Pfr+Vrluy4V/Glr21pBvgeyJw7ZAt/qD9Vr0dNVKqTLaMeKRz6urXSPc95u55uT/wDiy3KXK76yUXa/whcuLbBzg22NsJcMLpADiw9gVbct8vSVkzWNGV8zcC9s8LXO6cZAOEE5kLsfC+FRxRMhibeM+xb7MylmV7m3gV0dj2x4dvJ7eorqmuFb+xunLgVluV0lA2JjGR+wBjYIsvZFvHpAfZkA/wASE655G5xXkW1vWRpi/eelHY3+0gPrkb9XjGX/ADmQl3T9n4rm6vjH3NWyxxNyDrH1tO1uKxHViJeCzpLnC95IR93O3PHGcnZ+q8hu+ZnplbPYxa1rDDd4MfUGg6y0480TvPFt9LzNj0Is3AMQw9QYHavi9+B27NvkFTFsRnc4xgyufNLAPK/34t8++dzFFmLfqGD11khHY+aP4/OpsiyiOO1gMsIyt1hgd2/Ep3dvL6WyzFDQ4QC4ZgWAvew93F5m3zF9FVR0IbmQL55DQE+1h3AOtleKiUrlTkERFAiEREAREQBERAEREAREQBERAEREAREQBERAFq/PvJjeIQWFmzR3Mbjpnq0+h/ZbQilCbhJSjudjJxd0fOPC6yfhVQ+GaMmN1hNC7IOAN2lrvK4HNrwupUVc2eMSMPixzWFzZpkLbWZKfu6plhhfo6w0yI2PmTlSnro8EzeoezILB7fge3oclzCfgFZweVzgBNTPsH5HA9vZ7fI7sdjoTovV/wDWGpXafvmfDZxRq/Bm8+Hiz/xPFIsT0eKWaB+nhVTLZOyvbby1tbi/NjP6DI5vf8Kpbb0DrfSz4ZxJkjPEjvJHJYPa62InZsvaUZYZNHWAJvYrLMpseYONr8rm4xhvll92Vtsn+maxy8Ls8zPhS+RHEzEcurGb3HSXFurm/hzt3GjrfTN0lFgzNi4m5ysL5guDfKSNbKulpAzO93G1ydTbQnYutlfdXCzylcqcrhERQIhERAEREAREQBERAEREAREQBERAEREAREQBERAEREAVL4w4EEAg6g5g/EKpEBrU3JzY5DLSkMLhZ8Ts4ng6gjYf8FlnKKjEYyvc2vc3+Ge/a+uQurlFOU5S3JOTe4REUCI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eg;base64,/9j/4AAQSkZJRgABAQAAAQABAAD/2wCEAAkGBhIREBMREhMSFRIQFhIZFRUYGBAUFxoYFhYVFRMaFRIXGyYgGBojGhcYHzAgIycqLC4sGB4yODAqNSYrLCkBCQoKDgwOGg8PGi8kHyQsLCwqNSwsLCwtLCwsLCksKSw0LCopLCkqLi0tLCwsMSksLCwsLCwsLCwwLCwpLy4tKf/AABEIAOEA4QMBIgACEQEDEQH/xAAcAAEAAQUBAQAAAAAAAAAAAAAAAwIEBQYHAQj/xABAEAABAwIEBAMFBgQFAwUAAAABAAIDBBESITFBBQYiURNCYTJScYGRI0NTYnKhBxSx0TNjksHwosLxJIKz0uH/xAAaAQEAAwEBAQAAAAAAAAAAAAAAAgMEAQUG/8QAMBEAAgEDAgQEBQQDAQAAAAAAAAECAxHwBDESIUFRIoGhsWFxkcHhMkLR4lKy8RP/2gAMAwEAAhEDEQA/AO4oiIAiIgCIiAIiIAiIgCIiAIiIAiIgCIiAIiIAiIgCLCcf5wpqMWlf12yjb1P+Y2+dlpb/AOMLnPsyGNrdjI9w+uFuX7q+np6lRXiuRNQk9jp6LV+Ac8snLWTNEUj/AGCHCSKT9Eo3/KbFbQq5wlB2kRaa3CIigcCIiAIiIAiIgCIiAIiIAiIgCIiAIiIAiIgCIiAIihq6tkTHSSODWMFy45AICUutmdAubc6/xTbHihpCC7R02oHfwxufXTtda9z1/El9TihgJZT6HZz/ANXZvp9ey5zNUElezpdB++r9P5NVOj1kXNbxV73FxcS5xuSSSSfUlQtlJtnmVDSUkkz2xxMc97iAGtFyfgFv3LHK8VPC2ulY2pha58dVCWdcBvbHhOpGvpfLuvTqTjBGh2W5r0bailDBMxzGVAD2X0c3Z7ex09dF2f8Ah9zd/NR+FI680YyO729/1DQ/IrA1HCI3Rt4fO/FSz9XD6vXA45iNzvnl3Fx2to9LJUcNrMLxhlgcDvYjuDuxwv8A+VgqRjqYNfu3Wej7FTSqKx9DIrLhHFGVMLJmezIL/A7g+oOSvV4bTTszFsERFwBERAEREAREQBERAEREAREQBERAEREARFjeO8eio4jLK6w8rcsTj2aF1JydkErk3FeLRU0TpZXBrG/UnYNG59Fw3nbnuStfbNsLT0R3/d3d39NvWz5w5zlrJMTzZovgYPZaP9z6rVXTL39JolSXFL9XsbKdLh5vcrllJzVNNRulcAMm5Xcb4QCbXcRo31V/wHgEtdMIoQ0vAc7CXBuTRc27ldK4BRxUkHjwMfJTloi4jTP6pGOF8Tw30JJsNv21Vayp8lvmIub4fmW3A+TW00hpSWx13TLR1bScEgDRdgBy73G9z881FVvLpK6KK1RF9nxKj/EaL9bRubXIO4uO9/DRRtayilkvSTEP4dVg5xv1ZGX7en07WmY6okkLwGs4tQi0jNGVUPcdwRvsfkvNlJy5vPx3/wAXzKW783mejKPDgjiEbjj4VXG8T96aUm4BPlbfTsb33UPGuAurGmjqC0cQpmk002gqIhsT379jn3V3C+JrHVEbC7h9YbVdORnBKcnODfKL+0B2BCvG0FsFHK8nD10FVq4Wzawu3IFv1BV8fC75/wB7rquZG9szz7mu/wAKuOvhnfQzXaXE2aci2RuRHzAt8h3XWFzvjHAnVLv5hjRHxClLfFaNJA32Xs7+n07LfKCp8SJklrY2gkdjuPqs+qcZS4113+f5K6tn4i4REWMpCIiAIiIAiIgCIiAIiIAiIgCIiAIiwXNXNsVDFieQ6RwOCPc+p7N9VKMXJ8MdzqTfJE3MnMsNFEZJDcm+Bg9px9Ow7lcD5r5slrJTJI70a0ey0dgFDzJzLLVSukldcnTsBsGjYLAPO6+h0mkVFXf6jbTpqPzBfdZbgvAHTfayCRtMx7GyzNbiDA49tzb6KTlblKStkMbHtjcY5HMDw4eIW2GGM6E5/Ky6XQBkMZqaSG0TQIuI0Bzw2Fi9jTuBc33HztbWr8Phjvnv06X3LZS4eSPaTgTY8FC5zWStcZeHVjQBjJ6sL3DIuO/cH63bKqR0j6uKPDXU1mV1JoJo/fYN8swfl8YzRRNYyme8v4dVEOo6gE4qeTVrceoF9L6Zj4XjYZnygOIZxSjb0P0bVQ9j3vv2P7ea31efjuuj5ozt5nr23LZkcDYiP8ThNcT3xUsxP/S3F/pKvP5SVzmU8j8NbTAupKnaaMeV53NsnD590imYGvqo4yaaYltdSkXMb9HPDfTe2oz+E38i0NZSveTC4h1DUg3LDq1hd/TuMlByzOvfuuZy+ZjR7DOS51XFHZ/sV9L3tq9o3Nr5+YfNTwUjAwQk46KexgkGsTzmG32F9O2ikibI6TxAA2tgAbKzRs0exHx1B2OXZZjh/DmtxFoIjls7wnDJrjmbDb4LPOdszyfbkQcrCjoHHA6bOWK7RIMsTfzD17d1kkRZW7lLdwiIuHAiIgCIiAIiIAiIgCIiAIiIAiLVedueI6FhY2zqhw6W7NB8z/8AYbqcISnLhjudSbdkT84c5x0EezpnDoZ/3O7D+q4Lx3j0lTI6SRxc52p/oANh6KPi/F3zyOke4uc43JOZKxZK+i02ljQXxNtOmonjytg5a5XMoFXOx5oY5GtmdGRjAIvfDrhBLbn42zVxylya6qkaHu8F0jHPpxIw4Ji0+yHHbX17Lo9FIRjqaeEMmhAjr6EAAPaBbFG3S9rkHcZJXr8PhjvmX2T3Jylw8kRDhbWtioZZPsycfDK1trtOrY3OG/8AUK6YZnymZjQzidK3DUQ6MqYveb3vsdjl2VAjgZCGE+JwqsN43+amkJvYnytxfQq6dTSukZBK/DXU4xUlT5Z4xq1/c2ycPn3Xnt987/2XTdFF8z1+pBH4LI3SMbj4ZVG08J9qnkORIb5RfUDTUetx/Iu6KWWT7RnVQVe5GoY525tlbcfvXDOcUlTHHZ46a+kO/d7BubXN9xdVtp4mxiJzsdDOQYJL5wv1Db7C+h2zBUG8zr/svicvmY0VwveXOnYwNqorNq4NpWjRzRubZg/L4zQ00eDCBjoqg3A3heTt7ov9CpG08he1rjhq4B0SeWaPs7/cbHNZuiog0ueAWmWxcy4IDtyPX+yzznbM8voQlKxRRUBAaZSHSR4g1+YJadMXqr9EWZu5U3cIiLhwIiIAiIgCIiAIiIAiIgCIiAIi0rnzn9tG0wxEGoIzOojB3Pd3YfX1sp05VJcMTsYuTsiXnrnxlE0xxlrqhw01DAd3evYf8PC+J8TfK9z3OLnOJJJzJJVFfxF0jy5xJLiSScySdSSrIuX0Wn08aEeW/U2whwglbPynyv4jf52aPxaSGRomYxx8TDhuXYBnhFwdibFT8pck+O9n8w58HjsLqVzmtLJXDZxN8rbam/16HC+R0rpoo2x8QpmhtVTaMqIxo5g3y0O2nxjXr28Mcza/RkpStyRH/KRsZHSyyF1FMQ6gqwc4X6sYX7W2J+HwugyZ8ueGPilKMjoyqh/3v/0n9oYvBZE57GmThlUSJoiDippD7RDdWi+o21HrcmlP2dLNIcTeqgrBmT2Y925tl+Yeq85vPf8AsvNFOZ9/qUxSsDX1MUZNPKS2upCM43+Z7Wdxv3GfwlFKwNZTSPLqZ5DqKpB6o3atYX+mx30+EkRkdIZmNDK6EBtRDo2dg8ze/odtCqo2xCNzmgvoagnxI94Hk5kDUC+o21Cg3mej6rkczM5kjWyufiyZX04sRoyeP+x/YqakiaQXRsLoJzaeAjOOTQkN2z1HzVcdG44YXuJkj6qaoGeJvZx3Nte4Wcp6UAl5AEjw3GRexIWec7Znl2ISlYooqDw2taTjwXwEgYgNAL/DK6u0RUN3KW7hERcAREQBERAEREAREQBERAEREARFo/P/AD8KRpghIM5HU7URj/7emysp05VJcMSUYuTsj3n7n9tI10MLgZyMzqI7/wDd6bLhtfXukcXEkkkkk5kk6kleV1a6RxJJJJJJOZN9blWbl9Hp9PGhGy3N0KajyPbrcOTeUnPaax8bJ46d7fFpeoSlhF8WHsL3A3squT+TceGeoaMOINZG+4a55ALWT+aIPaeh2hNvQHoPgvxxzQEtqI+hhfkZA3N1LVf5gHsv8wsb7mqvqLeGOZ36Cc7ckUeBCyFsbnGThdSQYJbnFSyE5Au1a2+hPsnIq4dTyvkbDK8M4hTgmlqdGzxjyv7nuPn3XkEzA2SphjLqaS7a6jI6o3aPc1nfW43GfwrdTxiNkEkhdSSkGjqgeqF/lY5+osdD8j6YG8zr3X7lz3KczOZ7BO4mSoijtKOmuoz5ti9gOptmDuMlWyGJsQYSX8OqDeN+eKneTkL6gYvocipfDlfIASI+I046XaMqI/Xvftsf2lhIGOaNh8N5Iq6UjNrvM5re/wDUftW3nt+H5M5fM9Poe+BIXtikdhq4QTTz7Ss913c21HzV1RxlzjKxmF7iG1MBtYnTEL5X9dwvaXh+JoiuXwHqglHtRkZgE65bH5fDOQxWAJsXWALrAE2Wec8z26MrlKxTR0bYm4G3wgmwOdr7D0U6IqCoIiIAiIgCIiAIiIAiIgCIiAIiIAiLTefOeW0bDFEQahw+IjB3P5uw+fxnTpyqS4YnYpydkR8/c+tpGmGEgzkZnaMHv+bsPmuG19c6RxJJNySSSSSTqSU4jxB0jiSSS4kkk3JJ1JPdWr3WHqV9Hp9PGhGy3N0IcKsikrdeT+TL/b1AADS0tY8XaMQBidURuF/Bfm3G05HVV8n8mZCpqQWgBj2NtctacLo53R6Sw3FnAZgarfGDDl0xiMfrbEJNifvKKTb3D2t01V9R+2OZnx7OduSPXQ2yIAtaItkNwL6U1Q7zRm945drgehkjzysTi+zs82c7Dn4E7vLM3Vku/fPMI7ZEBuH7PC/qDcX3E580Dvu5Nrgeikay+Vib/Z4XmxdbPwJ3bSN1jl3yzzz865nKQ17ZBPCbz2Iz6RUMb7UUo8tQz97X7gSRtjbG6WJhfRTk/wAxTkdULvM5rdrbj5hSMjvrifjyz6XSYNne5VR2yOWID6TQ4myeLHZz3DrbazZ2DInD5Zm5gj/wouWZ6Pp8tlzwUwAjie8lmRpKoZlp8rHH9vULIU0D3SYyBHUR2bJ7kjO/9uyUVA0g+HZ1NNcujOWB2+EbZ7LMxR4QBcmwAucz8ys85kJSKYKdrBZoABJNh3OqlRFSVBERAEREAREQBERAEREAREQBERAERazzrzkyhjsLGd4OBuzR7zvT03UoQc5cMdzqV3ZEHPXO7aJhZGQahwyGoYPecO/YLg3FOJule5znElxJJOZJOpKr4vxZ8z3Pc4uc4klx1J7rFPevpNNpo0Y/HqbqdPhRUZLZrduTOTi7DUzh2mONjc3lgt9tGM2y4HAXiIvbbQGnknk3GWVE7XEPxGGMHCX4Lh/hyB1hKy2IRutiAO110RvVaxJxXkDoxhc8tyM9O3yTt0kit1Z5ag1ajUW8MfPM/iU58PJHsQtY3AwjxAY+prQ7WenHmgd95Fna/wAzIGW0swR55dbYg/zN/Eo5N2+X0t0o2Wzv/mgx6C+tRTD3Tf7SH1OWfVO3KxFmYOoFvU1mLWSP36Z/mZ5f3Hmt5mffMUMitkQG4Rgs7qawO+6kPnp3+R/lOW1lM2O+Vv8ALwvOZtmIJne8NY5fhnnn6yIDI2bhyAPU1gf5CfPTP2PlOWVrCZse1vyWf/8ADKdxuyT/AIYNnLnjYr63diyIPS5+DZx8tQzZ3mA+l/S0hkzvkbEu0xEZNePclFrEbr2koceZvbIEn2jbQP7SNOjxqFl2tsqJT7EJSDIwNPnpr3VSIqisIiIAiIgCIiAIiIAiIgCIiAIiIAiLG8f47HSQmV+Z0Y0audsB/fZdScnZBK5ac2c0soosRs6V9/DZ3O5d2aNyvn7mDjr55HPe4uc43Ljv/YDYK75r5nkqZXPe67na20AGjW/lH76rWHvX0Wk0qpRu92bqVOwfIt05L5K8XDPO0FpcWxxuOFr3WN45HA3ieWkOYSLEgd84+R+ThL/6icNDGuaGNffA5xsWCbzMjeCWtfpfvoektjtlbLKIiXL9NNVkb/hT+ozN+rmo1FvDEsqTtyQ8DF3f4psQfs3SmMZNcRbwa6O2ThbGGj4tnju7u/xCXAt6HSFmRewZeFVstZzMsVj8BUIr63djswh/S55bmIpz5KhmWCXzWGe6mazF3fjP6HSFml/wqtltcg4D/T5jeZn2zXzM+yNvc3BJkBjFrkazwN8rx95FvnkbkGZgItoLdYLMwL6ywjeN3nj2vf1KNl9y7EcV2jCXlusjB5KhvmZ5rH4KePYbHrBZlnvLENvzx+p7m9bZEoEQGWQDR+prA7W3v07+3lPwyyFBQE+0CABhsc7t9xx87Rq12v7quh4foTawN220z1LOzHA5tO6yjWgCwyA0VMplbkGtt8l6iKogEREAREQBERAEREAREQBERAEREARFTJIGguJAABJJyAA1JKAt+JcRjp4nSyOwsYLk/wBABuScgFwXnnnGSplcTla4a3Zjfd/UfMfksx/EbnkzOwsNmN/wm+mniuHvEeyNhnuFzGWW5Xu6LS8C45bmyjT6sSSLZuT+VfHJnl6YY7EktxAZ9L5I8i6DEMLnN09BciLlDlF1W8vkxtgYMTiBd7mi4c6KMj7QMdbEBmAe5C61T04YGhlmCMY2+H1iMO1lp/xKV/nj1b9Cr9RqODwx3Lpz4OS3PIYw0WIbH4QDSHdbYmu+7efvaN/lf5PS2VyI7XFg3CMBEnUGg6Q1B88Lr9Eu1/iD42ANtazPDFxbrETX6ln4tG/dvk9LdM0bbZEBnhi2fW2NrvKfxaR+x1b6W6fKbzM++Z5mfzSI7XBF/uyJD/pgqD3/AA5vhmb9Vy1uK4Nzi6SHdJcW6MlPknblhk82XogiAuCLYRhId1BrTpHKfPCfLJt9Qpmxagjswh+fwjmO/wCST/hrbInjBfu7Gf0l5b39yobb/wB1vplKKiv1OzzB0w3Oz8PkdqCNCqqKh8zrm9vatc29nHsXN0xBZBUSl2K2zwBeoirIBERAEREAREQBERAEREAREQBERAEREAWk/wATOPthgMZOWHFI2/tC9o4z6Pfr+Vrluy4V/Glr21pBvgeyJw7ZAt/qD9Vr0dNVKqTLaMeKRz6urXSPc95u55uT/wDiy3KXK76yUXa/whcuLbBzg22NsJcMLpADiw9gVbct8vSVkzWNGV8zcC9s8LXO6cZAOEE5kLsfC+FRxRMhibeM+xb7MylmV7m3gV0dj2x4dvJ7eorqmuFb+xunLgVluV0lA2JjGR+wBjYIsvZFvHpAfZkA/wASE655G5xXkW1vWRpi/eelHY3+0gPrkb9XjGX/ADmQl3T9n4rm6vjH3NWyxxNyDrH1tO1uKxHViJeCzpLnC95IR93O3PHGcnZ+q8hu+ZnplbPYxa1rDDd4MfUGg6y0480TvPFt9LzNj0Is3AMQw9QYHavi9+B27NvkFTFsRnc4xgyufNLAPK/34t8++dzFFmLfqGD11khHY+aP4/OpsiyiOO1gMsIyt1hgd2/Ep3dvL6WyzFDQ4QC4ZgWAvew93F5m3zF9FVR0IbmQL55DQE+1h3AOtleKiUrlTkERFAiEREAREQBERAEREAREQBERAEREAREQBERAFq/PvJjeIQWFmzR3Mbjpnq0+h/ZbQilCbhJSjudjJxd0fOPC6yfhVQ+GaMmN1hNC7IOAN2lrvK4HNrwupUVc2eMSMPixzWFzZpkLbWZKfu6plhhfo6w0yI2PmTlSnro8EzeoezILB7fge3oclzCfgFZweVzgBNTPsH5HA9vZ7fI7sdjoTovV/wDWGpXafvmfDZxRq/Bm8+Hiz/xPFIsT0eKWaB+nhVTLZOyvbby1tbi/NjP6DI5vf8Kpbb0DrfSz4ZxJkjPEjvJHJYPa62InZsvaUZYZNHWAJvYrLMpseYONr8rm4xhvll92Vtsn+maxy8Ls8zPhS+RHEzEcurGb3HSXFurm/hzt3GjrfTN0lFgzNi4m5ysL5guDfKSNbKulpAzO93G1ydTbQnYutlfdXCzylcqcrhERQIhERAEREAREQBERAEREAREQBERAEREAREQBERAEREAVL4w4EEAg6g5g/EKpEBrU3JzY5DLSkMLhZ8Ts4ng6gjYf8FlnKKjEYyvc2vc3+Ge/a+uQurlFOU5S3JOTe4REUCI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6" name="Picture 8" descr="http://wlstaging.languagepod101.com/wordlist/media/9474&amp;v=fit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581400" cy="1600200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</p:pic>
      <p:pic>
        <p:nvPicPr>
          <p:cNvPr id="3074" name="Picture 2" descr="https://encrypted-tbn3.gstatic.com/images?q=tbn:ANd9GcQUK5CG-mz0fxf8jLEpfLbJtZ69e5KuLxhr1p0MveympwCxzhWZs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352800"/>
            <a:ext cx="3733800" cy="1905000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</p:pic>
      <p:pic>
        <p:nvPicPr>
          <p:cNvPr id="3076" name="Picture 4" descr="https://encrypted-tbn0.gstatic.com/images?q=tbn:ANd9GcR0pB6JxYXah2zuBn6xhma-kk5Bsr0vl5Qp7N9NErbODdVd-c8qb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0" y="304800"/>
            <a:ext cx="3657600" cy="1905000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-457200" y="2438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</a:t>
            </a:r>
            <a:r>
              <a:rPr lang="en-US" sz="3600" b="1" dirty="0" err="1" smtClean="0">
                <a:solidFill>
                  <a:srgbClr val="FF0000"/>
                </a:solidFill>
              </a:rPr>
              <a:t>candybar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5486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comb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3800" y="5410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watch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2438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brush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0800"/>
            <a:ext cx="444818" cy="4572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6800" y="6466394"/>
            <a:ext cx="381000" cy="391606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3048000" cy="1371600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52800"/>
            <a:ext cx="3200400" cy="1905000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</p:spPr>
      </p:pic>
      <p:pic>
        <p:nvPicPr>
          <p:cNvPr id="22" name="Picture 7" descr="C:\Documents and Settings\lovely\My Documents\Downloads\dong xu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28600"/>
            <a:ext cx="3505200" cy="1447800"/>
          </a:xfrm>
          <a:prstGeom prst="rect">
            <a:avLst/>
          </a:prstGeom>
          <a:noFill/>
          <a:ln w="38100">
            <a:solidFill>
              <a:srgbClr val="00CCFF"/>
            </a:solidFill>
          </a:ln>
        </p:spPr>
      </p:pic>
      <p:sp>
        <p:nvSpPr>
          <p:cNvPr id="27650" name="AutoShape 2" descr="data:image/jpeg;base64,/9j/4AAQSkZJRgABAQAAAQABAAD/2wCEAAkGBhQPDxAODg8PDQ8VEBAWEA8NEA8PDxAQFRAVFhYXEhUXHCYeGBokGRQZKy8gIycpLCwsFh4xNTAqNSYrLCkBCQoKDgwOGg8PGi8kHyQsLCkpLCksKSwsLC8sLCw0Ki0sKSkpLCwvLCwtLTUwLCksKSwsLCksLCwsLCksLCwpKf/AABEIALcBEwMBIgACEQEDEQH/xAAcAAEBAAIDAQEAAAAAAAAAAAAAAQMGBAUHAgj/xAA/EAABAwICBgcFBgUEAwAAAAABAAIDBBESIQUTMUFhcQYHIjJRgZFCUmKSoRQjQ3JzgjNTY6Kxk6PR0iQ0wf/EABoBAQADAQEBAAAAAAAAAAAAAAACAwQBBQb/xAAtEQEAAgEDAQYFBAMAAAAAAAAAAQIDETHwIQQSQVGBkQUTMmGhIlJx4SOywv/aAAwDAQACEQMRAD8A9wVREBERAUVRAREQEREBERAUVRAREQEREEVREBERBFURAREQEREBERAREQEREBERBEVRBEVRAUVRBFURBEVRBEVRAREQRFUQRFUQRFUQRFUQRFUQFFUQRFUQREul0FUVRBEVRAREQEREERVEBERBFURAREQFFUQEREEVREBERAUVRAREQFEuuh0z05pKS4kmD3j8OHtu87ZDzKlWlrzpWNXYiZ2d8viedrGlz3NY0bXPIa0eZXkunOuSR120sbIRue/7yT/gehWhaU6TTVLsU00kp+NxIHIbl6GP4dkt1t0XVwzO727S3WbR09w2Q1DvdgFx8xsPS607SnXTKbinhjhHvPJld/8AB9CvLZakneuOZL+J5L0MfYMVd41/ldXDVus3WZWPNzVyN4MwsHoAu96L9Y9TjwvmFQSRaKcAGT4WSDNrvC+RXnejNETTFmricQ97Y2Ot2DI7Y3EcgTxK7ifonPBBJVOLWmGo1M0QJMjJLXDsssN991PJiw/TpCVqV2fojRmkWVMLJ4jdjhcX2g7wfAg3B5Lkrzzqm00ZGzwOOZtK0cT2X/Wx8yvRF8/mx/LvNWK9e7OgiIqkUVREERVEERVEERVEBERBFURAREQEREERVEBEUJQEWvaa6e0lJcOlErx+HDZ5vxOweq89091xTPu2la2nb72T5PU5D0WnF2XLk2j3TrjtZ61XaSjp2455WRN8XuDb8vHyWkad63oIrtpWGd3vv7EfptP0Xj2kdOyTuL5JHyOO1z3Fx+q62SYlepi+G0j651aK4I8W26e6x6mquHzFjP5cXYZ5gbfO61aStc7euO2MuyAJ5ArYdE9BKiY2LREfs7p42yGxmib/AC7XuT5LfHy8UaRpC+IrWHQazzXJgopJQXMY4tBGJ4BLWXNhiOxufivQdE9A4Dq2XdN9poXSUsjuzgqmWLmWBsdm/itjoomSmGzGxw19G6nlY0BrWVkINshkDkbKi/aqxtHOa+yM5I8HnsXV3K1tQ6pcGOp9U6aFpxPMUh77CMsh/hbQOhkFN9sZEzWywNp6qklk7Rkpr3e0jukbd3gu+oJsf2Oab8Vkuj60H+Y24jLuJI/uUo5DEKOSTN1NPJQVd98LzaMnhm31WS+e9t55yPyrm9p5zkpVUYkNZDBYNqIIq6itkGzMtjDbb7geqyTQtq3PaLCPSVCHN8G1kLf8/wDVfMd6ZjCb4tHVpY7xNFOcj6OHyr7qITAyoYwXdRVbKqnA30spu9o4WL/RU/xzy/5lDnPw1HqwqzDpCON2V9ZG4cS05fMAvb14tpqmFHpuKaP+FLLFPGRsLZHAm37rr2pVdu0tat48YRzddJERFgUCIiCKoiAoqiCKoiAoqiAiIgIiICiXXV6Z6TU9GL1EzWu3MHakPJoz9V2tZtOkOxGrtFgrK6OFpkmkZEwe09waPqvLtP8AXI43ZRxiIfzJLOf5N2D6rzrSvSSapcXzSvkd4vcTbl4eS9HF8PyW636Lq4Znd6/p7rcghu2lYah3vuuyPy3n6LzjT3WHU1dw+YtYfw4+wzzA2+d1qb5idpXyLnIC5Xp4uyYsW0az919ccRszy1RO9YC5d1RdEKiRkkrmGKOIx64ydl8bZDk7Ae0Rv5LcafoFFS/aS7/yaildBMA4DVVFIbF3Yz8DfM7ArLZ615zzTm0Q0HRuhJql7I4Y3OL3YWE9lrnWvbEcr2z2ra9B9XTXGmkq5HaqWokglZH2ZIJ2ghoc43Gbh/hbxLQhoqqemAAGq0ho/CAALWL2tG4ZbPiWaWnE7p44smVtOyqpT7lXGAXAce6fIrHftVrbdI5z0lXOSfDo6rQui4qMU8wiYx8FTLSV9h/EjlOFsj/VvquXGw0rGONy/R1WWO8XUE+wngA7+1csAVLxfsx6RpC1+4MrYR/nI/KrTO1rqeWUZVEMlFWA7p2XDCeJIPqFmm2vW3N/7j2V6+fOdXDmpTTsnjjzfQ1Taqn+KllN3tHCxcs1ZSW+1ww54XRaRoiPIyBvC4PzLPRuLfss0uZYZKCsvvaco3Hzw/MrTNMDYXOzdR1DqeW/tUkvdJ4AFvouTPOff/Y5zni+KmlEzqqOLJtXBHWUpHs1Mdi63EkN+q+jE2pc72WaQowfy1kI/wA/9VlEJp22HeoarE3xNHNtHkHH5VkmpdWJ2MFzTztqqe2+F+b2jh3/AFCh3vLnOk+7nOfhip7TugkkHZrKV9NU8KiIGxPHJw9FkoT/AOpLJmQJKGrB32yYT5gfOuRNRX+0xx7zHV0pHv3BcB5j+5c4aL1uvsMMc7I5AfcnAG7yafJV2vHOff8ADkzHOc0aZ0n0KXU0LrXlo6gwuO8wkgxn0w+pXpzNg5BcQ6La4vLwHaxjGyN9lxbv55/RcwBVZcvfiI8tfz/aFraxoqiqKhWIiIIiIgIiICKqICIiAijnAC5IAG0nYAtT0/1lU1LdrHfaZBujIEYPF+z0up0x2vOlY1diJnZtq13T3Tulo7tdJrZB+HDZxB+I7GryXpH1m1FVdus1UZ/Dhu1tviO13mVp01W520r1MPw2d8k+kNFcHm9B6RdbU812QkUzPCI3kI4v/wCLLRKrSL5CS5xJO0kkk8yuJiA25nwXYaL0DPVEaqMhuV5H9mNoLwy5cd2Jwud116VaY8MfpjRoikV2dcXeKyUtG+Z4ZFG+RxIAaxpJJOQHNb7ojq3YLGqkJdkC1uQZie+El3iWTBgcNlnXW20mjWRtDYmNpg4AWaLavG8NzO06qrjbmdjZFTk7XWPp6uTkiNnn2h+reWYAyvbFiDcDe8S58b3RX3BrnMLdtwcrLctB9GKYCBrIwIq2kfHils+SCtjzNnHu3sch7q7hjMX9Iu2f0tbLl/pVjPISL4EJeKiCMYHuw11IPcqGOtNGOTwRb4ljtnvfedOclVN5laeTWOp5pxlURvoa4HdOy4Y48SQfmClG8ximklzdBI+hrL+1A82jceHdz4lciSIVBkazsx1sDZ4D7lZEBcc8h8pVbaoc17hhZXU5ilHuVkQNjzyPoFTrznrHpCPOc8HHiBpmMJzfo+pLH+LqGbYfJpHyLJNAYGysYLuo6htTT29qkluXtHDN48gs9M7GYJJh/GjfR1g/qtuGOPEm/wAwX3S3YKd8mboXPo6q/tROsGOPDunzK5Nuc9fc5zniw1NNb7THDmWuZX0ZG+5vI0ed8vjWSemEpnjiybUxMq6Yj2ahli4Djk0+qywsMLWE5uo5zG7xdSS5A+QI+VZWUxiBa0XdSz6yK2000t7geRd8oUe9znp7y5qw6oVBcO6ytpg4fBVxDPz/AOq+4miYxyPFm1UDoJx7tRGDYnjk76LsGaIcMbWWaGztmgcdgxd9vLvfMuwj0awYsrgy6wD3X5ZjzH1KqnJEbc509kZtDp6Knc8wve25dFJTVQtfNt7OPofmXPotElupLyC5kb4nbxJHfs39B9V2YbbZly8VVVOSZQmzBT0bY2saB3G4Wk5uDfC/kPRZ0RVoCIiAiIgIiqCKolkEVSyWQFEWrdIesGnpA4MIqJBkQwgRtPxP2X4C5U6UtedKw7ETOzaHOABJNgNpOQA4rUOkHWXT0wLYSKmTxabRA8X7+Tbry7pP1jTVZLS/sbo2XbEP27Xc3ei0+esc83c4nmvVw/DvHJ7NFMHm2zpJ1hz1dw+Q4N0bOxGPLf53WqTVhcbk3XHa0vIawFzicg0EkngFs+iOryoms6X7lpHZabF7yYTKwAbsbQcJ2XFl6X+PDGmzVFa1hrJeu90T0OqKgYi0wRgOLnyAg4WBpfZu0kNeHWyyuQvQtD9EYKYh0MYmkBvG+QBxkNtdFkdglhL2Ee8xd1GzDbB95bDq7563BGXw3/UpXPYeMYWTJ2z9kK7ZfJrei+gFPTZzNM7ml2sLu7hjcWzBoHhHJHI07bArZRAGgtkAwgPErWAAEBrYqrCBsDozFKOIKyRRhtsP3mHDg360MjLov9Slc5h4xr7jYG2w/eYbYf6mrjLmc9ZSuc08Y1hvktaf1Spm0zuxOjtfXG/8QTW32DYqkjmwxSj8pK+nM7wl+PXW8oaq3+1KPMrMIwBkNZhAtv1mrju3nrKV5HONfTWBudtYG7d+sEcdjz1lK+/ONQ1RYSzbrcu/rrbsRENTbk8RSjmSrNI6MsqLfeQyGV4G8XEVW0cL4X/vXIEeHvDGG3xfGGMwP+enc13NiyiPD3u3a+PfjwNDJPngLXc2LneNXHnpDHrooszDI2spLb43H7xg4d75gsklLj10cWyTBWUh8JRYvA87fMVyIIXMZGe9JTSGNx2mSmcMjx7NvlXNptFFuFoy1UxMTjsML+836n0CjN9Oc5Mkzo690AlLw3stqomyx/BVRgX88h8pXIjpdfdxaQ2ogwzADuTx5An6+gXbQaOa0AWuBI57PgLtoHDM+q5TW22ZKmcnkhN/J10OjL2dLbE6ARzN2h5Gw39fVcyKna21hmGhuI94tGwErKirmZlCZEVRccRFUsgIiWQESyWQRFUQRFUQFFUQFxdIaRZAwySGw2ADNz3bmtG8nwXJXi3XL0gkbV6hjixrYWjLLv5u9RYeSv7Ph+dfup46d+dE6a9Zj5C6FjgG7DHE46sfqPGch4CzfzLzis0m+U3e6/gNgA8ABkByXHhgfIbMa5x8AL5cVuehurR5IfWuMLASXxssZAxkjWS33AtDmutndpuF9BEYuz10borWkdWmwROkcGRtc9xIADRckk2AAW2aE6uJZS11Q4QNOGwObu258bS4bgJWhrt7cQyXoGjdAQ0jTG2NsYwuExbm/C0NiqBiOfZOqmbwJsuzfFfFrf6uuw8bR1WHwz1czfNZcnbJnpRG2b9rp9DdG4acAQMETjgLZH2MjHPcNWXH3o6mIsda3ZkF12zI8QGE6q+HBf8ACxSl0V/0qpr2flkCyyRd4y/1Ndh/aypw/wC3M3zKyPj26zfrNbh/aypw/wC3KPNYbXmesqJnXdgZFitg+7vhwX/Cxyl8V/06lr2flkCyMjvbB2L4dXf8PFIXxX/TqGvZyesrmbdYPf1tuOFlRbzEco81lLNusy7+stuuQye3J4ZIOZUJlxgibexjGA9nVg+xieXwg/knD4zweFmZHmNWMIOAxX9m7jJDf8soew8HBZTHe+PK+PHb2S4hs1uUgZIOZWURFwId2Td2LD7OJ1pLfllDXjgVGbOauM1trGMW7pjB3C5khB5O1kZ5hZWR7NXn3dXfeBeSH+0vYeQXOj0a52buxe9/hLu0bcpWhw/MVzodHtbxP0Hbxi3J17c1CbwjNodVBSnLACQMOG+8N7Ud+cbnMPILn0+i8NrnIYbb8mEht/2HCeS7BrbZDLkqq5tMozZihp2sFmi2TRfeQNlysiqigiqIogqIogqIiAiKIKoql0BFFUERFUEuqiIIiIgLyTrt6OkmKuYLtsI5LbnC5aTzGXkvW1xNK6NZUwyU8oxMe0g+I8COIP8AhX4MvyskXWY79y2ry7oJFD9lilhiYH9psrQLudLG1xey5ztLTvdlsxRrZdRhsB96WkYd+uwRHBz1tKS0/FGFpnR+lk0bpCSglOESFojkPdErXYoJBwxZHg8hb3A3E0Yfu7YWi/4Yc8ugJ/TmDmcrrZ2jpfWNp6wuvGksEcdrYfvbYcF89bhjJjv462mLmH4owssTbWwfeWw4L56zDGTFf9SnLmHjGFljZfYNXe2G/wCGHSXZf9KoBH5Xr7bGTs+7vbD/AE8Ul2/6c4I/LIs8yg+ImWsGjHbDgv7eGMmK/wCeAuYeLF9xMtYN7dsOC/t4WEx3/PCXMPFizsixWt2L2sPcu+7f9OYEcnrlRaMLs/4d8wN7bnGB+2S9uDlCbOTLhNj2Ye3a2G/t4Wdi/wCeElp4sWeGjJth7YFszscA2wv+eF1jxYF2sNA1pva+eXgO0XC3Ik25rkhtsgLDgq5v5ITZ10Gird92LZ52BZc82WB5LmxQBuwZ+O0nIDM8gPRZEUJmZR1FVFVxxEREBERAREQW6iIgIiICIiAiIgIiqAoqiCIiICqiICKqINZ6b9FBWxB8YtUR5xuGRcNpbf8AxxXB0RVa1jHyi2MOjnGwtebNk5Z4H/uet0XFboyMPe/ALvILvdLgCL28bE38VdGWe73Z9FkX6aS6qOgc49oXzcJLZAkgMl5YhheOIK50Wif5huTfFbYS5uF/kbNPMLsUVc2mUZtL4ZCG7ABtud9zt9bL7VRRRRFUQRFVEBFUQRFUQREVQRFUQRFVEFUVRBEVRBERVBERVBEVRBEVRBEVUQEVRBEVUQFVFUEVREERFUERVEERVEERVEERFUERFUEREQVRVEERVEERFUERVEEVREEV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2" name="AutoShape 4" descr="data:image/jpeg;base64,/9j/4AAQSkZJRgABAQAAAQABAAD/2wCEAAkGBhIREBMREhMSFRIQFhIZFRUYGBAUFxoYFhYVFRMaFRIXGyYgGBojGhcYHzAgIycqLC4sGB4yODAqNSYrLCkBCQoKDgwOGg8PGi8kHyQsLCwqNSwsLCwtLCwsLCksKSw0LCopLCkqLi0tLCwsMSksLCwsLCwsLCwwLCwpLy4tKf/AABEIAOEA4QMBIgACEQEDEQH/xAAcAAEAAQUBAQAAAAAAAAAAAAAAAwIEBQYHAQj/xABAEAABAwIEBAMFBgQFAwUAAAABAAIDBBESITFBBQYiURNCYTJScYGRI0NTYnKhBxSx0TNjksHwosLxJIKz0uH/xAAaAQEAAwEBAQAAAAAAAAAAAAAAAgMEAQUG/8QAMBEAAgEDAgQEBQQDAQAAAAAAAAECAxHwBDESIUFRIoGhsWFxkcHhMkLR4lKy8RP/2gAMAwEAAhEDEQA/AO4oiIAiIgCIiAIiIAiIgCIiAIiIAiIgCIiAIiIAiIgCLCcf5wpqMWlf12yjb1P+Y2+dlpb/AOMLnPsyGNrdjI9w+uFuX7q+np6lRXiuRNQk9jp6LV+Ac8snLWTNEUj/AGCHCSKT9Eo3/KbFbQq5wlB2kRaa3CIigcCIiAIiIAiIgCIiAIiIAiIgCIiAIiIAiIgCIiAIihq6tkTHSSODWMFy45AICUutmdAubc6/xTbHihpCC7R02oHfwxufXTtda9z1/El9TihgJZT6HZz/ANXZvp9ey5zNUElezpdB++r9P5NVOj1kXNbxV73FxcS5xuSSSSfUlQtlJtnmVDSUkkz2xxMc97iAGtFyfgFv3LHK8VPC2ulY2pha58dVCWdcBvbHhOpGvpfLuvTqTjBGh2W5r0bailDBMxzGVAD2X0c3Z7ex09dF2f8Ah9zd/NR+FI680YyO729/1DQ/IrA1HCI3Rt4fO/FSz9XD6vXA45iNzvnl3Fx2to9LJUcNrMLxhlgcDvYjuDuxwv8A+VgqRjqYNfu3Wej7FTSqKx9DIrLhHFGVMLJmezIL/A7g+oOSvV4bTTszFsERFwBERAEREAREQBERAEREAREQBERAEREARFjeO8eio4jLK6w8rcsTj2aF1JydkErk3FeLRU0TpZXBrG/UnYNG59Fw3nbnuStfbNsLT0R3/d3d39NvWz5w5zlrJMTzZovgYPZaP9z6rVXTL39JolSXFL9XsbKdLh5vcrllJzVNNRulcAMm5Xcb4QCbXcRo31V/wHgEtdMIoQ0vAc7CXBuTRc27ldK4BRxUkHjwMfJTloi4jTP6pGOF8Tw30JJsNv21Vayp8lvmIub4fmW3A+TW00hpSWx13TLR1bScEgDRdgBy73G9z881FVvLpK6KK1RF9nxKj/EaL9bRubXIO4uO9/DRRtayilkvSTEP4dVg5xv1ZGX7en07WmY6okkLwGs4tQi0jNGVUPcdwRvsfkvNlJy5vPx3/wAXzKW783mejKPDgjiEbjj4VXG8T96aUm4BPlbfTsb33UPGuAurGmjqC0cQpmk002gqIhsT379jn3V3C+JrHVEbC7h9YbVdORnBKcnODfKL+0B2BCvG0FsFHK8nD10FVq4Wzawu3IFv1BV8fC75/wB7rquZG9szz7mu/wAKuOvhnfQzXaXE2aci2RuRHzAt8h3XWFzvjHAnVLv5hjRHxClLfFaNJA32Xs7+n07LfKCp8SJklrY2gkdjuPqs+qcZS4113+f5K6tn4i4REWMpCIiAIiIAiIgCIiAIiIAiIgCIiAIiwXNXNsVDFieQ6RwOCPc+p7N9VKMXJ8MdzqTfJE3MnMsNFEZJDcm+Bg9px9Ow7lcD5r5slrJTJI70a0ey0dgFDzJzLLVSukldcnTsBsGjYLAPO6+h0mkVFXf6jbTpqPzBfdZbgvAHTfayCRtMx7GyzNbiDA49tzb6KTlblKStkMbHtjcY5HMDw4eIW2GGM6E5/Ky6XQBkMZqaSG0TQIuI0Bzw2Fi9jTuBc33HztbWr8Phjvnv06X3LZS4eSPaTgTY8FC5zWStcZeHVjQBjJ6sL3DIuO/cH63bKqR0j6uKPDXU1mV1JoJo/fYN8swfl8YzRRNYyme8v4dVEOo6gE4qeTVrceoF9L6Zj4XjYZnygOIZxSjb0P0bVQ9j3vv2P7ea31efjuuj5ozt5nr23LZkcDYiP8ThNcT3xUsxP/S3F/pKvP5SVzmU8j8NbTAupKnaaMeV53NsnD590imYGvqo4yaaYltdSkXMb9HPDfTe2oz+E38i0NZSveTC4h1DUg3LDq1hd/TuMlByzOvfuuZy+ZjR7DOS51XFHZ/sV9L3tq9o3Nr5+YfNTwUjAwQk46KexgkGsTzmG32F9O2ikibI6TxAA2tgAbKzRs0exHx1B2OXZZjh/DmtxFoIjls7wnDJrjmbDb4LPOdszyfbkQcrCjoHHA6bOWK7RIMsTfzD17d1kkRZW7lLdwiIuHAiIgCIiAIiIAiIgCIiAIiIAiLVedueI6FhY2zqhw6W7NB8z/8AYbqcISnLhjudSbdkT84c5x0EezpnDoZ/3O7D+q4Lx3j0lTI6SRxc52p/oANh6KPi/F3zyOke4uc43JOZKxZK+i02ljQXxNtOmonjytg5a5XMoFXOx5oY5GtmdGRjAIvfDrhBLbn42zVxylya6qkaHu8F0jHPpxIw4Ji0+yHHbX17Lo9FIRjqaeEMmhAjr6EAAPaBbFG3S9rkHcZJXr8PhjvmX2T3Jylw8kRDhbWtioZZPsycfDK1trtOrY3OG/8AUK6YZnymZjQzidK3DUQ6MqYveb3vsdjl2VAjgZCGE+JwqsN43+amkJvYnytxfQq6dTSukZBK/DXU4xUlT5Z4xq1/c2ycPn3Xnt987/2XTdFF8z1+pBH4LI3SMbj4ZVG08J9qnkORIb5RfUDTUetx/Iu6KWWT7RnVQVe5GoY525tlbcfvXDOcUlTHHZ46a+kO/d7BubXN9xdVtp4mxiJzsdDOQYJL5wv1Db7C+h2zBUG8zr/svicvmY0VwveXOnYwNqorNq4NpWjRzRubZg/L4zQ00eDCBjoqg3A3heTt7ov9CpG08he1rjhq4B0SeWaPs7/cbHNZuiog0ueAWmWxcy4IDtyPX+yzznbM8voQlKxRRUBAaZSHSR4g1+YJadMXqr9EWZu5U3cIiLhwIiIAiIgCIiAIiIAiIgCIiAIi0rnzn9tG0wxEGoIzOojB3Pd3YfX1sp05VJcMTsYuTsiXnrnxlE0xxlrqhw01DAd3evYf8PC+J8TfK9z3OLnOJJJzJJVFfxF0jy5xJLiSScySdSSrIuX0Wn08aEeW/U2whwglbPynyv4jf52aPxaSGRomYxx8TDhuXYBnhFwdibFT8pck+O9n8w58HjsLqVzmtLJXDZxN8rbam/16HC+R0rpoo2x8QpmhtVTaMqIxo5g3y0O2nxjXr28Mcza/RkpStyRH/KRsZHSyyF1FMQ6gqwc4X6sYX7W2J+HwugyZ8ueGPilKMjoyqh/3v/0n9oYvBZE57GmThlUSJoiDippD7RDdWi+o21HrcmlP2dLNIcTeqgrBmT2Y925tl+Yeq85vPf8AsvNFOZ9/qUxSsDX1MUZNPKS2upCM43+Z7Wdxv3GfwlFKwNZTSPLqZ5DqKpB6o3atYX+mx30+EkRkdIZmNDK6EBtRDo2dg8ze/odtCqo2xCNzmgvoagnxI94Hk5kDUC+o21Cg3mej6rkczM5kjWyufiyZX04sRoyeP+x/YqakiaQXRsLoJzaeAjOOTQkN2z1HzVcdG44YXuJkj6qaoGeJvZx3Nte4Wcp6UAl5AEjw3GRexIWec7Znl2ISlYooqDw2taTjwXwEgYgNAL/DK6u0RUN3KW7hERcAREQBERAEREAREQBERAEREARFo/P/AD8KRpghIM5HU7URj/7emysp05VJcMSUYuTsj3n7n9tI10MLgZyMzqI7/wDd6bLhtfXukcXEkkkkk5kk6kleV1a6RxJJJJJJOZN9blWbl9Hp9PGhGy3N0KajyPbrcOTeUnPaax8bJ46d7fFpeoSlhF8WHsL3A3squT+TceGeoaMOINZG+4a55ALWT+aIPaeh2hNvQHoPgvxxzQEtqI+hhfkZA3N1LVf5gHsv8wsb7mqvqLeGOZ36Cc7ckUeBCyFsbnGThdSQYJbnFSyE5Au1a2+hPsnIq4dTyvkbDK8M4hTgmlqdGzxjyv7nuPn3XkEzA2SphjLqaS7a6jI6o3aPc1nfW43GfwrdTxiNkEkhdSSkGjqgeqF/lY5+osdD8j6YG8zr3X7lz3KczOZ7BO4mSoijtKOmuoz5ti9gOptmDuMlWyGJsQYSX8OqDeN+eKneTkL6gYvocipfDlfIASI+I046XaMqI/Xvftsf2lhIGOaNh8N5Iq6UjNrvM5re/wDUftW3nt+H5M5fM9Poe+BIXtikdhq4QTTz7Ss913c21HzV1RxlzjKxmF7iG1MBtYnTEL5X9dwvaXh+JoiuXwHqglHtRkZgE65bH5fDOQxWAJsXWALrAE2Wec8z26MrlKxTR0bYm4G3wgmwOdr7D0U6IqCoIiIAiIgCIiAIiIAiIgCIiAIiIAiLTefOeW0bDFEQahw+IjB3P5uw+fxnTpyqS4YnYpydkR8/c+tpGmGEgzkZnaMHv+bsPmuG19c6RxJJNySSSSSTqSU4jxB0jiSSS4kkk3JJ1JPdWr3WHqV9Hp9PGhGy3N0IcKsikrdeT+TL/b1AADS0tY8XaMQBidURuF/Bfm3G05HVV8n8mZCpqQWgBj2NtctacLo53R6Sw3FnAZgarfGDDl0xiMfrbEJNifvKKTb3D2t01V9R+2OZnx7OduSPXQ2yIAtaItkNwL6U1Q7zRm945drgehkjzysTi+zs82c7Dn4E7vLM3Vku/fPMI7ZEBuH7PC/qDcX3E580Dvu5Nrgeikay+Vib/Z4XmxdbPwJ3bSN1jl3yzzz865nKQ17ZBPCbz2Iz6RUMb7UUo8tQz97X7gSRtjbG6WJhfRTk/wAxTkdULvM5rdrbj5hSMjvrifjyz6XSYNne5VR2yOWID6TQ4myeLHZz3DrbazZ2DInD5Zm5gj/wouWZ6Pp8tlzwUwAjie8lmRpKoZlp8rHH9vULIU0D3SYyBHUR2bJ7kjO/9uyUVA0g+HZ1NNcujOWB2+EbZ7LMxR4QBcmwAucz8ys85kJSKYKdrBZoABJNh3OqlRFSVBERAEREAREQBERAEREAREQBERAERazzrzkyhjsLGd4OBuzR7zvT03UoQc5cMdzqV3ZEHPXO7aJhZGQahwyGoYPecO/YLg3FOJule5znElxJJOZJOpKr4vxZ8z3Pc4uc4klx1J7rFPevpNNpo0Y/HqbqdPhRUZLZrduTOTi7DUzh2mONjc3lgt9tGM2y4HAXiIvbbQGnknk3GWVE7XEPxGGMHCX4Lh/hyB1hKy2IRutiAO110RvVaxJxXkDoxhc8tyM9O3yTt0kit1Z5ag1ajUW8MfPM/iU58PJHsQtY3AwjxAY+prQ7WenHmgd95Fna/wAzIGW0swR55dbYg/zN/Eo5N2+X0t0o2Wzv/mgx6C+tRTD3Tf7SH1OWfVO3KxFmYOoFvU1mLWSP36Z/mZ5f3Hmt5mffMUMitkQG4Rgs7qawO+6kPnp3+R/lOW1lM2O+Vv8ALwvOZtmIJne8NY5fhnnn6yIDI2bhyAPU1gf5CfPTP2PlOWVrCZse1vyWf/8ADKdxuyT/AIYNnLnjYr63diyIPS5+DZx8tQzZ3mA+l/S0hkzvkbEu0xEZNePclFrEbr2koceZvbIEn2jbQP7SNOjxqFl2tsqJT7EJSDIwNPnpr3VSIqisIiIAiIgCIiAIiIAiIgCIiAIiIAiLG8f47HSQmV+Z0Y0audsB/fZdScnZBK5ac2c0soosRs6V9/DZ3O5d2aNyvn7mDjr55HPe4uc43Ljv/YDYK75r5nkqZXPe67na20AGjW/lH76rWHvX0Wk0qpRu92bqVOwfIt05L5K8XDPO0FpcWxxuOFr3WN45HA3ieWkOYSLEgd84+R+ThL/6icNDGuaGNffA5xsWCbzMjeCWtfpfvoektjtlbLKIiXL9NNVkb/hT+ozN+rmo1FvDEsqTtyQ8DF3f4psQfs3SmMZNcRbwa6O2ThbGGj4tnju7u/xCXAt6HSFmRewZeFVstZzMsVj8BUIr63djswh/S55bmIpz5KhmWCXzWGe6mazF3fjP6HSFml/wqtltcg4D/T5jeZn2zXzM+yNvc3BJkBjFrkazwN8rx95FvnkbkGZgItoLdYLMwL6ywjeN3nj2vf1KNl9y7EcV2jCXlusjB5KhvmZ5rH4KePYbHrBZlnvLENvzx+p7m9bZEoEQGWQDR+prA7W3v07+3lPwyyFBQE+0CABhsc7t9xx87Rq12v7quh4foTawN220z1LOzHA5tO6yjWgCwyA0VMplbkGtt8l6iKogEREAREQBERAEREAREQBERAEREARFTJIGguJAABJJyAA1JKAt+JcRjp4nSyOwsYLk/wBABuScgFwXnnnGSplcTla4a3Zjfd/UfMfksx/EbnkzOwsNmN/wm+mniuHvEeyNhnuFzGWW5Xu6LS8C45bmyjT6sSSLZuT+VfHJnl6YY7EktxAZ9L5I8i6DEMLnN09BciLlDlF1W8vkxtgYMTiBd7mi4c6KMj7QMdbEBmAe5C61T04YGhlmCMY2+H1iMO1lp/xKV/nj1b9Cr9RqODwx3Lpz4OS3PIYw0WIbH4QDSHdbYmu+7efvaN/lf5PS2VyI7XFg3CMBEnUGg6Q1B88Lr9Eu1/iD42ANtazPDFxbrETX6ln4tG/dvk9LdM0bbZEBnhi2fW2NrvKfxaR+x1b6W6fKbzM++Z5mfzSI7XBF/uyJD/pgqD3/AA5vhmb9Vy1uK4Nzi6SHdJcW6MlPknblhk82XogiAuCLYRhId1BrTpHKfPCfLJt9Qpmxagjswh+fwjmO/wCST/hrbInjBfu7Gf0l5b39yobb/wB1vplKKiv1OzzB0w3Oz8PkdqCNCqqKh8zrm9vatc29nHsXN0xBZBUSl2K2zwBeoirIBERAEREAREQBERAEREAREQBERAEREAWk/wATOPthgMZOWHFI2/tC9o4z6Pfr+Vrluy4V/Glr21pBvgeyJw7ZAt/qD9Vr0dNVKqTLaMeKRz6urXSPc95u55uT/wDiy3KXK76yUXa/whcuLbBzg22NsJcMLpADiw9gVbct8vSVkzWNGV8zcC9s8LXO6cZAOEE5kLsfC+FRxRMhibeM+xb7MylmV7m3gV0dj2x4dvJ7eorqmuFb+xunLgVluV0lA2JjGR+wBjYIsvZFvHpAfZkA/wASE655G5xXkW1vWRpi/eelHY3+0gPrkb9XjGX/ADmQl3T9n4rm6vjH3NWyxxNyDrH1tO1uKxHViJeCzpLnC95IR93O3PHGcnZ+q8hu+ZnplbPYxa1rDDd4MfUGg6y0480TvPFt9LzNj0Is3AMQw9QYHavi9+B27NvkFTFsRnc4xgyufNLAPK/34t8++dzFFmLfqGD11khHY+aP4/OpsiyiOO1gMsIyt1hgd2/Ep3dvL6WyzFDQ4QC4ZgWAvew93F5m3zF9FVR0IbmQL55DQE+1h3AOtleKiUrlTkERFAiEREAREQBERAEREAREQBERAEREAREQBERAFq/PvJjeIQWFmzR3Mbjpnq0+h/ZbQilCbhJSjudjJxd0fOPC6yfhVQ+GaMmN1hNC7IOAN2lrvK4HNrwupUVc2eMSMPixzWFzZpkLbWZKfu6plhhfo6w0yI2PmTlSnro8EzeoezILB7fge3oclzCfgFZweVzgBNTPsH5HA9vZ7fI7sdjoTovV/wDWGpXafvmfDZxRq/Bm8+Hiz/xPFIsT0eKWaB+nhVTLZOyvbby1tbi/NjP6DI5vf8Kpbb0DrfSz4ZxJkjPEjvJHJYPa62InZsvaUZYZNHWAJvYrLMpseYONr8rm4xhvll92Vtsn+maxy8Ls8zPhS+RHEzEcurGb3HSXFurm/hzt3GjrfTN0lFgzNi4m5ysL5guDfKSNbKulpAzO93G1ydTbQnYutlfdXCzylcqcrhERQIhERAEREAREQBERAEREAREQBERAEREAREQBERAEREAVL4w4EEAg6g5g/EKpEBrU3JzY5DLSkMLhZ8Ts4ng6gjYf8FlnKKjEYyvc2vc3+Ge/a+uQurlFOU5S3JOTe4REUCI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AutoShape 6" descr="data:image/jpeg;base64,/9j/4AAQSkZJRgABAQAAAQABAAD/2wCEAAkGBhIREBMREhMSFRIQFhIZFRUYGBAUFxoYFhYVFRMaFRIXGyYgGBojGhcYHzAgIycqLC4sGB4yODAqNSYrLCkBCQoKDgwOGg8PGi8kHyQsLCwqNSwsLCwtLCwsLCksKSw0LCopLCkqLi0tLCwsMSksLCwsLCwsLCwwLCwpLy4tKf/AABEIAOEA4QMBIgACEQEDEQH/xAAcAAEAAQUBAQAAAAAAAAAAAAAAAwIEBQYHAQj/xABAEAABAwIEBAMFBgQFAwUAAAABAAIDBBESITFBBQYiURNCYTJScYGRI0NTYnKhBxSx0TNjksHwosLxJIKz0uH/xAAaAQEAAwEBAQAAAAAAAAAAAAAAAgMEAQUG/8QAMBEAAgEDAgQEBQQDAQAAAAAAAAECAxHwBDESIUFRIoGhsWFxkcHhMkLR4lKy8RP/2gAMAwEAAhEDEQA/AO4oiIAiIgCIiAIiIAiIgCIiAIiIAiIgCIiAIiIAiIgCLCcf5wpqMWlf12yjb1P+Y2+dlpb/AOMLnPsyGNrdjI9w+uFuX7q+np6lRXiuRNQk9jp6LV+Ac8snLWTNEUj/AGCHCSKT9Eo3/KbFbQq5wlB2kRaa3CIigcCIiAIiIAiIgCIiAIiIAiIgCIiAIiIAiIgCIiAIihq6tkTHSSODWMFy45AICUutmdAubc6/xTbHihpCC7R02oHfwxufXTtda9z1/El9TihgJZT6HZz/ANXZvp9ey5zNUElezpdB++r9P5NVOj1kXNbxV73FxcS5xuSSSSfUlQtlJtnmVDSUkkz2xxMc97iAGtFyfgFv3LHK8VPC2ulY2pha58dVCWdcBvbHhOpGvpfLuvTqTjBGh2W5r0bailDBMxzGVAD2X0c3Z7ex09dF2f8Ah9zd/NR+FI680YyO729/1DQ/IrA1HCI3Rt4fO/FSz9XD6vXA45iNzvnl3Fx2to9LJUcNrMLxhlgcDvYjuDuxwv8A+VgqRjqYNfu3Wej7FTSqKx9DIrLhHFGVMLJmezIL/A7g+oOSvV4bTTszFsERFwBERAEREAREQBERAEREAREQBERAEREARFjeO8eio4jLK6w8rcsTj2aF1JydkErk3FeLRU0TpZXBrG/UnYNG59Fw3nbnuStfbNsLT0R3/d3d39NvWz5w5zlrJMTzZovgYPZaP9z6rVXTL39JolSXFL9XsbKdLh5vcrllJzVNNRulcAMm5Xcb4QCbXcRo31V/wHgEtdMIoQ0vAc7CXBuTRc27ldK4BRxUkHjwMfJTloi4jTP6pGOF8Tw30JJsNv21Vayp8lvmIub4fmW3A+TW00hpSWx13TLR1bScEgDRdgBy73G9z881FVvLpK6KK1RF9nxKj/EaL9bRubXIO4uO9/DRRtayilkvSTEP4dVg5xv1ZGX7en07WmY6okkLwGs4tQi0jNGVUPcdwRvsfkvNlJy5vPx3/wAXzKW783mejKPDgjiEbjj4VXG8T96aUm4BPlbfTsb33UPGuAurGmjqC0cQpmk002gqIhsT379jn3V3C+JrHVEbC7h9YbVdORnBKcnODfKL+0B2BCvG0FsFHK8nD10FVq4Wzawu3IFv1BV8fC75/wB7rquZG9szz7mu/wAKuOvhnfQzXaXE2aci2RuRHzAt8h3XWFzvjHAnVLv5hjRHxClLfFaNJA32Xs7+n07LfKCp8SJklrY2gkdjuPqs+qcZS4113+f5K6tn4i4REWMpCIiAIiIAiIgCIiAIiIAiIgCIiAIiwXNXNsVDFieQ6RwOCPc+p7N9VKMXJ8MdzqTfJE3MnMsNFEZJDcm+Bg9px9Ow7lcD5r5slrJTJI70a0ey0dgFDzJzLLVSukldcnTsBsGjYLAPO6+h0mkVFXf6jbTpqPzBfdZbgvAHTfayCRtMx7GyzNbiDA49tzb6KTlblKStkMbHtjcY5HMDw4eIW2GGM6E5/Ky6XQBkMZqaSG0TQIuI0Bzw2Fi9jTuBc33HztbWr8Phjvnv06X3LZS4eSPaTgTY8FC5zWStcZeHVjQBjJ6sL3DIuO/cH63bKqR0j6uKPDXU1mV1JoJo/fYN8swfl8YzRRNYyme8v4dVEOo6gE4qeTVrceoF9L6Zj4XjYZnygOIZxSjb0P0bVQ9j3vv2P7ea31efjuuj5ozt5nr23LZkcDYiP8ThNcT3xUsxP/S3F/pKvP5SVzmU8j8NbTAupKnaaMeV53NsnD590imYGvqo4yaaYltdSkXMb9HPDfTe2oz+E38i0NZSveTC4h1DUg3LDq1hd/TuMlByzOvfuuZy+ZjR7DOS51XFHZ/sV9L3tq9o3Nr5+YfNTwUjAwQk46KexgkGsTzmG32F9O2ikibI6TxAA2tgAbKzRs0exHx1B2OXZZjh/DmtxFoIjls7wnDJrjmbDb4LPOdszyfbkQcrCjoHHA6bOWK7RIMsTfzD17d1kkRZW7lLdwiIuHAiIgCIiAIiIAiIgCIiAIiIAiLVedueI6FhY2zqhw6W7NB8z/8AYbqcISnLhjudSbdkT84c5x0EezpnDoZ/3O7D+q4Lx3j0lTI6SRxc52p/oANh6KPi/F3zyOke4uc43JOZKxZK+i02ljQXxNtOmonjytg5a5XMoFXOx5oY5GtmdGRjAIvfDrhBLbn42zVxylya6qkaHu8F0jHPpxIw4Ji0+yHHbX17Lo9FIRjqaeEMmhAjr6EAAPaBbFG3S9rkHcZJXr8PhjvmX2T3Jylw8kRDhbWtioZZPsycfDK1trtOrY3OG/8AUK6YZnymZjQzidK3DUQ6MqYveb3vsdjl2VAjgZCGE+JwqsN43+amkJvYnytxfQq6dTSukZBK/DXU4xUlT5Z4xq1/c2ycPn3Xnt987/2XTdFF8z1+pBH4LI3SMbj4ZVG08J9qnkORIb5RfUDTUetx/Iu6KWWT7RnVQVe5GoY525tlbcfvXDOcUlTHHZ46a+kO/d7BubXN9xdVtp4mxiJzsdDOQYJL5wv1Db7C+h2zBUG8zr/svicvmY0VwveXOnYwNqorNq4NpWjRzRubZg/L4zQ00eDCBjoqg3A3heTt7ov9CpG08he1rjhq4B0SeWaPs7/cbHNZuiog0ueAWmWxcy4IDtyPX+yzznbM8voQlKxRRUBAaZSHSR4g1+YJadMXqr9EWZu5U3cIiLhwIiIAiIgCIiAIiIAiIgCIiAIi0rnzn9tG0wxEGoIzOojB3Pd3YfX1sp05VJcMTsYuTsiXnrnxlE0xxlrqhw01DAd3evYf8PC+J8TfK9z3OLnOJJJzJJVFfxF0jy5xJLiSScySdSSrIuX0Wn08aEeW/U2whwglbPynyv4jf52aPxaSGRomYxx8TDhuXYBnhFwdibFT8pck+O9n8w58HjsLqVzmtLJXDZxN8rbam/16HC+R0rpoo2x8QpmhtVTaMqIxo5g3y0O2nxjXr28Mcza/RkpStyRH/KRsZHSyyF1FMQ6gqwc4X6sYX7W2J+HwugyZ8ueGPilKMjoyqh/3v/0n9oYvBZE57GmThlUSJoiDippD7RDdWi+o21HrcmlP2dLNIcTeqgrBmT2Y925tl+Yeq85vPf8AsvNFOZ9/qUxSsDX1MUZNPKS2upCM43+Z7Wdxv3GfwlFKwNZTSPLqZ5DqKpB6o3atYX+mx30+EkRkdIZmNDK6EBtRDo2dg8ze/odtCqo2xCNzmgvoagnxI94Hk5kDUC+o21Cg3mej6rkczM5kjWyufiyZX04sRoyeP+x/YqakiaQXRsLoJzaeAjOOTQkN2z1HzVcdG44YXuJkj6qaoGeJvZx3Nte4Wcp6UAl5AEjw3GRexIWec7Znl2ISlYooqDw2taTjwXwEgYgNAL/DK6u0RUN3KW7hERcAREQBERAEREAREQBERAEREARFo/P/AD8KRpghIM5HU7URj/7emysp05VJcMSUYuTsj3n7n9tI10MLgZyMzqI7/wDd6bLhtfXukcXEkkkkk5kk6kleV1a6RxJJJJJJOZN9blWbl9Hp9PGhGy3N0KajyPbrcOTeUnPaax8bJ46d7fFpeoSlhF8WHsL3A3squT+TceGeoaMOINZG+4a55ALWT+aIPaeh2hNvQHoPgvxxzQEtqI+hhfkZA3N1LVf5gHsv8wsb7mqvqLeGOZ36Cc7ckUeBCyFsbnGThdSQYJbnFSyE5Au1a2+hPsnIq4dTyvkbDK8M4hTgmlqdGzxjyv7nuPn3XkEzA2SphjLqaS7a6jI6o3aPc1nfW43GfwrdTxiNkEkhdSSkGjqgeqF/lY5+osdD8j6YG8zr3X7lz3KczOZ7BO4mSoijtKOmuoz5ti9gOptmDuMlWyGJsQYSX8OqDeN+eKneTkL6gYvocipfDlfIASI+I046XaMqI/Xvftsf2lhIGOaNh8N5Iq6UjNrvM5re/wDUftW3nt+H5M5fM9Poe+BIXtikdhq4QTTz7Ss913c21HzV1RxlzjKxmF7iG1MBtYnTEL5X9dwvaXh+JoiuXwHqglHtRkZgE65bH5fDOQxWAJsXWALrAE2Wec8z26MrlKxTR0bYm4G3wgmwOdr7D0U6IqCoIiIAiIgCIiAIiIAiIgCIiAIiIAiLTefOeW0bDFEQahw+IjB3P5uw+fxnTpyqS4YnYpydkR8/c+tpGmGEgzkZnaMHv+bsPmuG19c6RxJJNySSSSSTqSU4jxB0jiSSS4kkk3JJ1JPdWr3WHqV9Hp9PGhGy3N0IcKsikrdeT+TL/b1AADS0tY8XaMQBidURuF/Bfm3G05HVV8n8mZCpqQWgBj2NtctacLo53R6Sw3FnAZgarfGDDl0xiMfrbEJNifvKKTb3D2t01V9R+2OZnx7OduSPXQ2yIAtaItkNwL6U1Q7zRm945drgehkjzysTi+zs82c7Dn4E7vLM3Vku/fPMI7ZEBuH7PC/qDcX3E580Dvu5Nrgeikay+Vib/Z4XmxdbPwJ3bSN1jl3yzzz865nKQ17ZBPCbz2Iz6RUMb7UUo8tQz97X7gSRtjbG6WJhfRTk/wAxTkdULvM5rdrbj5hSMjvrifjyz6XSYNne5VR2yOWID6TQ4myeLHZz3DrbazZ2DInD5Zm5gj/wouWZ6Pp8tlzwUwAjie8lmRpKoZlp8rHH9vULIU0D3SYyBHUR2bJ7kjO/9uyUVA0g+HZ1NNcujOWB2+EbZ7LMxR4QBcmwAucz8ys85kJSKYKdrBZoABJNh3OqlRFSVBERAEREAREQBERAEREAREQBERAERazzrzkyhjsLGd4OBuzR7zvT03UoQc5cMdzqV3ZEHPXO7aJhZGQahwyGoYPecO/YLg3FOJule5znElxJJOZJOpKr4vxZ8z3Pc4uc4klx1J7rFPevpNNpo0Y/HqbqdPhRUZLZrduTOTi7DUzh2mONjc3lgt9tGM2y4HAXiIvbbQGnknk3GWVE7XEPxGGMHCX4Lh/hyB1hKy2IRutiAO110RvVaxJxXkDoxhc8tyM9O3yTt0kit1Z5ag1ajUW8MfPM/iU58PJHsQtY3AwjxAY+prQ7WenHmgd95Fna/wAzIGW0swR55dbYg/zN/Eo5N2+X0t0o2Wzv/mgx6C+tRTD3Tf7SH1OWfVO3KxFmYOoFvU1mLWSP36Z/mZ5f3Hmt5mffMUMitkQG4Rgs7qawO+6kPnp3+R/lOW1lM2O+Vv8ALwvOZtmIJne8NY5fhnnn6yIDI2bhyAPU1gf5CfPTP2PlOWVrCZse1vyWf/8ADKdxuyT/AIYNnLnjYr63diyIPS5+DZx8tQzZ3mA+l/S0hkzvkbEu0xEZNePclFrEbr2koceZvbIEn2jbQP7SNOjxqFl2tsqJT7EJSDIwNPnpr3VSIqisIiIAiIgCIiAIiIAiIgCIiAIiIAiLG8f47HSQmV+Z0Y0audsB/fZdScnZBK5ac2c0soosRs6V9/DZ3O5d2aNyvn7mDjr55HPe4uc43Ljv/YDYK75r5nkqZXPe67na20AGjW/lH76rWHvX0Wk0qpRu92bqVOwfIt05L5K8XDPO0FpcWxxuOFr3WN45HA3ieWkOYSLEgd84+R+ThL/6icNDGuaGNffA5xsWCbzMjeCWtfpfvoektjtlbLKIiXL9NNVkb/hT+ozN+rmo1FvDEsqTtyQ8DF3f4psQfs3SmMZNcRbwa6O2ThbGGj4tnju7u/xCXAt6HSFmRewZeFVstZzMsVj8BUIr63djswh/S55bmIpz5KhmWCXzWGe6mazF3fjP6HSFml/wqtltcg4D/T5jeZn2zXzM+yNvc3BJkBjFrkazwN8rx95FvnkbkGZgItoLdYLMwL6ywjeN3nj2vf1KNl9y7EcV2jCXlusjB5KhvmZ5rH4KePYbHrBZlnvLENvzx+p7m9bZEoEQGWQDR+prA7W3v07+3lPwyyFBQE+0CABhsc7t9xx87Rq12v7quh4foTawN220z1LOzHA5tO6yjWgCwyA0VMplbkGtt8l6iKogEREAREQBERAEREAREQBERAEREARFTJIGguJAABJJyAA1JKAt+JcRjp4nSyOwsYLk/wBABuScgFwXnnnGSplcTla4a3Zjfd/UfMfksx/EbnkzOwsNmN/wm+mniuHvEeyNhnuFzGWW5Xu6LS8C45bmyjT6sSSLZuT+VfHJnl6YY7EktxAZ9L5I8i6DEMLnN09BciLlDlF1W8vkxtgYMTiBd7mi4c6KMj7QMdbEBmAe5C61T04YGhlmCMY2+H1iMO1lp/xKV/nj1b9Cr9RqODwx3Lpz4OS3PIYw0WIbH4QDSHdbYmu+7efvaN/lf5PS2VyI7XFg3CMBEnUGg6Q1B88Lr9Eu1/iD42ANtazPDFxbrETX6ln4tG/dvk9LdM0bbZEBnhi2fW2NrvKfxaR+x1b6W6fKbzM++Z5mfzSI7XBF/uyJD/pgqD3/AA5vhmb9Vy1uK4Nzi6SHdJcW6MlPknblhk82XogiAuCLYRhId1BrTpHKfPCfLJt9Qpmxagjswh+fwjmO/wCST/hrbInjBfu7Gf0l5b39yobb/wB1vplKKiv1OzzB0w3Oz8PkdqCNCqqKh8zrm9vatc29nHsXN0xBZBUSl2K2zwBeoirIBERAEREAREQBERAEREAREQBERAEREAWk/wATOPthgMZOWHFI2/tC9o4z6Pfr+Vrluy4V/Glr21pBvgeyJw7ZAt/qD9Vr0dNVKqTLaMeKRz6urXSPc95u55uT/wDiy3KXK76yUXa/whcuLbBzg22NsJcMLpADiw9gVbct8vSVkzWNGV8zcC9s8LXO6cZAOEE5kLsfC+FRxRMhibeM+xb7MylmV7m3gV0dj2x4dvJ7eorqmuFb+xunLgVluV0lA2JjGR+wBjYIsvZFvHpAfZkA/wASE655G5xXkW1vWRpi/eelHY3+0gPrkb9XjGX/ADmQl3T9n4rm6vjH3NWyxxNyDrH1tO1uKxHViJeCzpLnC95IR93O3PHGcnZ+q8hu+ZnplbPYxa1rDDd4MfUGg6y0480TvPFt9LzNj0Is3AMQw9QYHavi9+B27NvkFTFsRnc4xgyufNLAPK/34t8++dzFFmLfqGD11khHY+aP4/OpsiyiOO1gMsIyt1hgd2/Ep3dvL6WyzFDQ4QC4ZgWAvew93F5m3zF9FVR0IbmQL55DQE+1h3AOtleKiUrlTkERFAiEREAREQBERAEREAREQBERAEREAREQBERAFq/PvJjeIQWFmzR3Mbjpnq0+h/ZbQilCbhJSjudjJxd0fOPC6yfhVQ+GaMmN1hNC7IOAN2lrvK4HNrwupUVc2eMSMPixzWFzZpkLbWZKfu6plhhfo6w0yI2PmTlSnro8EzeoezILB7fge3oclzCfgFZweVzgBNTPsH5HA9vZ7fI7sdjoTovV/wDWGpXafvmfDZxRq/Bm8+Hiz/xPFIsT0eKWaB+nhVTLZOyvbby1tbi/NjP6DI5vf8Kpbb0DrfSz4ZxJkjPEjvJHJYPa62InZsvaUZYZNHWAJvYrLMpseYONr8rm4xhvll92Vtsn+maxy8Ls8zPhS+RHEzEcurGb3HSXFurm/hzt3GjrfTN0lFgzNi4m5ysL5guDfKSNbKulpAzO93G1ydTbQnYutlfdXCzylcqcrhERQIhERAEREAREQBERAEREAREQBERAEREAREQBERAEREAVL4w4EEAg6g5g/EKpEBrU3JzY5DLSkMLhZ8Ts4ng6gjYf8FlnKKjEYyvc2vc3+Ge/a+uQurlFOU5S3JOTe4REUCIREQBERAEREAREQBERAEREAREQBERAEREAREQBERAEREAREQBERAEREAREQBERAEREAREQBERAEREAREQBERAEREAREQBERAf/2Q=="/>
          <p:cNvSpPr>
            <a:spLocks noChangeAspect="1" noChangeArrowheads="1"/>
          </p:cNvSpPr>
          <p:nvPr/>
        </p:nvSpPr>
        <p:spPr bwMode="auto">
          <a:xfrm>
            <a:off x="155575" y="-2338388"/>
            <a:ext cx="4876800" cy="4876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276600"/>
            <a:ext cx="2895600" cy="1905000"/>
          </a:xfrm>
          <a:prstGeom prst="rect">
            <a:avLst/>
          </a:prstGeom>
          <a:noFill/>
          <a:ln w="19050">
            <a:solidFill>
              <a:srgbClr val="00CCFF"/>
            </a:solidFill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-533400" y="1828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key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14800" y="1905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coin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5800" y="5410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tissue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533400" y="5486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 have a </a:t>
            </a:r>
            <a:r>
              <a:rPr lang="en-US" sz="3600" b="1" dirty="0" err="1" smtClean="0">
                <a:solidFill>
                  <a:srgbClr val="FF0000"/>
                </a:solidFill>
              </a:rPr>
              <a:t>comicbook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8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362200" y="165100"/>
            <a:ext cx="6629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  <a:defRPr/>
            </a:pPr>
            <a:r>
              <a:rPr 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  <a:cs typeface="Arial" charset="0"/>
              </a:rPr>
              <a:t>Lucky numbers</a:t>
            </a:r>
          </a:p>
        </p:txBody>
      </p:sp>
      <p:sp>
        <p:nvSpPr>
          <p:cNvPr id="36867" name="Text Box 106">
            <a:hlinkClick r:id="rId2" action="ppaction://hlinksldjump" tooltip="1"/>
          </p:cNvPr>
          <p:cNvSpPr txBox="1">
            <a:spLocks noChangeArrowheads="1"/>
          </p:cNvSpPr>
          <p:nvPr/>
        </p:nvSpPr>
        <p:spPr bwMode="auto">
          <a:xfrm>
            <a:off x="838200" y="1828800"/>
            <a:ext cx="6858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rgbClr val="0000FF"/>
                </a:solidFill>
                <a:hlinkClick r:id="rId3" action="ppaction://hlinksldjump"/>
              </a:rPr>
              <a:t>1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68" name="Text Box 107">
            <a:hlinkClick r:id="rId4" action="ppaction://hlinksldjump" tooltip="2"/>
          </p:cNvPr>
          <p:cNvSpPr txBox="1">
            <a:spLocks noChangeArrowheads="1"/>
          </p:cNvSpPr>
          <p:nvPr/>
        </p:nvSpPr>
        <p:spPr bwMode="auto">
          <a:xfrm>
            <a:off x="762000" y="4267200"/>
            <a:ext cx="9144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5" action="ppaction://hlinksldjump"/>
              </a:rPr>
              <a:t>2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69" name="Text Box 108">
            <a:hlinkClick r:id="rId3" action="ppaction://hlinksldjump" tooltip="3"/>
          </p:cNvPr>
          <p:cNvSpPr txBox="1">
            <a:spLocks noChangeArrowheads="1"/>
          </p:cNvSpPr>
          <p:nvPr/>
        </p:nvSpPr>
        <p:spPr bwMode="auto">
          <a:xfrm>
            <a:off x="2286000" y="1841500"/>
            <a:ext cx="10668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6" action="ppaction://hlinksldjump"/>
              </a:rPr>
              <a:t>3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70" name="Text Box 109">
            <a:hlinkClick r:id="rId7" action="ppaction://hlinksldjump" tooltip="4"/>
          </p:cNvPr>
          <p:cNvSpPr txBox="1">
            <a:spLocks noChangeArrowheads="1"/>
          </p:cNvSpPr>
          <p:nvPr/>
        </p:nvSpPr>
        <p:spPr bwMode="auto">
          <a:xfrm>
            <a:off x="2362200" y="4292600"/>
            <a:ext cx="1143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2" action="ppaction://hlinksldjump"/>
              </a:rPr>
              <a:t>4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71" name="Text Box 110">
            <a:hlinkClick r:id="rId8" action="ppaction://hlinksldjump" tooltip="5"/>
          </p:cNvPr>
          <p:cNvSpPr txBox="1">
            <a:spLocks noChangeArrowheads="1"/>
          </p:cNvSpPr>
          <p:nvPr/>
        </p:nvSpPr>
        <p:spPr bwMode="auto">
          <a:xfrm>
            <a:off x="4267200" y="1828800"/>
            <a:ext cx="762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7" action="ppaction://hlinksldjump"/>
              </a:rPr>
              <a:t>5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72" name="Text Box 111">
            <a:hlinkClick r:id="rId2" action="ppaction://hlinksldjump" tooltip="6"/>
          </p:cNvPr>
          <p:cNvSpPr txBox="1">
            <a:spLocks noChangeArrowheads="1"/>
          </p:cNvSpPr>
          <p:nvPr/>
        </p:nvSpPr>
        <p:spPr bwMode="auto">
          <a:xfrm>
            <a:off x="4191000" y="4279900"/>
            <a:ext cx="9906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8" action="ppaction://hlinksldjump"/>
              </a:rPr>
              <a:t>6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73" name="Text Box 112">
            <a:hlinkClick r:id="rId9" action="ppaction://hlinksldjump" tooltip="7"/>
          </p:cNvPr>
          <p:cNvSpPr txBox="1">
            <a:spLocks noChangeArrowheads="1"/>
          </p:cNvSpPr>
          <p:nvPr/>
        </p:nvSpPr>
        <p:spPr bwMode="auto">
          <a:xfrm>
            <a:off x="6019800" y="1803400"/>
            <a:ext cx="6858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9" action="ppaction://hlinksldjump"/>
              </a:rPr>
              <a:t>7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74" name="Text Box 113">
            <a:hlinkClick r:id="rId10" action="ppaction://hlinksldjump" tooltip="8"/>
          </p:cNvPr>
          <p:cNvSpPr txBox="1">
            <a:spLocks noChangeArrowheads="1"/>
          </p:cNvSpPr>
          <p:nvPr/>
        </p:nvSpPr>
        <p:spPr bwMode="auto">
          <a:xfrm>
            <a:off x="5867400" y="4305300"/>
            <a:ext cx="10668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10" action="ppaction://hlinksldjump"/>
              </a:rPr>
              <a:t>8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75" name="Text Box 114">
            <a:hlinkClick r:id="rId9" action="ppaction://hlinksldjump" tooltip="9"/>
          </p:cNvPr>
          <p:cNvSpPr txBox="1">
            <a:spLocks noChangeArrowheads="1"/>
          </p:cNvSpPr>
          <p:nvPr/>
        </p:nvSpPr>
        <p:spPr bwMode="auto">
          <a:xfrm>
            <a:off x="7511473" y="1790700"/>
            <a:ext cx="10668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11" action="ppaction://hlinksldjump"/>
              </a:rPr>
              <a:t>9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36876" name="Text Box 115">
            <a:hlinkClick r:id="rId12" action="ppaction://hlinksldjump" tooltip="10"/>
          </p:cNvPr>
          <p:cNvSpPr txBox="1">
            <a:spLocks noChangeArrowheads="1"/>
          </p:cNvSpPr>
          <p:nvPr/>
        </p:nvSpPr>
        <p:spPr bwMode="auto">
          <a:xfrm>
            <a:off x="7518400" y="4267200"/>
            <a:ext cx="1143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>
                <a:solidFill>
                  <a:srgbClr val="0000FF"/>
                </a:solidFill>
                <a:hlinkClick r:id="rId13" action="ppaction://hlinksldjump"/>
              </a:rPr>
              <a:t>10</a:t>
            </a:r>
            <a:endParaRPr lang="en-US" sz="6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1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8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</p:childTnLst>
        </p:cTn>
      </p:par>
    </p:tnLst>
    <p:bldLst>
      <p:bldP spid="39938" grpId="0"/>
      <p:bldP spid="36867" grpId="0"/>
      <p:bldP spid="36868" grpId="0"/>
      <p:bldP spid="36869" grpId="0"/>
      <p:bldP spid="36870" grpId="0"/>
      <p:bldP spid="36871" grpId="0"/>
      <p:bldP spid="36872" grpId="0"/>
      <p:bldP spid="36873" grpId="0"/>
      <p:bldP spid="36874" grpId="0"/>
      <p:bldP spid="36875" grpId="0"/>
      <p:bldP spid="368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33400" y="4343400"/>
            <a:ext cx="6096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Kristen ITC" pitchFamily="66" charset="0"/>
              </a:rPr>
              <a:t>   tissue / I / a / have</a:t>
            </a:r>
            <a:endParaRPr lang="en-US" sz="4000" dirty="0">
              <a:solidFill>
                <a:srgbClr val="FF0000"/>
              </a:solidFill>
              <a:latin typeface="Kristen ITC" pitchFamily="66" charset="0"/>
            </a:endParaRPr>
          </a:p>
        </p:txBody>
      </p:sp>
      <p:sp>
        <p:nvSpPr>
          <p:cNvPr id="37892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7894" name="Picture 3" descr="D:\Cac loai hinh\HINH\hinh anh danh cho BT\picture-exerci\j042446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609600"/>
            <a:ext cx="5562600" cy="327660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609600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Kristen ITC" pitchFamily="66" charset="0"/>
              </a:rPr>
              <a:t>   I have a tissue</a:t>
            </a:r>
            <a:endParaRPr lang="en-US" sz="40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8" descr="http://wlstaging.languagepod101.com/wordlist/media/9474&amp;v=fit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57200"/>
            <a:ext cx="6248400" cy="2819400"/>
          </a:xfrm>
          <a:prstGeom prst="rect">
            <a:avLst/>
          </a:prstGeom>
          <a:noFill/>
          <a:ln>
            <a:solidFill>
              <a:srgbClr val="00CCFF"/>
            </a:solidFill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08792" y="4038486"/>
            <a:ext cx="6096000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KaiTi" pitchFamily="49" charset="-122"/>
                <a:ea typeface="KaiTi" pitchFamily="49" charset="-122"/>
              </a:rPr>
              <a:t>   </a:t>
            </a:r>
            <a:r>
              <a:rPr lang="en-US" sz="4000" dirty="0" smtClean="0">
                <a:latin typeface="Andalus" pitchFamily="18" charset="-78"/>
                <a:ea typeface="KaiTi" pitchFamily="49" charset="-122"/>
                <a:cs typeface="Andalus" pitchFamily="18" charset="-78"/>
              </a:rPr>
              <a:t>I …… a comb</a:t>
            </a:r>
            <a:r>
              <a:rPr lang="en-US" sz="4000" dirty="0" smtClean="0">
                <a:latin typeface="KaiTi" pitchFamily="49" charset="-122"/>
                <a:ea typeface="KaiTi" pitchFamily="49" charset="-122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4000" dirty="0" smtClean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9" name="Picture 3" descr="D:\Cac loai hinh\HINH\hinh anh danh cho BT\picture-exerci\j042446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85828" y="4996428"/>
            <a:ext cx="6329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a.has</a:t>
            </a:r>
            <a:r>
              <a:rPr lang="en-US" sz="36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  	</a:t>
            </a:r>
            <a:r>
              <a:rPr lang="en-US" sz="3600" dirty="0" err="1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b.are</a:t>
            </a:r>
            <a:r>
              <a:rPr lang="en-US" sz="36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  	</a:t>
            </a:r>
            <a:r>
              <a:rPr lang="en-US" sz="3600" dirty="0" err="1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c.have</a:t>
            </a:r>
            <a:endParaRPr lang="en-US" sz="3600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  <a:p>
            <a:endParaRPr lang="en-US" sz="3200" dirty="0">
              <a:latin typeface="KaiTi" pitchFamily="49" charset="-122"/>
              <a:ea typeface="KaiTi" pitchFamily="49" charset="-122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  </a:t>
            </a:r>
            <a:endParaRPr lang="en-US" sz="32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50233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51503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606" y="3979360"/>
            <a:ext cx="10054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have</a:t>
            </a:r>
            <a:endParaRPr lang="en-US" sz="3200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62200" y="759447"/>
            <a:ext cx="480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       </a:t>
            </a:r>
            <a:r>
              <a:rPr lang="en-US" sz="4000" dirty="0" smtClean="0">
                <a:solidFill>
                  <a:srgbClr val="FF0000"/>
                </a:solidFill>
              </a:rPr>
              <a:t>Warm up </a:t>
            </a:r>
          </a:p>
          <a:p>
            <a:r>
              <a:rPr lang="en-US" sz="3600" dirty="0" smtClean="0">
                <a:solidFill>
                  <a:srgbClr val="FF0000"/>
                </a:solidFill>
                <a:hlinkClick r:id="rId3" action="ppaction://hlinkfile"/>
              </a:rPr>
              <a:t>    Let’s sing and dance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33400" y="4495800"/>
            <a:ext cx="4572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rgbClr val="FF0000"/>
                </a:solidFill>
              </a:rPr>
              <a:t>………. coin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0965" name="Picture 3" descr="D:\Cac loai hinh\HINH\hinh anh danh cho BT\picture-exerci\j042446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lovely\My Documents\Downloads\dong xu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609600"/>
            <a:ext cx="5257800" cy="358140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6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5638800"/>
            <a:ext cx="45720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dirty="0" smtClean="0">
                <a:solidFill>
                  <a:srgbClr val="FF0000"/>
                </a:solidFill>
              </a:rPr>
              <a:t>I have a coin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9600" y="4267200"/>
            <a:ext cx="70866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Kristen ITC" pitchFamily="66" charset="0"/>
              </a:rPr>
              <a:t>a / bar / have /candy /I</a:t>
            </a:r>
            <a:endParaRPr lang="en-US" sz="4800" dirty="0">
              <a:solidFill>
                <a:srgbClr val="FF0000"/>
              </a:solidFill>
              <a:latin typeface="Kristen ITC" pitchFamily="66" charset="0"/>
            </a:endParaRPr>
          </a:p>
        </p:txBody>
      </p:sp>
      <p:pic>
        <p:nvPicPr>
          <p:cNvPr id="41991" name="Picture 3" descr="D:\Cac loai hinh\HINH\hinh anh danh cho BT\picture-exerci\j042446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914400"/>
            <a:ext cx="4953000" cy="274320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6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9600" y="5257800"/>
            <a:ext cx="70866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 smtClean="0">
                <a:solidFill>
                  <a:srgbClr val="FF0000"/>
                </a:solidFill>
                <a:latin typeface="Kristen ITC" pitchFamily="66" charset="0"/>
              </a:rPr>
              <a:t>I have a candy bar</a:t>
            </a:r>
            <a:endParaRPr lang="en-US" sz="48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Lucky number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10 points.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" y="4534838"/>
            <a:ext cx="5781804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have </a:t>
            </a:r>
            <a:r>
              <a:rPr lang="en-US" sz="6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 watch</a:t>
            </a:r>
            <a:endParaRPr lang="en-US" sz="6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4037" name="Picture 3" descr="D:\Cac loai hinh\HINH\hinh anh danh cho BT\picture-exerci\j042446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533400"/>
            <a:ext cx="4876800" cy="365760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6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0100" y="4582771"/>
            <a:ext cx="55306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I......................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81000"/>
            <a:ext cx="5029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81000" y="5257800"/>
            <a:ext cx="7772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a.is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    b. an	    c. a</a:t>
            </a:r>
            <a:endParaRPr lang="en-US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1000" y="3733800"/>
            <a:ext cx="7772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have ……. eraser</a:t>
            </a:r>
            <a:endParaRPr lang="en-US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77724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have 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an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eraser</a:t>
            </a:r>
            <a:endParaRPr lang="en-US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3" descr="D:\Cac loai hinh\HINH\hinh anh danh cho BT\picture-exerci\j042446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693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Lucky number</a:t>
            </a:r>
          </a:p>
          <a:p>
            <a:r>
              <a:rPr lang="en-US" sz="7200" dirty="0" smtClean="0">
                <a:solidFill>
                  <a:srgbClr val="FF0000"/>
                </a:solidFill>
              </a:rPr>
              <a:t>20 points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76200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75509" y="4343400"/>
            <a:ext cx="856369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have a </a:t>
            </a:r>
            <a:r>
              <a:rPr lang="en-US" sz="66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pencilsharpener</a:t>
            </a:r>
            <a:endParaRPr lang="en-US" sz="660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US" sz="66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4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9600" y="4343400"/>
            <a:ext cx="8077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……………..  </a:t>
            </a: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book</a:t>
            </a:r>
            <a:endParaRPr lang="en-US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7110" name="Picture 3" descr="D:\Cac loai hinh\HINH\hinh anh danh cho BT\picture-exerci\j042446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04800"/>
            <a:ext cx="5638800" cy="381000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6172200"/>
            <a:ext cx="533400" cy="45720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400" y="5410200"/>
            <a:ext cx="80772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 have a comic book</a:t>
            </a:r>
            <a:endParaRPr lang="en-US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Tommy_Phan\Download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Tommy_Phan\Downloads\f_thank252Dyom_2c90f7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72299" y="4139776"/>
            <a:ext cx="5292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YOUR ATTENTION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59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</a:t>
            </a:r>
            <a:r>
              <a:rPr lang="en-US" sz="3600" b="1" smtClean="0"/>
              <a:t>October 23</a:t>
            </a:r>
            <a:r>
              <a:rPr lang="en-US" sz="3600" b="1" baseline="30000" smtClean="0"/>
              <a:t>rd</a:t>
            </a:r>
            <a:r>
              <a:rPr lang="en-US" sz="3600" b="1" smtClean="0"/>
              <a:t>, 2018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634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FF"/>
                </a:solidFill>
              </a:rPr>
              <a:t>A. Practice the words.</a:t>
            </a: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362200" y="2590800"/>
            <a:ext cx="4343400" cy="1600200"/>
          </a:xfrm>
          <a:prstGeom prst="horizontalScroll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listening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10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0910" y="6248400"/>
            <a:ext cx="593090" cy="609600"/>
          </a:xfrm>
          <a:prstGeom prst="rect">
            <a:avLst/>
          </a:prstGeom>
          <a:noFill/>
        </p:spPr>
      </p:pic>
      <p:pic>
        <p:nvPicPr>
          <p:cNvPr id="12" name="31 Track 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1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4600" y="44958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900FF"/>
                </a:solidFill>
              </a:rPr>
              <a:t>a</a:t>
            </a:r>
            <a:r>
              <a:rPr lang="en-US" sz="3200" b="1" dirty="0" smtClean="0">
                <a:solidFill>
                  <a:srgbClr val="9900FF"/>
                </a:solidFill>
              </a:rPr>
              <a:t> key</a:t>
            </a:r>
            <a:endParaRPr lang="en-US" sz="3200" b="1" dirty="0">
              <a:solidFill>
                <a:srgbClr val="9900FF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743200"/>
            <a:ext cx="2962275" cy="154305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pic>
        <p:nvPicPr>
          <p:cNvPr id="13" name="a key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620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19400"/>
            <a:ext cx="2876550" cy="1590675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0" y="46482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9900FF"/>
                </a:solidFill>
              </a:rPr>
              <a:t>a </a:t>
            </a:r>
            <a:r>
              <a:rPr lang="en-US" sz="3200" b="1" dirty="0">
                <a:solidFill>
                  <a:srgbClr val="9900FF"/>
                </a:solidFill>
              </a:rPr>
              <a:t>candy bar</a:t>
            </a:r>
          </a:p>
        </p:txBody>
      </p:sp>
      <p:pic>
        <p:nvPicPr>
          <p:cNvPr id="13" name="a candybar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048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438400"/>
            <a:ext cx="2266950" cy="2524125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133600" y="51054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9900FF"/>
                </a:solidFill>
              </a:rPr>
              <a:t>a </a:t>
            </a:r>
            <a:r>
              <a:rPr lang="en-US" sz="3200" b="1" dirty="0">
                <a:solidFill>
                  <a:srgbClr val="9900FF"/>
                </a:solidFill>
              </a:rPr>
              <a:t>comic book</a:t>
            </a:r>
          </a:p>
        </p:txBody>
      </p:sp>
      <p:pic>
        <p:nvPicPr>
          <p:cNvPr id="13" name="a comicboo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4" name="a comicboo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52400" y="5638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819400"/>
            <a:ext cx="2724150" cy="1676400"/>
          </a:xfrm>
          <a:prstGeom prst="rect">
            <a:avLst/>
          </a:prstGeom>
          <a:noFill/>
          <a:ln w="57150">
            <a:solidFill>
              <a:srgbClr val="FF5050"/>
            </a:solidFill>
            <a:miter lim="800000"/>
            <a:headEnd/>
            <a:tailEnd/>
          </a:ln>
          <a:effectLst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286000" y="47244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900FF"/>
                </a:solidFill>
              </a:rPr>
              <a:t>a</a:t>
            </a:r>
            <a:r>
              <a:rPr lang="en-US" sz="3200" b="1" dirty="0" smtClean="0">
                <a:solidFill>
                  <a:srgbClr val="9900FF"/>
                </a:solidFill>
              </a:rPr>
              <a:t> </a:t>
            </a:r>
            <a:r>
              <a:rPr lang="en-US" sz="3200" b="1" dirty="0">
                <a:solidFill>
                  <a:srgbClr val="9900FF"/>
                </a:solidFill>
              </a:rPr>
              <a:t>comb</a:t>
            </a:r>
          </a:p>
        </p:txBody>
      </p:sp>
      <p:pic>
        <p:nvPicPr>
          <p:cNvPr id="13" name="a comb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514600" y="4749225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900FF"/>
                </a:solidFill>
              </a:rPr>
              <a:t>a</a:t>
            </a:r>
            <a:r>
              <a:rPr lang="en-US" sz="3200" b="1" dirty="0" smtClean="0">
                <a:solidFill>
                  <a:srgbClr val="9900FF"/>
                </a:solidFill>
              </a:rPr>
              <a:t> coin</a:t>
            </a:r>
            <a:endParaRPr lang="en-US" sz="3200" b="1" dirty="0">
              <a:solidFill>
                <a:srgbClr val="9900FF"/>
              </a:solidFill>
            </a:endParaRPr>
          </a:p>
        </p:txBody>
      </p:sp>
      <p:sp>
        <p:nvSpPr>
          <p:cNvPr id="21506" name="AutoShape 2" descr="data:image/jpeg;base64,/9j/4AAQSkZJRgABAQAAAQABAAD/2wCEAAkGBhQSERUUEhQUFRUWFRgYFRgVFxgVGBcXGhUWFRwYHRgXGyYfHRojHhYcIC8gIycpLC0sFR8xNTAqNSYrLCkBCQoKDgwOGg8PGiwkHyUpLCwsLCwsLCwsLSwpLCwtLCosLCosLCwsLCwsLCwsLSwsKSwsLCwsKSksKSwsKSwsLP/AABEIAOEA4QMBIgACEQEDEQH/xAAbAAACAgMBAAAAAAAAAAAAAAAABQMEAQIGB//EAEcQAAIBAgQDBQQHBQYFAwUAAAECEQADBBIhMQVBUSJhcYGRBhMyoSNCUmJysdEUM4KiwQeSssLS8BVjc+HxJENTFjREk8P/xAAaAQACAwEBAAAAAAAAAAAAAAAAAgEDBQQG/8QALxEAAgIBAwIDBwUBAQEAAAAAAAECEQMSITEEQRMyUSJhgZGhsdEFI3HB4TNCFP/aAAwDAQACEQMRAD8AqUUUV6IxQooooAKKKKACiimmF4ExGa4RaTq3xHwX9Y86qy5oYlqm6LMeOWR1FWK6u4Xg125qEIB5t2R89T5TXT8N4FEG1by/8y98XiF3+S+Jp1a4Eu9wtcPeYX+6N/4prHy/qre2KPxf4/00cfQJf9H8F+TjbHs8kw9zM32bSlj/AFP8tNcP7NL9XDue+62X5Zgf5a66zZCiFAUdAAB6CtbuLRfiZRvz6aH0rPn1Wae8pv4bfY644cUfLH+xHa9nmG1vDr5Zj/gH51ZXgtz7dseFs/6qbWbodQwmGAIkQYInY1Qx2JW1cDZn27S7iJEmCdI30/8APPL1l92XJ+i+hC3BH/8AkTzQ/wCuq132bY7rYbxXL/lNdEK1u3AoJOw3p1BLdfdi6mzkMR7KdbHnbcfkSPypXifZoAwHZD0urHz0/I16DYxSuCVOgMHlB0Ma+I9akIBHIj1FdEM2aPkm/jv9yqWPHLzQX2PKsTwS8m65h1TtfLf5VQmvVr3BLZ+GbZ+5oP7plflSbifs2W+NBcH2rfZcfwzJ8ifCu7H+o5I/9I2vVfg5Z9FCXkdfz+TgqKaYz2eZZNo5wNxs47o692h7qVZuR0PMHStTD1GPMrgzgy4Z4nUkZoooroKQooooAKKKKACiiigAooooAKKKKACrGDwL3WyoJPM7ADqTyFTcN4YbpJnKi/Ex5c4HUx6bmuw4XwcMoABSzuBqHufeJ3APqeWUb5nWdesPsQ3l9F/P4O3p+leT2pbL7i7hPBQp+jAuOPiuN8CHoo6+GvetdJg+EKhzN23+03L8I2X8+pNW0tqigABVA0AgAD8hWcPfVwSpkAkeY/3PnXnpzlklqm7ZrxioLTFUgu31X4iBO08z0HU1WxeOItlrQVtNZMFSdBp4mrV+wHUqeY9DyPlSLC4ViWXNFyW7DaBl0kAjkCcusg6dZquVrYeKXcYX/pMOrySQgaR2Z0GaQPPTkRS+1LWAgtyLZIZ5UayZ0+I6NJ670w4bh7gR0ZcoJOWcrfFuIB2mT/FW+E4RlDBnYhtwvYAOmogzOgEzsKbS5fINWk24RiJsLmOqjK0/dJWfOJ86WFDea7cCgxCglgMsDMYEbHMN9486dWMBbQEKohvintZvEtJPnUtuwoEBVAO4AAB8hTuDlyJqS4FvA8aCotkjMs5dZJQRHpOXyHWrnEb2S0xPIH05/Ks4K5bcZrYESV0AGoMHbwrfEYRbgAYTG2pBHmDTqL00K5LVZz1lmtyLgEPbVm6AxmB16dpfFRTbhVn3eHBOjModzucxUHn00Ed1aX+H2r9v3aNAQG3K6wMoGUzvpHPz3q5jbRNshd9IG0wQY9BRGDjbXwJlJSpfMX4PiFzK7EBkU5ejFpWT+ESRzMju1t4Ti9u4YBgyRB5kCTB56A+h6UrUsbK4dFcPsWKkRJJLkkQNSW7yNKtYtbWHgpbGaIXckT2QACdydNImiMmld7IJJN13LuL4alzUiG5MujevMdxkVy/HfZvSbg8LqiI/EOXnI7xTrEX7yLN2ArGJtmXQwT9mDseo5Vc4c69pBca4Rqc0aAyNIUSDBqxU5XHaXr3/ANFuo090eVY3AvZMOJB2YbH9D3VCDXpXFvZ4FTkWVPxW/wDT0/D6RsfPeKcMNkyNbZOh6dxrX6brW34eXZ9n2f8ApnZ+lSWvHx9UQUVqjzW1ahnhRRRUgFFFFABRRRQAVe4Xw03WJJyourt0G8CdJPy1NQYPCNdcIu53J2A5k9wrt+C8KUgAD6JDpP8A7jg6seoBHmRGy65vX9Z4MdEPM/p7/wAHb0vT+I9UuF9SXhXCQQpZcttf3dvrzztO/UA+J1gB4WEgE6nbvrS/iFQSx/WlGMdWYXEuHMpBCsNBpGhjv2J5navMt+ptJWT41w19Ef4BqQdiSvZnqJnzijGXWtEZLYVS4+HLNw6CI7xp5cgK3Q28QBm7Lgcjr3xO6/lNWcLwxUOYlnYaAuZyjoAAAPHepUW+AbS5LcVHZwiISVUAncxqfPfyqWs1ckVWYoZgASdgJPgNTWapcU4mlle1qSNF6+P3abhWRyQcJ4qXz+8KjLcKKdBmgCe7eR3xpUuP4qqZlE5wNBHOAY8YOmmpEa7Vx62GzEAFST8ANzQb8joBrudI16DLNmEkkgQNydScoCi58R8Dy35Vz+K6ot8NWNOC8U9ytzNBQQ0gMO2ZzKM2pAGUDTc+MXcZ7ThSmTKZK5lJXNB30BmeQA3PWRXPLbBMCGbtHL9GrKBAliGhde/pzMDBuQVCklmHZ7RAC87mo0nUJI+90hfFklSJ0JsfeyLD6dSQWFwEgGY7AG/MyCD3g10Vee4Hia2cStxAVQgJcWD2Pq6+gPketehA12dPLVEoyqpGaXcVwBco6asjKY2nKwcb6TI+ZpjRXQ4qSplalTsSY17t8BFtunVnEBdImTvEnQb929bLi7dn6OxbzHmFGrZdJMb+J699OhSLh0WLzrc0LBQpjcLm/PNPcd+VUyi4tO+eWWJ2uOOwywPEBckEFXG6nQ/Px+Y6iqfGuCi4CVUEn4l5OP8AV38/QiymDV7gvBiRlGUD4domRuI5HTXwi7NWadUakJq0u4njfFOHGw0iTbY9k8x909/6VEjzXpXtJwVXRmiVI+kH/wDQd459wnlr5li8K1i4UbxU/aXrWj0fVO/Cyc9n6r8nH1OBV4kOPsS0VhWms1rGcFFFFABRRTPgWEDOXb4LYzHvb6o+RP8AD31VmyrFBzl2LMeN5JKK7jrgXByAE2dxmunmicl7j/U/drsrSKAFWAAIAHIDSKp8KwRW2S0h31bqJ2E9w+cmq+P4YLaFrQ1HxEszEjlqSTAOsDvPIV5Gc5Tk5y5Z6CMYxShHhDO/hlcQ6hhykbHqOh7xSK/gRauR7tbuf4AR2pHKeUcztGula2MRekhGLwoZozCAeWUz2t9OeU90uuGI+SbhOZjmg/UB2Xx5nvJpF7Q3lN8NgUtklFAJ3O58JPLuqxWaQe1eLuIEyEqCTJBI1BWAYIO2Yx58qtfsqxFux/RSbDe0lrIJNwkAScm557GKr4n2qkH3S92ZiIHlMA/iIFHiRXcjTIYcX40tgdXI0X+p7q5R3uOzMwLPBzZlYBOndPRR46fVwSSxYnP2hmuKWYjmQuUSW1jNsJ6zOpwrEAG2eZUZTJJ0m4zNKiACQe4abVzTyamXxhpMZRl2lCw3A947RAnO+gnbzA01rdW1HaTMFXtrki0u2gVTrrEiJjSBJrcYZ80iFYT28tsAADKFRe0R46aad1YMKO0QBI7HvQM0fWdo1JPIRpM9BXY5PAe3CNKZpYvqLsbglY7Ow0EaEDnVLObbFn7TFgSRBkmcq6bDTbTQVucem7M159eypLoszpJGsDSSYGsDatMPZllZwqCewigAAnQnQat1bkB3VCJZlLY7StqGVZ75UAn1Wa6f2Wx5e0bbHt2jlPev1T6aeVcqwzaEw6GCOo3698jx1rbBcQezcDrAYgIwcrrtp8W2mjadKvw5NErZVljqR6HWa53B+2dttLilDtK9tdND3/nTvD4624lXVh3MNPGdvOtOOSMuGcbjJck9RX8OriHVWHRgCPnSHh3tC7YlrLlHBJysmw+I6dRAjWdQda6KiM1NWgcXEwiAAAAADQACAPIUj4jiWbEKtoS6zGsDT4ie7UL599O7s5TliYMTtMaUgwWCvqzMqKpYATcYGAJ0ATNzM6xOlVZm3SQ+Ot2dADXE+1/s6GXKojdrJ6Hnb8Ond+GukwuDe0zXLl1SCO0MuUTuDJY7a+tWsdhBdQrsd1PRhsf98iRzobbVrZrdEqk65TPFcNe5HQjergNTe1XD/dXRcAgOSGH2bg0I+XyNVLFyRW/0udZoKRj9RieOTRLRRRXWc4V2vs/w393bI2+lu+OmVT5wP4GrluEYX3l5FOomW8F7RHnEedeh+z9qUa4d7jEj8Kkqvrq38dYf6pltxxL+X/Rq9DCk8nwX9l3HYsW0LGOgnQT/AOJPlUWD4mrgSQGIEjlPceYqrxPiWS4FIlFgtmXQzMHMRAgxB6gjwpW7SP7xiwQlh7tdl15kAR2i0ddAeeuK27pGio7bjHAYFkutlIFrcQQcxIAA7goEenQy0qvw/Ce7tqkyRqx6sTLHzJNWKujGkVydhUOMwi3EKNsfUHkR3ip6KsoSzhsfgrtg9qMvJsodT5Nqp7pjpVJHblcJ0IEo7QDuAGJUDwFeikUu4hwu17t292mYI5ByiZymqJdP3TLlm9TjbzOpytdcEQMqhFiTAAgaVGyDI7l7hCby51nkI9K34kP/AFDfjs/mKh//AB7/AIj/ABGuM6LNhhB9gH8Tk/0NWcHgFJ1VAO4a7E7nwrIqxg/iHj/lahskWNij7ouNO3lAAGgzx6xU7CLlrfmTJJk5o51TNs+4UQZa52e/6SNPX51cxBi7bB0I3nTdhH5j1qRSDFN9I/8A1h/htVNfeCqaMGUtDconu7qr4z94/wD1h/htVLiD9In/AE3/AM9BIXrUMyyVIADj4gRuATuB0107qh9y/JVP3s35kwAPL9a6TgvDrd3EYn3i5oNuNSN07jTlfZ3Dgz7lCe+T+Zrphgc4qVlEsqi2qEfsjwsl/fHUCYbkzER2Z3VQT2uZbTQCetrAEbUV2wioRpHNJ6nYVXx2KNtc0SAROsQDz/31qxWGUEQRIO4Os0S3QITKLuJAOlu0RI5sw3Bjp3n0ppg7BRFUsWyiJOk/728qX3uMkMyC2SyztJAUfWMDb9RS5rzsy3HIAfsnIdUPZKgjk05dOjHWuVTjF7bv1L3Ftbmntjwb3isB9cSO64o09QB/dNeZYS7Gh3G9exrZd8MM8l4zCd9yVB+9l0Pia8o9osJ7rFNHwv2x57/OfWu/ocunK4+u/wATk6qGrGpemxvnoqn76it7WZOk6fgNshLrj4oFtPxMf1y+tej4ewERUXZVCjwAj+lcX7MYfs2B9q8znwQEj5219a7LGOwtsUBLRoBqfIfPyrzXUS15py99fLY28UdOKMfdfzJ6oNwZPeK4GXKcxUABSwmDHIgmdNyB0qra4rdQAXbTbbmAT45SRPpTDAY4XVLKCAGK68yAJjwmPEGqU4y2LHa3LNZooq2hAooop0hbCq3EXAtuJ1KPA5nskaDc7/OrNK/aPAC5ZZgCXRSVhiOYJnUAiBz6VE09LomPO5yWNw1xrrMqPBKQTbbultRyj51EmDuLaurkfMxXLIA+E9THjVm7gU98UFq4/YDAJ2j8RBJzctqr8R4TAn3TW1Cs3bRZZlEwNtI/KspRbV1sdrassMtznfYfx21rW3cCsGa7nImA15ToQQY18PSs8OsObYyWc4lgD7hSCcx0zZx4THKjE2Is21nVmGYhRzDPEA6gaDflUOLXKJTT4Fpwy5ADcTNm3zMQFzZiBAPd02qRxbVkKFTBGkXDJzDUkrsP6U5wYmym2ttdwD9UVWysht2wBcZgQItSxKga6vr40J26Ja2sXuuZy6ugYvOlzKQIUfWjXQ8qku4Ry8jO0qczQH22AKjnlG3U1rZw7SgfOxLlSigMxKLJ5xudd/hpkvClmThrwjUkqqiBqZIim0vshbQ19mLgN7ENOjG3E9kmE10OtdHXCYrCEubdgXs3ZnKxZFBaJOYnkDXY8NwIs21thmbLOrbmST/Wu7p5twqtjmyxqVlqiiirmyqgqO/azKVkieY3FSVile4yE9/gzAj3RB+jKMbhJnvOUa8ukZRU+KwdhFUugCjSACFneSo08zVnHswtsUnMBpAk76wOsTS/PiWXMxS0sSZksBGsqB8pqiW2yRat+WM8NiRcUOswZ330JH5ivN/7RcBlyuPqOV/hbUfkPWu54BclGG4DmDBgggNpO4kmkvt/hM1i5+AN5qZ/IVMJ1KE/evqRKNqUfceX+8oqrnrNei1GPpPXfZi12rI+zh2bzZrf6mn3E7lwKPdKWJaDEaCDrqRGsa0q9m1+k8MPaHqT+lPhiFJYSJWM3dMxPoa89H2k36t/c15bP5HNPaYMWxFu4V7zCDl2mSQRPUgdxroOGXg9m2wUIGUEKNgDqNu786pcT4wqqQpEnQExB7oO81fwVzNbQ6aop00Gqg6DpU41FNpMJttW0T0UUV0UVWFZoopkhQqpxW+Es3GO2Rhp3jKPmat1HiLAdGRhIYEHQHfx9fKpatbAnuczw3EKmKdmMD3IHLncbqR0rT2q4zbdAiyWKv0jtKRuCfsmr9r2STMzXHa4xXKpKqMms5hGkz1pRieFhXZHAQmZKopkFcuZZHwbSBqPHfPccmOGl8HUnGctS5Gvs7xJLdhFY6yx+rzdjzakGKxGYWY0BzGdDqnY5kaak+lb8EW0Lv01tGy9lpAaO1IfQaxMHTaDW2KURaYRGiiApEMsnQqR9XpzqrJJtK2WQildG/D7sWFO4VTHXKsgecCpeH3/AKe1daFVQx+JSTmURpIrHD0BspzzLmMxu3aI0AEa7dKp4q6vxhUyqCqdlYd9DO3wplknnqBVEXUrRbJXGg4Xj1/aEczlFy486a+8UwIJ7ta6rEcYtsjKDqVIHw7kEfarlrPD0s2w94ydYQqpiRlA2ln7tlJPMU54P7Ohgbl5FVmBCKFH0SxoYiM/OeVdcHPyxOeSjyzXA4xLN249wmHFtREHXMRtM7sOVdNSfC+zNtXL3PpW0gsqjLBJ0A5604q7FGUY0yvI1KVoKKxRT2IFFFYpWxqCiilYxd4ZiUGUNoWIXSBsBuKqlKhlGxnNKPaSzmtEdVceoqXh+Oe68xFsKRPItI2J1MAGeWvpvxYSg8f6Gq5yuNlkVUqPA8hopt+zCitb/wCo5fBR6v7Mt2564e0fmf1rb/gl0ZwCu8gkkZxEQd8pWNNCO23Wqnsnd1td+HI81ZB+tdJisSLa5m2kD1rhUFpal2v7l0pPVa9xzVqybNxTctmIKnNLByQROYllk6aabDSumwl0PbRgIDKrAdAVBj50rxfGgQoyZkuLoGViW1cHsjcQubwM0y4ffV7asoAERA2EdkjwBEU2NJNxTFnbSbJ6zRRXTRSFFFZpiAoorFABVfG4Fbqw421BGjKeoPI1YopXT2ZK2OM4p7P30YPbHvNfiQAN01TaeUjQ7QOVFbblJyMJvZgAD8Pu9wOkz616Cu48a5Cweyv4R+QrN6mEYVR24ZOdplS7aYYUKAc4tqIG8woIj5VWb3hvWybZJOYW7Y0gKAQOUAGCeuXoBLkVph//ALzD+F3/AACuXHvJIuntGxhwv2fIYXb5D3B8Kj4LfgOZ76eUUVqJKKpHC23uwrFFFQ2AViiikbGCsUUUrZIUmxeFu3G7SygOi5wAw745H/fOm5NJ0xrWmy3NZltCWgaCZIEDUd2tVTruWQvsWsPcu+8AZAqBD8METKhRPhm0o4o3Y8/1qxbvhhIM1Q47dy2iegY+gmkl5Ro+Y8j/AGkVikvvzWa1PBOXxT1b2RxH7n7tx7Z8HUkfMiuv4tgve2mTqNOU93mJHnXnXAMQR7xRuAtxfxI0/pXp9u4GAYbEAjwIkVOSFZckH6389xISvHCXu+whucaTQMg96oKrpLgkQYUjMCeg+dMeCYRrdkBhBLM0fZzMSF8QInvmi/xy2kgkyCVjmSNIA3PlUWB4ubt3KF7OQseo1ULPj2tO7uqiDSlvK2WSTcdlQ0orNFdRSFYoqP8AaU+0vqKhtLkKJKKj/aF+0vqK1OMTMq5hmaco3nKJPp/UdaXWvUmmZxN0qpKqXI+qCAT4TSj/AOoXT99hrqDkVh/Ihdqd1iaSXrYyOcxXFsQ5GS3dtKRofdhyf5ly+fSl1vgmJY5FdDA3FwbdIQZ/n612LqrgqYIIgjfSllz2WsH4VKH7SMQfmTPnXPKGrfktjPTxsJxwnFiQGssQPhBlvHl86q57tq4ty41q06A5VuaaNoeyoc6xuT4CuiX2WsCP3kj63vHzHzBph+xpABVSFEDMAYHiar8KK34GeRvY5bE4h7xDvdt2UESVulpjmFEx5x4Vfs/tLiLeKsssSrQC5HeP60wTgmHzZhatz4A/LYVYw+At2ySiIpO5UAT6UyRFkeAa9teFvQaMhPaPWCNKt0Vg1N0QZrFYDdKCaWyQJrBNYJrUmkbGoixlwhGIBJA2UEnyApbawV4kMWVDlyzq7RpoTproOZ2qzxK+4yhOsntKNtY167efLeoxxcBSXUiASeewmqm1e5Yk62J8HgRbzQSxYgkmOQgbDb9aSe3OKyYW4fuEebdn+tdErSAdR3HeuA/tPx30a2wfif5KJ/qKfHHVOMfeLJ0nL3HnGWs1Lkor0lGRqOu4fifd3UfkDDfhOh/OfKvS/Z69NrJztMU/h+Jf5SB/Ca8rYSK7P2Q4rqhJ+L6G5+Ia2285jxfuqrr4ackcnrs/6H6SWqDh6b/kfcVKWczgQ9wQWk6KImJ0Ezy6zVDBm8LR9zbfMxzM+ignYAB4JUCBp0JnU10V/Cq+XMoOVgyzyYbH/fQVJWe8VyuzrU9qowp01EHp07qzRRVxWYLQJ6a1xnDbdy8/u0ZVyWbbksC0l5EQCI+Gusx7RauEfYaP7prmMCbqFmt4e9LBVJKhZCAgQGYHmeXOuTqKbVq0dGK0nTLv/AL/AP8ANa/uP/rqfhnAWt3ve3LiuRbKKFUiJYMTqx+yBVL/AItcBhi6MdlcFSfCdD5TTHh3GczBLkBj8J2zaSR41Tjlj1bKmWTU9O7tDDFYgIs+lILV+5irzW87JbtqC5TQksTlUHloCSfCrnG7vaC9Fn1Y/wCmoPZJdcS3M3wPJbVsD8zUt68ml8IhLTC+5pxDh5sFGV3ZWbKcxllYglSG6GIjvFX+EcW94Wtt8aAH8SnQMPMQf+9TcZWbLdxU+jqaQ4Z8mKsH7Re2e8FC35oKVvRkSXDJS1wbfKOkxeJyLPpSPDPcxd11Nx0tWoByGCzsM0TGwET+KrPGLsvHRV+eY/p6Vp7JL9FdPNsRdJ8iFHyWlvXkafCJrTBNEOOwjWHTK7FWkAsZZHAzRPMEA78176ZcJ4n70Mp0dIzDqDsw7jB9DRxtZtjuuIf5sv8AWk/Dny4xP+ZbdT35Ycf19ai9M6RNao2P8bi8g76SYLPi3uFrjrattkAQ5czAAtr9kSB4zU3E7s3GHQgfyhv81beyaxhgftPdY+d1/wBKW9UnfYmtMUyvibL2boAdiGUlGO4IiVPUagg+NM+GcSF1TyZDlcdDEg+BGtRcaXRD0f8ANHFLeEvlxRH27MnxRwAfR6jiVEtXGzoiaxWJrBNM2IIMZiA7EtKyYBIZNATIkgSdttQQdwat4PDWW0NtMw1g6zEaifHymmba6GquH4eiOWURIiNIUTJgAaSdT4Cq+497UWLjQCa8f9tuIe9xZA2tjL57n848q9L9pOKCxYdzyE+J5DzJA868ZtEuxY6kkknvOtaP6fj1ZNfocnVT0wr1JPd0Va91RW/pMrUNat8IxQS5lYwlyFJ6N9VvEHn391VK1uJIq7PiWbG4PuVYcjxzUkeu8Jxpu2wW+Ney/wCIc/AiGHjVyuE9k+Pc2OqgLd71+rc8Rz/i7q7oGsCLe8ZcrZmw0uY8PgzWKKKGyDDNG5itbdwMJUgjqKX8cwzsqtbk5ScyDdlIjT7wgHv1FKeEcUSwzq5yhmzQ3ZKtAB0PIwK55ZdMqfBbHHcbR0HEcIt22yttBIPNSBIYdCDrXI4iQbA+ub1mPxZgW+WaneM9pbTDJZJuueSAt+VY4Nwds/vr4AeCLaTOQHck83PdoBpVMv3Jprt3LI+xF33Djoi6h5MhA8VOaPRj/drHssY/aF/5wb+9bT9DTLieAF5MswwIZG+yw2PeNSCOYJpDg7/7PeLXQUzKFcH4SVJhlfY7kdYOu1Q/YyavUle1DSPuKfumHUqP5hXO2Fz4ywo+p7y63cAhtj1Z/lV/iHHrbgJZJuv9m2JPmdh4nSrHA+Fm0Ge5HvbkZo1CqPhQHmBMk8yaXzT1dkSvZhXqVuLCL/4rYI8VYg/4l9a39lT9HcXpfufOG/zVd4rw/wB6oggOhzITtMQQfukaH15Ul4fjBYuv7wG3njMr6QyiMytswI6dBUeWd+pPmjQ54wfowOrr8jm/pSPhy5sakbWrTs3i5VFHoGPlVriHGVuwtmbrdE5E6atsBHXqaucH4abKksQbjnM5G3QKPuqNPU86W7lZPEaKOP0vuOoVx4Fch+afMVN7LH/0wH2Xuqf/ANrn8iKn4tgDcAZIzpMToGB3UnvgEHkQKV8Mx62GcP2A7Zir9kq0AGJ0IMDao4bZPMUhpxc9lfxT6I360q4OM2LY8rdkKfxXHDR6JPnUuP4oLpy4ce9bbT4QfvNsBt6Vf4Tw73KQTmdjmuNtmY/0A0HcKjvYcRovE1iiaxQQFYYxWaQ+1vH1w1kn6x0UdWOw8OZ7h30JNukBxf8AaJxz3lwWVOi6v48h5TPn3Vz2Cs1VUl2LMZLEknqSZpxg7Neo6PB4cVExupy63Zv7qirMVitHScNmaKKKcULGJa04uLuNxyYcwa9G9m+Mq6qoMq37sncHnbPeOXp0rzgipeG8SNh+Ztt8Y/zDvHz9Kyuu6Zy/dx8r6o0Olzpftz4+x7FRSngvGBcUAsCSOy3Jx/q6j/xTaslSUlaO9x0umFasgO4B8RNbViobAwqgbADw0rNYJpJxTH3FeEaJdFGkgBiik98ST5VVKeksjDUO5rBE70oxNy9bg+8DqTEhYg6mCJOmh1nfSrWD4oHRiRBQ5WHfAII7iGHzpde9MbQ+USYnGLagQSW2VBJMCSYHIRUdriyuhdAWymGAgkd8cxz0qnbxty9cKK3u1VQzEAEnMSFAnT6pPkOtYu4q7aYgtngAidMwM6dzaHu2qtz79h9HbuM8Li1uIHUyD8jzFbsAd9fGl2P4iPdpcVoVu1P3fds2tRYHiRmGMq3wnodoP+9DpUOW9EKG1jQADYAeGlE0pwuNb9ouKzHKqMY6RdKz6CtL3EHd0tpCl513yqoknvOw8WpW6JURxNasoO4B8daWXbN63BVjdnkQAZ79QI9CO+mKEwJEGNRMwfHnUNk0ZAjbTwooopQCiiosTiQilmMAeVAEfEMctpCzEAAE691eNe0PG2xd4trkGiDu6nvNMPbH2rOJc27Z+jB1P2iP8o/70mwmGrY6HpWvblz2ODqc/wD5RPgsPTW2sVHYtRU1ehhGkZE5WwoooqwQKKKKACtXSa2ooAl4XxZsO0GWtkyRzB+0vQ16Pwbj63FEsCDs/Xubo1eYuk1phMZcsNmtnf4lPwt4j+u9Y/V9DqfiYtn6dn/ppdP1SS0ZOPse1UVx/s77YpchdjzRjqPwn6w/3pXVWMSriVM/mPKsZyaemSp+ho6drW6JGWQQdjoa5jieHVXyLovvLcjMfhzWy2pMxE/OunqG7g7bGWRCepVSfUikmrHhLSLOIYqzbtBFZAJ0AMxqT47mo8DgH9zdaIa4wZVOhhQoAPQtlPhmE7U2t4VFMqiKeoUA+oFSE0lb2ydW1IRcHvBbrzpmVRroQyl9COWj/Kt+LYkZwF7TwAqjUk6nyGupO0Uzv4VH+NFb8QB/OsWcMifAqr+EBfypGtqH1b2JeM4b3eDVCZyWmWepFlxPrVniWDiXA7J/eDp9/wDX16yyu2VYQyhh0YAj51tRLchOhBgUzXnWfiw5BMydXOvjrNYsNlvoW0KhlYc+0BqOolRqORp1awyL8Kqs75VA/IVm9h1cQ6qw6MAfzpBr5F3Er+Vg3vAFIiCQIPUGefSKn4OzG0C+bMS57W8G4xXf7sVLZ4fbQyttFPUKoPqBViggKKKQ+0Htfawy6mW5Aak+A6d508aEm3S5I942x2PS0pZyAAJ1MadfCvKfav2xbFMUtki1z5Fv0Xu9aXcb9obuLbtmFnRBt4nqe+q+GwlbHS9DTUp8+hwZ+p2qJphsNNOMPYiixh4qyBW9jx0ZU52FFFFXlQUUUUAFFFFABRRRQAVhlms0UAU72G5jflTXhntfdskC5LgfWGjjz+t5+tViKiuWAa5M/S48yqSOnD1E8T2Z6Lwj2wt3hAYMenwuPFTv5U8tYtW2Plz9K8Su4SNRoe6ruE9pMRa+tnA5Pr/NvWLl/TskPI7/AJNLH1eOXmVHsZNYJrzvA/2kRpcV18IcfODT3Ce3eHf66eZKH+YVnzx5IeaLOuMoy8rR0s0Uus8dtNswPgVP5Gp/+Ip1PoaockPpZZmsVXOPTr8j+lQ3eNWV3ePGB+ZqNSJ0su0Vz+K9ucKn/uKfBp+Sg/nSLHf2pINLSM3fAUepk/lVkcWSflixHKMeWd6dBJ0HU6D50r4r7TWMOJdx3DafAbnyHnXmPEfbbFXtmyD7up/vHX0pKbTMZYkk7kmT867cf6fkl5tjnn1UI8bnVcd/tGuXZWyMq/aO/kuw8TJrlMjOSzEsTuSZJ8zVqzgqvWcHWxg6OOPyo4MvUuXJUw+CpjasRUi24ratCMFE4pSbCiiirBAooooAKKKKACiiigAooooAKKKKACiiigDR6qXqKKqmPEp3Kr3KKK5ZHRE1w+9PMJy86KKx+qNXBwYx3PwpDit6KKXpyc3BEtTJWKK1UZzLFurVuiir4FMi7aqwKxRXVE52ZooopxQooooAKKKKACiii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eg;base64,/9j/4AAQSkZJRgABAQAAAQABAAD/2wCEAAkGBhQSERUUEhQUFRUWFRgYFRgVFxgVGBcXGhUWFRwYHRgXGyYfHRojHhYcIC8gIycpLC0sFR8xNTAqNSYrLCkBCQoKDgwOGg8PGiwkHyUpLCwsLCwsLCwsLSwpLCwtLCosLCosLCwsLCwsLCwsLSwsKSwsLCwsKSksKSwsKSwsLP/AABEIAOEA4QMBIgACEQEDEQH/xAAbAAACAgMBAAAAAAAAAAAAAAAABQMEAQIGB//EAEcQAAIBAgQDBQQHBQYFAwUAAAECEQADBBIhMQVBUSJhcYGRBhMyoSNCUmJysdEUM4KiwQeSssLS8BVjc+HxJENTFjREk8P/xAAaAQACAwEBAAAAAAAAAAAAAAAAAgEDBQQG/8QALxEAAgIBAwIDBwUBAQEAAAAAAAECEQMSITEEQRMyUSJhgZGhsdEFI3HB4TNCFP/aAAwDAQACEQMRAD8AqUUUV6IxQooooAKKKKACiimmF4ExGa4RaTq3xHwX9Y86qy5oYlqm6LMeOWR1FWK6u4Xg125qEIB5t2R89T5TXT8N4FEG1by/8y98XiF3+S+Jp1a4Eu9wtcPeYX+6N/4prHy/qre2KPxf4/00cfQJf9H8F+TjbHs8kw9zM32bSlj/AFP8tNcP7NL9XDue+62X5Zgf5a66zZCiFAUdAAB6CtbuLRfiZRvz6aH0rPn1Wae8pv4bfY644cUfLH+xHa9nmG1vDr5Zj/gH51ZXgtz7dseFs/6qbWbodQwmGAIkQYInY1Qx2JW1cDZn27S7iJEmCdI30/8APPL1l92XJ+i+hC3BH/8AkTzQ/wCuq132bY7rYbxXL/lNdEK1u3AoJOw3p1BLdfdi6mzkMR7KdbHnbcfkSPypXifZoAwHZD0urHz0/I16DYxSuCVOgMHlB0Ma+I9akIBHIj1FdEM2aPkm/jv9yqWPHLzQX2PKsTwS8m65h1TtfLf5VQmvVr3BLZ+GbZ+5oP7plflSbifs2W+NBcH2rfZcfwzJ8ifCu7H+o5I/9I2vVfg5Z9FCXkdfz+TgqKaYz2eZZNo5wNxs47o692h7qVZuR0PMHStTD1GPMrgzgy4Z4nUkZoooroKQooooAKKKKACiiigAooooAKKKKACrGDwL3WyoJPM7ADqTyFTcN4YbpJnKi/Ex5c4HUx6bmuw4XwcMoABSzuBqHufeJ3APqeWUb5nWdesPsQ3l9F/P4O3p+leT2pbL7i7hPBQp+jAuOPiuN8CHoo6+GvetdJg+EKhzN23+03L8I2X8+pNW0tqigABVA0AgAD8hWcPfVwSpkAkeY/3PnXnpzlklqm7ZrxioLTFUgu31X4iBO08z0HU1WxeOItlrQVtNZMFSdBp4mrV+wHUqeY9DyPlSLC4ViWXNFyW7DaBl0kAjkCcusg6dZquVrYeKXcYX/pMOrySQgaR2Z0GaQPPTkRS+1LWAgtyLZIZ5UayZ0+I6NJ670w4bh7gR0ZcoJOWcrfFuIB2mT/FW+E4RlDBnYhtwvYAOmogzOgEzsKbS5fINWk24RiJsLmOqjK0/dJWfOJ86WFDea7cCgxCglgMsDMYEbHMN9486dWMBbQEKohvintZvEtJPnUtuwoEBVAO4AAB8hTuDlyJqS4FvA8aCotkjMs5dZJQRHpOXyHWrnEb2S0xPIH05/Ks4K5bcZrYESV0AGoMHbwrfEYRbgAYTG2pBHmDTqL00K5LVZz1lmtyLgEPbVm6AxmB16dpfFRTbhVn3eHBOjModzucxUHn00Ed1aX+H2r9v3aNAQG3K6wMoGUzvpHPz3q5jbRNshd9IG0wQY9BRGDjbXwJlJSpfMX4PiFzK7EBkU5ejFpWT+ESRzMju1t4Ti9u4YBgyRB5kCTB56A+h6UrUsbK4dFcPsWKkRJJLkkQNSW7yNKtYtbWHgpbGaIXckT2QACdydNImiMmld7IJJN13LuL4alzUiG5MujevMdxkVy/HfZvSbg8LqiI/EOXnI7xTrEX7yLN2ArGJtmXQwT9mDseo5Vc4c69pBca4Rqc0aAyNIUSDBqxU5XHaXr3/ANFuo090eVY3AvZMOJB2YbH9D3VCDXpXFvZ4FTkWVPxW/wDT0/D6RsfPeKcMNkyNbZOh6dxrX6brW34eXZ9n2f8ApnZ+lSWvHx9UQUVqjzW1ahnhRRRUgFFFFABRRRQAVe4Xw03WJJyourt0G8CdJPy1NQYPCNdcIu53J2A5k9wrt+C8KUgAD6JDpP8A7jg6seoBHmRGy65vX9Z4MdEPM/p7/wAHb0vT+I9UuF9SXhXCQQpZcttf3dvrzztO/UA+J1gB4WEgE6nbvrS/iFQSx/WlGMdWYXEuHMpBCsNBpGhjv2J5navMt+ptJWT41w19Ef4BqQdiSvZnqJnzijGXWtEZLYVS4+HLNw6CI7xp5cgK3Q28QBm7Lgcjr3xO6/lNWcLwxUOYlnYaAuZyjoAAAPHepUW+AbS5LcVHZwiISVUAncxqfPfyqWs1ckVWYoZgASdgJPgNTWapcU4mlle1qSNF6+P3abhWRyQcJ4qXz+8KjLcKKdBmgCe7eR3xpUuP4qqZlE5wNBHOAY8YOmmpEa7Vx62GzEAFST8ANzQb8joBrudI16DLNmEkkgQNydScoCi58R8Dy35Vz+K6ot8NWNOC8U9ytzNBQQ0gMO2ZzKM2pAGUDTc+MXcZ7ThSmTKZK5lJXNB30BmeQA3PWRXPLbBMCGbtHL9GrKBAliGhde/pzMDBuQVCklmHZ7RAC87mo0nUJI+90hfFklSJ0JsfeyLD6dSQWFwEgGY7AG/MyCD3g10Vee4Hia2cStxAVQgJcWD2Pq6+gPketehA12dPLVEoyqpGaXcVwBco6asjKY2nKwcb6TI+ZpjRXQ4qSplalTsSY17t8BFtunVnEBdImTvEnQb929bLi7dn6OxbzHmFGrZdJMb+J699OhSLh0WLzrc0LBQpjcLm/PNPcd+VUyi4tO+eWWJ2uOOwywPEBckEFXG6nQ/Px+Y6iqfGuCi4CVUEn4l5OP8AV38/QiymDV7gvBiRlGUD4domRuI5HTXwi7NWadUakJq0u4njfFOHGw0iTbY9k8x909/6VEjzXpXtJwVXRmiVI+kH/wDQd459wnlr5li8K1i4UbxU/aXrWj0fVO/Cyc9n6r8nH1OBV4kOPsS0VhWms1rGcFFFFABRRTPgWEDOXb4LYzHvb6o+RP8AD31VmyrFBzl2LMeN5JKK7jrgXByAE2dxmunmicl7j/U/drsrSKAFWAAIAHIDSKp8KwRW2S0h31bqJ2E9w+cmq+P4YLaFrQ1HxEszEjlqSTAOsDvPIV5Gc5Tk5y5Z6CMYxShHhDO/hlcQ6hhykbHqOh7xSK/gRauR7tbuf4AR2pHKeUcztGula2MRekhGLwoZozCAeWUz2t9OeU90uuGI+SbhOZjmg/UB2Xx5nvJpF7Q3lN8NgUtklFAJ3O58JPLuqxWaQe1eLuIEyEqCTJBI1BWAYIO2Yx58qtfsqxFux/RSbDe0lrIJNwkAScm557GKr4n2qkH3S92ZiIHlMA/iIFHiRXcjTIYcX40tgdXI0X+p7q5R3uOzMwLPBzZlYBOndPRR46fVwSSxYnP2hmuKWYjmQuUSW1jNsJ6zOpwrEAG2eZUZTJJ0m4zNKiACQe4abVzTyamXxhpMZRl2lCw3A947RAnO+gnbzA01rdW1HaTMFXtrki0u2gVTrrEiJjSBJrcYZ80iFYT28tsAADKFRe0R46aad1YMKO0QBI7HvQM0fWdo1JPIRpM9BXY5PAe3CNKZpYvqLsbglY7Ow0EaEDnVLObbFn7TFgSRBkmcq6bDTbTQVucem7M159eypLoszpJGsDSSYGsDatMPZllZwqCewigAAnQnQat1bkB3VCJZlLY7StqGVZ75UAn1Wa6f2Wx5e0bbHt2jlPev1T6aeVcqwzaEw6GCOo3698jx1rbBcQezcDrAYgIwcrrtp8W2mjadKvw5NErZVljqR6HWa53B+2dttLilDtK9tdND3/nTvD4624lXVh3MNPGdvOtOOSMuGcbjJck9RX8OriHVWHRgCPnSHh3tC7YlrLlHBJysmw+I6dRAjWdQda6KiM1NWgcXEwiAAAAADQACAPIUj4jiWbEKtoS6zGsDT4ie7UL599O7s5TliYMTtMaUgwWCvqzMqKpYATcYGAJ0ATNzM6xOlVZm3SQ+Ot2dADXE+1/s6GXKojdrJ6Hnb8Ond+GukwuDe0zXLl1SCO0MuUTuDJY7a+tWsdhBdQrsd1PRhsf98iRzobbVrZrdEqk65TPFcNe5HQjergNTe1XD/dXRcAgOSGH2bg0I+XyNVLFyRW/0udZoKRj9RieOTRLRRRXWc4V2vs/w393bI2+lu+OmVT5wP4GrluEYX3l5FOomW8F7RHnEedeh+z9qUa4d7jEj8Kkqvrq38dYf6pltxxL+X/Rq9DCk8nwX9l3HYsW0LGOgnQT/AOJPlUWD4mrgSQGIEjlPceYqrxPiWS4FIlFgtmXQzMHMRAgxB6gjwpW7SP7xiwQlh7tdl15kAR2i0ddAeeuK27pGio7bjHAYFkutlIFrcQQcxIAA7goEenQy0qvw/Ce7tqkyRqx6sTLHzJNWKujGkVydhUOMwi3EKNsfUHkR3ip6KsoSzhsfgrtg9qMvJsodT5Nqp7pjpVJHblcJ0IEo7QDuAGJUDwFeikUu4hwu17t292mYI5ByiZymqJdP3TLlm9TjbzOpytdcEQMqhFiTAAgaVGyDI7l7hCby51nkI9K34kP/AFDfjs/mKh//AB7/AIj/ABGuM6LNhhB9gH8Tk/0NWcHgFJ1VAO4a7E7nwrIqxg/iHj/lahskWNij7ouNO3lAAGgzx6xU7CLlrfmTJJk5o51TNs+4UQZa52e/6SNPX51cxBi7bB0I3nTdhH5j1qRSDFN9I/8A1h/htVNfeCqaMGUtDconu7qr4z94/wD1h/htVLiD9In/AE3/AM9BIXrUMyyVIADj4gRuATuB0107qh9y/JVP3s35kwAPL9a6TgvDrd3EYn3i5oNuNSN07jTlfZ3Dgz7lCe+T+Zrphgc4qVlEsqi2qEfsjwsl/fHUCYbkzER2Z3VQT2uZbTQCetrAEbUV2wioRpHNJ6nYVXx2KNtc0SAROsQDz/31qxWGUEQRIO4Os0S3QITKLuJAOlu0RI5sw3Bjp3n0ppg7BRFUsWyiJOk/728qX3uMkMyC2SyztJAUfWMDb9RS5rzsy3HIAfsnIdUPZKgjk05dOjHWuVTjF7bv1L3Ftbmntjwb3isB9cSO64o09QB/dNeZYS7Gh3G9exrZd8MM8l4zCd9yVB+9l0Pia8o9osJ7rFNHwv2x57/OfWu/ocunK4+u/wATk6qGrGpemxvnoqn76it7WZOk6fgNshLrj4oFtPxMf1y+tej4ewERUXZVCjwAj+lcX7MYfs2B9q8znwQEj5219a7LGOwtsUBLRoBqfIfPyrzXUS15py99fLY28UdOKMfdfzJ6oNwZPeK4GXKcxUABSwmDHIgmdNyB0qra4rdQAXbTbbmAT45SRPpTDAY4XVLKCAGK68yAJjwmPEGqU4y2LHa3LNZooq2hAooop0hbCq3EXAtuJ1KPA5nskaDc7/OrNK/aPAC5ZZgCXRSVhiOYJnUAiBz6VE09LomPO5yWNw1xrrMqPBKQTbbultRyj51EmDuLaurkfMxXLIA+E9THjVm7gU98UFq4/YDAJ2j8RBJzctqr8R4TAn3TW1Cs3bRZZlEwNtI/KspRbV1sdrassMtznfYfx21rW3cCsGa7nImA15ToQQY18PSs8OsObYyWc4lgD7hSCcx0zZx4THKjE2Is21nVmGYhRzDPEA6gaDflUOLXKJTT4Fpwy5ADcTNm3zMQFzZiBAPd02qRxbVkKFTBGkXDJzDUkrsP6U5wYmym2ttdwD9UVWysht2wBcZgQItSxKga6vr40J26Ja2sXuuZy6ugYvOlzKQIUfWjXQ8qku4Ry8jO0qczQH22AKjnlG3U1rZw7SgfOxLlSigMxKLJ5xudd/hpkvClmThrwjUkqqiBqZIim0vshbQ19mLgN7ENOjG3E9kmE10OtdHXCYrCEubdgXs3ZnKxZFBaJOYnkDXY8NwIs21thmbLOrbmST/Wu7p5twqtjmyxqVlqiiirmyqgqO/azKVkieY3FSVile4yE9/gzAj3RB+jKMbhJnvOUa8ukZRU+KwdhFUugCjSACFneSo08zVnHswtsUnMBpAk76wOsTS/PiWXMxS0sSZksBGsqB8pqiW2yRat+WM8NiRcUOswZ330JH5ivN/7RcBlyuPqOV/hbUfkPWu54BclGG4DmDBgggNpO4kmkvt/hM1i5+AN5qZ/IVMJ1KE/evqRKNqUfceX+8oqrnrNei1GPpPXfZi12rI+zh2bzZrf6mn3E7lwKPdKWJaDEaCDrqRGsa0q9m1+k8MPaHqT+lPhiFJYSJWM3dMxPoa89H2k36t/c15bP5HNPaYMWxFu4V7zCDl2mSQRPUgdxroOGXg9m2wUIGUEKNgDqNu786pcT4wqqQpEnQExB7oO81fwVzNbQ6aop00Gqg6DpU41FNpMJttW0T0UUV0UVWFZoopkhQqpxW+Es3GO2Rhp3jKPmat1HiLAdGRhIYEHQHfx9fKpatbAnuczw3EKmKdmMD3IHLncbqR0rT2q4zbdAiyWKv0jtKRuCfsmr9r2STMzXHa4xXKpKqMms5hGkz1pRieFhXZHAQmZKopkFcuZZHwbSBqPHfPccmOGl8HUnGctS5Gvs7xJLdhFY6yx+rzdjzakGKxGYWY0BzGdDqnY5kaak+lb8EW0Lv01tGy9lpAaO1IfQaxMHTaDW2KURaYRGiiApEMsnQqR9XpzqrJJtK2WQildG/D7sWFO4VTHXKsgecCpeH3/AKe1daFVQx+JSTmURpIrHD0BspzzLmMxu3aI0AEa7dKp4q6vxhUyqCqdlYd9DO3wplknnqBVEXUrRbJXGg4Xj1/aEczlFy486a+8UwIJ7ta6rEcYtsjKDqVIHw7kEfarlrPD0s2w94ydYQqpiRlA2ln7tlJPMU54P7Ohgbl5FVmBCKFH0SxoYiM/OeVdcHPyxOeSjyzXA4xLN249wmHFtREHXMRtM7sOVdNSfC+zNtXL3PpW0gsqjLBJ0A5604q7FGUY0yvI1KVoKKxRT2IFFFYpWxqCiilYxd4ZiUGUNoWIXSBsBuKqlKhlGxnNKPaSzmtEdVceoqXh+Oe68xFsKRPItI2J1MAGeWvpvxYSg8f6Gq5yuNlkVUqPA8hopt+zCitb/wCo5fBR6v7Mt2564e0fmf1rb/gl0ZwCu8gkkZxEQd8pWNNCO23Wqnsnd1td+HI81ZB+tdJisSLa5m2kD1rhUFpal2v7l0pPVa9xzVqybNxTctmIKnNLByQROYllk6aabDSumwl0PbRgIDKrAdAVBj50rxfGgQoyZkuLoGViW1cHsjcQubwM0y4ffV7asoAERA2EdkjwBEU2NJNxTFnbSbJ6zRRXTRSFFFZpiAoorFABVfG4Fbqw421BGjKeoPI1YopXT2ZK2OM4p7P30YPbHvNfiQAN01TaeUjQ7QOVFbblJyMJvZgAD8Pu9wOkz616Cu48a5Cweyv4R+QrN6mEYVR24ZOdplS7aYYUKAc4tqIG8woIj5VWb3hvWybZJOYW7Y0gKAQOUAGCeuXoBLkVph//ALzD+F3/AACuXHvJIuntGxhwv2fIYXb5D3B8Kj4LfgOZ76eUUVqJKKpHC23uwrFFFQ2AViiikbGCsUUUrZIUmxeFu3G7SygOi5wAw745H/fOm5NJ0xrWmy3NZltCWgaCZIEDUd2tVTruWQvsWsPcu+8AZAqBD8METKhRPhm0o4o3Y8/1qxbvhhIM1Q47dy2iegY+gmkl5Ro+Y8j/AGkVikvvzWa1PBOXxT1b2RxH7n7tx7Z8HUkfMiuv4tgve2mTqNOU93mJHnXnXAMQR7xRuAtxfxI0/pXp9u4GAYbEAjwIkVOSFZckH6389xISvHCXu+whucaTQMg96oKrpLgkQYUjMCeg+dMeCYRrdkBhBLM0fZzMSF8QInvmi/xy2kgkyCVjmSNIA3PlUWB4ubt3KF7OQseo1ULPj2tO7uqiDSlvK2WSTcdlQ0orNFdRSFYoqP8AaU+0vqKhtLkKJKKj/aF+0vqK1OMTMq5hmaco3nKJPp/UdaXWvUmmZxN0qpKqXI+qCAT4TSj/AOoXT99hrqDkVh/Ihdqd1iaSXrYyOcxXFsQ5GS3dtKRofdhyf5ly+fSl1vgmJY5FdDA3FwbdIQZ/n612LqrgqYIIgjfSllz2WsH4VKH7SMQfmTPnXPKGrfktjPTxsJxwnFiQGssQPhBlvHl86q57tq4ty41q06A5VuaaNoeyoc6xuT4CuiX2WsCP3kj63vHzHzBph+xpABVSFEDMAYHiar8KK34GeRvY5bE4h7xDvdt2UESVulpjmFEx5x4Vfs/tLiLeKsssSrQC5HeP60wTgmHzZhatz4A/LYVYw+At2ySiIpO5UAT6UyRFkeAa9teFvQaMhPaPWCNKt0Vg1N0QZrFYDdKCaWyQJrBNYJrUmkbGoixlwhGIBJA2UEnyApbawV4kMWVDlyzq7RpoTproOZ2qzxK+4yhOsntKNtY167efLeoxxcBSXUiASeewmqm1e5Yk62J8HgRbzQSxYgkmOQgbDb9aSe3OKyYW4fuEebdn+tdErSAdR3HeuA/tPx30a2wfif5KJ/qKfHHVOMfeLJ0nL3HnGWs1Lkor0lGRqOu4fifd3UfkDDfhOh/OfKvS/Z69NrJztMU/h+Jf5SB/Ca8rYSK7P2Q4rqhJ+L6G5+Ia2285jxfuqrr4ackcnrs/6H6SWqDh6b/kfcVKWczgQ9wQWk6KImJ0Ezy6zVDBm8LR9zbfMxzM+ignYAB4JUCBp0JnU10V/Cq+XMoOVgyzyYbH/fQVJWe8VyuzrU9qowp01EHp07qzRRVxWYLQJ6a1xnDbdy8/u0ZVyWbbksC0l5EQCI+Gusx7RauEfYaP7prmMCbqFmt4e9LBVJKhZCAgQGYHmeXOuTqKbVq0dGK0nTLv/AL/AP8ANa/uP/rqfhnAWt3ve3LiuRbKKFUiJYMTqx+yBVL/AItcBhi6MdlcFSfCdD5TTHh3GczBLkBj8J2zaSR41Tjlj1bKmWTU9O7tDDFYgIs+lILV+5irzW87JbtqC5TQksTlUHloCSfCrnG7vaC9Fn1Y/wCmoPZJdcS3M3wPJbVsD8zUt68ml8IhLTC+5pxDh5sFGV3ZWbKcxllYglSG6GIjvFX+EcW94Wtt8aAH8SnQMPMQf+9TcZWbLdxU+jqaQ4Z8mKsH7Re2e8FC35oKVvRkSXDJS1wbfKOkxeJyLPpSPDPcxd11Nx0tWoByGCzsM0TGwET+KrPGLsvHRV+eY/p6Vp7JL9FdPNsRdJ8iFHyWlvXkafCJrTBNEOOwjWHTK7FWkAsZZHAzRPMEA78176ZcJ4n70Mp0dIzDqDsw7jB9DRxtZtjuuIf5sv8AWk/Dny4xP+ZbdT35Ycf19ai9M6RNao2P8bi8g76SYLPi3uFrjrattkAQ5czAAtr9kSB4zU3E7s3GHQgfyhv81beyaxhgftPdY+d1/wBKW9UnfYmtMUyvibL2boAdiGUlGO4IiVPUagg+NM+GcSF1TyZDlcdDEg+BGtRcaXRD0f8ANHFLeEvlxRH27MnxRwAfR6jiVEtXGzoiaxWJrBNM2IIMZiA7EtKyYBIZNATIkgSdttQQdwat4PDWW0NtMw1g6zEaifHymmba6GquH4eiOWURIiNIUTJgAaSdT4Cq+497UWLjQCa8f9tuIe9xZA2tjL57n848q9L9pOKCxYdzyE+J5DzJA868ZtEuxY6kkknvOtaP6fj1ZNfocnVT0wr1JPd0Va91RW/pMrUNat8IxQS5lYwlyFJ6N9VvEHn391VK1uJIq7PiWbG4PuVYcjxzUkeu8Jxpu2wW+Ney/wCIc/AiGHjVyuE9k+Pc2OqgLd71+rc8Rz/i7q7oGsCLe8ZcrZmw0uY8PgzWKKKGyDDNG5itbdwMJUgjqKX8cwzsqtbk5ScyDdlIjT7wgHv1FKeEcUSwzq5yhmzQ3ZKtAB0PIwK55ZdMqfBbHHcbR0HEcIt22yttBIPNSBIYdCDrXI4iQbA+ub1mPxZgW+WaneM9pbTDJZJuueSAt+VY4Nwds/vr4AeCLaTOQHck83PdoBpVMv3Jprt3LI+xF33Djoi6h5MhA8VOaPRj/drHssY/aF/5wb+9bT9DTLieAF5MswwIZG+yw2PeNSCOYJpDg7/7PeLXQUzKFcH4SVJhlfY7kdYOu1Q/YyavUle1DSPuKfumHUqP5hXO2Fz4ywo+p7y63cAhtj1Z/lV/iHHrbgJZJuv9m2JPmdh4nSrHA+Fm0Ge5HvbkZo1CqPhQHmBMk8yaXzT1dkSvZhXqVuLCL/4rYI8VYg/4l9a39lT9HcXpfufOG/zVd4rw/wB6oggOhzITtMQQfukaH15Ul4fjBYuv7wG3njMr6QyiMytswI6dBUeWd+pPmjQ54wfowOrr8jm/pSPhy5sakbWrTs3i5VFHoGPlVriHGVuwtmbrdE5E6atsBHXqaucH4abKksQbjnM5G3QKPuqNPU86W7lZPEaKOP0vuOoVx4Fch+afMVN7LH/0wH2Xuqf/ANrn8iKn4tgDcAZIzpMToGB3UnvgEHkQKV8Mx62GcP2A7Zir9kq0AGJ0IMDao4bZPMUhpxc9lfxT6I360q4OM2LY8rdkKfxXHDR6JPnUuP4oLpy4ce9bbT4QfvNsBt6Vf4Tw73KQTmdjmuNtmY/0A0HcKjvYcRovE1iiaxQQFYYxWaQ+1vH1w1kn6x0UdWOw8OZ7h30JNukBxf8AaJxz3lwWVOi6v48h5TPn3Vz2Cs1VUl2LMZLEknqSZpxg7Neo6PB4cVExupy63Zv7qirMVitHScNmaKKKcULGJa04uLuNxyYcwa9G9m+Mq6qoMq37sncHnbPeOXp0rzgipeG8SNh+Ztt8Y/zDvHz9Kyuu6Zy/dx8r6o0Olzpftz4+x7FRSngvGBcUAsCSOy3Jx/q6j/xTaslSUlaO9x0umFasgO4B8RNbViobAwqgbADw0rNYJpJxTH3FeEaJdFGkgBiik98ST5VVKeksjDUO5rBE70oxNy9bg+8DqTEhYg6mCJOmh1nfSrWD4oHRiRBQ5WHfAII7iGHzpde9MbQ+USYnGLagQSW2VBJMCSYHIRUdriyuhdAWymGAgkd8cxz0qnbxty9cKK3u1VQzEAEnMSFAnT6pPkOtYu4q7aYgtngAidMwM6dzaHu2qtz79h9HbuM8Li1uIHUyD8jzFbsAd9fGl2P4iPdpcVoVu1P3fds2tRYHiRmGMq3wnodoP+9DpUOW9EKG1jQADYAeGlE0pwuNb9ouKzHKqMY6RdKz6CtL3EHd0tpCl513yqoknvOw8WpW6JURxNasoO4B8daWXbN63BVjdnkQAZ79QI9CO+mKEwJEGNRMwfHnUNk0ZAjbTwooopQCiiosTiQilmMAeVAEfEMctpCzEAAE691eNe0PG2xd4trkGiDu6nvNMPbH2rOJc27Z+jB1P2iP8o/70mwmGrY6HpWvblz2ODqc/wD5RPgsPTW2sVHYtRU1ehhGkZE5WwoooqwQKKKKACtXSa2ooAl4XxZsO0GWtkyRzB+0vQ16Pwbj63FEsCDs/Xubo1eYuk1phMZcsNmtnf4lPwt4j+u9Y/V9DqfiYtn6dn/ppdP1SS0ZOPse1UVx/s77YpchdjzRjqPwn6w/3pXVWMSriVM/mPKsZyaemSp+ho6drW6JGWQQdjoa5jieHVXyLovvLcjMfhzWy2pMxE/OunqG7g7bGWRCepVSfUikmrHhLSLOIYqzbtBFZAJ0AMxqT47mo8DgH9zdaIa4wZVOhhQoAPQtlPhmE7U2t4VFMqiKeoUA+oFSE0lb2ydW1IRcHvBbrzpmVRroQyl9COWj/Kt+LYkZwF7TwAqjUk6nyGupO0Uzv4VH+NFb8QB/OsWcMifAqr+EBfypGtqH1b2JeM4b3eDVCZyWmWepFlxPrVniWDiXA7J/eDp9/wDX16yyu2VYQyhh0YAj51tRLchOhBgUzXnWfiw5BMydXOvjrNYsNlvoW0KhlYc+0BqOolRqORp1awyL8Kqs75VA/IVm9h1cQ6qw6MAfzpBr5F3Er+Vg3vAFIiCQIPUGefSKn4OzG0C+bMS57W8G4xXf7sVLZ4fbQyttFPUKoPqBViggKKKQ+0Htfawy6mW5Aak+A6d508aEm3S5I942x2PS0pZyAAJ1MadfCvKfav2xbFMUtki1z5Fv0Xu9aXcb9obuLbtmFnRBt4nqe+q+GwlbHS9DTUp8+hwZ+p2qJphsNNOMPYiixh4qyBW9jx0ZU52FFFFXlQUUUUAFFFFABRRRQAVhlms0UAU72G5jflTXhntfdskC5LgfWGjjz+t5+tViKiuWAa5M/S48yqSOnD1E8T2Z6Lwj2wt3hAYMenwuPFTv5U8tYtW2Plz9K8Su4SNRoe6ruE9pMRa+tnA5Pr/NvWLl/TskPI7/AJNLH1eOXmVHsZNYJrzvA/2kRpcV18IcfODT3Ce3eHf66eZKH+YVnzx5IeaLOuMoy8rR0s0Uus8dtNswPgVP5Gp/+Ip1PoaockPpZZmsVXOPTr8j+lQ3eNWV3ePGB+ZqNSJ0su0Vz+K9ucKn/uKfBp+Sg/nSLHf2pINLSM3fAUepk/lVkcWSflixHKMeWd6dBJ0HU6D50r4r7TWMOJdx3DafAbnyHnXmPEfbbFXtmyD7up/vHX0pKbTMZYkk7kmT867cf6fkl5tjnn1UI8bnVcd/tGuXZWyMq/aO/kuw8TJrlMjOSzEsTuSZJ8zVqzgqvWcHWxg6OOPyo4MvUuXJUw+CpjasRUi24ratCMFE4pSbCiiirBAooooAKKKKACiiigAooooAKKKKACiiigDR6qXqKKqmPEp3Kr3KKK5ZHRE1w+9PMJy86KKx+qNXBwYx3PwpDit6KKXpyc3BEtTJWKK1UZzLFurVuiir4FMi7aqwKxRXVE52ZooopxQooooAKKKKACiii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CEAAkGBhQSERQUExQWFRUVFRQWGBgYFxQVFxQXFxYVFRgVFRYXHCYeGhskGhQUHy8gIycpLCwsFR4xNTAqNSYsLCkBCQoKDgwOGg8PGikkHiQsKSwqLCwpLCksKSwsKSwpLCksKSksLCwsKSwsLCwsLCwsLCwsLCwsLCkpKSwsLCkpLP/AABEIAOEA4QMBIgACEQEDEQH/xAAbAAABBQEBAAAAAAAAAAAAAAAAAgMEBQYBB//EAEEQAAIAAwYDBgMFBgUEAwAAAAECAAMRBAUSITFBIlFhBhMycYGRQlKhI2JyscEzQ4KSotEUJFPh8Ac0wvGjsrP/xAAaAQACAwEBAAAAAAAAAAAAAAACAwAEBQEG/8QALREAAgIBBAEDAgUFAQAAAAAAAAECEQMEEiExQQUTIjKBM0JRYbEjcZGh8RT/2gAMAwEAAhEDEQA/AIkEEEeiMUIIIIhAgggiECCCLOw9n5jgM32a8zqfJf1hWXNDErm6GQxym6iisrEmzXZNmeFDTmch7mNBY7DKU0lSzNcak508z4Vi3lXRMf8AaOFHJcz6k/pGPl9V8Y19zRx6DzNmYldmjrMmAdBn9dIlSblkbY5nlU//AFjVSLmlLnhxHm3EfrE5UpoKRnz1Wefcv8FyODFDpGWlXKvw2f8AmFPziStzH/QUfyRogISZyg0xCvmIru322NTS6RQG5Sf3K/0wzN7Pg6yB6AfpGqZgBUmg6x1HBAIIocwdiIJRa6bOOV9owto7NSvldPf9Yr53ZdtZcwHof9o9N1iunCS0wIyEMagHCVrTk28Pjnzw6kKljxS7ieZWi75svxIacxmPcRGWYI9SnXGfgb0b+8Z+87gln9pLKH5hofUZGL2P1OcfxV9ytPQxl+GzIVgidbuz82VmvGvTUekVyzY18Wox5VcGZ2TDPG6khcEEEPEhBBBEIEEEEQgQQQRCBBBBEIEEEEQgQ/Y7E81sKCp35Acydofuu6Wntlko8Tcug5mNPZLPl3VnGFR43Oef/k3TQRmazXLD8Y8yLun0ryfJ9EKyXbLkEZd7OOmVafhGw+8YuJFzM/FPb+BTl/E2/lpE+w3ckocOZOrHNmPUw+s5S2EEVoTTyyjz2Scsj3Tds2IxjBVFUdkyAoAUAAbAUEV1rtLLMzmYR8KKuJm5k9IdkW5u+KOAK5Dz29xEa6zhtMzFqVwgnmp09dYX2GWFlvBZmQNGocjrlDFz2pmeYrmpGEjoKUIHrDFvlYbTKK+JnBI6Uox8qQ7Z5DJazRWwsrVahw58Qz88oKPYLokX3aCkoldSD+UNrccoylAyqAS48TV1qesWFrsgmKVPoeRivN2Tigl94gTSoBxU5CuUG4u+jifAq+sK2elcqUrqaAa9YiXhbwLOVwupVKCoIrQUifb7nxy0loQqrQZ1OQ2EF+WF5qBFAoSK1NKD9YkoN2RSXAxec9pNmVUyYKqjzyAhy8pgkL3tMcwKFqT+XKsN34pxymI4FZWJ24ToeUNWqctpnSlTiVWDudgFzCnzMd80c8WXqE0FdaZwMoIoc46TFDabzrPQK371FYdG2MNlJRpMXGN9Em03GNZRwn5Tmp8uXpGavfs+swmq93M58/0IjYy7wVpplgGoFa7UrTPlnDtosquKMKj6jqDEUWnuxumd3cbZq0eP2uyPJbC48jsfKEq0b+97nopWYMUs6Ny/FyPWMPet0tINdUOh5dDGtpNduft5OH/Jn6jSbVvh0MwQlHrCo1jPCCCCOnAgggiECCCCIQIm3VdhnPTRR4m5DkOsR7LZWmOEXU/QbkxsLFYNJEvJRm7b5/8AkfpGbrtX7MdsfqZd0un9x7pdIXZLJjpLl8EpcmYak7qp58zF3ZwiESlFKLUL00rDkuzBUwrwgCgpt1irnzDZ6DNmalXOrkmmZ2AMeabfbNpfoi5CxU3rJMthNQZ/TFoK9DpEqReYOTgqf+bRMeUsxCNQRTL9I7SkuDnMXyUdosTNKE0OzsaHIafhUcjFiLvE5VdwyPQVoaH1iXYrEJS4VqRUnM1NTrEikGoIFzKm7LAyTXJThpQOWxMxr10FNotojWy8ZcrJmz2UcTH+ERTTu07tXukFBqfGfccIPQx3dGBynI0YEFIw869Zz4azTRuTFSvmsvKIU1icWJmJBoKg0I51OkB/6EF7bPRqf8ygpHnjIFXhLYhTQVrzz1iTLtc1Wos45AHNmp5YWyrHVqV5RHiZuYAoGgjJ2ftTOVQ0xQync0U+hHD7xd2DtBKm0AOFjorZV/CdG9IfDLCQqUGiTeAcoe7ALciafWKO22JZIl1OaATC3zOGJJ9401IZtFjR6Y1DUNRXYwU8W7o5Ge0qbHNFnlGZM8cziI+VfhX0H1hRveatGeUQh0rSvrTQ+cJv2XSbKc5oGWvmGrQw3a7cWbAeNZhAULkw6jy32hb+Lqxi5V0XkuYsxARRlYehBjPXvdAUHLFKPPPBXn938otTNSyyQpNQo31PUxNlsHUGmTDQjY8xDpRWRV5QuMnD+x49et2mzvuUOh5dIaR6xvb9uQUKH9m/hPyn5f7R57OktJmFG1H1HONLRapv+nk7X+yjqsCXzh0PwRxTHY1jOCCCCOkCAwRZXDYRMmYmHCnEeROwhWbIscHN+BmODnJRRa3RYTKQZVmzaUHIHQfqY1tgsQloFGZ1J+YnUxBuSz4iZzb1CeW7esW7qaZEA9Y8lOcsknOXbPQKKglBEG22/u5ktacJNGPQ5AjyMKviy4pdSK4c/Nfi+kRrfYpgSrsrgHPIg59eUKsJnzkDY0CnJqAkimTLnlWFq+qDpLlHLqsazkMyZxMSy8sGE0onLzi3s9nVFCqKAaCFSpQUAKKACgAhTMACSaAZknYQ6MUhTlYMQASTQDMk6CM5ePaNmOCQDp4gOIjmtfCv3j6RFvm9mnVCCkpc88sX3mrqeS+sQXlkMwQ4PCCMWJmJz1G/0itkzeIjIw8sbIrhPFMJ4mUA4T5nVj1MdOZFCoLkAy0zoNOKvDWFAgM64WBoBRX4eeJ5g3hVks0ycAqDGq04jwSgRuKcT0iuk2O6EuqhipwgBdHYvn0w6eUNmvdAZ1rnwUyrzOnnF9Z+zOXHMbqssCWv0zPrEkdm7OP3YP4iW/ODWNg7ijV+A56jKihv+eURgVolcNdCBVXPnXSkaCxXTZpqYhKUZspplQqaHSCf2XQjgd16E419mie2zu8zrrQlCQAKFUfQ75ka584FlhiSw7sEAjTCx58jlEq1XPOkVYCo3ZBX+ZDn6iIisuFBTFnzqjdSTkvlAtNBLks7sv6ZJChwWltoDrTmjHX8J9I1dltazFDIaqfp0I2MYd1IIEwjBioErmK5CrbiF2K2TJDl0HDiwlSa1ps/I8mizh1Di6l0JyYr5RumQEEEVB1B3istFml2cGZLlcRy4RXDXkNom2K2rNQOhqD7g7gjYiH40mlJcFNNozU6zzQ0udNUEYq4dcJOmLYnlyMWFnvZpk7DLWqDxnZeWe56QXnZJkxqYgkrcjxdVHU84jG1/uLKoy1Pwr1duf1MVvolS/6P+pE02pJzTJDBgQK5ilfvLGL7U3KzKcvtZX9a/wC8bSzXMowM7M7p8VStd6EDUDasJvyyVXvAOJNeq7j01g5KS+a7QKr6X0zyGyzqxKhXaG7+5nVXwTOIcgdxDUp6iPQ6bMssFJGPnxPHJoXBBBForgY1dgsRWVLlDxzTVuldT6LGfuqy95ORdq1PkMzG4uKVjnTJh0QYF8zmx/SMP1TLbWJf3ZqaGFJ5C7lSQoCjIAUHkIdCwzbEYocFMX59Izy26YquzTCMHw0OnLz6RkSltNFR3GlmygykHQikM3dYRKTDWpqSTzJ1y2iPd9nn1VprimGuAA+I8z0iyhsVfIt8cBGa7TXmSTJTMDN+p1wnoBmfaLu87b3Mpn1OijmxyUe8YWZO4WOPEGUFtKlmPhB5nUwnPOlSDxxt2PFa4gFI4QVBqWY18WH5vPaGzaQ4ViMJBqX+UA+CX1MExmWYcOFC6Z5VKL1I3MWvZ26g5EwjgTJAfiI+I9Bt7xSjG2WG6FXVcGMBpoITVZZ1P3pp3PSNGqgCgyA2jtIbtEostFYqdiM/cRaUVFcCrscEN2lqDzjP2u+pshqTlNDo6HhPvv0iZd97yp2XeCuwJofQGAnPig1HyV/Y23VmWmUdpjOPImhA9c41Uef3cyWe0Tp02YE4nCiuZBPLeJqdtWnP3dllvNY7nhUdW3AjsZeKBNlFPetwB6vLAVzqvwTOjDY9YmXdImhaznxMdlyVeg3PmYmQxq1yD0YNJ3dsag49BXN5bfKa7QpF4VJSpdziWtAwOe+vSL3tNcveoZiD7RRn99eXnyjL2Ke0zAKg4WJGLroPKuUVZw2jVKyzuq9DZ5pOfdMaNWuxoG8xoY3KtUVGhjzzvK1QsUQzGxDI4Tyr8pMaHsfeeJGkk1Mvwn5kOhi5pcv5WIzQ8ovbXZFmKVbQ8jQg8wYpReRkKVEkoq1+E0Y9GOpMaCK6/ZoWScQJFRmPhOx84s5VxaFY3zTKybfc6g4aMxGFQVYtXyjRLmBUbZj8xFTct2FftZg4yKKv+mvLzO8W8BiUquQU2rpGF7V3NilugGacaeWtB+XpGGsc2PX77s9QG5ZHqD/vHkt6WXurQ67VqPI5xc9PybMjx/cr6uG6CmP1ghjvY5G9uMjaaPs0lO9mH4RhHrmfpG47O2fBZ0JyL1mHzc1jG3dJ/wAoBvNenucIjcWu7e8wriIQChUZYuQJ5R5jUS35pS+xu4o7cUUdtd7S5fiYeUVttRLRxS6d4M8Jyx009Rzhu5sImzTMpiyC12oOIeeKO3tIVZ0nuqBmmJku9G4j7axW5fY7ovbMGwLjpjwjFTSu9Icghu02lZalmNAPUknQAbkxY6Qkzna2eWeXKXOgLHzbLPyXOM/LmY3JCgYhhB2U01HPhh63W8Tp0yZiKVDYRXMlfswMoh0pL4/CysyADQnJamM3LLdJstwVIcsSmYVRfFMbM1rkN6nkM438mSEUKuQUAAdBGBsSMpDCgOdGOihMi1Oukam5bIz0nzCxLeAEmir81NAT9ILH2DIuYII7DwRq0SFdSrgFSMwYwfaWRIsqVWpmN4Qc8I3PlG2vS2CVLLGp2AGZYnRQOZjN3d2RadNNotmZOaytkGwbn5QuScpBp0jDTZJIxa11j07slZ5S2WWZShcQ4jqSwyNT5w1fPZRJorLAR+QyVvMbRH7GB5Xe2eYCCpxrX5Tkac84JKmcfJpoIIIMEIwd/wBh7i01HgfjFNvmA9dI1163d3q8LFXXNSCR6GmxjK24vNWrgsVUkNoVK5MrDciE5XwFFckZ+ESiRip9oSDsx0POjQ7d9rMq0S5tKK5ANNML/wC8MWZMUsomTEOGJGqjiWnWI86ndKQ1TQnDWuGnEITB7XYclao9SrHIr7lvVJ0tcJOIKtVOoy16jrFhGspWrKVHGYDMxVzb4LTFSUMRxLj5Ku5J2iPfMmezMFUlDShUgEZZimsIs9ueUuFbOwA5Ixr1JGvnCJTdjFFUXlplYkZeYMeWdt7NRpcznVT+ceo2OeXlqxUqWAJU6qdwYw/buyfZTPuti+v9oOMtuWMjjW7HKJhe8giN3kdje9xGTsPSrtk/9on3lb24o2c+cEUsdAKmMrda/bWUfdY//HGntc1VQl81yBFK1rlHn4O7f7mvNdIq7U1nmmpJVua1B9aa+sPXZZZCvwNicjVjVqdBsPKKq8Jcpnl92qhCyd5QAVAapqBqKRc3fZ5AcmUBjw555ha8thWOQ5l4Oy4RYxn+2eLuUw/Mw9StF+saCI152UTJMxG0Kn0OxHUQ7JG4tCoumec2WaBJYYTXhFflzqQesLMwLLAXiVlTFn4Wrp/tD0y7HZA2bYlBqMm/iGjeesQ2nELh2GEnI1JXmuorGTReLWVKxFZWpZkWv3CMbCNqFp6RirutCpaFoaqo4c61Z0oM/OJ9vv4zJYUZVcq1KkkLqctF5wzHJRQEk2y6S9UaZ3aVY0qSBwqOraRKmTlUVYgDqYyVhvIoxWWcmzLkAZ7ADkBkBC7IO/mKC5UEHi1mPT73wg9INZL4ObaNIlulOwo6MRpQgkRJiJZbqlS81QYvmObfzHOJkNQJyGJ9olqQXZVIyBJA12EPmGLRYZczxorU0qK08jtEZBUq1o/hdW8jDNuvNZJXGGAY0xAEgHk3KKa87rWUylWyNeFqlh1lsM69Ii2q9iZaI1XlvUFj4vu+oMKeSuGFts1cuYGAKkEHQjQxRW9cE5wMhMCsKCtCThOXmKxFu239yXNWMvCCQRSrbsu1eYjl53l3jIfDQhWOxVxUUPOAnJSiFFOLIMyaC7oahO8BZ/DnhyHqYhS5i90Vw6Nm3w00GfltEhrRxuRmhYDOuqCgofiryGcO2S52pmKDWr8+Yla/zQlBNieySstolAVqUJYclrUV/OPQYy/YazDDNmmpZnK1OtBGojSxKolWfZAvK3vLKhZbPUHwqWoetIif421N4ZRH4iq/QxGvXtFtKJqpYNsNMs/OG5k60CaJONcRxGvHhoqB/OudICT5DiuC9u4TBLHe0x1atMxSvCPakZ/tlIrLm9UP0EKue/WxYX4g8wKDXME9OQiR2mWqH8DQMpcJnYrk8arBHYI0feZU9s9Xuk/bWU/cb/8AONXMlBhRgCDscx7Rjbmm/wDat1C+4wxtWNBU7RWxKrX7jsnNMhNccg/ukHkoH5Q5Y7slyiSi0LUBzJ084r5/aEAOVXJCASeoqPWu0Kuy+i7hHFCwqvtX8s4JThdIFxlRcQiamJSOYI94XBFihZjbJago7qYQkyXwkHKtNCOYIhVqsSzNR5EajyMc7YWD7dGAB71QprpiTT+mKaxM+KiMUqWop4hkcq8uUYmTHsm0aMJ7o8jVpsRkzFLVK12yr/Y/nD1jHhAoGrjqNkp8XU8odtF6iZLCMArMRWuYpXNgekQZNmZBMOLMnu6CmeVRSB7ROizslh7x1WpPeHE2VOH4qHyyjbIgAAAoAKAcoztyL/mCWoPswq/zVPrSLW+LY0qUWUVNQOoqaVA3MPx0o2Ll3Q/bLasoVbfIdTFZO7UIJRdRmDSmq664l18hFE0xp0oNNmUla1qS34QDv1jjWoFqpJUtzZcTdDhGYgJZX4CUf1Lqx9qQ2PvFwlPlDexxaGJ1230k7JahgK01y0qCMjGTm2oA1myV1rUgqT/NrDllrjaZJcCtcVagqOWWoiRyPyRx/Q3EZe+7uAdhos3MACvGMzTlziX2YvN5qsGzw0oxOee3XziRfqVEsjMq1fQ5GDnTjYMeGZy0SyQVemOYKLsAAagDlETuDOcKgyAFc+Go1YnlyG8LtchmEyrEYJmJRvQ60MS7LaRIBlmjMaZLu1MwTyGlYrDibZbGsvTNqUxHXyX5R0EItl6y5YOJhWmgzJiutRmuFYnJhUIppXkCdTlDbWPE8qUqhe9cMQNQoy4jEUbZHKlwajsZZGSz1cULsXp0MXpMJUUAA2yjhaNJcKin2yvvq6u+UKpCGpqSNa+W+UKm3aDOE7EagMMOVM1w1J10gvHvcu7oeYqB+cQJlrnqDjQhaZkFWoPSFuVBpD903UkrEwYOxPioOEUpQUhntGfsz+FvyhXZxfsSecyYfQOQPpEXtdOpIc8kb8oCXNIKPZ5Fi6wQmCNH2mVd6PQ7ltH+WU/6UwH2OKPQpqY1I+YU9xHmXZmZUzZR+Jaj8j9I9CuO0Y5EsnUDCfNcjHJR25px+5Iy3YoyKezTZctHkz11YuQTTOtfUV0h2xp39oR5YpKlA56Dw4Qi8+sWV5XjKl5TKEjOhp9KxV2q/mKkIrKSQqjCVLE6Yawh1B02NVy6RpIIRIDYVxUxUGKmld6QuLhXK3tDd3fSGA8a8afiG3rpGFlsaLQ5hGPv4lr9Y9Mjz++Sq2qbLoArEFa6B9T6Exn6uH5izgl4IpKgjuk0Na7EU4hTlTOHJicQCKp+zY5GgZSMjnnUQh6VYeCmYJyodxU7QwJvwqCAaGgpi88R0BigWS0uC2qs9S1KMhFaeE0r+eUFotZnz2VmZVaoFKHTMa6cO4irnhkoxqCAQK4SPKq7+cSrsKiuobA2DkRTMk61jtuqOVyKQd9MoOGXLGVPhUZVHU8+USP8YcFVZZMkZKSKs/UD9YrbNPAs80AgMcA6kYRWkPNORp2oKIihOQyz9YGgiUtrYg4XWco8SkUanMc4gWthKKTZXgbblzU9IlTbStVNaEMufQniB6UiK7KZEwAj9tw+VdukdRGOTm7uhlOwLjFTKgBNQAdddour2vATFlUpizxdK8OR6ERRtLBkytceE0G2HcsdhCUtbHCtTw4goFCSK0JJbIDaOpuqB8k6XPLmWxRaNjwiuWZ8TDy+sIJWvGlVpgXDXTFmc8zUxEd3TxVIJFalSda4QRp5RKs7DDUGtToMzLQHbrygaCHcIxqRTDxAAfCu5y05RL7I2THNeefCowJ6bxT3pNCBpa0BYVYAUwoNFP3jG3umUqyJYUUGEH3h2Fc2LyPwTC0cJjhMIJiy2KoVWGp8sMpU1oRQ0ND7xVWhJiEsswMK1oeE++nvHJF9VdUyck0NNQNydqQreHtLGy2dZaBF0Glcz7xl/wDqBacMhhzwr7mNXWPOv+odtxOiDclj5DIQeKO/LFfucm9sGzHYIIfwwR6PYjF3l9YbV3U5H2BofI5GPROzs/DMmS9jSYvrk1PXOPNJq1Eai470Pdy5vxSDhfmU0P8ATFX1CGzJHL9mWdHPdBwNteTqi94VUstAGIrhqeewjPWSazTTMlK01qEBsgi18RxHKpjVEK67MpHmCIp71tzmasiXQE0A5aYiTTYDaKGaPkt43XBMuuVNXF3rqxYghRU4MqUqdYnxnLZdTyVEwTSzAgHJRrllTOnnE+4EYy+8ZywmAMB8opz3MFCbXxaOSiuy0jI9rLiJczlUsGAxBfEpApUDcERrYI7kipqmDFuLs8wl4ppAqeHIlwAR5Lz6mO4MLlcgM6swxZ/DmdKjOoja3/cYmoXlgCcmakZYqfA3MGMm8xHXEWwMN60KndW3pGZlxuDLkJKSI87EVK6jniBVetdfKsSbFcUwgEkgbFiVFCKUA8RHlE26LRLYVCca64iWI6piyA6iHWtTNizpwFq71rTOsJDqxuVcspaVLE/dAUD+Lxe8SDZZQGY/mdm/MxFmjFgbPCVFciw8vXSsOiyZpVQBQ4hUat+eccZ1IdNilfKB5MV2rt0iPMuaW2YJHs/1aHLVZizBhsMswKmufuIRNlsEUCvAqnL4iNvKOJfuFRXWy5HUcJqAKClSQOgOftFfZmMtt9xUEexxdY0k22HvAB4RrzJIyAEM2qbLKd5MWlfDQ0YjYVEFbXYNfoU9pJKknDochmRyBc5mvKHhLMsd4rYchXMVHTPJh0OcN2Qq/EzZDRCxITqa7xbXLdotDmY+cpDRRs53YwajfALdclXYLuaeaIGOI1eYwoKb089I38pMKhRoAB7QKABQCgGwjhaHpKIt8ii0QbxnimEkrXcUNOtDrEmZMABJ0EVV5WrEFCAE11Pw1yJPQCOSZ1IZtN2PUEqs0DTb1KtkT5RMu20k4l7vAFpthqeg/WG7FaitFbc0U9eQ89onkwuwmJnTaKT0+pjyS/LX3tqc7KcI9I9A7X3r3MhudMvxNpHmdjlxqem4t03Mpaye2G0e7qCJfdQR6DaY+4fMSLmtvczhXwPwt+hiPDc5KiO6jEssHFncOR45qSPUOz1porSCc0FUPNDp7aRBkXVaFOLDVkJIOJeME7ciBz1EUfZy9iyjP7WT/WvX0yjf2W1CYgZdD9DuDHmlG3sn2jbuvlHplLMs1pn8Lju13YkV64VG/UxJW95UkiSKgJwgbgDKtITf1smIZeA0BPpWudf4c4cvebK7pzw1ZfFlllk1ekC/jdPk732iyVgQCMwd47Fb2dVv8OuKoqzsAdQhaqj2izht2rF1TCM12ssUpJZcIveO6jFTPLM060jSRl+2MyryZfIF9CdeE5DpCcz+LDh2UjycOEg4XXQmi16EHibyhUy3Ta1WUsskAFphpXfhHnCWtqLliA6A091lUPvCrP3j/spLnrQSx7ji94zUm/Ba3UMThPObTCR0+yHoTrEdFqgJLElSalic8dPyi+kdlrQ2bukv8Iq382sOP2G5Tmp1z3r+cNWOQO9FMJIr8XinDxNooyjtmeZhUrMatAc6OPYZiLg9jG/121J0+bX3jk3sm6gd3MDU0DgH2O0T22d3or0vCZ8SK/VDRvbaI6IWIZtQKKuRwDlQ516iJNosU5PHKJHNSHHs36QwLWpyJp0bL6Pl7Qumgrs7cthlvaSkxa8JoDUaaa9I2suWFAVQABoBtGIs0zBaZbbVGxGRy8tY25MOg+BbOkwkmOExHtjPh4Nd+o6R1siRGt1s+WjDcUrX+4hMiyyHGUtQegofMERAcFswSq1qaAGh3FD70h//AAs2q0K0y4xsPwnf6QuxlEuXdctWDDESulWYgHnQxLL0BJ0H/KQmsZ/tjfwkSqKeI5Dqd28hEinJ7UcbpWzI9sb2M6fgBqqHPqx19tIiWOVEKySSTU6nMxbSkoI9do8CxQSPP6nLvlYrDBHYIv0VQgMEEQ4Jkz2lOHXUfUbgxvLhvlaB1/Zv4h8jc4wjLDl23k1neuqHxL+o6xk6/Suf9SHa/wBmjpNQl8J9Hrs+QsxcLCqn/gIOx6xAk9nZasCcT0zAY1Uem/rEK5b3XCM6yz4T8vQxoQYx01Pvs0GnEIIIIOwaCKu9ez0q0MrTK1ApkaVHWLOOEwuXIS4INkuORK8EtR1IqfcxNrHC0ILQPCCFFoSTHKwnFAtnTpMJJjhaE4oBsJI6WiPaLGj5MqnzAh0tCSYFsIqW7LycQYArQg0ByNItSY4WjhMBYVHawmscJhJaAbO0RrZY8WakK30PmIXZZOBAtSabnc7/APqHKw3arUspSzEAgVz0A5mOHRu87wWRLZmNDTPoOXmY8qvG3taZpc6aKOQiV2iv5rVMoK92D/MeZhmyWakb3p+jr5y7MvV6j8sR6zSaRJgAgj0CVIyG7CCCCOnAgggiECEulYVBEOirtvRrO3zIdV/UdY31y36CoIOJD7r0jz10rCbLankNiQ+Y2PmIx9ZoNz34+/5NLT6ulsn0ezS5oYVBqIUTGFuLtUrmgOB91OjeUauzXmr5HI8j+kYzk4vbJUzR2pq48omloSWhNYSTHGzlHJoJBANCRkeXWKG9LOVoqOzTWyFTXP5vugReOTQ012rpFUbFOqzBpYZhStGJA6QqYyI7fVqaXKNDxYWz6gViFPBkvKKnXuw33sTYST1pE+1WAPKCEmoAGLU16+cR1u5iyGYwIl0oBXMroTXrnHGdSEXlOLTZcuvCXUMOYpiz6bQmwTis5pfwkMQOVGIFOlIft1hLMrqQGUg51oaeUcslhwuzsQWaoy0UVrQesDZ2hi8ZIGZLlicjU4B90gZe8SbsmVlLVsRFQTyIOY9NIbMucSQTLKno1YdsdlEpAorqSSdSSakwLZ1IkEwkmEkxwmAsI6THAOUKwUFWOEfU+Qigv7thKkAqM2+UeI/iOwiRjKbpEbSVstLwvNJClmYCm+w8uZjzW/u0L2pqCol103bqYiW+8ZtparnLZRoIds1kpG9o/T9vyn2Zeo1d/GImy2WkWCrSBVpHY3oxSRkylYQQQQYIQQQRCBBBBEIEEEEQgRwrHYI4QizrNE+7+0s2TRX+0Tr4h5H+8NQh5QMVs+lx5lUkWMWeeN8M2109q0mUCvn8rZH0i9lXip1yjyKbZOUSbLfc+VkHxDk2f1jEy+mzj+GzTx62EvqR61jrHKx59ZO3VPHLI6qcvYxcWbtvJb95T8Qp9Yz54ssPqiy3GcJdM05McLRVSu0UptHQ+TRIF6Jz/qWEN0NSJdYSTEY3nL3P9SwxN7QSF1ZfVh+kDyyVROLQKpOgJihtPbqzpoyk/dUt+cUtu/6jE5S0Y/iNB7CGQwZJ9RYEskY9s3DKF8TAdNT7RVXn2rk2caiv8ze2gjz62dobTNyL4RyXL6xBl2Opqcz1jQw+mTlzMq5NZFfSXN79tJ04kS6op31Y+u0UsqyEmpzPMxNlWOJKSgI28GkhiXCM3LqZT7GZNmpEgCOwRdSoqN2EEEEEcCCCCIQIIIIhAgggiECCCCIQIIIIhAgggiEONEeZBBASCiRZkR3ggink6LMOxAh+VHIIyMxpY+hUyIjQQQOLsPJ0dWHUggjVxmZMky4lyoIItxESHxBBBD0JCCCCOkCCCCIQIIIIhAgggiE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7" descr="C:\Documents and Settings\lovely\My Documents\Downloads\dong xu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2362200"/>
            <a:ext cx="2590800" cy="2143125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15" name="acoi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736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/>
              <a:t>Tuesday, October 20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, 2015</a:t>
            </a:r>
            <a:endParaRPr lang="en-US" sz="3600" b="1" dirty="0"/>
          </a:p>
        </p:txBody>
      </p:sp>
      <p:pic>
        <p:nvPicPr>
          <p:cNvPr id="4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593090" cy="609600"/>
          </a:xfrm>
          <a:prstGeom prst="rect">
            <a:avLst/>
          </a:prstGeom>
          <a:noFill/>
        </p:spPr>
      </p:pic>
      <p:pic>
        <p:nvPicPr>
          <p:cNvPr id="5" name="Picture 10" descr="flor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710" y="6248400"/>
            <a:ext cx="593090" cy="609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200" y="4966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 2 : My Things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0300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99FF"/>
                </a:solidFill>
              </a:rPr>
              <a:t>Let’s Learn</a:t>
            </a:r>
            <a:endParaRPr lang="en-US" sz="3600" b="1" dirty="0">
              <a:solidFill>
                <a:srgbClr val="0099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1487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CCFF"/>
                </a:solidFill>
              </a:rPr>
              <a:t>A. Practice the words.</a:t>
            </a:r>
            <a:endParaRPr lang="en-US" sz="3600" b="1" dirty="0">
              <a:solidFill>
                <a:srgbClr val="00CCF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133600" y="4749225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9900FF"/>
                </a:solidFill>
              </a:rPr>
              <a:t>a</a:t>
            </a:r>
            <a:r>
              <a:rPr lang="en-US" sz="3200" b="1" dirty="0" smtClean="0">
                <a:solidFill>
                  <a:srgbClr val="9900FF"/>
                </a:solidFill>
              </a:rPr>
              <a:t> brush</a:t>
            </a:r>
            <a:endParaRPr lang="en-US" sz="3200" b="1" dirty="0">
              <a:solidFill>
                <a:srgbClr val="9900FF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362200"/>
            <a:ext cx="290036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abrush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409</Words>
  <Application>Microsoft Office PowerPoint</Application>
  <PresentationFormat>On-screen Show (4:3)</PresentationFormat>
  <Paragraphs>115</Paragraphs>
  <Slides>28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Tuesday, October 23rd, 2018</vt:lpstr>
      <vt:lpstr>Tuesday, October 20th, 2015</vt:lpstr>
      <vt:lpstr>Tuesday, October 20th, 2015</vt:lpstr>
      <vt:lpstr>Tuesday, October 20th, 2015</vt:lpstr>
      <vt:lpstr>Tuesday, October 20th, 2015</vt:lpstr>
      <vt:lpstr>Tuesday, October 20th, 2015</vt:lpstr>
      <vt:lpstr>Tuesday, October 20th, 2015</vt:lpstr>
      <vt:lpstr>Friday, October 18th, 2014</vt:lpstr>
      <vt:lpstr>Friday, October 18th, 2014</vt:lpstr>
      <vt:lpstr>Friday, October 18th, 2014</vt:lpstr>
      <vt:lpstr>Tuesday, October 20th, 2015</vt:lpstr>
      <vt:lpstr>Tuesday, October 20th,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P. Nghe Nhin</dc:creator>
  <cp:lastModifiedBy>AutoBVT</cp:lastModifiedBy>
  <cp:revision>83</cp:revision>
  <dcterms:created xsi:type="dcterms:W3CDTF">2013-10-23T02:04:33Z</dcterms:created>
  <dcterms:modified xsi:type="dcterms:W3CDTF">2018-10-22T16:18:15Z</dcterms:modified>
</cp:coreProperties>
</file>