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2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58" r:id="rId10"/>
    <p:sldId id="295" r:id="rId11"/>
    <p:sldId id="296" r:id="rId12"/>
    <p:sldId id="272" r:id="rId13"/>
    <p:sldId id="300" r:id="rId14"/>
    <p:sldId id="273" r:id="rId15"/>
    <p:sldId id="297" r:id="rId16"/>
    <p:sldId id="274" r:id="rId17"/>
    <p:sldId id="299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024"/>
    <a:srgbClr val="ADDC7A"/>
    <a:srgbClr val="9CD45E"/>
    <a:srgbClr val="259725"/>
    <a:srgbClr val="30C230"/>
    <a:srgbClr val="269A2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D3F24-9856-4401-BF39-C55676D4719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E4A7C-353F-4622-8A41-888C0D3A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9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03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C4D-71A7-41CA-A3AB-87D2260E5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28.wdp"/><Relationship Id="rId5" Type="http://schemas.openxmlformats.org/officeDocument/2006/relationships/tags" Target="../tags/tag5.xml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tags" Target="../tags/tag4.xml"/><Relationship Id="rId9" Type="http://schemas.openxmlformats.org/officeDocument/2006/relationships/image" Target="../media/image38.png"/><Relationship Id="rId14" Type="http://schemas.microsoft.com/office/2007/relationships/hdphoto" Target="../media/hdphoto2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3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1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5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29.png"/><Relationship Id="rId50" Type="http://schemas.openxmlformats.org/officeDocument/2006/relationships/image" Target="../media/image30.png"/><Relationship Id="rId55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9" Type="http://schemas.openxmlformats.org/officeDocument/2006/relationships/image" Target="../media/image21.png"/><Relationship Id="rId11" Type="http://schemas.microsoft.com/office/2007/relationships/hdphoto" Target="../media/hdphoto7.wdp"/><Relationship Id="rId24" Type="http://schemas.openxmlformats.org/officeDocument/2006/relationships/image" Target="../media/image18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14.xml"/><Relationship Id="rId45" Type="http://schemas.microsoft.com/office/2007/relationships/hdphoto" Target="../media/hdphoto22.wdp"/><Relationship Id="rId53" Type="http://schemas.microsoft.com/office/2007/relationships/hdphoto" Target="../media/hdphoto25.wdp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19" Type="http://schemas.microsoft.com/office/2007/relationships/hdphoto" Target="../media/hdphoto11.wdp"/><Relationship Id="rId31" Type="http://schemas.openxmlformats.org/officeDocument/2006/relationships/image" Target="../media/image22.png"/><Relationship Id="rId44" Type="http://schemas.openxmlformats.org/officeDocument/2006/relationships/image" Target="../media/image28.png"/><Relationship Id="rId52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30" Type="http://schemas.microsoft.com/office/2007/relationships/hdphoto" Target="../media/hdphoto16.wdp"/><Relationship Id="rId35" Type="http://schemas.openxmlformats.org/officeDocument/2006/relationships/image" Target="../media/image24.png"/><Relationship Id="rId43" Type="http://schemas.openxmlformats.org/officeDocument/2006/relationships/slide" Target="slide10.xml"/><Relationship Id="rId48" Type="http://schemas.microsoft.com/office/2007/relationships/hdphoto" Target="../media/hdphoto23.wdp"/><Relationship Id="rId56" Type="http://schemas.microsoft.com/office/2007/relationships/hdphoto" Target="../media/hdphoto26.wdp"/><Relationship Id="rId8" Type="http://schemas.openxmlformats.org/officeDocument/2006/relationships/image" Target="../media/image10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10.wdp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image" Target="../media/image26.png"/><Relationship Id="rId46" Type="http://schemas.openxmlformats.org/officeDocument/2006/relationships/slide" Target="slide12.xml"/><Relationship Id="rId20" Type="http://schemas.openxmlformats.org/officeDocument/2006/relationships/image" Target="../media/image16.png"/><Relationship Id="rId41" Type="http://schemas.openxmlformats.org/officeDocument/2006/relationships/image" Target="../media/image27.png"/><Relationship Id="rId54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25.png"/><Relationship Id="rId49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3200400" y="-76146"/>
            <a:ext cx="66294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HP001 4H" panose="020B0603050302020204" pitchFamily="34" charset="-93"/>
              </a:rPr>
              <a:t>﻿</a:t>
            </a:r>
            <a:r>
              <a:rPr lang="en-US" altLang="en-US" sz="2800" b="1" dirty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  <a:latin typeface="HP001 4H" panose="020B0603050302020204" pitchFamily="34" charset="-93"/>
              </a:rPr>
              <a:t>TȆứ</a:t>
            </a:r>
            <a:r>
              <a:rPr lang="en-US" altLang="en-US" sz="2800" b="1" dirty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 err="1" smtClean="0">
                <a:solidFill>
                  <a:srgbClr val="6600CC"/>
                </a:solidFill>
                <a:latin typeface="HP001 4H" panose="020B0603050302020204" pitchFamily="34" charset="-93"/>
              </a:rPr>
              <a:t>tư</a:t>
            </a:r>
            <a:r>
              <a:rPr lang="en-US" altLang="en-US" sz="2800" b="1" dirty="0" smtClean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  <a:latin typeface="HP001 4H" panose="020B0603050302020204" pitchFamily="34" charset="-93"/>
              </a:rPr>
              <a:t>ngàσ</a:t>
            </a:r>
            <a:r>
              <a:rPr lang="en-US" altLang="en-US" sz="2800" b="1" dirty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>
                <a:solidFill>
                  <a:srgbClr val="6600CC"/>
                </a:solidFill>
                <a:latin typeface="HP001 4H" panose="020B0603050302020204" pitchFamily="34" charset="-93"/>
              </a:rPr>
              <a:t>8</a:t>
            </a:r>
            <a:r>
              <a:rPr lang="en-US" altLang="en-US" sz="2800" b="1" dirty="0" smtClean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  <a:latin typeface="HP001 4H" panose="020B0603050302020204" pitchFamily="34" charset="-93"/>
              </a:rPr>
              <a:t>κánƑ</a:t>
            </a:r>
            <a:r>
              <a:rPr lang="en-US" altLang="en-US" sz="2800" b="1" dirty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 smtClean="0">
                <a:solidFill>
                  <a:srgbClr val="6600CC"/>
                </a:solidFill>
                <a:latin typeface="HP001 4H" panose="020B0603050302020204" pitchFamily="34" charset="-93"/>
              </a:rPr>
              <a:t>12</a:t>
            </a:r>
            <a:r>
              <a:rPr lang="en-US" altLang="en-US" sz="2800" b="1" dirty="0" smtClean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 err="1">
                <a:solidFill>
                  <a:srgbClr val="6600CC"/>
                </a:solidFill>
                <a:latin typeface="HP001 4H" panose="020B0603050302020204" pitchFamily="34" charset="-93"/>
              </a:rPr>
              <a:t>năm</a:t>
            </a:r>
            <a:r>
              <a:rPr lang="en-US" altLang="en-US" sz="2800" b="1" dirty="0">
                <a:solidFill>
                  <a:srgbClr val="6600CC"/>
                </a:solidFill>
                <a:latin typeface="HP001 4H" panose="020B0603050302020204" pitchFamily="34" charset="-93"/>
              </a:rPr>
              <a:t> </a:t>
            </a:r>
            <a:r>
              <a:rPr lang="en-US" altLang="en-US" sz="2800" b="1" dirty="0" smtClean="0">
                <a:solidFill>
                  <a:srgbClr val="6600CC"/>
                </a:solidFill>
                <a:latin typeface="HP001 4H" panose="020B0603050302020204" pitchFamily="34" charset="-93"/>
              </a:rPr>
              <a:t>2021</a:t>
            </a:r>
            <a:endParaRPr lang="en-US" altLang="en-US" sz="2800" b="1" dirty="0">
              <a:solidFill>
                <a:srgbClr val="6600CC"/>
              </a:solidFill>
              <a:latin typeface="HP001 4H" panose="020B0603050302020204" pitchFamily="34" charset="-93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5715000" y="533400"/>
            <a:ext cx="196596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altLang="en-US" sz="2800" b="1" u="sng" dirty="0" err="1" smtClean="0">
                <a:solidFill>
                  <a:srgbClr val="6600CC"/>
                </a:solidFill>
                <a:latin typeface="HP001 4H" panose="020B0603050302020204" pitchFamily="34" charset="-93"/>
              </a:rPr>
              <a:t>Toán</a:t>
            </a:r>
            <a:endParaRPr lang="en-US" altLang="en-US" sz="2800" b="1" dirty="0">
              <a:solidFill>
                <a:srgbClr val="6600CC"/>
              </a:solidFill>
              <a:latin typeface="HP001 4H" panose="020B0603050302020204" pitchFamily="34" charset="-93"/>
            </a:endParaRPr>
          </a:p>
        </p:txBody>
      </p:sp>
      <p:pic>
        <p:nvPicPr>
          <p:cNvPr id="8196" name="Picture 18" descr="DECOR033"/>
          <p:cNvPicPr>
            <a:picLocks noChangeAspect="1" noChangeArrowheads="1"/>
          </p:cNvPicPr>
          <p:nvPr/>
        </p:nvPicPr>
        <p:blipFill>
          <a:blip r:embed="rId2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82452" flipV="1">
            <a:off x="1385888" y="5338763"/>
            <a:ext cx="12954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9" descr="DECOR033"/>
          <p:cNvPicPr>
            <a:picLocks noChangeAspect="1" noChangeArrowheads="1"/>
          </p:cNvPicPr>
          <p:nvPr/>
        </p:nvPicPr>
        <p:blipFill>
          <a:blip r:embed="rId2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30662">
            <a:off x="9381332" y="5215732"/>
            <a:ext cx="15065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0" y="1293757"/>
            <a:ext cx="6019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Phép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trừ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(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có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nhớ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)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có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hai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chữ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cho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có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một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chữ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endParaRPr lang="en-US" sz="2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( </a:t>
            </a:r>
            <a:r>
              <a:rPr lang="en-US" sz="2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Tiết</a:t>
            </a:r>
            <a:r>
              <a:rPr lang="en-US" sz="2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04643638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470868" y="1446833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792293" y="533467"/>
            <a:ext cx="7415673" cy="658838"/>
            <a:chOff x="1824226" y="3918823"/>
            <a:chExt cx="7415673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42 – 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51 – 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– 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86 – 8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3891840" y="1036110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4089170" y="237720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384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470868" y="1446833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792293" y="533467"/>
            <a:ext cx="7415673" cy="658838"/>
            <a:chOff x="1824226" y="3918823"/>
            <a:chExt cx="7415673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42 – 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51 – 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– 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86 – 8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3891840" y="1036110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5974681" y="1029060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51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8057522" y="1036110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7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A75167-82BD-4A09-AE81-AF3003596EA3}"/>
              </a:ext>
            </a:extLst>
          </p:cNvPr>
          <p:cNvGrpSpPr/>
          <p:nvPr/>
        </p:nvGrpSpPr>
        <p:grpSpPr>
          <a:xfrm>
            <a:off x="10140363" y="1029060"/>
            <a:ext cx="837249" cy="1312215"/>
            <a:chOff x="1933616" y="4498692"/>
            <a:chExt cx="837249" cy="131221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378FC5-B711-4B03-A8A7-EADF5EA4635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86543C-1387-4ED3-B86A-B0F71191812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F71B07-2A9F-42E2-A478-8494C27B8E0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4089170" y="237720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14A55-B470-4966-B871-C7E616604CB3}"/>
              </a:ext>
            </a:extLst>
          </p:cNvPr>
          <p:cNvSpPr txBox="1"/>
          <p:nvPr/>
        </p:nvSpPr>
        <p:spPr>
          <a:xfrm>
            <a:off x="6172011" y="234632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D4E2CE-D95D-43A3-A3B1-B8FA04CADD3F}"/>
              </a:ext>
            </a:extLst>
          </p:cNvPr>
          <p:cNvSpPr txBox="1"/>
          <p:nvPr/>
        </p:nvSpPr>
        <p:spPr>
          <a:xfrm>
            <a:off x="8281356" y="237720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A03285-EBFE-46BE-B42D-258F1EF832E5}"/>
              </a:ext>
            </a:extLst>
          </p:cNvPr>
          <p:cNvSpPr txBox="1"/>
          <p:nvPr/>
        </p:nvSpPr>
        <p:spPr>
          <a:xfrm>
            <a:off x="10337693" y="237720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19044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1" grpId="0"/>
      <p:bldP spid="62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1FEEF-A87D-4DAA-9850-95C185CCDE9C}"/>
              </a:ext>
            </a:extLst>
          </p:cNvPr>
          <p:cNvGrpSpPr/>
          <p:nvPr/>
        </p:nvGrpSpPr>
        <p:grpSpPr>
          <a:xfrm>
            <a:off x="331822" y="370441"/>
            <a:ext cx="6205081" cy="705990"/>
            <a:chOff x="30507" y="1382937"/>
            <a:chExt cx="6205081" cy="705990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09BD2334-73C1-46E2-8265-443ED0BE7BE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652583-1653-4EC1-9BA6-830F9B4F75CB}"/>
                </a:ext>
              </a:extLst>
            </p:cNvPr>
            <p:cNvSpPr txBox="1"/>
            <p:nvPr/>
          </p:nvSpPr>
          <p:spPr>
            <a:xfrm>
              <a:off x="926121" y="1498478"/>
              <a:ext cx="53094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lọ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18A1E9-D70A-41CC-B761-62D616FA52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56" b="85556" l="37396" r="85729">
                        <a14:foregroundMark x1="79271" y1="44074" x2="82604" y2="56111"/>
                        <a14:foregroundMark x1="53646" y1="58333" x2="54219" y2="61111"/>
                        <a14:foregroundMark x1="47552" y1="58426" x2="47865" y2="60185"/>
                        <a14:foregroundMark x1="75885" y1="50093" x2="78490" y2="48333"/>
                      </a14:backgroundRemoval>
                    </a14:imgEffect>
                  </a14:imgLayer>
                </a14:imgProps>
              </a:ext>
            </a:extLst>
          </a:blip>
          <a:srcRect l="37762" t="30990" r="14659" b="14912"/>
          <a:stretch/>
        </p:blipFill>
        <p:spPr>
          <a:xfrm>
            <a:off x="2208839" y="1316595"/>
            <a:ext cx="7822786" cy="50032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8A66AF-B8FA-41BD-A75E-83735126524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1618"/>
          <a:stretch/>
        </p:blipFill>
        <p:spPr>
          <a:xfrm>
            <a:off x="4553892" y="2465574"/>
            <a:ext cx="768163" cy="797238"/>
          </a:xfrm>
          <a:prstGeom prst="rect">
            <a:avLst/>
          </a:pr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17AB745-7175-4CFD-B81B-B726345FA001}"/>
              </a:ext>
            </a:extLst>
          </p:cNvPr>
          <p:cNvSpPr/>
          <p:nvPr/>
        </p:nvSpPr>
        <p:spPr>
          <a:xfrm rot="21463603">
            <a:off x="4507103" y="1854951"/>
            <a:ext cx="755863" cy="1402065"/>
          </a:xfrm>
          <a:custGeom>
            <a:avLst/>
            <a:gdLst>
              <a:gd name="connsiteX0" fmla="*/ 0 w 106325"/>
              <a:gd name="connsiteY0" fmla="*/ 10664 h 1456692"/>
              <a:gd name="connsiteX1" fmla="*/ 74428 w 106325"/>
              <a:gd name="connsiteY1" fmla="*/ 212683 h 1456692"/>
              <a:gd name="connsiteX2" fmla="*/ 106325 w 106325"/>
              <a:gd name="connsiteY2" fmla="*/ 1456692 h 14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25" h="1456692">
                <a:moveTo>
                  <a:pt x="0" y="10664"/>
                </a:moveTo>
                <a:cubicBezTo>
                  <a:pt x="28353" y="-8829"/>
                  <a:pt x="56707" y="-28322"/>
                  <a:pt x="74428" y="212683"/>
                </a:cubicBezTo>
                <a:cubicBezTo>
                  <a:pt x="92149" y="453688"/>
                  <a:pt x="99237" y="955190"/>
                  <a:pt x="106325" y="1456692"/>
                </a:cubicBezTo>
              </a:path>
            </a:pathLst>
          </a:custGeom>
          <a:noFill/>
          <a:ln w="57150">
            <a:solidFill>
              <a:srgbClr val="249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A18EDB6-C0BD-486F-B183-A7D2651C0B5A}"/>
              </a:ext>
            </a:extLst>
          </p:cNvPr>
          <p:cNvGrpSpPr/>
          <p:nvPr/>
        </p:nvGrpSpPr>
        <p:grpSpPr>
          <a:xfrm rot="21240571">
            <a:off x="4120937" y="1147912"/>
            <a:ext cx="1423128" cy="1018214"/>
            <a:chOff x="1356841" y="3161971"/>
            <a:chExt cx="1423128" cy="101821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A1BA423-A3FF-46C3-86AD-E388394EE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60" b="936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3094">
              <a:off x="1356841" y="3161971"/>
              <a:ext cx="1423128" cy="1018214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382D476-722A-4576-B00C-FBC5541BD3B4}"/>
                </a:ext>
              </a:extLst>
            </p:cNvPr>
            <p:cNvGrpSpPr/>
            <p:nvPr/>
          </p:nvGrpSpPr>
          <p:grpSpPr>
            <a:xfrm rot="1723370">
              <a:off x="1716289" y="3393250"/>
              <a:ext cx="639919" cy="584775"/>
              <a:chOff x="7527620" y="3382781"/>
              <a:chExt cx="639919" cy="584775"/>
            </a:xfrm>
          </p:grpSpPr>
          <p:sp>
            <p:nvSpPr>
              <p:cNvPr id="73" name="MH_Other_2">
                <a:extLst>
                  <a:ext uri="{FF2B5EF4-FFF2-40B4-BE49-F238E27FC236}">
                    <a16:creationId xmlns:a16="http://schemas.microsoft.com/office/drawing/2014/main" id="{5EFF4084-8DB6-49AA-9F82-CDD8A285B47B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7591583" y="3453194"/>
                <a:ext cx="484000" cy="4439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Autofit/>
              </a:bodyPr>
              <a:lstStyle/>
              <a:p>
                <a:pPr algn="ctr">
                  <a:defRPr/>
                </a:pP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F84C7AC-40A5-49B4-B5BA-DA5B0780986D}"/>
                  </a:ext>
                </a:extLst>
              </p:cNvPr>
              <p:cNvSpPr txBox="1"/>
              <p:nvPr/>
            </p:nvSpPr>
            <p:spPr>
              <a:xfrm rot="19207317">
                <a:off x="7527620" y="3382781"/>
                <a:ext cx="639919" cy="584775"/>
              </a:xfrm>
              <a:prstGeom prst="rect">
                <a:avLst/>
              </a:prstGeom>
              <a:noFill/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48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DE5FB75-A106-4C0C-B956-A06627CE140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45180"/>
          <a:stretch/>
        </p:blipFill>
        <p:spPr>
          <a:xfrm>
            <a:off x="3368570" y="2665825"/>
            <a:ext cx="262151" cy="818817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F4DA275-48EC-41C1-BEBD-DC44992B6DB5}"/>
              </a:ext>
            </a:extLst>
          </p:cNvPr>
          <p:cNvSpPr/>
          <p:nvPr/>
        </p:nvSpPr>
        <p:spPr>
          <a:xfrm flipH="1">
            <a:off x="3403930" y="2042262"/>
            <a:ext cx="226791" cy="1456692"/>
          </a:xfrm>
          <a:custGeom>
            <a:avLst/>
            <a:gdLst>
              <a:gd name="connsiteX0" fmla="*/ 0 w 106325"/>
              <a:gd name="connsiteY0" fmla="*/ 10664 h 1456692"/>
              <a:gd name="connsiteX1" fmla="*/ 74428 w 106325"/>
              <a:gd name="connsiteY1" fmla="*/ 212683 h 1456692"/>
              <a:gd name="connsiteX2" fmla="*/ 106325 w 106325"/>
              <a:gd name="connsiteY2" fmla="*/ 1456692 h 14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25" h="1456692">
                <a:moveTo>
                  <a:pt x="0" y="10664"/>
                </a:moveTo>
                <a:cubicBezTo>
                  <a:pt x="28353" y="-8829"/>
                  <a:pt x="56707" y="-28322"/>
                  <a:pt x="74428" y="212683"/>
                </a:cubicBezTo>
                <a:cubicBezTo>
                  <a:pt x="92149" y="453688"/>
                  <a:pt x="99237" y="955190"/>
                  <a:pt x="106325" y="1456692"/>
                </a:cubicBezTo>
              </a:path>
            </a:pathLst>
          </a:custGeom>
          <a:noFill/>
          <a:ln w="57150">
            <a:solidFill>
              <a:srgbClr val="249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CD5F42-B77E-4DA3-B307-17D5641A6A5A}"/>
              </a:ext>
            </a:extLst>
          </p:cNvPr>
          <p:cNvGrpSpPr/>
          <p:nvPr/>
        </p:nvGrpSpPr>
        <p:grpSpPr>
          <a:xfrm rot="979831">
            <a:off x="2897855" y="1425421"/>
            <a:ext cx="1423128" cy="1018214"/>
            <a:chOff x="-201356" y="2679395"/>
            <a:chExt cx="1423128" cy="101821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76C4D2-BC5F-4EA1-8D5E-16D80857E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60" b="936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6782">
              <a:off x="-201356" y="2679395"/>
              <a:ext cx="1423128" cy="1018214"/>
            </a:xfrm>
            <a:prstGeom prst="rect">
              <a:avLst/>
            </a:prstGeom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F1D8169-694D-4CEC-8AEB-3B323E87A161}"/>
                </a:ext>
              </a:extLst>
            </p:cNvPr>
            <p:cNvGrpSpPr/>
            <p:nvPr/>
          </p:nvGrpSpPr>
          <p:grpSpPr>
            <a:xfrm rot="1723370">
              <a:off x="158093" y="2910673"/>
              <a:ext cx="639919" cy="584775"/>
              <a:chOff x="7527620" y="3382781"/>
              <a:chExt cx="639919" cy="584775"/>
            </a:xfrm>
          </p:grpSpPr>
          <p:sp>
            <p:nvSpPr>
              <p:cNvPr id="80" name="MH_Other_2">
                <a:extLst>
                  <a:ext uri="{FF2B5EF4-FFF2-40B4-BE49-F238E27FC236}">
                    <a16:creationId xmlns:a16="http://schemas.microsoft.com/office/drawing/2014/main" id="{2BB56FFB-13CC-439A-8278-7AA4A33DADFE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591583" y="3453194"/>
                <a:ext cx="484000" cy="4439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Autofit/>
              </a:bodyPr>
              <a:lstStyle/>
              <a:p>
                <a:pPr algn="ctr">
                  <a:defRPr/>
                </a:pP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FA9E7A1-C486-41E7-A05E-E9DE0A3FAD83}"/>
                  </a:ext>
                </a:extLst>
              </p:cNvPr>
              <p:cNvSpPr txBox="1"/>
              <p:nvPr/>
            </p:nvSpPr>
            <p:spPr>
              <a:xfrm rot="19207317">
                <a:off x="7527620" y="3382781"/>
                <a:ext cx="639919" cy="584775"/>
              </a:xfrm>
              <a:prstGeom prst="rect">
                <a:avLst/>
              </a:prstGeom>
              <a:noFill/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39</a:t>
                </a:r>
              </a:p>
            </p:txBody>
          </p:sp>
        </p:grp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A707E989-96E7-48C7-924D-73B7E52BEA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60" b="9367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6613">
            <a:off x="7827221" y="2878428"/>
            <a:ext cx="1423128" cy="101821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2184BCB-AE33-4A59-A6D3-59DA9E5221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60" b="9367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4017">
            <a:off x="7147945" y="3103547"/>
            <a:ext cx="1423128" cy="1018214"/>
          </a:xfrm>
          <a:prstGeom prst="rect">
            <a:avLst/>
          </a:prstGeom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6E6B6EFA-A117-4442-BF94-E51A44EFCCE9}"/>
              </a:ext>
            </a:extLst>
          </p:cNvPr>
          <p:cNvSpPr/>
          <p:nvPr/>
        </p:nvSpPr>
        <p:spPr>
          <a:xfrm flipH="1">
            <a:off x="8442004" y="3436249"/>
            <a:ext cx="226791" cy="1456692"/>
          </a:xfrm>
          <a:custGeom>
            <a:avLst/>
            <a:gdLst>
              <a:gd name="connsiteX0" fmla="*/ 0 w 106325"/>
              <a:gd name="connsiteY0" fmla="*/ 10664 h 1456692"/>
              <a:gd name="connsiteX1" fmla="*/ 74428 w 106325"/>
              <a:gd name="connsiteY1" fmla="*/ 212683 h 1456692"/>
              <a:gd name="connsiteX2" fmla="*/ 106325 w 106325"/>
              <a:gd name="connsiteY2" fmla="*/ 1456692 h 14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25" h="1456692">
                <a:moveTo>
                  <a:pt x="0" y="10664"/>
                </a:moveTo>
                <a:cubicBezTo>
                  <a:pt x="28353" y="-8829"/>
                  <a:pt x="56707" y="-28322"/>
                  <a:pt x="74428" y="212683"/>
                </a:cubicBezTo>
                <a:cubicBezTo>
                  <a:pt x="92149" y="453688"/>
                  <a:pt x="99237" y="955190"/>
                  <a:pt x="106325" y="1456692"/>
                </a:cubicBezTo>
              </a:path>
            </a:pathLst>
          </a:custGeom>
          <a:noFill/>
          <a:ln w="57150">
            <a:solidFill>
              <a:srgbClr val="249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8C41033-16A2-4714-9BA6-AD85E6FB5F4C}"/>
              </a:ext>
            </a:extLst>
          </p:cNvPr>
          <p:cNvGrpSpPr/>
          <p:nvPr/>
        </p:nvGrpSpPr>
        <p:grpSpPr>
          <a:xfrm rot="979831">
            <a:off x="7911882" y="2757419"/>
            <a:ext cx="1423128" cy="1018214"/>
            <a:chOff x="-201356" y="2679395"/>
            <a:chExt cx="1423128" cy="101821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129C5E73-FF7B-4834-BC00-CED1495C5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60" b="936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6782">
              <a:off x="-201356" y="2679395"/>
              <a:ext cx="1423128" cy="1018214"/>
            </a:xfrm>
            <a:prstGeom prst="rect">
              <a:avLst/>
            </a:prstGeom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2861E4F-11F9-464C-BB2A-33963ECAE9F0}"/>
                </a:ext>
              </a:extLst>
            </p:cNvPr>
            <p:cNvGrpSpPr/>
            <p:nvPr/>
          </p:nvGrpSpPr>
          <p:grpSpPr>
            <a:xfrm rot="1723370">
              <a:off x="158093" y="2910673"/>
              <a:ext cx="639919" cy="584775"/>
              <a:chOff x="7527620" y="3382781"/>
              <a:chExt cx="639919" cy="584775"/>
            </a:xfrm>
          </p:grpSpPr>
          <p:sp>
            <p:nvSpPr>
              <p:cNvPr id="105" name="MH_Other_2">
                <a:extLst>
                  <a:ext uri="{FF2B5EF4-FFF2-40B4-BE49-F238E27FC236}">
                    <a16:creationId xmlns:a16="http://schemas.microsoft.com/office/drawing/2014/main" id="{6F130EDA-B9CE-41EA-81DB-2158762ED63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7591583" y="3453194"/>
                <a:ext cx="484000" cy="4439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Autofit/>
              </a:bodyPr>
              <a:lstStyle/>
              <a:p>
                <a:pPr algn="ctr">
                  <a:defRPr/>
                </a:pP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3270A9A-4B62-431D-92BD-9F531527BE06}"/>
                  </a:ext>
                </a:extLst>
              </p:cNvPr>
              <p:cNvSpPr txBox="1"/>
              <p:nvPr/>
            </p:nvSpPr>
            <p:spPr>
              <a:xfrm rot="19207317">
                <a:off x="7527620" y="3382781"/>
                <a:ext cx="639919" cy="584775"/>
              </a:xfrm>
              <a:prstGeom prst="rect">
                <a:avLst/>
              </a:prstGeom>
              <a:noFill/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39</a:t>
                </a: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7D66D14-B2B8-4455-A055-F540CC7D91A1}"/>
              </a:ext>
            </a:extLst>
          </p:cNvPr>
          <p:cNvGrpSpPr/>
          <p:nvPr/>
        </p:nvGrpSpPr>
        <p:grpSpPr>
          <a:xfrm rot="342103">
            <a:off x="7164033" y="3039468"/>
            <a:ext cx="1426720" cy="2055977"/>
            <a:chOff x="7285706" y="3158924"/>
            <a:chExt cx="1426720" cy="2055977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1C8FB67-E68F-4A17-9086-A9847C1870B4}"/>
                </a:ext>
              </a:extLst>
            </p:cNvPr>
            <p:cNvSpPr/>
            <p:nvPr/>
          </p:nvSpPr>
          <p:spPr>
            <a:xfrm rot="21121500">
              <a:off x="7954556" y="3826296"/>
              <a:ext cx="757870" cy="1388605"/>
            </a:xfrm>
            <a:custGeom>
              <a:avLst/>
              <a:gdLst>
                <a:gd name="connsiteX0" fmla="*/ 0 w 106325"/>
                <a:gd name="connsiteY0" fmla="*/ 10664 h 1456692"/>
                <a:gd name="connsiteX1" fmla="*/ 74428 w 106325"/>
                <a:gd name="connsiteY1" fmla="*/ 212683 h 1456692"/>
                <a:gd name="connsiteX2" fmla="*/ 106325 w 106325"/>
                <a:gd name="connsiteY2" fmla="*/ 1456692 h 145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325" h="1456692">
                  <a:moveTo>
                    <a:pt x="0" y="10664"/>
                  </a:moveTo>
                  <a:cubicBezTo>
                    <a:pt x="28353" y="-8829"/>
                    <a:pt x="56707" y="-28322"/>
                    <a:pt x="74428" y="212683"/>
                  </a:cubicBezTo>
                  <a:cubicBezTo>
                    <a:pt x="92149" y="453688"/>
                    <a:pt x="99237" y="955190"/>
                    <a:pt x="106325" y="1456692"/>
                  </a:cubicBezTo>
                </a:path>
              </a:pathLst>
            </a:custGeom>
            <a:noFill/>
            <a:ln w="57150">
              <a:solidFill>
                <a:srgbClr val="249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F97AC6F-4CE4-4C9A-8E77-052D646DED7D}"/>
                </a:ext>
              </a:extLst>
            </p:cNvPr>
            <p:cNvGrpSpPr/>
            <p:nvPr/>
          </p:nvGrpSpPr>
          <p:grpSpPr>
            <a:xfrm rot="20898468">
              <a:off x="7285706" y="3158924"/>
              <a:ext cx="1423128" cy="1018214"/>
              <a:chOff x="1356841" y="3161972"/>
              <a:chExt cx="1423128" cy="1018214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F741408E-E33F-4E11-929F-10B340293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160" b="93677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03094">
                <a:off x="1356841" y="3161972"/>
                <a:ext cx="1423128" cy="1018214"/>
              </a:xfrm>
              <a:prstGeom prst="rect">
                <a:avLst/>
              </a:prstGeom>
            </p:spPr>
          </p:pic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2DCD2FFF-A445-4749-8095-147DC90F1E7A}"/>
                  </a:ext>
                </a:extLst>
              </p:cNvPr>
              <p:cNvGrpSpPr/>
              <p:nvPr/>
            </p:nvGrpSpPr>
            <p:grpSpPr>
              <a:xfrm rot="1723370">
                <a:off x="1716289" y="3393250"/>
                <a:ext cx="639919" cy="584775"/>
                <a:chOff x="7527620" y="3382781"/>
                <a:chExt cx="639919" cy="584775"/>
              </a:xfrm>
            </p:grpSpPr>
            <p:sp>
              <p:nvSpPr>
                <p:cNvPr id="112" name="MH_Other_2">
                  <a:extLst>
                    <a:ext uri="{FF2B5EF4-FFF2-40B4-BE49-F238E27FC236}">
                      <a16:creationId xmlns:a16="http://schemas.microsoft.com/office/drawing/2014/main" id="{921C5CB3-FD96-499B-A795-C0251319A5E2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7591583" y="3453194"/>
                  <a:ext cx="484000" cy="44394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defRPr/>
                  </a:pPr>
                  <a:endParaRPr lang="zh-CN" alt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6CF0DDE8-014A-4257-AA8D-7F948ACE69CD}"/>
                    </a:ext>
                  </a:extLst>
                </p:cNvPr>
                <p:cNvSpPr txBox="1"/>
                <p:nvPr/>
              </p:nvSpPr>
              <p:spPr>
                <a:xfrm rot="19207317">
                  <a:off x="7527620" y="3382781"/>
                  <a:ext cx="639919" cy="584775"/>
                </a:xfrm>
                <a:prstGeom prst="rect">
                  <a:avLst/>
                </a:prstGeom>
                <a:noFill/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48</a:t>
                  </a:r>
                </a:p>
              </p:txBody>
            </p:sp>
          </p:grp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DCC5360-D48D-4499-9808-1896ADA6D5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56" b="85556" l="37396" r="85729">
                        <a14:foregroundMark x1="79271" y1="44074" x2="82604" y2="56111"/>
                        <a14:foregroundMark x1="53646" y1="58333" x2="54219" y2="61111"/>
                        <a14:foregroundMark x1="47552" y1="58426" x2="47865" y2="60185"/>
                        <a14:foregroundMark x1="75885" y1="50093" x2="78490" y2="48333"/>
                      </a14:backgroundRemoval>
                    </a14:imgEffect>
                  </a14:imgLayer>
                </a14:imgProps>
              </a:ext>
            </a:extLst>
          </a:blip>
          <a:srcRect l="73910" t="57874" r="16733" b="36148"/>
          <a:stretch/>
        </p:blipFill>
        <p:spPr>
          <a:xfrm>
            <a:off x="8170586" y="3791016"/>
            <a:ext cx="1538510" cy="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417 L -0.26875 -0.2650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03803 0.1416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708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41653 -0.191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9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0.41549 -0.20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01679 0.133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69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6" grpId="1" animBg="1"/>
      <p:bldP spid="76" grpId="2" animBg="1"/>
      <p:bldP spid="101" grpId="0" animBg="1"/>
      <p:bldP spid="10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2967936" y="6002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3405258" y="600233"/>
            <a:ext cx="7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Đường về nhà sóc đi qua ba phép tính có kết quả bằng nhau. Tìm nhà cho sóc.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C62BC-A370-45CA-A8D6-EA959D4A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7744" y="1431231"/>
            <a:ext cx="7236255" cy="460787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1BEE674-85E2-4378-9CE9-CE3601C1FC0C}"/>
              </a:ext>
            </a:extLst>
          </p:cNvPr>
          <p:cNvSpPr/>
          <p:nvPr/>
        </p:nvSpPr>
        <p:spPr>
          <a:xfrm>
            <a:off x="1028001" y="1308976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54 – 8 =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F53F0C-79E0-4E33-91A2-B03BD699969D}"/>
              </a:ext>
            </a:extLst>
          </p:cNvPr>
          <p:cNvSpPr txBox="1"/>
          <p:nvPr/>
        </p:nvSpPr>
        <p:spPr>
          <a:xfrm>
            <a:off x="2491090" y="141649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9C82EE-3601-482D-81B7-CDD2F4C5ED66}"/>
              </a:ext>
            </a:extLst>
          </p:cNvPr>
          <p:cNvSpPr/>
          <p:nvPr/>
        </p:nvSpPr>
        <p:spPr>
          <a:xfrm>
            <a:off x="1028001" y="2072015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22 + 24 =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EF306E-43CD-4F09-AA50-62E5B8A7BC7C}"/>
              </a:ext>
            </a:extLst>
          </p:cNvPr>
          <p:cNvSpPr txBox="1"/>
          <p:nvPr/>
        </p:nvSpPr>
        <p:spPr>
          <a:xfrm>
            <a:off x="2647976" y="217953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223595-742C-43E5-8BF4-4EF9E63909B5}"/>
              </a:ext>
            </a:extLst>
          </p:cNvPr>
          <p:cNvSpPr/>
          <p:nvPr/>
        </p:nvSpPr>
        <p:spPr>
          <a:xfrm>
            <a:off x="1028001" y="2801597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60 – 9 =     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0A633-669D-4FA8-8A71-42CB50295685}"/>
              </a:ext>
            </a:extLst>
          </p:cNvPr>
          <p:cNvSpPr txBox="1"/>
          <p:nvPr/>
        </p:nvSpPr>
        <p:spPr>
          <a:xfrm>
            <a:off x="2491090" y="290911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31736E-694B-422F-8ACA-7540ED481F2F}"/>
              </a:ext>
            </a:extLst>
          </p:cNvPr>
          <p:cNvSpPr/>
          <p:nvPr/>
        </p:nvSpPr>
        <p:spPr>
          <a:xfrm>
            <a:off x="1028001" y="353117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+ 16 =     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79EA58-5F62-49C7-81F6-B97444CE722C}"/>
              </a:ext>
            </a:extLst>
          </p:cNvPr>
          <p:cNvSpPr txBox="1"/>
          <p:nvPr/>
        </p:nvSpPr>
        <p:spPr>
          <a:xfrm>
            <a:off x="2658769" y="36386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17D60D-1EF7-4448-8A54-DA7CF7279E16}"/>
              </a:ext>
            </a:extLst>
          </p:cNvPr>
          <p:cNvSpPr/>
          <p:nvPr/>
        </p:nvSpPr>
        <p:spPr>
          <a:xfrm>
            <a:off x="1028001" y="426076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50 – 4 =     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E5509E-BCAA-4A80-AE15-4B2844BBEDDA}"/>
              </a:ext>
            </a:extLst>
          </p:cNvPr>
          <p:cNvSpPr txBox="1"/>
          <p:nvPr/>
        </p:nvSpPr>
        <p:spPr>
          <a:xfrm>
            <a:off x="2491090" y="43682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06CA46F-2BF5-4E4B-8A2F-5EA98ACB67C0}"/>
              </a:ext>
            </a:extLst>
          </p:cNvPr>
          <p:cNvSpPr/>
          <p:nvPr/>
        </p:nvSpPr>
        <p:spPr>
          <a:xfrm>
            <a:off x="1028001" y="4990343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73 – 7 =     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36D82E-E490-4E81-BCA8-2794C76B2714}"/>
              </a:ext>
            </a:extLst>
          </p:cNvPr>
          <p:cNvSpPr txBox="1"/>
          <p:nvPr/>
        </p:nvSpPr>
        <p:spPr>
          <a:xfrm>
            <a:off x="2491090" y="509786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7B3939-CA41-4F45-BBCB-1727DDD05C5C}"/>
              </a:ext>
            </a:extLst>
          </p:cNvPr>
          <p:cNvSpPr/>
          <p:nvPr/>
        </p:nvSpPr>
        <p:spPr>
          <a:xfrm>
            <a:off x="1028001" y="571992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65 – 8 =      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1EAF94-C2B0-4153-982F-7529C41DC06A}"/>
              </a:ext>
            </a:extLst>
          </p:cNvPr>
          <p:cNvSpPr txBox="1"/>
          <p:nvPr/>
        </p:nvSpPr>
        <p:spPr>
          <a:xfrm>
            <a:off x="2491090" y="582744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57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960FAA9-6C7E-4BAF-9DF7-B6B69D478955}"/>
              </a:ext>
            </a:extLst>
          </p:cNvPr>
          <p:cNvGrpSpPr/>
          <p:nvPr/>
        </p:nvGrpSpPr>
        <p:grpSpPr>
          <a:xfrm>
            <a:off x="5058785" y="3162475"/>
            <a:ext cx="807151" cy="662828"/>
            <a:chOff x="1750173" y="2926500"/>
            <a:chExt cx="807151" cy="662828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7384B46-239D-4EBD-905A-DF6ECAE5575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89EEF98-68CA-45AA-A385-D99BCA772A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A160A0-B18D-4DE1-9410-600D0CCCF5BC}"/>
              </a:ext>
            </a:extLst>
          </p:cNvPr>
          <p:cNvGrpSpPr/>
          <p:nvPr/>
        </p:nvGrpSpPr>
        <p:grpSpPr>
          <a:xfrm>
            <a:off x="6244099" y="2577700"/>
            <a:ext cx="807151" cy="662828"/>
            <a:chOff x="1750173" y="2926500"/>
            <a:chExt cx="807151" cy="662828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9A1DA76-5533-47BC-AD00-ABA912AE2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7731BB-B7BF-40EE-A1AB-690FA6A987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EE88230-3D48-4B83-A60B-812511C2FA5E}"/>
              </a:ext>
            </a:extLst>
          </p:cNvPr>
          <p:cNvGrpSpPr/>
          <p:nvPr/>
        </p:nvGrpSpPr>
        <p:grpSpPr>
          <a:xfrm>
            <a:off x="7933751" y="1708880"/>
            <a:ext cx="807151" cy="662828"/>
            <a:chOff x="1750173" y="2926500"/>
            <a:chExt cx="807151" cy="662828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E327A65-FE8C-439D-BE18-4C9832FEABA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5D54ACC-4560-43A2-BB16-DEE14A6002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E9CBF0-043E-4310-92CE-9C9A2DB518C3}"/>
              </a:ext>
            </a:extLst>
          </p:cNvPr>
          <p:cNvGrpSpPr/>
          <p:nvPr/>
        </p:nvGrpSpPr>
        <p:grpSpPr>
          <a:xfrm>
            <a:off x="5947993" y="4656932"/>
            <a:ext cx="807151" cy="662828"/>
            <a:chOff x="1750173" y="2926500"/>
            <a:chExt cx="807151" cy="662828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FDFF4E1-6EAC-4EFB-8D4C-3ED9AB2EBE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942512F-D09B-4F82-87F1-DB27BBFEE63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C72E60-10DD-4094-BE74-8A4FF38E4146}"/>
              </a:ext>
            </a:extLst>
          </p:cNvPr>
          <p:cNvGrpSpPr/>
          <p:nvPr/>
        </p:nvGrpSpPr>
        <p:grpSpPr>
          <a:xfrm>
            <a:off x="8559726" y="2645385"/>
            <a:ext cx="807151" cy="662828"/>
            <a:chOff x="1750173" y="2926500"/>
            <a:chExt cx="807151" cy="66282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AF86257-7DD1-41AF-837B-F754CA87A10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5F1DDEB-7145-40C6-8A5E-441E7673087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83F8C08-83DE-4A53-876D-9EC460A04F61}"/>
              </a:ext>
            </a:extLst>
          </p:cNvPr>
          <p:cNvGrpSpPr/>
          <p:nvPr/>
        </p:nvGrpSpPr>
        <p:grpSpPr>
          <a:xfrm>
            <a:off x="8083989" y="3931083"/>
            <a:ext cx="807151" cy="662828"/>
            <a:chOff x="1750173" y="2926500"/>
            <a:chExt cx="807151" cy="662828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7627B6A-4F64-4732-BB23-C9A2263814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56D09A9-4FF1-441A-8803-AA7017FA1F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66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8ECCD4-FA7A-4ED7-8CA4-F53FFCFDE2DB}"/>
              </a:ext>
            </a:extLst>
          </p:cNvPr>
          <p:cNvGrpSpPr/>
          <p:nvPr/>
        </p:nvGrpSpPr>
        <p:grpSpPr>
          <a:xfrm>
            <a:off x="8011827" y="5687173"/>
            <a:ext cx="807151" cy="662828"/>
            <a:chOff x="1750173" y="2926500"/>
            <a:chExt cx="807151" cy="662828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02FF0B2-C4C4-42B9-8785-2DA18F5258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4ADEBEE-6754-4A6F-8B62-0650E3A4DAA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F4A8F1-8EDD-4E9B-BA5C-1BC6C962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26378" y="389458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6D5499F9-4A1A-4BB8-8654-56CE613A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14493" y="379015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>
            <a:extLst>
              <a:ext uri="{FF2B5EF4-FFF2-40B4-BE49-F238E27FC236}">
                <a16:creationId xmlns:a16="http://schemas.microsoft.com/office/drawing/2014/main" id="{EB9C7149-4243-4F11-9D86-272762F8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10764" y="29297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>
            <a:extLst>
              <a:ext uri="{FF2B5EF4-FFF2-40B4-BE49-F238E27FC236}">
                <a16:creationId xmlns:a16="http://schemas.microsoft.com/office/drawing/2014/main" id="{3E14A219-B26C-44F0-83AA-1914BC11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52936" y="27154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>
            <a:extLst>
              <a:ext uri="{FF2B5EF4-FFF2-40B4-BE49-F238E27FC236}">
                <a16:creationId xmlns:a16="http://schemas.microsoft.com/office/drawing/2014/main" id="{2DA05439-4320-460D-AB8C-6A45E774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873665" y="295981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8522DE63-0F14-46A9-A4D7-2E863699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886217" y="334615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85898D58-7B4A-45E7-86C2-C65E0992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287390" y="34358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>
            <a:extLst>
              <a:ext uri="{FF2B5EF4-FFF2-40B4-BE49-F238E27FC236}">
                <a16:creationId xmlns:a16="http://schemas.microsoft.com/office/drawing/2014/main" id="{0F2F5D2E-8127-42B0-998F-ED5FF7E5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13607" y="343600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CC2BF-E0AE-485A-89AC-24ED00C7D149}"/>
              </a:ext>
            </a:extLst>
          </p:cNvPr>
          <p:cNvSpPr/>
          <p:nvPr/>
        </p:nvSpPr>
        <p:spPr>
          <a:xfrm>
            <a:off x="9821728" y="2317069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2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 animBg="1"/>
      <p:bldP spid="45" grpId="0"/>
      <p:bldP spid="46" grpId="0" animBg="1"/>
      <p:bldP spid="47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8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C1F9B4A-4068-4AA7-A9C0-BFD8CF1AB9EE}"/>
              </a:ext>
            </a:extLst>
          </p:cNvPr>
          <p:cNvGrpSpPr/>
          <p:nvPr/>
        </p:nvGrpSpPr>
        <p:grpSpPr>
          <a:xfrm>
            <a:off x="1334604" y="1253203"/>
            <a:ext cx="9860937" cy="5372281"/>
            <a:chOff x="1334604" y="1253203"/>
            <a:chExt cx="9860937" cy="53722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9BF459-2143-41EB-992A-6E577271A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546" t="37984" r="26588" b="12094"/>
            <a:stretch/>
          </p:blipFill>
          <p:spPr>
            <a:xfrm>
              <a:off x="1506021" y="1253203"/>
              <a:ext cx="9689520" cy="5372281"/>
            </a:xfrm>
            <a:prstGeom prst="round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900F05-F39C-4D26-8AAB-894281307D6F}"/>
                </a:ext>
              </a:extLst>
            </p:cNvPr>
            <p:cNvSpPr/>
            <p:nvPr/>
          </p:nvSpPr>
          <p:spPr>
            <a:xfrm>
              <a:off x="1334604" y="3411468"/>
              <a:ext cx="1282287" cy="1198756"/>
            </a:xfrm>
            <a:prstGeom prst="ellipse">
              <a:avLst/>
            </a:prstGeom>
            <a:solidFill>
              <a:srgbClr val="ADDC7A"/>
            </a:solidFill>
            <a:ln>
              <a:solidFill>
                <a:srgbClr val="ADD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B47B3A-5A50-4990-91C9-E62F1E3F6395}"/>
              </a:ext>
            </a:extLst>
          </p:cNvPr>
          <p:cNvGrpSpPr/>
          <p:nvPr/>
        </p:nvGrpSpPr>
        <p:grpSpPr>
          <a:xfrm>
            <a:off x="331822" y="211163"/>
            <a:ext cx="11721277" cy="954107"/>
            <a:chOff x="30507" y="1223659"/>
            <a:chExt cx="11721277" cy="954107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53478DC0-3DB1-4F82-AF08-42ACDC886C9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223659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71417E-B24F-4B74-B666-AECA2FD061BA}"/>
                </a:ext>
              </a:extLst>
            </p:cNvPr>
            <p:cNvSpPr txBox="1"/>
            <p:nvPr/>
          </p:nvSpPr>
          <p:spPr>
            <a:xfrm>
              <a:off x="921691" y="1223659"/>
              <a:ext cx="108300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3364DB0-7536-4697-AC7A-523AB1F25193}"/>
              </a:ext>
            </a:extLst>
          </p:cNvPr>
          <p:cNvSpPr txBox="1"/>
          <p:nvPr/>
        </p:nvSpPr>
        <p:spPr>
          <a:xfrm>
            <a:off x="3189768" y="3354568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BDD6CC-B642-4E74-B12B-8476C559C89E}"/>
              </a:ext>
            </a:extLst>
          </p:cNvPr>
          <p:cNvSpPr txBox="1"/>
          <p:nvPr/>
        </p:nvSpPr>
        <p:spPr>
          <a:xfrm>
            <a:off x="7541356" y="2769793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343C90-EB0E-44C1-8136-436196378E56}"/>
              </a:ext>
            </a:extLst>
          </p:cNvPr>
          <p:cNvSpPr txBox="1"/>
          <p:nvPr/>
        </p:nvSpPr>
        <p:spPr>
          <a:xfrm>
            <a:off x="5533433" y="3646955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3194195-8A9B-406D-ACD3-5F0AB07CB6AA}"/>
              </a:ext>
            </a:extLst>
          </p:cNvPr>
          <p:cNvSpPr/>
          <p:nvPr/>
        </p:nvSpPr>
        <p:spPr>
          <a:xfrm>
            <a:off x="3885106" y="3955308"/>
            <a:ext cx="1133461" cy="277741"/>
          </a:xfrm>
          <a:custGeom>
            <a:avLst/>
            <a:gdLst>
              <a:gd name="connsiteX0" fmla="*/ 0 w 1137684"/>
              <a:gd name="connsiteY0" fmla="*/ 340241 h 357534"/>
              <a:gd name="connsiteX1" fmla="*/ 563526 w 1137684"/>
              <a:gd name="connsiteY1" fmla="*/ 318976 h 357534"/>
              <a:gd name="connsiteX2" fmla="*/ 1137684 w 1137684"/>
              <a:gd name="connsiteY2" fmla="*/ 0 h 35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684" h="357534">
                <a:moveTo>
                  <a:pt x="0" y="340241"/>
                </a:moveTo>
                <a:cubicBezTo>
                  <a:pt x="186956" y="357962"/>
                  <a:pt x="373912" y="375683"/>
                  <a:pt x="563526" y="318976"/>
                </a:cubicBezTo>
                <a:cubicBezTo>
                  <a:pt x="753140" y="262269"/>
                  <a:pt x="945412" y="131134"/>
                  <a:pt x="1137684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C225B36-4098-4F9D-909B-893B19D6E9C4}"/>
              </a:ext>
            </a:extLst>
          </p:cNvPr>
          <p:cNvSpPr/>
          <p:nvPr/>
        </p:nvSpPr>
        <p:spPr>
          <a:xfrm>
            <a:off x="5911702" y="2902688"/>
            <a:ext cx="1180214" cy="329610"/>
          </a:xfrm>
          <a:custGeom>
            <a:avLst/>
            <a:gdLst>
              <a:gd name="connsiteX0" fmla="*/ 0 w 1180214"/>
              <a:gd name="connsiteY0" fmla="*/ 382784 h 393417"/>
              <a:gd name="connsiteX1" fmla="*/ 701749 w 1180214"/>
              <a:gd name="connsiteY1" fmla="*/ 12 h 393417"/>
              <a:gd name="connsiteX2" fmla="*/ 1180214 w 1180214"/>
              <a:gd name="connsiteY2" fmla="*/ 393417 h 39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0214" h="393417">
                <a:moveTo>
                  <a:pt x="0" y="382784"/>
                </a:moveTo>
                <a:cubicBezTo>
                  <a:pt x="252523" y="190512"/>
                  <a:pt x="505047" y="-1760"/>
                  <a:pt x="701749" y="12"/>
                </a:cubicBezTo>
                <a:cubicBezTo>
                  <a:pt x="898451" y="1784"/>
                  <a:pt x="1039332" y="197600"/>
                  <a:pt x="1180214" y="39341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A411131-592A-40B3-8FF5-3B0937E2B2C6}"/>
              </a:ext>
            </a:extLst>
          </p:cNvPr>
          <p:cNvSpPr/>
          <p:nvPr/>
        </p:nvSpPr>
        <p:spPr>
          <a:xfrm>
            <a:off x="8112642" y="3606800"/>
            <a:ext cx="1477925" cy="126577"/>
          </a:xfrm>
          <a:custGeom>
            <a:avLst/>
            <a:gdLst>
              <a:gd name="connsiteX0" fmla="*/ 0 w 1477925"/>
              <a:gd name="connsiteY0" fmla="*/ 18902 h 126577"/>
              <a:gd name="connsiteX1" fmla="*/ 510363 w 1477925"/>
              <a:gd name="connsiteY1" fmla="*/ 8270 h 126577"/>
              <a:gd name="connsiteX2" fmla="*/ 935665 w 1477925"/>
              <a:gd name="connsiteY2" fmla="*/ 125228 h 126577"/>
              <a:gd name="connsiteX3" fmla="*/ 1477925 w 1477925"/>
              <a:gd name="connsiteY3" fmla="*/ 61433 h 12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925" h="126577">
                <a:moveTo>
                  <a:pt x="0" y="18902"/>
                </a:moveTo>
                <a:cubicBezTo>
                  <a:pt x="177209" y="4725"/>
                  <a:pt x="354419" y="-9451"/>
                  <a:pt x="510363" y="8270"/>
                </a:cubicBezTo>
                <a:cubicBezTo>
                  <a:pt x="666307" y="25991"/>
                  <a:pt x="774405" y="116367"/>
                  <a:pt x="935665" y="125228"/>
                </a:cubicBezTo>
                <a:cubicBezTo>
                  <a:pt x="1096925" y="134089"/>
                  <a:pt x="1287425" y="97761"/>
                  <a:pt x="1477925" y="6143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731E511-169F-4236-AEAB-18B79CDE2B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534" y1="15265" x2="18051" y2="33506"/>
                        <a14:foregroundMark x1="16773" y1="12031" x2="10383" y2="26003"/>
                        <a14:foregroundMark x1="33706" y1="13066" x2="26518" y2="27296"/>
                        <a14:foregroundMark x1="33706" y1="10091" x2="31310" y2="14489"/>
                        <a14:foregroundMark x1="17252" y1="12031" x2="10703" y2="15912"/>
                        <a14:foregroundMark x1="14058" y1="28719" x2="13738" y2="34929"/>
                        <a14:foregroundMark x1="29233" y1="34670" x2="21406" y2="41138"/>
                        <a14:foregroundMark x1="18211" y1="33635" x2="14856" y2="38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410" y="2972119"/>
            <a:ext cx="1180213" cy="14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1111 L 0.08216 0.00139 L 0.14231 0.00857 L 0.17669 0.00857 L 0.22239 -0.01967 L 0.28476 -0.11088 L 0.34843 -0.18958 L 0.36731 -0.20069 L 0.4138 -0.11643 L 0.49843 -0.08287 L 0.54778 -0.07014 L 0.60286 -0.08148 " pathEditMode="relative" rAng="0" ptsTypes="AAAAAAAAAAAA">
                                      <p:cBhvr>
                                        <p:cTn id="2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43" y="-849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78898" y="150721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16452" y="1236752"/>
            <a:ext cx="31911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Trong vườn có 30 cây hoa hồng và hoa cúc. Mi đếm được có 9 cây hoa cúc. Hỏi trong vườn có bao nhiêu cây hoa hồng?</a:t>
            </a: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E707A530-4ECA-4CB6-8913-C2902457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C6F35-B1D5-4480-A370-1F6DB0F26A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413" y="328812"/>
            <a:ext cx="6176134" cy="52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57E649F-D3C7-4874-A1F3-84FABA645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7" t="42592" r="27292" b="14815"/>
          <a:stretch/>
        </p:blipFill>
        <p:spPr>
          <a:xfrm>
            <a:off x="137241" y="3881435"/>
            <a:ext cx="4851509" cy="2832101"/>
          </a:xfrm>
          <a:prstGeom prst="round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2975F84-38EA-4980-AC4C-EEAA205884BF}"/>
              </a:ext>
            </a:extLst>
          </p:cNvPr>
          <p:cNvGrpSpPr/>
          <p:nvPr/>
        </p:nvGrpSpPr>
        <p:grpSpPr>
          <a:xfrm>
            <a:off x="353396" y="159290"/>
            <a:ext cx="11611776" cy="954107"/>
            <a:chOff x="52079" y="1498478"/>
            <a:chExt cx="11611776" cy="954107"/>
          </a:xfrm>
        </p:grpSpPr>
        <p:sp>
          <p:nvSpPr>
            <p:cNvPr id="21" name="MH_Other_2">
              <a:extLst>
                <a:ext uri="{FF2B5EF4-FFF2-40B4-BE49-F238E27FC236}">
                  <a16:creationId xmlns:a16="http://schemas.microsoft.com/office/drawing/2014/main" id="{EC1B6EBE-7D26-43E4-819C-B2B86890710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7AF8E9-91CB-45C3-A41C-38A9DC4778DD}"/>
                </a:ext>
              </a:extLst>
            </p:cNvPr>
            <p:cNvSpPr txBox="1"/>
            <p:nvPr/>
          </p:nvSpPr>
          <p:spPr>
            <a:xfrm>
              <a:off x="926121" y="1498478"/>
              <a:ext cx="107377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Mi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3C35F04-B99E-49D4-AC5C-1BE41BE0AE24}"/>
              </a:ext>
            </a:extLst>
          </p:cNvPr>
          <p:cNvCxnSpPr/>
          <p:nvPr/>
        </p:nvCxnSpPr>
        <p:spPr>
          <a:xfrm>
            <a:off x="4681734" y="2344979"/>
            <a:ext cx="0" cy="31488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E8C828-DF4E-4F7D-B67A-C0939707F55F}"/>
              </a:ext>
            </a:extLst>
          </p:cNvPr>
          <p:cNvGrpSpPr/>
          <p:nvPr/>
        </p:nvGrpSpPr>
        <p:grpSpPr>
          <a:xfrm>
            <a:off x="2088027" y="1375244"/>
            <a:ext cx="8192092" cy="1284617"/>
            <a:chOff x="2088027" y="1375244"/>
            <a:chExt cx="8192092" cy="12846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433758-D41F-486C-8964-D75A77EAAD1E}"/>
                </a:ext>
              </a:extLst>
            </p:cNvPr>
            <p:cNvCxnSpPr>
              <a:cxnSpLocks/>
            </p:cNvCxnSpPr>
            <p:nvPr/>
          </p:nvCxnSpPr>
          <p:spPr>
            <a:xfrm>
              <a:off x="2088027" y="2513811"/>
              <a:ext cx="8192091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C78159-EDD6-4914-93DF-445FC339F7C9}"/>
                </a:ext>
              </a:extLst>
            </p:cNvPr>
            <p:cNvCxnSpPr/>
            <p:nvPr/>
          </p:nvCxnSpPr>
          <p:spPr>
            <a:xfrm>
              <a:off x="2094377" y="2344979"/>
              <a:ext cx="0" cy="31488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0F896AB-E03E-4829-8AB3-54DAFB391D1F}"/>
                </a:ext>
              </a:extLst>
            </p:cNvPr>
            <p:cNvCxnSpPr/>
            <p:nvPr/>
          </p:nvCxnSpPr>
          <p:spPr>
            <a:xfrm>
              <a:off x="10280118" y="2344979"/>
              <a:ext cx="0" cy="31488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665F3D7A-DF89-4D5E-B39D-5B33EBAE92F9}"/>
                </a:ext>
              </a:extLst>
            </p:cNvPr>
            <p:cNvSpPr/>
            <p:nvPr/>
          </p:nvSpPr>
          <p:spPr>
            <a:xfrm rot="5400000">
              <a:off x="6026632" y="-1934073"/>
              <a:ext cx="348048" cy="8158927"/>
            </a:xfrm>
            <a:prstGeom prst="leftBrace">
              <a:avLst>
                <a:gd name="adj1" fmla="val 122364"/>
                <a:gd name="adj2" fmla="val 4865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3A76B2F-F24C-4D89-991C-B83FC5ABF5FC}"/>
                </a:ext>
              </a:extLst>
            </p:cNvPr>
            <p:cNvSpPr txBox="1"/>
            <p:nvPr/>
          </p:nvSpPr>
          <p:spPr>
            <a:xfrm>
              <a:off x="3992016" y="1375244"/>
              <a:ext cx="5040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199425-1084-4AF4-BEF0-F1E032B55CF4}"/>
              </a:ext>
            </a:extLst>
          </p:cNvPr>
          <p:cNvGrpSpPr/>
          <p:nvPr/>
        </p:nvGrpSpPr>
        <p:grpSpPr>
          <a:xfrm>
            <a:off x="2121192" y="2629484"/>
            <a:ext cx="2803451" cy="779133"/>
            <a:chOff x="7751955" y="2659861"/>
            <a:chExt cx="2803451" cy="77913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B0A4DB-7B87-4B58-B19C-4DF64A016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11195"/>
            <a:stretch/>
          </p:blipFill>
          <p:spPr>
            <a:xfrm>
              <a:off x="7751955" y="2659861"/>
              <a:ext cx="2560542" cy="27611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1B4FEE-68F7-4B03-81FC-C711F473C0A4}"/>
                </a:ext>
              </a:extLst>
            </p:cNvPr>
            <p:cNvSpPr txBox="1"/>
            <p:nvPr/>
          </p:nvSpPr>
          <p:spPr>
            <a:xfrm>
              <a:off x="7915906" y="2915774"/>
              <a:ext cx="2639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D944380-56AE-4B10-A3B3-1C80984A866E}"/>
              </a:ext>
            </a:extLst>
          </p:cNvPr>
          <p:cNvGrpSpPr/>
          <p:nvPr/>
        </p:nvGrpSpPr>
        <p:grpSpPr>
          <a:xfrm>
            <a:off x="4708548" y="2690495"/>
            <a:ext cx="5571567" cy="831260"/>
            <a:chOff x="7915906" y="1215291"/>
            <a:chExt cx="5657578" cy="83126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59EC205-8336-4C79-BCBB-82ED1F75D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545"/>
            <a:stretch/>
          </p:blipFill>
          <p:spPr>
            <a:xfrm>
              <a:off x="7915906" y="1215291"/>
              <a:ext cx="5657578" cy="34259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295347-373A-448D-AA29-DEC2B70B2A35}"/>
                </a:ext>
              </a:extLst>
            </p:cNvPr>
            <p:cNvSpPr txBox="1"/>
            <p:nvPr/>
          </p:nvSpPr>
          <p:spPr>
            <a:xfrm>
              <a:off x="9337158" y="1523331"/>
              <a:ext cx="3018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ounded Rectangle 8">
            <a:extLst>
              <a:ext uri="{FF2B5EF4-FFF2-40B4-BE49-F238E27FC236}">
                <a16:creationId xmlns:a16="http://schemas.microsoft.com/office/drawing/2014/main" id="{B77769BE-BB20-4865-B76B-38FE793C0897}"/>
              </a:ext>
            </a:extLst>
          </p:cNvPr>
          <p:cNvSpPr/>
          <p:nvPr/>
        </p:nvSpPr>
        <p:spPr>
          <a:xfrm>
            <a:off x="7731518" y="3922028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6">
            <a:extLst>
              <a:ext uri="{FF2B5EF4-FFF2-40B4-BE49-F238E27FC236}">
                <a16:creationId xmlns:a16="http://schemas.microsoft.com/office/drawing/2014/main" id="{E2B78E64-506C-44F3-A0E4-B9356A9C35C9}"/>
              </a:ext>
            </a:extLst>
          </p:cNvPr>
          <p:cNvSpPr/>
          <p:nvPr/>
        </p:nvSpPr>
        <p:spPr>
          <a:xfrm>
            <a:off x="1142936" y="1319104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78898" y="150721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16453" y="1507211"/>
            <a:ext cx="2882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4544631" y="407665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2401670" y="4599875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Trong vườn có số cây hoa hồng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2902386" y="512309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30 – 9 = 21 (cây)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3981537" y="563244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21 cây hoa hồng.</a:t>
            </a: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E707A530-4ECA-4CB6-8913-C2902457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C6F35-B1D5-4480-A370-1F6DB0F26A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413" y="328812"/>
            <a:ext cx="6176134" cy="37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ECFE7F32-E210-4144-98C2-568F47AE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BF226982-2770-43FE-90FA-182DD5A5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839" y="2938716"/>
            <a:ext cx="3110704" cy="2827655"/>
          </a:xfrm>
          <a:prstGeom prst="rect">
            <a:avLst/>
          </a:prstGeom>
        </p:spPr>
      </p:pic>
      <p:pic>
        <p:nvPicPr>
          <p:cNvPr id="24" name="图片 9" descr="7025f93bab81e29a45dfc8ebfbf481b9">
            <a:extLst>
              <a:ext uri="{FF2B5EF4-FFF2-40B4-BE49-F238E27FC236}">
                <a16:creationId xmlns:a16="http://schemas.microsoft.com/office/drawing/2014/main" id="{F9816A47-7C1D-4A75-BD97-6845353D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948" y="1652793"/>
            <a:ext cx="3575118" cy="5052695"/>
          </a:xfrm>
          <a:prstGeom prst="rect">
            <a:avLst/>
          </a:prstGeom>
        </p:spPr>
      </p:pic>
      <p:grpSp>
        <p:nvGrpSpPr>
          <p:cNvPr id="25" name="组合 1">
            <a:extLst>
              <a:ext uri="{FF2B5EF4-FFF2-40B4-BE49-F238E27FC236}">
                <a16:creationId xmlns:a16="http://schemas.microsoft.com/office/drawing/2014/main" id="{777A2750-8F01-4975-98DA-CCD450760203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2E4D0CC-E5EA-4868-A120-A59624F6D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B628D599-3C83-4745-B496-81D783B7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A88B45-7BC6-430D-8C66-2798ACB26A2B}"/>
              </a:ext>
            </a:extLst>
          </p:cNvPr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86”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4EE5-9F14-465F-9540-B37912FB13D5}"/>
              </a:ext>
            </a:extLst>
          </p:cNvPr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3413" y="2938716"/>
            <a:ext cx="3110704" cy="2827655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48" y="1366434"/>
            <a:ext cx="3575118" cy="5052695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1898" y="471815"/>
            <a:ext cx="2032463" cy="7240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</a:t>
            </a:r>
            <a:r>
              <a:rPr lang="en-US" altLang="zh-CN" sz="9600" b="1" i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jungle-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199" y="0"/>
            <a:ext cx="17769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286001"/>
            <a:ext cx="10363200" cy="1470025"/>
          </a:xfrm>
        </p:spPr>
        <p:txBody>
          <a:bodyPr>
            <a:noAutofit/>
          </a:bodyPr>
          <a:lstStyle/>
          <a:p>
            <a:r>
              <a:rPr lang="en-US" sz="11500" dirty="0" err="1" smtClean="0">
                <a:solidFill>
                  <a:srgbClr val="FF0000"/>
                </a:solidFill>
                <a:latin typeface="HoloLens MDL2 Assets" pitchFamily="18" charset="0"/>
              </a:rPr>
              <a:t>Luyện</a:t>
            </a:r>
            <a:r>
              <a:rPr lang="en-US" sz="11500" dirty="0" smtClean="0">
                <a:solidFill>
                  <a:srgbClr val="FF0000"/>
                </a:solidFill>
                <a:latin typeface="HoloLens MDL2 Assets" pitchFamily="18" charset="0"/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  <a:latin typeface="HoloLens MDL2 Assets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HoloLens MDL2 Asset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4749801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932" y="5257800"/>
            <a:ext cx="2966320" cy="126158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00" b="1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50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"/>
          <p:cNvSpPr txBox="1"/>
          <p:nvPr/>
        </p:nvSpPr>
        <p:spPr>
          <a:xfrm>
            <a:off x="3837985" y="6488754"/>
            <a:ext cx="8354015" cy="369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631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2" y="1215186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542419"/>
            <a:ext cx="2332554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8" y="3675600"/>
            <a:ext cx="3410857" cy="10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6"/>
            <a:ext cx="1194102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4" cy="11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4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7" y="2862338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0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4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1" y="4291734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8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8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4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" y="685800"/>
            <a:ext cx="1101654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720027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40"/>
            <a:ext cx="1055004" cy="11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0"/>
            <a:ext cx="1005115" cy="10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4" action="ppaction://hlinksldjump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-1752600"/>
            <a:ext cx="113791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02716" y="1600201"/>
            <a:ext cx="5772518" cy="135389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tính:</a:t>
            </a:r>
          </a:p>
          <a:p>
            <a:pPr algn="ctr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30 - 8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1181" y="3828441"/>
            <a:ext cx="1015657" cy="95410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54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22</a:t>
            </a:r>
            <a:endParaRPr lang="en-US" sz="5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1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985" y="6488754"/>
            <a:ext cx="8354015" cy="369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5210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-1752600"/>
            <a:ext cx="113791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1125988"/>
            <a:ext cx="9537717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Mai có 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quả trứng . Mẹ lấy 5 quả làm thức ăn.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nhà 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còn bao nhiêu quả trứng ?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6357" y="3675337"/>
            <a:ext cx="3381689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20 quả trứng</a:t>
            </a:r>
            <a:endParaRPr lang="en-US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1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985" y="6488754"/>
            <a:ext cx="8354015" cy="369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788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-1752600"/>
            <a:ext cx="113791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76376" y="1600201"/>
            <a:ext cx="7825214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của 45 và 8 là bao nhiêu 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1181" y="3828441"/>
            <a:ext cx="1102219" cy="104643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60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37</a:t>
            </a:r>
            <a:endParaRPr lang="en-US" sz="6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1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3837985" y="6488754"/>
            <a:ext cx="8354015" cy="369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7837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06478" y="2017687"/>
            <a:ext cx="11972108" cy="3451546"/>
            <a:chOff x="-390" y="1359"/>
            <a:chExt cx="19542" cy="6228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90" y="1359"/>
              <a:ext cx="19542" cy="6228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748" y="2255"/>
              <a:ext cx="4542" cy="4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smtClean="0">
                  <a:solidFill>
                    <a:srgbClr val="DC5D3D"/>
                  </a:solidFill>
                  <a:latin typeface="+mj-lt"/>
                  <a:ea typeface="幼圆" panose="02010509060101010101" charset="-122"/>
                </a:rPr>
                <a:t>Củng cố về phép trừ( có nhớ) số có 2 chữ số với số có 1 chữ số</a:t>
              </a:r>
              <a:endParaRPr lang="zh-CN" altLang="en-US" sz="3200" b="1" dirty="0">
                <a:solidFill>
                  <a:srgbClr val="DC5D3D"/>
                </a:solidFill>
                <a:latin typeface="+mj-lt"/>
                <a:ea typeface="幼圆" panose="02010509060101010101" charset="-122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437" y="3002"/>
              <a:ext cx="3888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rgbClr val="DC5D3D"/>
                  </a:solidFill>
                  <a:latin typeface="+mj-lt"/>
                  <a:ea typeface="幼圆" panose="02010509060101010101" charset="-122"/>
                  <a:sym typeface="+mn-ea"/>
                </a:rPr>
                <a:t>Vận dụng giải các bài toán thực tế</a:t>
              </a:r>
              <a:endParaRPr lang="zh-CN" altLang="en-US" sz="3200" b="1" dirty="0">
                <a:solidFill>
                  <a:srgbClr val="DC5D3D"/>
                </a:solidFill>
                <a:latin typeface="+mj-lt"/>
                <a:ea typeface="幼圆" panose="02010509060101010101" charset="-122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915" y="3083"/>
              <a:ext cx="3888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smtClean="0">
                  <a:solidFill>
                    <a:srgbClr val="DC5D3D"/>
                  </a:solidFill>
                  <a:latin typeface="+mj-lt"/>
                  <a:ea typeface="幼圆" panose="02010509060101010101" charset="-122"/>
                  <a:sym typeface="+mn-ea"/>
                </a:rPr>
                <a:t>Học sinh yêu thích học Toán</a:t>
              </a:r>
              <a:endParaRPr lang="zh-CN" altLang="en-US" sz="3200" b="1" dirty="0">
                <a:solidFill>
                  <a:srgbClr val="DC5D3D"/>
                </a:solidFill>
                <a:latin typeface="+mj-lt"/>
                <a:ea typeface="幼圆" panose="02010509060101010101" charset="-122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ECA4089F-2F46-47C1-9AAB-47B1476723DD}"/>
              </a:ext>
            </a:extLst>
          </p:cNvPr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500</Words>
  <Application>Microsoft Office PowerPoint</Application>
  <PresentationFormat>Widescreen</PresentationFormat>
  <Paragraphs>117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Microsoft YaHei</vt:lpstr>
      <vt:lpstr>Microsoft YaHei</vt:lpstr>
      <vt:lpstr>宋体</vt:lpstr>
      <vt:lpstr>Arial</vt:lpstr>
      <vt:lpstr>Calibri</vt:lpstr>
      <vt:lpstr>Calibri Light</vt:lpstr>
      <vt:lpstr>HoloLens MDL2 Assets</vt:lpstr>
      <vt:lpstr>HP001 4 hàng</vt:lpstr>
      <vt:lpstr>HP001 4H</vt:lpstr>
      <vt:lpstr>iCiel Cadena</vt:lpstr>
      <vt:lpstr>iCiel Crocante</vt:lpstr>
      <vt:lpstr>Times New Roman</vt:lpstr>
      <vt:lpstr>UTM Azuki</vt:lpstr>
      <vt:lpstr>Verdana</vt:lpstr>
      <vt:lpstr>幼圆</vt:lpstr>
      <vt:lpstr>思源黑体 CN Bold</vt:lpstr>
      <vt:lpstr>Office Theme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10 Gamer</cp:lastModifiedBy>
  <cp:revision>90</cp:revision>
  <dcterms:created xsi:type="dcterms:W3CDTF">2021-06-02T14:16:16Z</dcterms:created>
  <dcterms:modified xsi:type="dcterms:W3CDTF">2021-12-21T12:01:16Z</dcterms:modified>
</cp:coreProperties>
</file>