
<file path=[Content_Types].xml><?xml version="1.0" encoding="utf-8"?>
<Types xmlns="http://schemas.openxmlformats.org/package/2006/content-types">
  <Default Extension="wav" ContentType="audio/x-wav"/>
  <Default Extension="png" ContentType="image/png"/>
  <Default Extension="jpeg" ContentType="image/jpeg"/>
  <Default Extension="JPG" ContentType="image/.jpg"/>
  <Default Extension="wdp" ContentType="image/vnd.ms-photo"/>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
  </p:notesMasterIdLst>
  <p:sldIdLst>
    <p:sldId id="310" r:id="rId3"/>
    <p:sldId id="333" r:id="rId4"/>
    <p:sldId id="256" r:id="rId5"/>
    <p:sldId id="257" r:id="rId7"/>
    <p:sldId id="311" r:id="rId8"/>
    <p:sldId id="312" r:id="rId9"/>
    <p:sldId id="329" r:id="rId10"/>
    <p:sldId id="337" r:id="rId11"/>
    <p:sldId id="328" r:id="rId12"/>
    <p:sldId id="313" r:id="rId13"/>
    <p:sldId id="314" r:id="rId14"/>
    <p:sldId id="315" r:id="rId15"/>
    <p:sldId id="316" r:id="rId16"/>
    <p:sldId id="317" r:id="rId17"/>
    <p:sldId id="318" r:id="rId18"/>
    <p:sldId id="319" r:id="rId19"/>
    <p:sldId id="338" r:id="rId20"/>
    <p:sldId id="339" r:id="rId21"/>
    <p:sldId id="321" r:id="rId22"/>
    <p:sldId id="340" r:id="rId23"/>
    <p:sldId id="322" r:id="rId24"/>
    <p:sldId id="323" r:id="rId25"/>
    <p:sldId id="324" r:id="rId26"/>
    <p:sldId id="325" r:id="rId27"/>
    <p:sldId id="326" r:id="rId28"/>
  </p:sldIdLst>
  <p:sldSz cx="12161520" cy="6858000"/>
  <p:notesSz cx="6858000" cy="9144000"/>
  <p:embeddedFontLst>
    <p:embeddedFont>
      <p:font typeface="Delius Unicase" panose="02000603000000000000"/>
      <p:regular r:id="rId32"/>
    </p:embeddedFont>
    <p:embeddedFont>
      <p:font typeface="Chewy" panose="02000000000000000000"/>
      <p:regular r:id="rId33"/>
    </p:embeddedFont>
    <p:embeddedFont>
      <p:font typeface="Comfortaa"/>
      <p:regular r:id="rId34"/>
    </p:embeddedFont>
    <p:embeddedFont>
      <p:font typeface="Work Sans"/>
      <p:regular r:id="rId35"/>
    </p:embeddedFont>
    <p:embeddedFont>
      <p:font typeface="Arial-Rounded" panose="020B0500000000000000" pitchFamily="34" charset="0"/>
      <p:regular r:id="rId36"/>
    </p:embeddedFont>
    <p:embeddedFont>
      <p:font typeface="Arial Rounded MT Bold" panose="020F0704030504030204" pitchFamily="34" charset="0"/>
      <p:regular r:id="rId37"/>
    </p:embeddedFont>
    <p:embeddedFont>
      <p:font typeface="Microsoft New Tai Lue" panose="020B0502040204020203" pitchFamily="34"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6600"/>
    <a:srgbClr val="492D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214" autoAdjust="0"/>
  </p:normalViewPr>
  <p:slideViewPr>
    <p:cSldViewPr>
      <p:cViewPr varScale="1">
        <p:scale>
          <a:sx n="66" d="100"/>
          <a:sy n="66" d="100"/>
        </p:scale>
        <p:origin x="-360" y="-102"/>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font" Target="fonts/font8.fntdata"/><Relationship Id="rId38" Type="http://schemas.openxmlformats.org/officeDocument/2006/relationships/font" Target="fonts/font7.fntdata"/><Relationship Id="rId37" Type="http://schemas.openxmlformats.org/officeDocument/2006/relationships/font" Target="fonts/font6.fntdata"/><Relationship Id="rId36" Type="http://schemas.openxmlformats.org/officeDocument/2006/relationships/font" Target="fonts/font5.fntdata"/><Relationship Id="rId35" Type="http://schemas.openxmlformats.org/officeDocument/2006/relationships/font" Target="fonts/font4.fntdata"/><Relationship Id="rId34" Type="http://schemas.openxmlformats.org/officeDocument/2006/relationships/font" Target="fonts/font3.fntdata"/><Relationship Id="rId33" Type="http://schemas.openxmlformats.org/officeDocument/2006/relationships/font" Target="fonts/font2.fntdata"/><Relationship Id="rId32" Type="http://schemas.openxmlformats.org/officeDocument/2006/relationships/font" Target="fonts/font1.fntdata"/><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56"/>
        <p:cNvGrpSpPr/>
        <p:nvPr/>
      </p:nvGrpSpPr>
      <p:grpSpPr>
        <a:xfrm>
          <a:off x="0" y="0"/>
          <a:ext cx="0" cy="0"/>
          <a:chOff x="0" y="0"/>
          <a:chExt cx="0" cy="0"/>
        </a:xfrm>
      </p:grpSpPr>
      <p:sp>
        <p:nvSpPr>
          <p:cNvPr id="557" name="Google Shape;557;gbe410971f6_0_14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be410971f6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92"/>
        <p:cNvGrpSpPr/>
        <p:nvPr/>
      </p:nvGrpSpPr>
      <p:grpSpPr>
        <a:xfrm>
          <a:off x="0" y="0"/>
          <a:ext cx="0" cy="0"/>
          <a:chOff x="0" y="0"/>
          <a:chExt cx="0" cy="0"/>
        </a:xfrm>
      </p:grpSpPr>
      <p:sp>
        <p:nvSpPr>
          <p:cNvPr id="793" name="Google Shape;793;g8f342daea5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8f342dae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vi-VN" smtClean="0"/>
              <a:t>Có</a:t>
            </a:r>
            <a:r>
              <a:rPr lang="vi-VN" baseline="0" smtClean="0"/>
              <a:t> thể cho Hs đọc nội dung đoạn rồi mới nêu câu hỏi</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smtClean="0"/>
              <a:t>Có</a:t>
            </a:r>
            <a:r>
              <a:rPr lang="en-US" baseline="0" smtClean="0"/>
              <a:t> thể có nhiều cách trả lời. GV tôn trọng các ý kiên của HS.</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smtClean="0"/>
              <a:t>Có</a:t>
            </a:r>
            <a:r>
              <a:rPr lang="en-US" baseline="0" smtClean="0"/>
              <a:t> thể có nhiều cách trả lời. GV tôn trọng các ý kiên của HS.</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Luyện</a:t>
            </a:r>
            <a:r>
              <a:rPr lang="en-US" baseline="0" smtClean="0"/>
              <a:t> </a:t>
            </a:r>
            <a:r>
              <a:rPr lang="en-US" smtClean="0"/>
              <a:t>Đọc</a:t>
            </a:r>
            <a:r>
              <a:rPr lang="en-US" baseline="0" smtClean="0"/>
              <a:t> toàn bài</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40"/>
        <p:cNvGrpSpPr/>
        <p:nvPr/>
      </p:nvGrpSpPr>
      <p:grpSpPr>
        <a:xfrm>
          <a:off x="0" y="0"/>
          <a:ext cx="0" cy="0"/>
          <a:chOff x="0" y="0"/>
          <a:chExt cx="0" cy="0"/>
        </a:xfrm>
      </p:grpSpPr>
      <p:sp>
        <p:nvSpPr>
          <p:cNvPr id="641" name="Google Shape;641;ga715632f6c_1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mtClean="0"/>
              <a:t>GV nên</a:t>
            </a:r>
            <a:r>
              <a:rPr lang="vi-VN" baseline="0" smtClean="0"/>
              <a:t> cho HS chơi trò chơi đố bạn</a:t>
            </a:r>
            <a:endParaRPr lang="vi-VN" baseline="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40"/>
        <p:cNvGrpSpPr/>
        <p:nvPr/>
      </p:nvGrpSpPr>
      <p:grpSpPr>
        <a:xfrm>
          <a:off x="0" y="0"/>
          <a:ext cx="0" cy="0"/>
          <a:chOff x="0" y="0"/>
          <a:chExt cx="0" cy="0"/>
        </a:xfrm>
      </p:grpSpPr>
      <p:sp>
        <p:nvSpPr>
          <p:cNvPr id="641" name="Google Shape;641;ga715632f6c_1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mtClean="0"/>
              <a:t>GV nên</a:t>
            </a:r>
            <a:r>
              <a:rPr lang="vi-VN" baseline="0" smtClean="0"/>
              <a:t> cho HS chơi trò chơi đố bạn</a:t>
            </a:r>
            <a:endParaRPr lang="vi-VN" baseline="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40"/>
        <p:cNvGrpSpPr/>
        <p:nvPr/>
      </p:nvGrpSpPr>
      <p:grpSpPr>
        <a:xfrm>
          <a:off x="0" y="0"/>
          <a:ext cx="0" cy="0"/>
          <a:chOff x="0" y="0"/>
          <a:chExt cx="0" cy="0"/>
        </a:xfrm>
      </p:grpSpPr>
      <p:sp>
        <p:nvSpPr>
          <p:cNvPr id="641" name="Google Shape;641;ga715632f6c_1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40"/>
        <p:cNvGrpSpPr/>
        <p:nvPr/>
      </p:nvGrpSpPr>
      <p:grpSpPr>
        <a:xfrm>
          <a:off x="0" y="0"/>
          <a:ext cx="0" cy="0"/>
          <a:chOff x="0" y="0"/>
          <a:chExt cx="0" cy="0"/>
        </a:xfrm>
      </p:grpSpPr>
      <p:sp>
        <p:nvSpPr>
          <p:cNvPr id="641" name="Google Shape;641;ga715632f6c_1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đọc</a:t>
            </a:r>
            <a:r>
              <a:rPr lang="en-US" baseline="0" smtClean="0"/>
              <a:t> mẫu toàn bài, cả lớp đọc thầm theo (nên cho Hs nhìn trong SGK)</a:t>
            </a:r>
            <a:endParaRPr lang="en-US" baseline="0" smtClean="0"/>
          </a:p>
          <a:p>
            <a:r>
              <a:rPr lang="en-US" baseline="0" smtClean="0"/>
              <a:t>GV chú ý HDHS đọc đúng giọng điệu, ngắt nghỉ, nhấn giọng, đặc biệt là giọng của nhân vật</a:t>
            </a:r>
            <a:endParaRPr lang="en-US" baseline="0" smtClean="0"/>
          </a:p>
          <a:p>
            <a:r>
              <a:rPr lang="en-US" baseline="0" smtClean="0"/>
              <a:t>GV linh động từ khó đọc theo đúng địa phương nhé!</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Đọc từ</a:t>
            </a:r>
            <a:r>
              <a:rPr lang="en-US" baseline="0" smtClean="0"/>
              <a:t> khó</a:t>
            </a:r>
            <a:endParaRPr lang="en-US" baseline="0" smtClean="0"/>
          </a:p>
          <a:p>
            <a:r>
              <a:rPr lang="en-US" baseline="0" smtClean="0"/>
              <a:t>GV linh động thay đổi hoặc tìm thêm từ khó tuỳ vào vùng miền nhé</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Từ</a:t>
            </a:r>
            <a:r>
              <a:rPr lang="en-US" baseline="0" smtClean="0"/>
              <a:t> ngữ</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Đọc</a:t>
            </a:r>
            <a:r>
              <a:rPr lang="en-US" baseline="0" smtClean="0"/>
              <a:t> câu dài</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smtClean="0"/>
              <a:t>Phân</a:t>
            </a:r>
            <a:r>
              <a:rPr lang="en-US" baseline="0" smtClean="0"/>
              <a:t> đoạn và đọc theo đoạn (nhóm 3)</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a:t>
            </a:r>
            <a:r>
              <a:rPr lang="en-US" baseline="0" smtClean="0"/>
              <a:t> động phân đọc theo phần hoặc theo tuyến nhân vật</a:t>
            </a:r>
            <a:endParaRPr lang="en-US" baseline="0" smtClean="0"/>
          </a:p>
          <a:p>
            <a:r>
              <a:rPr lang="en-US" baseline="0" smtClean="0"/>
              <a:t>Luyện đọc cá nhân</a:t>
            </a:r>
            <a:endParaRPr lang="en-US" baseline="0" smtClean="0"/>
          </a:p>
          <a:p>
            <a:r>
              <a:rPr lang="en-US" baseline="0" smtClean="0"/>
              <a:t>(GV nên cho HS nhìn sách để đọc nhé, hạn chế nhìn màn hình)</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Luyện</a:t>
            </a:r>
            <a:r>
              <a:rPr lang="en-US" baseline="0" smtClean="0"/>
              <a:t> </a:t>
            </a:r>
            <a:r>
              <a:rPr lang="en-US" smtClean="0"/>
              <a:t>Đọc</a:t>
            </a:r>
            <a:r>
              <a:rPr lang="en-US" baseline="0" smtClean="0"/>
              <a:t> toàn bài</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48614" y="2908717"/>
            <a:ext cx="10264543" cy="2153200"/>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6000"/>
              <a:buNone/>
              <a:defRPr sz="4800" b="1"/>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p:txBody>
      </p:sp>
      <p:sp>
        <p:nvSpPr>
          <p:cNvPr id="10" name="Google Shape;10;p2"/>
          <p:cNvSpPr txBox="1">
            <a:spLocks noGrp="1"/>
          </p:cNvSpPr>
          <p:nvPr>
            <p:ph type="subTitle" idx="1"/>
          </p:nvPr>
        </p:nvSpPr>
        <p:spPr>
          <a:xfrm>
            <a:off x="2503591" y="5138284"/>
            <a:ext cx="7154656" cy="3932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1" name="Google Shape;11;p2"/>
          <p:cNvSpPr/>
          <p:nvPr/>
        </p:nvSpPr>
        <p:spPr>
          <a:xfrm rot="5400000">
            <a:off x="9679104" y="1212426"/>
            <a:ext cx="3695160" cy="1270307"/>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2" name="Google Shape;12;p2"/>
          <p:cNvSpPr/>
          <p:nvPr/>
        </p:nvSpPr>
        <p:spPr>
          <a:xfrm rot="5400000">
            <a:off x="9787739" y="4621175"/>
            <a:ext cx="1314843" cy="3158763"/>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3" name="Google Shape;13;p2"/>
          <p:cNvSpPr/>
          <p:nvPr/>
        </p:nvSpPr>
        <p:spPr>
          <a:xfrm rot="5400000">
            <a:off x="9869852" y="6220265"/>
            <a:ext cx="251541" cy="22266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4" name="Google Shape;14;p2"/>
          <p:cNvSpPr/>
          <p:nvPr/>
        </p:nvSpPr>
        <p:spPr>
          <a:xfrm flipH="1">
            <a:off x="11899450" y="5647700"/>
            <a:ext cx="172093" cy="147795"/>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5" name="Google Shape;15;p2"/>
          <p:cNvSpPr/>
          <p:nvPr/>
        </p:nvSpPr>
        <p:spPr>
          <a:xfrm rot="5400000">
            <a:off x="1430467" y="6098834"/>
            <a:ext cx="136855" cy="116950"/>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6" name="Google Shape;16;p2"/>
          <p:cNvSpPr/>
          <p:nvPr/>
        </p:nvSpPr>
        <p:spPr>
          <a:xfrm rot="5400000">
            <a:off x="1033525" y="6306136"/>
            <a:ext cx="235971" cy="214483"/>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7" name="Google Shape;17;p2"/>
          <p:cNvSpPr/>
          <p:nvPr/>
        </p:nvSpPr>
        <p:spPr>
          <a:xfrm rot="5400000">
            <a:off x="2909828" y="6601979"/>
            <a:ext cx="136855" cy="117024"/>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8" name="Google Shape;18;p2"/>
          <p:cNvSpPr/>
          <p:nvPr/>
        </p:nvSpPr>
        <p:spPr>
          <a:xfrm flipH="1">
            <a:off x="11471142" y="4906009"/>
            <a:ext cx="172093" cy="147700"/>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9" name="Google Shape;19;p2"/>
          <p:cNvSpPr/>
          <p:nvPr/>
        </p:nvSpPr>
        <p:spPr>
          <a:xfrm rot="5400000">
            <a:off x="9559544" y="6284368"/>
            <a:ext cx="126580" cy="12699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20" name="Google Shape;20;p2"/>
          <p:cNvSpPr/>
          <p:nvPr/>
        </p:nvSpPr>
        <p:spPr>
          <a:xfrm rot="5400000">
            <a:off x="1674124" y="5638814"/>
            <a:ext cx="644968" cy="1793452"/>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21" name="Google Shape;21;p2"/>
          <p:cNvSpPr/>
          <p:nvPr/>
        </p:nvSpPr>
        <p:spPr>
          <a:xfrm flipH="1">
            <a:off x="11944185" y="5182322"/>
            <a:ext cx="221237" cy="295588"/>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22" name="Google Shape;22;p2"/>
          <p:cNvSpPr/>
          <p:nvPr/>
        </p:nvSpPr>
        <p:spPr>
          <a:xfrm rot="5400000">
            <a:off x="-996145" y="4571190"/>
            <a:ext cx="3283012" cy="1290762"/>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23" name="Google Shape;23;p2"/>
          <p:cNvSpPr/>
          <p:nvPr/>
        </p:nvSpPr>
        <p:spPr>
          <a:xfrm rot="5400000">
            <a:off x="-229751" y="4319848"/>
            <a:ext cx="1150173" cy="690688"/>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24" name="Google Shape;24;p2"/>
          <p:cNvSpPr/>
          <p:nvPr/>
        </p:nvSpPr>
        <p:spPr>
          <a:xfrm rot="5400000">
            <a:off x="10433652" y="-636636"/>
            <a:ext cx="721039" cy="1994311"/>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25" name="Google Shape;25;p2"/>
          <p:cNvSpPr/>
          <p:nvPr/>
        </p:nvSpPr>
        <p:spPr>
          <a:xfrm rot="5400000">
            <a:off x="1197446" y="-1197537"/>
            <a:ext cx="1653827" cy="4048900"/>
          </a:xfrm>
          <a:custGeom>
            <a:avLst/>
            <a:gdLst/>
            <a:ahLst/>
            <a:cxnLst/>
            <a:rect l="l" t="t" r="r" b="b"/>
            <a:pathLst>
              <a:path w="19343" h="47473" extrusionOk="0">
                <a:moveTo>
                  <a:pt x="0" y="0"/>
                </a:moveTo>
                <a:lnTo>
                  <a:pt x="0" y="47473"/>
                </a:lnTo>
                <a:lnTo>
                  <a:pt x="19343" y="47473"/>
                </a:lnTo>
                <a:cubicBezTo>
                  <a:pt x="18997" y="46172"/>
                  <a:pt x="18239" y="45039"/>
                  <a:pt x="17041" y="44356"/>
                </a:cubicBezTo>
                <a:cubicBezTo>
                  <a:pt x="14552" y="42971"/>
                  <a:pt x="11089" y="43823"/>
                  <a:pt x="8965" y="41942"/>
                </a:cubicBezTo>
                <a:cubicBezTo>
                  <a:pt x="8619" y="41633"/>
                  <a:pt x="8329" y="41268"/>
                  <a:pt x="8113" y="40866"/>
                </a:cubicBezTo>
                <a:cubicBezTo>
                  <a:pt x="7870" y="40426"/>
                  <a:pt x="7692" y="39939"/>
                  <a:pt x="7599" y="39444"/>
                </a:cubicBezTo>
                <a:cubicBezTo>
                  <a:pt x="7533" y="39181"/>
                  <a:pt x="7496" y="38910"/>
                  <a:pt x="7477" y="38639"/>
                </a:cubicBezTo>
                <a:cubicBezTo>
                  <a:pt x="7412" y="37572"/>
                  <a:pt x="7533" y="36496"/>
                  <a:pt x="7851" y="35476"/>
                </a:cubicBezTo>
                <a:cubicBezTo>
                  <a:pt x="8506" y="33267"/>
                  <a:pt x="9714" y="31209"/>
                  <a:pt x="10069" y="28925"/>
                </a:cubicBezTo>
                <a:cubicBezTo>
                  <a:pt x="11220" y="21448"/>
                  <a:pt x="3238" y="15768"/>
                  <a:pt x="1357" y="8432"/>
                </a:cubicBezTo>
                <a:cubicBezTo>
                  <a:pt x="711" y="5886"/>
                  <a:pt x="833" y="3191"/>
                  <a:pt x="187" y="646"/>
                </a:cubicBezTo>
                <a:cubicBezTo>
                  <a:pt x="131" y="431"/>
                  <a:pt x="66" y="215"/>
                  <a:pt x="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26" name="Google Shape;26;p2"/>
          <p:cNvSpPr/>
          <p:nvPr/>
        </p:nvSpPr>
        <p:spPr>
          <a:xfrm rot="5400000">
            <a:off x="11778454" y="468181"/>
            <a:ext cx="59112" cy="58905"/>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27" name="Google Shape;27;p2"/>
          <p:cNvSpPr/>
          <p:nvPr/>
        </p:nvSpPr>
        <p:spPr>
          <a:xfrm rot="5400000">
            <a:off x="10897162" y="6161974"/>
            <a:ext cx="77372" cy="7718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28" name="Google Shape;28;p2"/>
          <p:cNvSpPr/>
          <p:nvPr/>
        </p:nvSpPr>
        <p:spPr>
          <a:xfrm rot="5400000">
            <a:off x="11335385" y="6620223"/>
            <a:ext cx="77291" cy="7709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29" name="Google Shape;29;p2"/>
          <p:cNvSpPr/>
          <p:nvPr/>
        </p:nvSpPr>
        <p:spPr>
          <a:xfrm rot="5400000">
            <a:off x="1499531" y="606497"/>
            <a:ext cx="81652" cy="8153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30" name="Google Shape;30;p2"/>
          <p:cNvSpPr/>
          <p:nvPr/>
        </p:nvSpPr>
        <p:spPr>
          <a:xfrm rot="5400000">
            <a:off x="260102" y="412116"/>
            <a:ext cx="81652" cy="81450"/>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31" name="Google Shape;31;p2"/>
          <p:cNvSpPr/>
          <p:nvPr/>
        </p:nvSpPr>
        <p:spPr>
          <a:xfrm rot="5400000">
            <a:off x="382190" y="136857"/>
            <a:ext cx="81652" cy="8153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32" name="Google Shape;32;p2"/>
          <p:cNvSpPr/>
          <p:nvPr/>
        </p:nvSpPr>
        <p:spPr>
          <a:xfrm rot="5400000">
            <a:off x="675064" y="582558"/>
            <a:ext cx="81737" cy="81450"/>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33" name="Google Shape;33;p2"/>
          <p:cNvSpPr/>
          <p:nvPr/>
        </p:nvSpPr>
        <p:spPr>
          <a:xfrm rot="5400000">
            <a:off x="297865" y="6689104"/>
            <a:ext cx="71299" cy="7112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34" name="Google Shape;34;p2"/>
          <p:cNvSpPr/>
          <p:nvPr/>
        </p:nvSpPr>
        <p:spPr>
          <a:xfrm rot="5400000">
            <a:off x="2324415" y="6643835"/>
            <a:ext cx="83828" cy="70973"/>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35" name="Google Shape;35;p2"/>
          <p:cNvSpPr/>
          <p:nvPr/>
        </p:nvSpPr>
        <p:spPr>
          <a:xfrm rot="5400000">
            <a:off x="433596" y="4356103"/>
            <a:ext cx="71299" cy="71048"/>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36" name="Google Shape;36;p2"/>
          <p:cNvSpPr/>
          <p:nvPr/>
        </p:nvSpPr>
        <p:spPr>
          <a:xfrm rot="5400000">
            <a:off x="11955323" y="560528"/>
            <a:ext cx="133127" cy="132243"/>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37" name="Google Shape;37;p2"/>
          <p:cNvSpPr/>
          <p:nvPr/>
        </p:nvSpPr>
        <p:spPr>
          <a:xfrm rot="5400000">
            <a:off x="10653792" y="6300734"/>
            <a:ext cx="174249" cy="173818"/>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38" name="Google Shape;38;p2"/>
          <p:cNvSpPr/>
          <p:nvPr/>
        </p:nvSpPr>
        <p:spPr>
          <a:xfrm rot="5400000">
            <a:off x="25918" y="4745923"/>
            <a:ext cx="159900" cy="160248"/>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39" name="Google Shape;39;p2"/>
          <p:cNvSpPr/>
          <p:nvPr/>
        </p:nvSpPr>
        <p:spPr>
          <a:xfrm rot="5400000">
            <a:off x="1784302" y="269034"/>
            <a:ext cx="184081" cy="183626"/>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40" name="Google Shape;40;p2"/>
          <p:cNvSpPr/>
          <p:nvPr/>
        </p:nvSpPr>
        <p:spPr>
          <a:xfrm rot="5400000">
            <a:off x="-28389" y="6293132"/>
            <a:ext cx="159900" cy="103112"/>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41" name="Google Shape;41;p2"/>
          <p:cNvSpPr/>
          <p:nvPr/>
        </p:nvSpPr>
        <p:spPr>
          <a:xfrm rot="5400000">
            <a:off x="10607274" y="128592"/>
            <a:ext cx="132571" cy="132243"/>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 name="Shape 86"/>
        <p:cNvGrpSpPr/>
        <p:nvPr/>
      </p:nvGrpSpPr>
      <p:grpSpPr>
        <a:xfrm>
          <a:off x="0" y="0"/>
          <a:ext cx="0" cy="0"/>
          <a:chOff x="0" y="0"/>
          <a:chExt cx="0" cy="0"/>
        </a:xfrm>
      </p:grpSpPr>
      <p:sp>
        <p:nvSpPr>
          <p:cNvPr id="87" name="Google Shape;87;p4"/>
          <p:cNvSpPr txBox="1">
            <a:spLocks noGrp="1"/>
          </p:cNvSpPr>
          <p:nvPr>
            <p:ph type="title"/>
          </p:nvPr>
        </p:nvSpPr>
        <p:spPr>
          <a:xfrm>
            <a:off x="948614" y="719333"/>
            <a:ext cx="10264543" cy="8172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3000"/>
              <a:buNone/>
              <a:defRPr sz="4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88" name="Google Shape;88;p4"/>
          <p:cNvSpPr txBox="1">
            <a:spLocks noGrp="1"/>
          </p:cNvSpPr>
          <p:nvPr>
            <p:ph type="body" idx="1"/>
          </p:nvPr>
        </p:nvSpPr>
        <p:spPr>
          <a:xfrm>
            <a:off x="948614" y="1835167"/>
            <a:ext cx="10264543" cy="4157200"/>
          </a:xfrm>
          <a:prstGeom prst="rect">
            <a:avLst/>
          </a:prstGeom>
        </p:spPr>
        <p:txBody>
          <a:bodyPr spcFirstLastPara="1" wrap="square" lIns="121705" tIns="121705" rIns="121705" bIns="121705" anchor="t" anchorCtr="0">
            <a:noAutofit/>
          </a:bodyPr>
          <a:lstStyle>
            <a:lvl1pPr marL="608330" lvl="0" indent="-397510" rtl="0">
              <a:spcBef>
                <a:spcPts val="0"/>
              </a:spcBef>
              <a:spcAft>
                <a:spcPts val="0"/>
              </a:spcAft>
              <a:buSzPts val="1100"/>
              <a:buFont typeface="Livvic"/>
              <a:buAutoNum type="arabicPeriod"/>
              <a:defRPr sz="1400">
                <a:latin typeface="Comfortaa"/>
                <a:ea typeface="Comfortaa"/>
                <a:cs typeface="Comfortaa"/>
                <a:sym typeface="Comfortaa"/>
              </a:defRPr>
            </a:lvl1pPr>
            <a:lvl2pPr marL="1217295" lvl="1" indent="-397510" rtl="0">
              <a:spcBef>
                <a:spcPts val="2130"/>
              </a:spcBef>
              <a:spcAft>
                <a:spcPts val="0"/>
              </a:spcAft>
              <a:buSzPts val="1100"/>
              <a:buFont typeface="Roboto Condensed Light"/>
              <a:buAutoNum type="alphaLcPeriod"/>
              <a:defRPr sz="1500"/>
            </a:lvl2pPr>
            <a:lvl3pPr marL="1825625" lvl="2" indent="-397510" rtl="0">
              <a:spcBef>
                <a:spcPts val="2130"/>
              </a:spcBef>
              <a:spcAft>
                <a:spcPts val="0"/>
              </a:spcAft>
              <a:buSzPts val="1100"/>
              <a:buFont typeface="Roboto Condensed Light"/>
              <a:buAutoNum type="romanLcPeriod"/>
              <a:defRPr sz="1500"/>
            </a:lvl3pPr>
            <a:lvl4pPr marL="2434590" lvl="3" indent="-397510" rtl="0">
              <a:spcBef>
                <a:spcPts val="2130"/>
              </a:spcBef>
              <a:spcAft>
                <a:spcPts val="0"/>
              </a:spcAft>
              <a:buSzPts val="1100"/>
              <a:buFont typeface="Roboto Condensed Light"/>
              <a:buAutoNum type="arabicPeriod"/>
              <a:defRPr sz="1500"/>
            </a:lvl4pPr>
            <a:lvl5pPr marL="3042920" lvl="4" indent="-397510" rtl="0">
              <a:spcBef>
                <a:spcPts val="2130"/>
              </a:spcBef>
              <a:spcAft>
                <a:spcPts val="0"/>
              </a:spcAft>
              <a:buSzPts val="1100"/>
              <a:buFont typeface="Roboto Condensed Light"/>
              <a:buAutoNum type="alphaLcPeriod"/>
              <a:defRPr sz="1500"/>
            </a:lvl5pPr>
            <a:lvl6pPr marL="3651885" lvl="5" indent="-397510" rtl="0">
              <a:spcBef>
                <a:spcPts val="2130"/>
              </a:spcBef>
              <a:spcAft>
                <a:spcPts val="0"/>
              </a:spcAft>
              <a:buSzPts val="1100"/>
              <a:buFont typeface="Roboto Condensed Light"/>
              <a:buAutoNum type="romanLcPeriod"/>
              <a:defRPr sz="1500"/>
            </a:lvl6pPr>
            <a:lvl7pPr marL="4260215" lvl="6" indent="-397510" rtl="0">
              <a:spcBef>
                <a:spcPts val="2130"/>
              </a:spcBef>
              <a:spcAft>
                <a:spcPts val="0"/>
              </a:spcAft>
              <a:buSzPts val="1100"/>
              <a:buFont typeface="Roboto Condensed Light"/>
              <a:buAutoNum type="arabicPeriod"/>
              <a:defRPr sz="1500"/>
            </a:lvl7pPr>
            <a:lvl8pPr marL="4869180" lvl="7" indent="-397510" rtl="0">
              <a:spcBef>
                <a:spcPts val="2130"/>
              </a:spcBef>
              <a:spcAft>
                <a:spcPts val="0"/>
              </a:spcAft>
              <a:buSzPts val="1100"/>
              <a:buFont typeface="Roboto Condensed Light"/>
              <a:buAutoNum type="alphaLcPeriod"/>
              <a:defRPr sz="1500"/>
            </a:lvl8pPr>
            <a:lvl9pPr marL="5477510" lvl="8" indent="-397510" rtl="0">
              <a:spcBef>
                <a:spcPts val="2130"/>
              </a:spcBef>
              <a:spcAft>
                <a:spcPts val="2130"/>
              </a:spcAft>
              <a:buSzPts val="1100"/>
              <a:buFont typeface="Roboto Condensed Light"/>
              <a:buAutoNum type="romanLcPeriod"/>
              <a:defRPr sz="1500"/>
            </a:lvl9pPr>
          </a:lstStyle>
          <a:p/>
        </p:txBody>
      </p:sp>
      <p:sp>
        <p:nvSpPr>
          <p:cNvPr id="89" name="Google Shape;89;p4"/>
          <p:cNvSpPr/>
          <p:nvPr/>
        </p:nvSpPr>
        <p:spPr>
          <a:xfrm flipH="1">
            <a:off x="11213285" y="-775267"/>
            <a:ext cx="1902083" cy="1549600"/>
          </a:xfrm>
          <a:prstGeom prst="pie">
            <a:avLst>
              <a:gd name="adj1" fmla="val 0"/>
              <a:gd name="adj2" fmla="val 5398930"/>
            </a:avLst>
          </a:pr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90" name="Google Shape;90;p4"/>
          <p:cNvSpPr/>
          <p:nvPr/>
        </p:nvSpPr>
        <p:spPr>
          <a:xfrm>
            <a:off x="-1123614" y="-775267"/>
            <a:ext cx="2242040" cy="1549600"/>
          </a:xfrm>
          <a:prstGeom prst="pie">
            <a:avLst>
              <a:gd name="adj1" fmla="val 0"/>
              <a:gd name="adj2" fmla="val 5398930"/>
            </a:avLst>
          </a:pr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91" name="Google Shape;91;p4"/>
          <p:cNvSpPr/>
          <p:nvPr/>
        </p:nvSpPr>
        <p:spPr>
          <a:xfrm rot="5400000">
            <a:off x="5925268" y="3457079"/>
            <a:ext cx="311147" cy="6490724"/>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1" name="Shape 92"/>
        <p:cNvGrpSpPr/>
        <p:nvPr/>
      </p:nvGrpSpPr>
      <p:grpSpPr>
        <a:xfrm>
          <a:off x="0" y="0"/>
          <a:ext cx="0" cy="0"/>
          <a:chOff x="0" y="0"/>
          <a:chExt cx="0" cy="0"/>
        </a:xfrm>
      </p:grpSpPr>
      <p:sp>
        <p:nvSpPr>
          <p:cNvPr id="93" name="Google Shape;93;p5"/>
          <p:cNvSpPr txBox="1">
            <a:spLocks noGrp="1"/>
          </p:cNvSpPr>
          <p:nvPr>
            <p:ph type="title"/>
          </p:nvPr>
        </p:nvSpPr>
        <p:spPr>
          <a:xfrm>
            <a:off x="3028888" y="719333"/>
            <a:ext cx="8184502" cy="1406000"/>
          </a:xfrm>
          <a:prstGeom prst="rect">
            <a:avLst/>
          </a:prstGeom>
        </p:spPr>
        <p:txBody>
          <a:bodyPr spcFirstLastPara="1" wrap="square" lIns="121705" tIns="121705" rIns="121705" bIns="121705" anchor="t" anchorCtr="0">
            <a:noAutofit/>
          </a:bodyPr>
          <a:lstStyle>
            <a:lvl1pPr lvl="0" algn="r">
              <a:spcBef>
                <a:spcPts val="0"/>
              </a:spcBef>
              <a:spcAft>
                <a:spcPts val="0"/>
              </a:spcAft>
              <a:buSzPts val="30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94" name="Google Shape;94;p5"/>
          <p:cNvSpPr txBox="1">
            <a:spLocks noGrp="1"/>
          </p:cNvSpPr>
          <p:nvPr>
            <p:ph type="subTitle" idx="1"/>
          </p:nvPr>
        </p:nvSpPr>
        <p:spPr>
          <a:xfrm>
            <a:off x="5448820" y="5284067"/>
            <a:ext cx="2815418" cy="8476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213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p:txBody>
      </p:sp>
      <p:sp>
        <p:nvSpPr>
          <p:cNvPr id="95" name="Google Shape;95;p5"/>
          <p:cNvSpPr txBox="1">
            <a:spLocks noGrp="1"/>
          </p:cNvSpPr>
          <p:nvPr>
            <p:ph type="subTitle" idx="2"/>
          </p:nvPr>
        </p:nvSpPr>
        <p:spPr>
          <a:xfrm>
            <a:off x="5448842" y="4367567"/>
            <a:ext cx="2815418" cy="51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Font typeface="Work Sans"/>
              <a:buNone/>
              <a:defRPr sz="2700" b="1">
                <a:latin typeface="Delius Unicase" panose="02000603000000000000"/>
                <a:ea typeface="Delius Unicase" panose="02000603000000000000"/>
                <a:cs typeface="Delius Unicase" panose="02000603000000000000"/>
                <a:sym typeface="Delius Unicase" panose="02000603000000000000"/>
              </a:defRPr>
            </a:lvl1pPr>
            <a:lvl2pPr lvl="1" rtl="0">
              <a:spcBef>
                <a:spcPts val="2130"/>
              </a:spcBef>
              <a:spcAft>
                <a:spcPts val="0"/>
              </a:spcAft>
              <a:buSzPts val="3000"/>
              <a:buFont typeface="Work Sans"/>
              <a:buNone/>
              <a:defRPr sz="4000" b="1">
                <a:latin typeface="Work Sans"/>
                <a:ea typeface="Work Sans"/>
                <a:cs typeface="Work Sans"/>
                <a:sym typeface="Work Sans"/>
              </a:defRPr>
            </a:lvl2pPr>
            <a:lvl3pPr lvl="2" rtl="0">
              <a:spcBef>
                <a:spcPts val="2130"/>
              </a:spcBef>
              <a:spcAft>
                <a:spcPts val="0"/>
              </a:spcAft>
              <a:buSzPts val="3000"/>
              <a:buFont typeface="Work Sans"/>
              <a:buNone/>
              <a:defRPr sz="4000" b="1">
                <a:latin typeface="Work Sans"/>
                <a:ea typeface="Work Sans"/>
                <a:cs typeface="Work Sans"/>
                <a:sym typeface="Work Sans"/>
              </a:defRPr>
            </a:lvl3pPr>
            <a:lvl4pPr lvl="3" rtl="0">
              <a:spcBef>
                <a:spcPts val="2130"/>
              </a:spcBef>
              <a:spcAft>
                <a:spcPts val="0"/>
              </a:spcAft>
              <a:buSzPts val="3000"/>
              <a:buFont typeface="Work Sans"/>
              <a:buNone/>
              <a:defRPr sz="4000" b="1">
                <a:latin typeface="Work Sans"/>
                <a:ea typeface="Work Sans"/>
                <a:cs typeface="Work Sans"/>
                <a:sym typeface="Work Sans"/>
              </a:defRPr>
            </a:lvl4pPr>
            <a:lvl5pPr lvl="4" rtl="0">
              <a:spcBef>
                <a:spcPts val="2130"/>
              </a:spcBef>
              <a:spcAft>
                <a:spcPts val="0"/>
              </a:spcAft>
              <a:buSzPts val="3000"/>
              <a:buFont typeface="Work Sans"/>
              <a:buNone/>
              <a:defRPr sz="4000" b="1">
                <a:latin typeface="Work Sans"/>
                <a:ea typeface="Work Sans"/>
                <a:cs typeface="Work Sans"/>
                <a:sym typeface="Work Sans"/>
              </a:defRPr>
            </a:lvl5pPr>
            <a:lvl6pPr lvl="5" rtl="0">
              <a:spcBef>
                <a:spcPts val="2130"/>
              </a:spcBef>
              <a:spcAft>
                <a:spcPts val="0"/>
              </a:spcAft>
              <a:buSzPts val="3000"/>
              <a:buFont typeface="Work Sans"/>
              <a:buNone/>
              <a:defRPr sz="4000" b="1">
                <a:latin typeface="Work Sans"/>
                <a:ea typeface="Work Sans"/>
                <a:cs typeface="Work Sans"/>
                <a:sym typeface="Work Sans"/>
              </a:defRPr>
            </a:lvl6pPr>
            <a:lvl7pPr lvl="6" rtl="0">
              <a:spcBef>
                <a:spcPts val="2130"/>
              </a:spcBef>
              <a:spcAft>
                <a:spcPts val="0"/>
              </a:spcAft>
              <a:buSzPts val="3000"/>
              <a:buFont typeface="Work Sans"/>
              <a:buNone/>
              <a:defRPr sz="4000" b="1">
                <a:latin typeface="Work Sans"/>
                <a:ea typeface="Work Sans"/>
                <a:cs typeface="Work Sans"/>
                <a:sym typeface="Work Sans"/>
              </a:defRPr>
            </a:lvl7pPr>
            <a:lvl8pPr lvl="7" rtl="0">
              <a:spcBef>
                <a:spcPts val="2130"/>
              </a:spcBef>
              <a:spcAft>
                <a:spcPts val="0"/>
              </a:spcAft>
              <a:buSzPts val="3000"/>
              <a:buFont typeface="Work Sans"/>
              <a:buNone/>
              <a:defRPr sz="4000" b="1">
                <a:latin typeface="Work Sans"/>
                <a:ea typeface="Work Sans"/>
                <a:cs typeface="Work Sans"/>
                <a:sym typeface="Work Sans"/>
              </a:defRPr>
            </a:lvl8pPr>
            <a:lvl9pPr lvl="8" rtl="0">
              <a:spcBef>
                <a:spcPts val="2130"/>
              </a:spcBef>
              <a:spcAft>
                <a:spcPts val="2130"/>
              </a:spcAft>
              <a:buSzPts val="3000"/>
              <a:buFont typeface="Work Sans"/>
              <a:buNone/>
              <a:defRPr sz="4000" b="1">
                <a:latin typeface="Work Sans"/>
                <a:ea typeface="Work Sans"/>
                <a:cs typeface="Work Sans"/>
                <a:sym typeface="Work Sans"/>
              </a:defRPr>
            </a:lvl9pPr>
          </a:lstStyle>
          <a:p/>
        </p:txBody>
      </p:sp>
      <p:sp>
        <p:nvSpPr>
          <p:cNvPr id="96" name="Google Shape;96;p5"/>
          <p:cNvSpPr txBox="1">
            <a:spLocks noGrp="1"/>
          </p:cNvSpPr>
          <p:nvPr>
            <p:ph type="subTitle" idx="3"/>
          </p:nvPr>
        </p:nvSpPr>
        <p:spPr>
          <a:xfrm>
            <a:off x="8397730" y="5284067"/>
            <a:ext cx="2815418" cy="8476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213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p:txBody>
      </p:sp>
      <p:sp>
        <p:nvSpPr>
          <p:cNvPr id="97" name="Google Shape;97;p5"/>
          <p:cNvSpPr txBox="1">
            <a:spLocks noGrp="1"/>
          </p:cNvSpPr>
          <p:nvPr>
            <p:ph type="subTitle" idx="4"/>
          </p:nvPr>
        </p:nvSpPr>
        <p:spPr>
          <a:xfrm>
            <a:off x="8397734" y="4367567"/>
            <a:ext cx="2815418" cy="51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Font typeface="Work Sans"/>
              <a:buNone/>
              <a:defRPr sz="2700" b="1">
                <a:latin typeface="Delius Unicase" panose="02000603000000000000"/>
                <a:ea typeface="Delius Unicase" panose="02000603000000000000"/>
                <a:cs typeface="Delius Unicase" panose="02000603000000000000"/>
                <a:sym typeface="Delius Unicase" panose="02000603000000000000"/>
              </a:defRPr>
            </a:lvl1pPr>
            <a:lvl2pPr lvl="1" rtl="0">
              <a:spcBef>
                <a:spcPts val="2130"/>
              </a:spcBef>
              <a:spcAft>
                <a:spcPts val="0"/>
              </a:spcAft>
              <a:buSzPts val="3000"/>
              <a:buFont typeface="Work Sans"/>
              <a:buNone/>
              <a:defRPr sz="4000" b="1">
                <a:latin typeface="Work Sans"/>
                <a:ea typeface="Work Sans"/>
                <a:cs typeface="Work Sans"/>
                <a:sym typeface="Work Sans"/>
              </a:defRPr>
            </a:lvl2pPr>
            <a:lvl3pPr lvl="2" rtl="0">
              <a:spcBef>
                <a:spcPts val="2130"/>
              </a:spcBef>
              <a:spcAft>
                <a:spcPts val="0"/>
              </a:spcAft>
              <a:buSzPts val="3000"/>
              <a:buFont typeface="Work Sans"/>
              <a:buNone/>
              <a:defRPr sz="4000" b="1">
                <a:latin typeface="Work Sans"/>
                <a:ea typeface="Work Sans"/>
                <a:cs typeface="Work Sans"/>
                <a:sym typeface="Work Sans"/>
              </a:defRPr>
            </a:lvl3pPr>
            <a:lvl4pPr lvl="3" rtl="0">
              <a:spcBef>
                <a:spcPts val="2130"/>
              </a:spcBef>
              <a:spcAft>
                <a:spcPts val="0"/>
              </a:spcAft>
              <a:buSzPts val="3000"/>
              <a:buFont typeface="Work Sans"/>
              <a:buNone/>
              <a:defRPr sz="4000" b="1">
                <a:latin typeface="Work Sans"/>
                <a:ea typeface="Work Sans"/>
                <a:cs typeface="Work Sans"/>
                <a:sym typeface="Work Sans"/>
              </a:defRPr>
            </a:lvl4pPr>
            <a:lvl5pPr lvl="4" rtl="0">
              <a:spcBef>
                <a:spcPts val="2130"/>
              </a:spcBef>
              <a:spcAft>
                <a:spcPts val="0"/>
              </a:spcAft>
              <a:buSzPts val="3000"/>
              <a:buFont typeface="Work Sans"/>
              <a:buNone/>
              <a:defRPr sz="4000" b="1">
                <a:latin typeface="Work Sans"/>
                <a:ea typeface="Work Sans"/>
                <a:cs typeface="Work Sans"/>
                <a:sym typeface="Work Sans"/>
              </a:defRPr>
            </a:lvl5pPr>
            <a:lvl6pPr lvl="5" rtl="0">
              <a:spcBef>
                <a:spcPts val="2130"/>
              </a:spcBef>
              <a:spcAft>
                <a:spcPts val="0"/>
              </a:spcAft>
              <a:buSzPts val="3000"/>
              <a:buFont typeface="Work Sans"/>
              <a:buNone/>
              <a:defRPr sz="4000" b="1">
                <a:latin typeface="Work Sans"/>
                <a:ea typeface="Work Sans"/>
                <a:cs typeface="Work Sans"/>
                <a:sym typeface="Work Sans"/>
              </a:defRPr>
            </a:lvl6pPr>
            <a:lvl7pPr lvl="6" rtl="0">
              <a:spcBef>
                <a:spcPts val="2130"/>
              </a:spcBef>
              <a:spcAft>
                <a:spcPts val="0"/>
              </a:spcAft>
              <a:buSzPts val="3000"/>
              <a:buFont typeface="Work Sans"/>
              <a:buNone/>
              <a:defRPr sz="4000" b="1">
                <a:latin typeface="Work Sans"/>
                <a:ea typeface="Work Sans"/>
                <a:cs typeface="Work Sans"/>
                <a:sym typeface="Work Sans"/>
              </a:defRPr>
            </a:lvl7pPr>
            <a:lvl8pPr lvl="7" rtl="0">
              <a:spcBef>
                <a:spcPts val="2130"/>
              </a:spcBef>
              <a:spcAft>
                <a:spcPts val="0"/>
              </a:spcAft>
              <a:buSzPts val="3000"/>
              <a:buFont typeface="Work Sans"/>
              <a:buNone/>
              <a:defRPr sz="4000" b="1">
                <a:latin typeface="Work Sans"/>
                <a:ea typeface="Work Sans"/>
                <a:cs typeface="Work Sans"/>
                <a:sym typeface="Work Sans"/>
              </a:defRPr>
            </a:lvl8pPr>
            <a:lvl9pPr lvl="8" rtl="0">
              <a:spcBef>
                <a:spcPts val="2130"/>
              </a:spcBef>
              <a:spcAft>
                <a:spcPts val="2130"/>
              </a:spcAft>
              <a:buSzPts val="3000"/>
              <a:buFont typeface="Work Sans"/>
              <a:buNone/>
              <a:defRPr sz="4000" b="1">
                <a:latin typeface="Work Sans"/>
                <a:ea typeface="Work Sans"/>
                <a:cs typeface="Work Sans"/>
                <a:sym typeface="Work Sans"/>
              </a:defRPr>
            </a:lvl9pPr>
          </a:lstStyle>
          <a:p/>
        </p:txBody>
      </p:sp>
      <p:sp>
        <p:nvSpPr>
          <p:cNvPr id="98" name="Google Shape;98;p5"/>
          <p:cNvSpPr/>
          <p:nvPr/>
        </p:nvSpPr>
        <p:spPr>
          <a:xfrm rot="-5400000" flipH="1">
            <a:off x="2710703" y="-1184155"/>
            <a:ext cx="921356" cy="3289668"/>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99" name="Google Shape;99;p5"/>
          <p:cNvSpPr/>
          <p:nvPr/>
        </p:nvSpPr>
        <p:spPr>
          <a:xfrm>
            <a:off x="0" y="0"/>
            <a:ext cx="1203120" cy="3359211"/>
          </a:xfrm>
          <a:custGeom>
            <a:avLst/>
            <a:gdLst/>
            <a:ahLst/>
            <a:cxnLst/>
            <a:rect l="l" t="t" r="r" b="b"/>
            <a:pathLst>
              <a:path w="31379" h="87396" extrusionOk="0">
                <a:moveTo>
                  <a:pt x="0" y="0"/>
                </a:moveTo>
                <a:lnTo>
                  <a:pt x="0" y="87396"/>
                </a:lnTo>
                <a:cubicBezTo>
                  <a:pt x="2036" y="87069"/>
                  <a:pt x="4052" y="86532"/>
                  <a:pt x="5972" y="85802"/>
                </a:cubicBezTo>
                <a:cubicBezTo>
                  <a:pt x="8488" y="84861"/>
                  <a:pt x="10850" y="83593"/>
                  <a:pt x="13039" y="82057"/>
                </a:cubicBezTo>
                <a:cubicBezTo>
                  <a:pt x="15632" y="80233"/>
                  <a:pt x="17821" y="78005"/>
                  <a:pt x="19204" y="75489"/>
                </a:cubicBezTo>
                <a:cubicBezTo>
                  <a:pt x="22660" y="69075"/>
                  <a:pt x="22967" y="61413"/>
                  <a:pt x="20068" y="54730"/>
                </a:cubicBezTo>
                <a:cubicBezTo>
                  <a:pt x="18013" y="50102"/>
                  <a:pt x="14537" y="46262"/>
                  <a:pt x="12060" y="41864"/>
                </a:cubicBezTo>
                <a:cubicBezTo>
                  <a:pt x="9563" y="37447"/>
                  <a:pt x="8181" y="31840"/>
                  <a:pt x="10581" y="27404"/>
                </a:cubicBezTo>
                <a:cubicBezTo>
                  <a:pt x="12444" y="23985"/>
                  <a:pt x="16112" y="22027"/>
                  <a:pt x="19645" y="20375"/>
                </a:cubicBezTo>
                <a:lnTo>
                  <a:pt x="19818" y="20298"/>
                </a:lnTo>
                <a:cubicBezTo>
                  <a:pt x="23275" y="18666"/>
                  <a:pt x="26923" y="17014"/>
                  <a:pt x="29170" y="13923"/>
                </a:cubicBezTo>
                <a:cubicBezTo>
                  <a:pt x="31379" y="10927"/>
                  <a:pt x="28997" y="2554"/>
                  <a:pt x="25925"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00" name="Google Shape;100;p5"/>
          <p:cNvSpPr/>
          <p:nvPr/>
        </p:nvSpPr>
        <p:spPr>
          <a:xfrm>
            <a:off x="3055888" y="379501"/>
            <a:ext cx="436067" cy="453120"/>
          </a:xfrm>
          <a:custGeom>
            <a:avLst/>
            <a:gdLst/>
            <a:ahLst/>
            <a:cxnLst/>
            <a:rect l="l" t="t" r="r" b="b"/>
            <a:pathLst>
              <a:path w="8950" h="9277" extrusionOk="0">
                <a:moveTo>
                  <a:pt x="4475" y="1"/>
                </a:moveTo>
                <a:cubicBezTo>
                  <a:pt x="2017" y="1"/>
                  <a:pt x="0" y="2075"/>
                  <a:pt x="0" y="4629"/>
                </a:cubicBezTo>
                <a:cubicBezTo>
                  <a:pt x="0" y="7202"/>
                  <a:pt x="2017" y="9276"/>
                  <a:pt x="4475" y="9276"/>
                </a:cubicBezTo>
                <a:cubicBezTo>
                  <a:pt x="6952" y="9276"/>
                  <a:pt x="8949" y="7202"/>
                  <a:pt x="8949" y="4629"/>
                </a:cubicBezTo>
                <a:cubicBezTo>
                  <a:pt x="8949" y="2075"/>
                  <a:pt x="6952" y="1"/>
                  <a:pt x="4475"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01" name="Google Shape;101;p5"/>
          <p:cNvSpPr/>
          <p:nvPr/>
        </p:nvSpPr>
        <p:spPr>
          <a:xfrm>
            <a:off x="535141" y="1"/>
            <a:ext cx="1747341" cy="1043657"/>
          </a:xfrm>
          <a:custGeom>
            <a:avLst/>
            <a:gdLst/>
            <a:ahLst/>
            <a:cxnLst/>
            <a:rect l="l" t="t" r="r" b="b"/>
            <a:pathLst>
              <a:path w="40290" h="24005" extrusionOk="0">
                <a:moveTo>
                  <a:pt x="1825" y="0"/>
                </a:moveTo>
                <a:cubicBezTo>
                  <a:pt x="1" y="7662"/>
                  <a:pt x="2977" y="15670"/>
                  <a:pt x="9353" y="20298"/>
                </a:cubicBezTo>
                <a:cubicBezTo>
                  <a:pt x="12675" y="22718"/>
                  <a:pt x="16689" y="24005"/>
                  <a:pt x="20798" y="24005"/>
                </a:cubicBezTo>
                <a:cubicBezTo>
                  <a:pt x="31552" y="24005"/>
                  <a:pt x="40290" y="15267"/>
                  <a:pt x="40290" y="4513"/>
                </a:cubicBezTo>
                <a:cubicBezTo>
                  <a:pt x="40290" y="2996"/>
                  <a:pt x="40117" y="1479"/>
                  <a:pt x="39771"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02" name="Google Shape;102;p5"/>
          <p:cNvSpPr/>
          <p:nvPr/>
        </p:nvSpPr>
        <p:spPr>
          <a:xfrm flipH="1">
            <a:off x="785411" y="4913867"/>
            <a:ext cx="169994" cy="145992"/>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03" name="Google Shape;103;p5"/>
          <p:cNvSpPr/>
          <p:nvPr/>
        </p:nvSpPr>
        <p:spPr>
          <a:xfrm flipH="1">
            <a:off x="405772" y="5286644"/>
            <a:ext cx="293114" cy="267744"/>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04" name="Google Shape;104;p5"/>
          <p:cNvSpPr/>
          <p:nvPr/>
        </p:nvSpPr>
        <p:spPr>
          <a:xfrm flipH="1">
            <a:off x="315584" y="2508971"/>
            <a:ext cx="169994" cy="146084"/>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05" name="Google Shape;105;p5"/>
          <p:cNvSpPr/>
          <p:nvPr/>
        </p:nvSpPr>
        <p:spPr>
          <a:xfrm flipH="1">
            <a:off x="7" y="3246124"/>
            <a:ext cx="801153" cy="2238817"/>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06" name="Google Shape;106;p5"/>
          <p:cNvSpPr/>
          <p:nvPr/>
        </p:nvSpPr>
        <p:spPr>
          <a:xfrm flipH="1">
            <a:off x="1" y="4913866"/>
            <a:ext cx="4920385" cy="1944125"/>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07" name="Google Shape;107;p5"/>
          <p:cNvSpPr/>
          <p:nvPr/>
        </p:nvSpPr>
        <p:spPr>
          <a:xfrm flipH="1">
            <a:off x="169911" y="3859710"/>
            <a:ext cx="104127" cy="88597"/>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08" name="Google Shape;108;p5"/>
          <p:cNvSpPr/>
          <p:nvPr/>
        </p:nvSpPr>
        <p:spPr>
          <a:xfrm flipH="1">
            <a:off x="348502" y="4628576"/>
            <a:ext cx="104127" cy="88597"/>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948614" y="2290933"/>
            <a:ext cx="3435879" cy="33644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2130"/>
              </a:spcBef>
              <a:spcAft>
                <a:spcPts val="0"/>
              </a:spcAft>
              <a:buSzPts val="1600"/>
              <a:buChar char="○"/>
              <a:defRPr sz="2100"/>
            </a:lvl2pPr>
            <a:lvl3pPr lvl="2">
              <a:spcBef>
                <a:spcPts val="2130"/>
              </a:spcBef>
              <a:spcAft>
                <a:spcPts val="0"/>
              </a:spcAft>
              <a:buSzPts val="1600"/>
              <a:buChar char="■"/>
              <a:defRPr sz="2100"/>
            </a:lvl3pPr>
            <a:lvl4pPr lvl="3">
              <a:spcBef>
                <a:spcPts val="2130"/>
              </a:spcBef>
              <a:spcAft>
                <a:spcPts val="0"/>
              </a:spcAft>
              <a:buSzPts val="1600"/>
              <a:buChar char="●"/>
              <a:defRPr sz="2100"/>
            </a:lvl4pPr>
            <a:lvl5pPr lvl="4">
              <a:spcBef>
                <a:spcPts val="2130"/>
              </a:spcBef>
              <a:spcAft>
                <a:spcPts val="0"/>
              </a:spcAft>
              <a:buSzPts val="1600"/>
              <a:buChar char="○"/>
              <a:defRPr sz="2100"/>
            </a:lvl5pPr>
            <a:lvl6pPr lvl="5">
              <a:spcBef>
                <a:spcPts val="2130"/>
              </a:spcBef>
              <a:spcAft>
                <a:spcPts val="0"/>
              </a:spcAft>
              <a:buSzPts val="1600"/>
              <a:buChar char="■"/>
              <a:defRPr sz="2100"/>
            </a:lvl6pPr>
            <a:lvl7pPr lvl="6">
              <a:spcBef>
                <a:spcPts val="2130"/>
              </a:spcBef>
              <a:spcAft>
                <a:spcPts val="0"/>
              </a:spcAft>
              <a:buSzPts val="1600"/>
              <a:buChar char="●"/>
              <a:defRPr sz="2100"/>
            </a:lvl7pPr>
            <a:lvl8pPr lvl="7">
              <a:spcBef>
                <a:spcPts val="2130"/>
              </a:spcBef>
              <a:spcAft>
                <a:spcPts val="0"/>
              </a:spcAft>
              <a:buSzPts val="1600"/>
              <a:buChar char="○"/>
              <a:defRPr sz="2100"/>
            </a:lvl8pPr>
            <a:lvl9pPr lvl="8">
              <a:spcBef>
                <a:spcPts val="2130"/>
              </a:spcBef>
              <a:spcAft>
                <a:spcPts val="2130"/>
              </a:spcAft>
              <a:buSzPts val="1600"/>
              <a:buChar char="■"/>
              <a:defRPr sz="2100"/>
            </a:lvl9pPr>
          </a:lstStyle>
          <a:p/>
        </p:txBody>
      </p:sp>
      <p:sp>
        <p:nvSpPr>
          <p:cNvPr id="125" name="Google Shape;125;p7"/>
          <p:cNvSpPr txBox="1">
            <a:spLocks noGrp="1"/>
          </p:cNvSpPr>
          <p:nvPr>
            <p:ph type="title"/>
          </p:nvPr>
        </p:nvSpPr>
        <p:spPr>
          <a:xfrm>
            <a:off x="948614" y="719333"/>
            <a:ext cx="4497247" cy="8172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26" name="Google Shape;126;p7"/>
          <p:cNvSpPr/>
          <p:nvPr/>
        </p:nvSpPr>
        <p:spPr>
          <a:xfrm rot="10800000">
            <a:off x="6905330" y="5656803"/>
            <a:ext cx="5256508" cy="1201181"/>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27" name="Google Shape;127;p7"/>
          <p:cNvSpPr/>
          <p:nvPr/>
        </p:nvSpPr>
        <p:spPr>
          <a:xfrm flipH="1">
            <a:off x="10963743" y="2290934"/>
            <a:ext cx="1198095" cy="456708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28" name="Google Shape;128;p7"/>
          <p:cNvSpPr/>
          <p:nvPr/>
        </p:nvSpPr>
        <p:spPr>
          <a:xfrm flipH="1">
            <a:off x="11444232" y="3994782"/>
            <a:ext cx="92206" cy="9274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29" name="Google Shape;129;p7"/>
          <p:cNvSpPr/>
          <p:nvPr/>
        </p:nvSpPr>
        <p:spPr>
          <a:xfrm flipH="1">
            <a:off x="10656421" y="5782695"/>
            <a:ext cx="92206" cy="92648"/>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30" name="Google Shape;130;p7"/>
          <p:cNvSpPr/>
          <p:nvPr/>
        </p:nvSpPr>
        <p:spPr>
          <a:xfrm flipH="1">
            <a:off x="10967246" y="5534815"/>
            <a:ext cx="200531" cy="201716"/>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31" name="Google Shape;131;p7"/>
          <p:cNvSpPr/>
          <p:nvPr/>
        </p:nvSpPr>
        <p:spPr>
          <a:xfrm flipH="1">
            <a:off x="10463902" y="5310636"/>
            <a:ext cx="92302" cy="92648"/>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32" name="Google Shape;132;p7"/>
          <p:cNvSpPr/>
          <p:nvPr/>
        </p:nvSpPr>
        <p:spPr>
          <a:xfrm flipH="1">
            <a:off x="11709838" y="3554543"/>
            <a:ext cx="207874"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33" name="Google Shape;133;p7"/>
          <p:cNvSpPr/>
          <p:nvPr/>
        </p:nvSpPr>
        <p:spPr>
          <a:xfrm flipH="1">
            <a:off x="9719382" y="6347203"/>
            <a:ext cx="207874"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4"/>
        <p:cNvGrpSpPr/>
        <p:nvPr/>
      </p:nvGrpSpPr>
      <p:grpSpPr>
        <a:xfrm>
          <a:off x="0" y="0"/>
          <a:ext cx="0" cy="0"/>
          <a:chOff x="0" y="0"/>
          <a:chExt cx="0" cy="0"/>
        </a:xfrm>
      </p:grpSpPr>
      <p:sp>
        <p:nvSpPr>
          <p:cNvPr id="135" name="Google Shape;135;p8"/>
          <p:cNvSpPr txBox="1">
            <a:spLocks noGrp="1"/>
          </p:cNvSpPr>
          <p:nvPr>
            <p:ph type="title"/>
          </p:nvPr>
        </p:nvSpPr>
        <p:spPr>
          <a:xfrm>
            <a:off x="1751623" y="2356300"/>
            <a:ext cx="9027611" cy="1263200"/>
          </a:xfrm>
          <a:prstGeom prst="rect">
            <a:avLst/>
          </a:prstGeom>
        </p:spPr>
        <p:txBody>
          <a:bodyPr spcFirstLastPara="1" wrap="square" lIns="121705" tIns="121705" rIns="121705" bIns="121705" anchor="ctr" anchorCtr="0">
            <a:noAutofit/>
          </a:bodyPr>
          <a:lstStyle>
            <a:lvl1pPr lvl="0">
              <a:spcBef>
                <a:spcPts val="0"/>
              </a:spcBef>
              <a:spcAft>
                <a:spcPts val="0"/>
              </a:spcAft>
              <a:buSzPts val="4800"/>
              <a:buNone/>
              <a:defRPr sz="8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p:txBody>
      </p:sp>
      <p:sp>
        <p:nvSpPr>
          <p:cNvPr id="136" name="Google Shape;136;p8"/>
          <p:cNvSpPr txBox="1">
            <a:spLocks noGrp="1"/>
          </p:cNvSpPr>
          <p:nvPr>
            <p:ph type="subTitle" idx="1"/>
          </p:nvPr>
        </p:nvSpPr>
        <p:spPr>
          <a:xfrm>
            <a:off x="1750027" y="4330700"/>
            <a:ext cx="9027611" cy="529200"/>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1400"/>
              <a:buNone/>
              <a:defRPr/>
            </a:lvl1pPr>
            <a:lvl2pPr lvl="1">
              <a:spcBef>
                <a:spcPts val="2130"/>
              </a:spcBef>
              <a:spcAft>
                <a:spcPts val="0"/>
              </a:spcAft>
              <a:buSzPts val="1400"/>
              <a:buNone/>
              <a:defRPr/>
            </a:lvl2pPr>
            <a:lvl3pPr lvl="2">
              <a:spcBef>
                <a:spcPts val="2130"/>
              </a:spcBef>
              <a:spcAft>
                <a:spcPts val="0"/>
              </a:spcAft>
              <a:buSzPts val="1400"/>
              <a:buNone/>
              <a:defRPr/>
            </a:lvl3pPr>
            <a:lvl4pPr lvl="3">
              <a:spcBef>
                <a:spcPts val="2130"/>
              </a:spcBef>
              <a:spcAft>
                <a:spcPts val="0"/>
              </a:spcAft>
              <a:buSzPts val="1400"/>
              <a:buNone/>
              <a:defRPr/>
            </a:lvl4pPr>
            <a:lvl5pPr lvl="4">
              <a:spcBef>
                <a:spcPts val="2130"/>
              </a:spcBef>
              <a:spcAft>
                <a:spcPts val="0"/>
              </a:spcAft>
              <a:buSzPts val="1400"/>
              <a:buNone/>
              <a:defRPr/>
            </a:lvl5pPr>
            <a:lvl6pPr lvl="5">
              <a:spcBef>
                <a:spcPts val="2130"/>
              </a:spcBef>
              <a:spcAft>
                <a:spcPts val="0"/>
              </a:spcAft>
              <a:buSzPts val="1400"/>
              <a:buNone/>
              <a:defRPr/>
            </a:lvl6pPr>
            <a:lvl7pPr lvl="6">
              <a:spcBef>
                <a:spcPts val="2130"/>
              </a:spcBef>
              <a:spcAft>
                <a:spcPts val="0"/>
              </a:spcAft>
              <a:buSzPts val="1400"/>
              <a:buNone/>
              <a:defRPr/>
            </a:lvl7pPr>
            <a:lvl8pPr lvl="7">
              <a:spcBef>
                <a:spcPts val="2130"/>
              </a:spcBef>
              <a:spcAft>
                <a:spcPts val="0"/>
              </a:spcAft>
              <a:buSzPts val="1400"/>
              <a:buNone/>
              <a:defRPr/>
            </a:lvl8pPr>
            <a:lvl9pPr lvl="8">
              <a:spcBef>
                <a:spcPts val="2130"/>
              </a:spcBef>
              <a:spcAft>
                <a:spcPts val="2130"/>
              </a:spcAft>
              <a:buSzPts val="1400"/>
              <a:buNone/>
              <a:defRPr/>
            </a:lvl9pPr>
          </a:lstStyle>
          <a:p/>
        </p:txBody>
      </p:sp>
      <p:sp>
        <p:nvSpPr>
          <p:cNvPr id="137" name="Google Shape;137;p8"/>
          <p:cNvSpPr/>
          <p:nvPr/>
        </p:nvSpPr>
        <p:spPr>
          <a:xfrm rot="4704296">
            <a:off x="10006893" y="4951934"/>
            <a:ext cx="920188" cy="2408278"/>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38" name="Google Shape;138;p8"/>
          <p:cNvSpPr/>
          <p:nvPr/>
        </p:nvSpPr>
        <p:spPr>
          <a:xfrm rot="-5400000" flipH="1">
            <a:off x="5173381" y="3127088"/>
            <a:ext cx="1134204" cy="6348163"/>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39" name="Google Shape;139;p8"/>
          <p:cNvSpPr/>
          <p:nvPr/>
        </p:nvSpPr>
        <p:spPr>
          <a:xfrm rot="5400000" flipH="1">
            <a:off x="4000066" y="4226545"/>
            <a:ext cx="1009625" cy="4253286"/>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40" name="Google Shape;140;p8"/>
          <p:cNvSpPr/>
          <p:nvPr/>
        </p:nvSpPr>
        <p:spPr>
          <a:xfrm rot="-5400000">
            <a:off x="1036128" y="4342398"/>
            <a:ext cx="1479543" cy="3551730"/>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41" name="Google Shape;141;p8"/>
          <p:cNvSpPr/>
          <p:nvPr/>
        </p:nvSpPr>
        <p:spPr>
          <a:xfrm rot="-5400000">
            <a:off x="7029931" y="1288024"/>
            <a:ext cx="274461" cy="234542"/>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42" name="Google Shape;142;p8"/>
          <p:cNvSpPr/>
          <p:nvPr/>
        </p:nvSpPr>
        <p:spPr>
          <a:xfrm rot="-5400000">
            <a:off x="7627231" y="676679"/>
            <a:ext cx="473240" cy="430144"/>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43" name="Google Shape;143;p8"/>
          <p:cNvSpPr/>
          <p:nvPr/>
        </p:nvSpPr>
        <p:spPr>
          <a:xfrm rot="-5400000">
            <a:off x="4063014" y="278811"/>
            <a:ext cx="274461" cy="234691"/>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44" name="Google Shape;144;p8"/>
          <p:cNvSpPr/>
          <p:nvPr/>
        </p:nvSpPr>
        <p:spPr>
          <a:xfrm rot="-5400000">
            <a:off x="5522199" y="-1151629"/>
            <a:ext cx="1293481" cy="3596764"/>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45" name="Google Shape;145;p8"/>
          <p:cNvSpPr/>
          <p:nvPr/>
        </p:nvSpPr>
        <p:spPr>
          <a:xfrm rot="-5400000">
            <a:off x="5343430" y="287223"/>
            <a:ext cx="168117" cy="142336"/>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46" name="Google Shape;146;p8"/>
          <p:cNvSpPr/>
          <p:nvPr/>
        </p:nvSpPr>
        <p:spPr>
          <a:xfrm rot="5400000">
            <a:off x="6886020" y="4326454"/>
            <a:ext cx="1466309" cy="359680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47" name="Google Shape;147;p8"/>
          <p:cNvSpPr/>
          <p:nvPr/>
        </p:nvSpPr>
        <p:spPr>
          <a:xfrm rot="5400000">
            <a:off x="6967102" y="6144201"/>
            <a:ext cx="280517" cy="25353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48" name="Google Shape;148;p8"/>
          <p:cNvSpPr/>
          <p:nvPr/>
        </p:nvSpPr>
        <p:spPr>
          <a:xfrm rot="5400000">
            <a:off x="6612310" y="6216810"/>
            <a:ext cx="141161" cy="14460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49" name="Google Shape;149;p8"/>
          <p:cNvSpPr/>
          <p:nvPr/>
        </p:nvSpPr>
        <p:spPr>
          <a:xfrm>
            <a:off x="7648764" y="5391691"/>
            <a:ext cx="4513015" cy="1466324"/>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50" name="Google Shape;150;p8"/>
          <p:cNvSpPr/>
          <p:nvPr/>
        </p:nvSpPr>
        <p:spPr>
          <a:xfrm rot="5400000">
            <a:off x="8134798" y="6080904"/>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51" name="Google Shape;151;p8"/>
          <p:cNvSpPr/>
          <p:nvPr/>
        </p:nvSpPr>
        <p:spPr>
          <a:xfrm rot="5400000">
            <a:off x="8633777" y="6591932"/>
            <a:ext cx="86195" cy="8779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52" name="Google Shape;152;p8"/>
          <p:cNvSpPr/>
          <p:nvPr/>
        </p:nvSpPr>
        <p:spPr>
          <a:xfrm rot="5400000">
            <a:off x="7858822" y="6234511"/>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53" name="Google Shape;153;p8"/>
          <p:cNvSpPr/>
          <p:nvPr/>
        </p:nvSpPr>
        <p:spPr>
          <a:xfrm rot="-5400000" flipH="1">
            <a:off x="11214031" y="5028771"/>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54" name="Google Shape;154;p8"/>
          <p:cNvSpPr/>
          <p:nvPr/>
        </p:nvSpPr>
        <p:spPr>
          <a:xfrm rot="-5400000" flipH="1">
            <a:off x="11381971" y="5182378"/>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55" name="Google Shape;155;p8"/>
          <p:cNvSpPr/>
          <p:nvPr/>
        </p:nvSpPr>
        <p:spPr>
          <a:xfrm rot="5400000">
            <a:off x="544131" y="5476235"/>
            <a:ext cx="280517" cy="25353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56" name="Google Shape;156;p8"/>
          <p:cNvSpPr/>
          <p:nvPr/>
        </p:nvSpPr>
        <p:spPr>
          <a:xfrm rot="5400000">
            <a:off x="1053062" y="5742471"/>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57" name="Google Shape;157;p8"/>
          <p:cNvSpPr/>
          <p:nvPr/>
        </p:nvSpPr>
        <p:spPr>
          <a:xfrm rot="5400000">
            <a:off x="5282682" y="5302073"/>
            <a:ext cx="375001" cy="338926"/>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58" name="Google Shape;158;p8"/>
          <p:cNvSpPr/>
          <p:nvPr/>
        </p:nvSpPr>
        <p:spPr>
          <a:xfrm rot="3600835">
            <a:off x="3690613" y="5600779"/>
            <a:ext cx="86287"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59" name="Google Shape;159;p8"/>
          <p:cNvSpPr/>
          <p:nvPr/>
        </p:nvSpPr>
        <p:spPr>
          <a:xfrm rot="3600835">
            <a:off x="4377559" y="5793432"/>
            <a:ext cx="86196" cy="8779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60" name="Google Shape;160;p8"/>
          <p:cNvSpPr/>
          <p:nvPr/>
        </p:nvSpPr>
        <p:spPr>
          <a:xfrm rot="5400000">
            <a:off x="3995830" y="6309237"/>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61" name="Google Shape;161;p8"/>
          <p:cNvSpPr/>
          <p:nvPr/>
        </p:nvSpPr>
        <p:spPr>
          <a:xfrm rot="5400000">
            <a:off x="558404" y="6112165"/>
            <a:ext cx="86195" cy="8779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62" name="Google Shape;162;p8"/>
          <p:cNvSpPr/>
          <p:nvPr/>
        </p:nvSpPr>
        <p:spPr>
          <a:xfrm rot="5400000">
            <a:off x="2509689" y="6226419"/>
            <a:ext cx="280517" cy="25353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63" name="Google Shape;163;p8"/>
          <p:cNvSpPr/>
          <p:nvPr/>
        </p:nvSpPr>
        <p:spPr>
          <a:xfrm rot="5400000">
            <a:off x="11578890" y="5742471"/>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64" name="Google Shape;164;p8"/>
          <p:cNvSpPr/>
          <p:nvPr/>
        </p:nvSpPr>
        <p:spPr>
          <a:xfrm rot="5400000">
            <a:off x="6411871" y="6395537"/>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165" name="Google Shape;165;p8"/>
          <p:cNvSpPr/>
          <p:nvPr/>
        </p:nvSpPr>
        <p:spPr>
          <a:xfrm rot="5400000">
            <a:off x="3148733" y="5399226"/>
            <a:ext cx="141161" cy="14460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22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255"/>
        <p:cNvGrpSpPr/>
        <p:nvPr/>
      </p:nvGrpSpPr>
      <p:grpSpPr>
        <a:xfrm>
          <a:off x="0" y="0"/>
          <a:ext cx="0" cy="0"/>
          <a:chOff x="0" y="0"/>
          <a:chExt cx="0" cy="0"/>
        </a:xfrm>
      </p:grpSpPr>
      <p:sp>
        <p:nvSpPr>
          <p:cNvPr id="256" name="Google Shape;256;p14"/>
          <p:cNvSpPr txBox="1">
            <a:spLocks noGrp="1"/>
          </p:cNvSpPr>
          <p:nvPr>
            <p:ph type="title"/>
          </p:nvPr>
        </p:nvSpPr>
        <p:spPr>
          <a:xfrm>
            <a:off x="1001516" y="5400865"/>
            <a:ext cx="10158806" cy="578800"/>
          </a:xfrm>
          <a:prstGeom prst="rect">
            <a:avLst/>
          </a:prstGeom>
        </p:spPr>
        <p:txBody>
          <a:bodyPr spcFirstLastPara="1" wrap="square" lIns="121705" tIns="121705" rIns="121705" bIns="121705" anchor="ctr" anchorCtr="0">
            <a:noAutofit/>
          </a:bodyPr>
          <a:lstStyle>
            <a:lvl1pPr lvl="0" rtl="0">
              <a:spcBef>
                <a:spcPts val="0"/>
              </a:spcBef>
              <a:spcAft>
                <a:spcPts val="0"/>
              </a:spcAft>
              <a:buSzPts val="4800"/>
              <a:buNone/>
              <a:defRPr sz="29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p:txBody>
      </p:sp>
      <p:sp>
        <p:nvSpPr>
          <p:cNvPr id="257" name="Google Shape;257;p14"/>
          <p:cNvSpPr txBox="1">
            <a:spLocks noGrp="1"/>
          </p:cNvSpPr>
          <p:nvPr>
            <p:ph type="subTitle" idx="1"/>
          </p:nvPr>
        </p:nvSpPr>
        <p:spPr>
          <a:xfrm>
            <a:off x="1001516" y="4360400"/>
            <a:ext cx="10158806" cy="1040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None/>
              <a:defRPr sz="2700"/>
            </a:lvl1pPr>
            <a:lvl2pPr lvl="1" rtl="0">
              <a:spcBef>
                <a:spcPts val="2130"/>
              </a:spcBef>
              <a:spcAft>
                <a:spcPts val="0"/>
              </a:spcAft>
              <a:buSzPts val="1400"/>
              <a:buNone/>
              <a:defRPr/>
            </a:lvl2pPr>
            <a:lvl3pPr lvl="2" rtl="0">
              <a:spcBef>
                <a:spcPts val="2130"/>
              </a:spcBef>
              <a:spcAft>
                <a:spcPts val="0"/>
              </a:spcAft>
              <a:buSzPts val="1400"/>
              <a:buNone/>
              <a:defRPr/>
            </a:lvl3pPr>
            <a:lvl4pPr lvl="3" rtl="0">
              <a:spcBef>
                <a:spcPts val="2130"/>
              </a:spcBef>
              <a:spcAft>
                <a:spcPts val="0"/>
              </a:spcAft>
              <a:buSzPts val="1400"/>
              <a:buNone/>
              <a:defRPr/>
            </a:lvl4pPr>
            <a:lvl5pPr lvl="4" rtl="0">
              <a:spcBef>
                <a:spcPts val="2130"/>
              </a:spcBef>
              <a:spcAft>
                <a:spcPts val="0"/>
              </a:spcAft>
              <a:buSzPts val="1400"/>
              <a:buNone/>
              <a:defRPr/>
            </a:lvl5pPr>
            <a:lvl6pPr lvl="5" rtl="0">
              <a:spcBef>
                <a:spcPts val="2130"/>
              </a:spcBef>
              <a:spcAft>
                <a:spcPts val="0"/>
              </a:spcAft>
              <a:buSzPts val="1400"/>
              <a:buNone/>
              <a:defRPr/>
            </a:lvl6pPr>
            <a:lvl7pPr lvl="6" rtl="0">
              <a:spcBef>
                <a:spcPts val="2130"/>
              </a:spcBef>
              <a:spcAft>
                <a:spcPts val="0"/>
              </a:spcAft>
              <a:buSzPts val="1400"/>
              <a:buNone/>
              <a:defRPr/>
            </a:lvl7pPr>
            <a:lvl8pPr lvl="7" rtl="0">
              <a:spcBef>
                <a:spcPts val="2130"/>
              </a:spcBef>
              <a:spcAft>
                <a:spcPts val="0"/>
              </a:spcAft>
              <a:buSzPts val="1400"/>
              <a:buNone/>
              <a:defRPr/>
            </a:lvl8pPr>
            <a:lvl9pPr lvl="8" rtl="0">
              <a:spcBef>
                <a:spcPts val="2130"/>
              </a:spcBef>
              <a:spcAft>
                <a:spcPts val="2130"/>
              </a:spcAft>
              <a:buSzPts val="1400"/>
              <a:buNone/>
              <a:defRPr/>
            </a:lvl9pPr>
          </a:lstStyle>
          <a:p/>
        </p:txBody>
      </p:sp>
      <p:sp>
        <p:nvSpPr>
          <p:cNvPr id="258" name="Google Shape;258;p14"/>
          <p:cNvSpPr/>
          <p:nvPr/>
        </p:nvSpPr>
        <p:spPr>
          <a:xfrm rot="178">
            <a:off x="9575885" y="858634"/>
            <a:ext cx="2585980" cy="1679309"/>
          </a:xfrm>
          <a:custGeom>
            <a:avLst/>
            <a:gdLst/>
            <a:ahLst/>
            <a:cxnLst/>
            <a:rect l="l" t="t" r="r" b="b"/>
            <a:pathLst>
              <a:path w="40290" h="24005" extrusionOk="0">
                <a:moveTo>
                  <a:pt x="1825" y="0"/>
                </a:moveTo>
                <a:cubicBezTo>
                  <a:pt x="1" y="7662"/>
                  <a:pt x="2977" y="15670"/>
                  <a:pt x="9353" y="20298"/>
                </a:cubicBezTo>
                <a:cubicBezTo>
                  <a:pt x="12675" y="22718"/>
                  <a:pt x="16689" y="24005"/>
                  <a:pt x="20798" y="24005"/>
                </a:cubicBezTo>
                <a:cubicBezTo>
                  <a:pt x="31552" y="24005"/>
                  <a:pt x="40290" y="15267"/>
                  <a:pt x="40290" y="4513"/>
                </a:cubicBezTo>
                <a:cubicBezTo>
                  <a:pt x="40290" y="2996"/>
                  <a:pt x="40117" y="1479"/>
                  <a:pt x="39771"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259" name="Google Shape;259;p14"/>
          <p:cNvSpPr/>
          <p:nvPr/>
        </p:nvSpPr>
        <p:spPr>
          <a:xfrm rot="2454330">
            <a:off x="1002761" y="302717"/>
            <a:ext cx="1336598" cy="2961051"/>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260" name="Google Shape;260;p14"/>
          <p:cNvSpPr/>
          <p:nvPr/>
        </p:nvSpPr>
        <p:spPr>
          <a:xfrm rot="-5400000" flipH="1">
            <a:off x="-1053721" y="1053719"/>
            <a:ext cx="3566477" cy="1459039"/>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261" name="Google Shape;261;p14"/>
          <p:cNvSpPr/>
          <p:nvPr/>
        </p:nvSpPr>
        <p:spPr>
          <a:xfrm rot="-5400000" flipH="1">
            <a:off x="3822031" y="101210"/>
            <a:ext cx="163719" cy="139906"/>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262" name="Google Shape;262;p14"/>
          <p:cNvSpPr/>
          <p:nvPr/>
        </p:nvSpPr>
        <p:spPr>
          <a:xfrm rot="-5400000" flipH="1">
            <a:off x="3119867" y="508728"/>
            <a:ext cx="163719" cy="139817"/>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263" name="Google Shape;263;p14"/>
          <p:cNvSpPr/>
          <p:nvPr/>
        </p:nvSpPr>
        <p:spPr>
          <a:xfrm rot="-5400000" flipH="1">
            <a:off x="3428059" y="-34678"/>
            <a:ext cx="210469" cy="279814"/>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264" name="Google Shape;264;p14"/>
          <p:cNvSpPr/>
          <p:nvPr/>
        </p:nvSpPr>
        <p:spPr>
          <a:xfrm rot="-5400000" flipH="1">
            <a:off x="1276215" y="-918616"/>
            <a:ext cx="1040395" cy="2877614"/>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265" name="Google Shape;265;p14"/>
          <p:cNvSpPr/>
          <p:nvPr/>
        </p:nvSpPr>
        <p:spPr>
          <a:xfrm rot="-5400000" flipH="1">
            <a:off x="312996" y="451894"/>
            <a:ext cx="57055" cy="56854"/>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266" name="Google Shape;266;p14"/>
          <p:cNvSpPr/>
          <p:nvPr/>
        </p:nvSpPr>
        <p:spPr>
          <a:xfrm rot="-5400000" flipH="1">
            <a:off x="70847" y="541026"/>
            <a:ext cx="128491" cy="127637"/>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267" name="Google Shape;267;p14"/>
          <p:cNvSpPr/>
          <p:nvPr/>
        </p:nvSpPr>
        <p:spPr>
          <a:xfrm rot="-5400000" flipH="1">
            <a:off x="1874814" y="185542"/>
            <a:ext cx="191288" cy="190815"/>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268" name="Google Shape;268;p14"/>
          <p:cNvSpPr/>
          <p:nvPr/>
        </p:nvSpPr>
        <p:spPr>
          <a:xfrm rot="5400000">
            <a:off x="9176610" y="-1061179"/>
            <a:ext cx="1909492" cy="4060982"/>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269" name="Google Shape;269;p14"/>
          <p:cNvSpPr/>
          <p:nvPr/>
        </p:nvSpPr>
        <p:spPr>
          <a:xfrm>
            <a:off x="10777455" y="376601"/>
            <a:ext cx="1384355" cy="3342143"/>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270" name="Google Shape;270;p14"/>
          <p:cNvSpPr/>
          <p:nvPr/>
        </p:nvSpPr>
        <p:spPr>
          <a:xfrm>
            <a:off x="11371055" y="3165565"/>
            <a:ext cx="197128" cy="175363"/>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271" name="Google Shape;271;p14"/>
          <p:cNvSpPr/>
          <p:nvPr/>
        </p:nvSpPr>
        <p:spPr>
          <a:xfrm>
            <a:off x="11632672" y="3003772"/>
            <a:ext cx="99198" cy="100016"/>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272" name="Google Shape;272;p14"/>
          <p:cNvSpPr/>
          <p:nvPr/>
        </p:nvSpPr>
        <p:spPr>
          <a:xfrm>
            <a:off x="11572047" y="1203638"/>
            <a:ext cx="60635" cy="60785"/>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273" name="Google Shape;273;p14"/>
          <p:cNvSpPr/>
          <p:nvPr/>
        </p:nvSpPr>
        <p:spPr>
          <a:xfrm>
            <a:off x="11931165" y="858567"/>
            <a:ext cx="60572" cy="60723"/>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274" name="Google Shape;274;p14"/>
          <p:cNvSpPr/>
          <p:nvPr/>
        </p:nvSpPr>
        <p:spPr>
          <a:xfrm>
            <a:off x="11680696" y="1319107"/>
            <a:ext cx="136556" cy="136895"/>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275" name="Google Shape;275;p14"/>
          <p:cNvSpPr/>
          <p:nvPr/>
        </p:nvSpPr>
        <p:spPr>
          <a:xfrm rot="10800000" flipH="1">
            <a:off x="11453960" y="1924081"/>
            <a:ext cx="456630" cy="966188"/>
          </a:xfrm>
          <a:custGeom>
            <a:avLst/>
            <a:gdLst/>
            <a:ahLst/>
            <a:cxnLst/>
            <a:rect l="l" t="t" r="r" b="b"/>
            <a:pathLst>
              <a:path w="9507" h="20069" extrusionOk="0">
                <a:moveTo>
                  <a:pt x="9507" y="1"/>
                </a:moveTo>
                <a:cubicBezTo>
                  <a:pt x="4168" y="289"/>
                  <a:pt x="1" y="4686"/>
                  <a:pt x="1" y="10044"/>
                </a:cubicBezTo>
                <a:cubicBezTo>
                  <a:pt x="1" y="15383"/>
                  <a:pt x="4168" y="19780"/>
                  <a:pt x="9507" y="20068"/>
                </a:cubicBezTo>
                <a:lnTo>
                  <a:pt x="9507" y="1"/>
                </a:lnTo>
                <a:close/>
              </a:path>
            </a:pathLst>
          </a:custGeom>
          <a:solidFill>
            <a:srgbClr val="FFC6C7"/>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5">
  <p:cSld name="CUSTOM_4_1_1_1_1">
    <p:spTree>
      <p:nvGrpSpPr>
        <p:cNvPr id="1" name="Shape 413"/>
        <p:cNvGrpSpPr/>
        <p:nvPr/>
      </p:nvGrpSpPr>
      <p:grpSpPr>
        <a:xfrm>
          <a:off x="0" y="0"/>
          <a:ext cx="0" cy="0"/>
          <a:chOff x="0" y="0"/>
          <a:chExt cx="0" cy="0"/>
        </a:xfrm>
      </p:grpSpPr>
      <p:sp>
        <p:nvSpPr>
          <p:cNvPr id="414" name="Google Shape;414;p24"/>
          <p:cNvSpPr/>
          <p:nvPr/>
        </p:nvSpPr>
        <p:spPr>
          <a:xfrm rot="10800000" flipH="1">
            <a:off x="39" y="5679042"/>
            <a:ext cx="4001273" cy="1178945"/>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415" name="Google Shape;415;p24"/>
          <p:cNvSpPr txBox="1">
            <a:spLocks noGrp="1"/>
          </p:cNvSpPr>
          <p:nvPr>
            <p:ph type="title"/>
          </p:nvPr>
        </p:nvSpPr>
        <p:spPr>
          <a:xfrm flipH="1">
            <a:off x="7900639" y="1328400"/>
            <a:ext cx="3312585" cy="882800"/>
          </a:xfrm>
          <a:prstGeom prst="rect">
            <a:avLst/>
          </a:prstGeom>
        </p:spPr>
        <p:txBody>
          <a:bodyPr spcFirstLastPara="1" wrap="square" lIns="121705" tIns="121705" rIns="121705" bIns="121705" anchor="t" anchorCtr="0">
            <a:noAutofit/>
          </a:bodyPr>
          <a:lstStyle>
            <a:lvl1pPr lvl="0" rtl="0">
              <a:spcBef>
                <a:spcPts val="0"/>
              </a:spcBef>
              <a:spcAft>
                <a:spcPts val="0"/>
              </a:spcAft>
              <a:buSzPts val="3000"/>
              <a:buNone/>
              <a:defRPr/>
            </a:lvl1pPr>
            <a:lvl2pPr lvl="1" algn="l" rtl="0">
              <a:spcBef>
                <a:spcPts val="0"/>
              </a:spcBef>
              <a:spcAft>
                <a:spcPts val="0"/>
              </a:spcAft>
              <a:buSzPts val="3600"/>
              <a:buNone/>
              <a:defRPr/>
            </a:lvl2pPr>
            <a:lvl3pPr lvl="2" algn="l" rtl="0">
              <a:spcBef>
                <a:spcPts val="0"/>
              </a:spcBef>
              <a:spcAft>
                <a:spcPts val="0"/>
              </a:spcAft>
              <a:buSzPts val="3600"/>
              <a:buNone/>
              <a:defRPr/>
            </a:lvl3pPr>
            <a:lvl4pPr lvl="3" algn="l" rtl="0">
              <a:spcBef>
                <a:spcPts val="0"/>
              </a:spcBef>
              <a:spcAft>
                <a:spcPts val="0"/>
              </a:spcAft>
              <a:buSzPts val="3600"/>
              <a:buNone/>
              <a:defRPr/>
            </a:lvl4pPr>
            <a:lvl5pPr lvl="4" algn="l" rtl="0">
              <a:spcBef>
                <a:spcPts val="0"/>
              </a:spcBef>
              <a:spcAft>
                <a:spcPts val="0"/>
              </a:spcAft>
              <a:buSzPts val="3600"/>
              <a:buNone/>
              <a:defRPr/>
            </a:lvl5pPr>
            <a:lvl6pPr lvl="5" algn="l" rtl="0">
              <a:spcBef>
                <a:spcPts val="0"/>
              </a:spcBef>
              <a:spcAft>
                <a:spcPts val="0"/>
              </a:spcAft>
              <a:buSzPts val="3600"/>
              <a:buNone/>
              <a:defRPr/>
            </a:lvl6pPr>
            <a:lvl7pPr lvl="6" algn="l" rtl="0">
              <a:spcBef>
                <a:spcPts val="0"/>
              </a:spcBef>
              <a:spcAft>
                <a:spcPts val="0"/>
              </a:spcAft>
              <a:buSzPts val="3600"/>
              <a:buNone/>
              <a:defRPr/>
            </a:lvl7pPr>
            <a:lvl8pPr lvl="7" algn="l" rtl="0">
              <a:spcBef>
                <a:spcPts val="0"/>
              </a:spcBef>
              <a:spcAft>
                <a:spcPts val="0"/>
              </a:spcAft>
              <a:buSzPts val="3600"/>
              <a:buNone/>
              <a:defRPr/>
            </a:lvl8pPr>
            <a:lvl9pPr lvl="8" algn="l" rtl="0">
              <a:spcBef>
                <a:spcPts val="0"/>
              </a:spcBef>
              <a:spcAft>
                <a:spcPts val="0"/>
              </a:spcAft>
              <a:buSzPts val="3600"/>
              <a:buNone/>
              <a:defRPr/>
            </a:lvl9pPr>
          </a:lstStyle>
          <a:p/>
        </p:txBody>
      </p:sp>
      <p:sp>
        <p:nvSpPr>
          <p:cNvPr id="416" name="Google Shape;416;p24"/>
          <p:cNvSpPr txBox="1">
            <a:spLocks noGrp="1"/>
          </p:cNvSpPr>
          <p:nvPr>
            <p:ph type="subTitle" idx="1"/>
          </p:nvPr>
        </p:nvSpPr>
        <p:spPr>
          <a:xfrm flipH="1">
            <a:off x="7900617" y="2211233"/>
            <a:ext cx="3312585"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p:txBody>
      </p:sp>
      <p:sp>
        <p:nvSpPr>
          <p:cNvPr id="417" name="Google Shape;417;p24"/>
          <p:cNvSpPr txBox="1">
            <a:spLocks noGrp="1"/>
          </p:cNvSpPr>
          <p:nvPr>
            <p:ph type="subTitle" idx="2"/>
          </p:nvPr>
        </p:nvSpPr>
        <p:spPr>
          <a:xfrm flipH="1">
            <a:off x="948614" y="3213817"/>
            <a:ext cx="3312585"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213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p:txBody>
      </p:sp>
      <p:sp>
        <p:nvSpPr>
          <p:cNvPr id="418" name="Google Shape;418;p24"/>
          <p:cNvSpPr txBox="1">
            <a:spLocks noGrp="1"/>
          </p:cNvSpPr>
          <p:nvPr>
            <p:ph type="subTitle" idx="3"/>
          </p:nvPr>
        </p:nvSpPr>
        <p:spPr>
          <a:xfrm flipH="1">
            <a:off x="948614" y="2330984"/>
            <a:ext cx="3312585" cy="88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panose="02000000000000000000"/>
              <a:buNone/>
              <a:defRPr sz="4800" b="1">
                <a:latin typeface="Chewy" panose="02000000000000000000"/>
                <a:ea typeface="Chewy" panose="02000000000000000000"/>
                <a:cs typeface="Chewy" panose="02000000000000000000"/>
                <a:sym typeface="Chewy" panose="02000000000000000000"/>
              </a:defRPr>
            </a:lvl1pPr>
            <a:lvl2pPr lvl="1" rtl="0">
              <a:spcBef>
                <a:spcPts val="2130"/>
              </a:spcBef>
              <a:spcAft>
                <a:spcPts val="0"/>
              </a:spcAft>
              <a:buSzPts val="3600"/>
              <a:buFont typeface="Chewy" panose="02000000000000000000"/>
              <a:buNone/>
              <a:defRPr sz="4800">
                <a:latin typeface="Chewy" panose="02000000000000000000"/>
                <a:ea typeface="Chewy" panose="02000000000000000000"/>
                <a:cs typeface="Chewy" panose="02000000000000000000"/>
                <a:sym typeface="Chewy" panose="02000000000000000000"/>
              </a:defRPr>
            </a:lvl2pPr>
            <a:lvl3pPr lvl="2" rtl="0">
              <a:spcBef>
                <a:spcPts val="2130"/>
              </a:spcBef>
              <a:spcAft>
                <a:spcPts val="0"/>
              </a:spcAft>
              <a:buSzPts val="3600"/>
              <a:buFont typeface="Chewy" panose="02000000000000000000"/>
              <a:buNone/>
              <a:defRPr sz="4800">
                <a:latin typeface="Chewy" panose="02000000000000000000"/>
                <a:ea typeface="Chewy" panose="02000000000000000000"/>
                <a:cs typeface="Chewy" panose="02000000000000000000"/>
                <a:sym typeface="Chewy" panose="02000000000000000000"/>
              </a:defRPr>
            </a:lvl3pPr>
            <a:lvl4pPr lvl="3" rtl="0">
              <a:spcBef>
                <a:spcPts val="2130"/>
              </a:spcBef>
              <a:spcAft>
                <a:spcPts val="0"/>
              </a:spcAft>
              <a:buSzPts val="3600"/>
              <a:buFont typeface="Chewy" panose="02000000000000000000"/>
              <a:buNone/>
              <a:defRPr sz="4800">
                <a:latin typeface="Chewy" panose="02000000000000000000"/>
                <a:ea typeface="Chewy" panose="02000000000000000000"/>
                <a:cs typeface="Chewy" panose="02000000000000000000"/>
                <a:sym typeface="Chewy" panose="02000000000000000000"/>
              </a:defRPr>
            </a:lvl4pPr>
            <a:lvl5pPr lvl="4" rtl="0">
              <a:spcBef>
                <a:spcPts val="2130"/>
              </a:spcBef>
              <a:spcAft>
                <a:spcPts val="0"/>
              </a:spcAft>
              <a:buSzPts val="3600"/>
              <a:buFont typeface="Chewy" panose="02000000000000000000"/>
              <a:buNone/>
              <a:defRPr sz="4800">
                <a:latin typeface="Chewy" panose="02000000000000000000"/>
                <a:ea typeface="Chewy" panose="02000000000000000000"/>
                <a:cs typeface="Chewy" panose="02000000000000000000"/>
                <a:sym typeface="Chewy" panose="02000000000000000000"/>
              </a:defRPr>
            </a:lvl5pPr>
            <a:lvl6pPr lvl="5" rtl="0">
              <a:spcBef>
                <a:spcPts val="2130"/>
              </a:spcBef>
              <a:spcAft>
                <a:spcPts val="0"/>
              </a:spcAft>
              <a:buSzPts val="3600"/>
              <a:buFont typeface="Chewy" panose="02000000000000000000"/>
              <a:buNone/>
              <a:defRPr sz="4800">
                <a:latin typeface="Chewy" panose="02000000000000000000"/>
                <a:ea typeface="Chewy" panose="02000000000000000000"/>
                <a:cs typeface="Chewy" panose="02000000000000000000"/>
                <a:sym typeface="Chewy" panose="02000000000000000000"/>
              </a:defRPr>
            </a:lvl6pPr>
            <a:lvl7pPr lvl="6" rtl="0">
              <a:spcBef>
                <a:spcPts val="2130"/>
              </a:spcBef>
              <a:spcAft>
                <a:spcPts val="0"/>
              </a:spcAft>
              <a:buSzPts val="3600"/>
              <a:buFont typeface="Chewy" panose="02000000000000000000"/>
              <a:buNone/>
              <a:defRPr sz="4800">
                <a:latin typeface="Chewy" panose="02000000000000000000"/>
                <a:ea typeface="Chewy" panose="02000000000000000000"/>
                <a:cs typeface="Chewy" panose="02000000000000000000"/>
                <a:sym typeface="Chewy" panose="02000000000000000000"/>
              </a:defRPr>
            </a:lvl7pPr>
            <a:lvl8pPr lvl="7" rtl="0">
              <a:spcBef>
                <a:spcPts val="2130"/>
              </a:spcBef>
              <a:spcAft>
                <a:spcPts val="0"/>
              </a:spcAft>
              <a:buSzPts val="3600"/>
              <a:buFont typeface="Chewy" panose="02000000000000000000"/>
              <a:buNone/>
              <a:defRPr sz="4800">
                <a:latin typeface="Chewy" panose="02000000000000000000"/>
                <a:ea typeface="Chewy" panose="02000000000000000000"/>
                <a:cs typeface="Chewy" panose="02000000000000000000"/>
                <a:sym typeface="Chewy" panose="02000000000000000000"/>
              </a:defRPr>
            </a:lvl8pPr>
            <a:lvl9pPr lvl="8" rtl="0">
              <a:spcBef>
                <a:spcPts val="2130"/>
              </a:spcBef>
              <a:spcAft>
                <a:spcPts val="2130"/>
              </a:spcAft>
              <a:buSzPts val="3600"/>
              <a:buFont typeface="Chewy" panose="02000000000000000000"/>
              <a:buNone/>
              <a:defRPr sz="4800">
                <a:latin typeface="Chewy" panose="02000000000000000000"/>
                <a:ea typeface="Chewy" panose="02000000000000000000"/>
                <a:cs typeface="Chewy" panose="02000000000000000000"/>
                <a:sym typeface="Chewy" panose="02000000000000000000"/>
              </a:defRPr>
            </a:lvl9pPr>
          </a:lstStyle>
          <a:p/>
        </p:txBody>
      </p:sp>
      <p:sp>
        <p:nvSpPr>
          <p:cNvPr id="419" name="Google Shape;419;p24"/>
          <p:cNvSpPr txBox="1">
            <a:spLocks noGrp="1"/>
          </p:cNvSpPr>
          <p:nvPr>
            <p:ph type="subTitle" idx="4"/>
          </p:nvPr>
        </p:nvSpPr>
        <p:spPr>
          <a:xfrm flipH="1">
            <a:off x="7900606" y="4484533"/>
            <a:ext cx="3312585"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213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p:txBody>
      </p:sp>
      <p:sp>
        <p:nvSpPr>
          <p:cNvPr id="420" name="Google Shape;420;p24"/>
          <p:cNvSpPr txBox="1">
            <a:spLocks noGrp="1"/>
          </p:cNvSpPr>
          <p:nvPr>
            <p:ph type="subTitle" idx="5"/>
          </p:nvPr>
        </p:nvSpPr>
        <p:spPr>
          <a:xfrm flipH="1">
            <a:off x="7900606" y="3601700"/>
            <a:ext cx="3312585" cy="88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panose="02000000000000000000"/>
              <a:buNone/>
              <a:defRPr sz="4800" b="1">
                <a:latin typeface="Chewy" panose="02000000000000000000"/>
                <a:ea typeface="Chewy" panose="02000000000000000000"/>
                <a:cs typeface="Chewy" panose="02000000000000000000"/>
                <a:sym typeface="Chewy" panose="02000000000000000000"/>
              </a:defRPr>
            </a:lvl1pPr>
            <a:lvl2pPr lvl="1" rtl="0">
              <a:spcBef>
                <a:spcPts val="2130"/>
              </a:spcBef>
              <a:spcAft>
                <a:spcPts val="0"/>
              </a:spcAft>
              <a:buSzPts val="3600"/>
              <a:buFont typeface="Chewy" panose="02000000000000000000"/>
              <a:buNone/>
              <a:defRPr sz="4800">
                <a:latin typeface="Chewy" panose="02000000000000000000"/>
                <a:ea typeface="Chewy" panose="02000000000000000000"/>
                <a:cs typeface="Chewy" panose="02000000000000000000"/>
                <a:sym typeface="Chewy" panose="02000000000000000000"/>
              </a:defRPr>
            </a:lvl2pPr>
            <a:lvl3pPr lvl="2" rtl="0">
              <a:spcBef>
                <a:spcPts val="2130"/>
              </a:spcBef>
              <a:spcAft>
                <a:spcPts val="0"/>
              </a:spcAft>
              <a:buSzPts val="3600"/>
              <a:buFont typeface="Chewy" panose="02000000000000000000"/>
              <a:buNone/>
              <a:defRPr sz="4800">
                <a:latin typeface="Chewy" panose="02000000000000000000"/>
                <a:ea typeface="Chewy" panose="02000000000000000000"/>
                <a:cs typeface="Chewy" panose="02000000000000000000"/>
                <a:sym typeface="Chewy" panose="02000000000000000000"/>
              </a:defRPr>
            </a:lvl3pPr>
            <a:lvl4pPr lvl="3" rtl="0">
              <a:spcBef>
                <a:spcPts val="2130"/>
              </a:spcBef>
              <a:spcAft>
                <a:spcPts val="0"/>
              </a:spcAft>
              <a:buSzPts val="3600"/>
              <a:buFont typeface="Chewy" panose="02000000000000000000"/>
              <a:buNone/>
              <a:defRPr sz="4800">
                <a:latin typeface="Chewy" panose="02000000000000000000"/>
                <a:ea typeface="Chewy" panose="02000000000000000000"/>
                <a:cs typeface="Chewy" panose="02000000000000000000"/>
                <a:sym typeface="Chewy" panose="02000000000000000000"/>
              </a:defRPr>
            </a:lvl4pPr>
            <a:lvl5pPr lvl="4" rtl="0">
              <a:spcBef>
                <a:spcPts val="2130"/>
              </a:spcBef>
              <a:spcAft>
                <a:spcPts val="0"/>
              </a:spcAft>
              <a:buSzPts val="3600"/>
              <a:buFont typeface="Chewy" panose="02000000000000000000"/>
              <a:buNone/>
              <a:defRPr sz="4800">
                <a:latin typeface="Chewy" panose="02000000000000000000"/>
                <a:ea typeface="Chewy" panose="02000000000000000000"/>
                <a:cs typeface="Chewy" panose="02000000000000000000"/>
                <a:sym typeface="Chewy" panose="02000000000000000000"/>
              </a:defRPr>
            </a:lvl5pPr>
            <a:lvl6pPr lvl="5" rtl="0">
              <a:spcBef>
                <a:spcPts val="2130"/>
              </a:spcBef>
              <a:spcAft>
                <a:spcPts val="0"/>
              </a:spcAft>
              <a:buSzPts val="3600"/>
              <a:buFont typeface="Chewy" panose="02000000000000000000"/>
              <a:buNone/>
              <a:defRPr sz="4800">
                <a:latin typeface="Chewy" panose="02000000000000000000"/>
                <a:ea typeface="Chewy" panose="02000000000000000000"/>
                <a:cs typeface="Chewy" panose="02000000000000000000"/>
                <a:sym typeface="Chewy" panose="02000000000000000000"/>
              </a:defRPr>
            </a:lvl6pPr>
            <a:lvl7pPr lvl="6" rtl="0">
              <a:spcBef>
                <a:spcPts val="2130"/>
              </a:spcBef>
              <a:spcAft>
                <a:spcPts val="0"/>
              </a:spcAft>
              <a:buSzPts val="3600"/>
              <a:buFont typeface="Chewy" panose="02000000000000000000"/>
              <a:buNone/>
              <a:defRPr sz="4800">
                <a:latin typeface="Chewy" panose="02000000000000000000"/>
                <a:ea typeface="Chewy" panose="02000000000000000000"/>
                <a:cs typeface="Chewy" panose="02000000000000000000"/>
                <a:sym typeface="Chewy" panose="02000000000000000000"/>
              </a:defRPr>
            </a:lvl7pPr>
            <a:lvl8pPr lvl="7" rtl="0">
              <a:spcBef>
                <a:spcPts val="2130"/>
              </a:spcBef>
              <a:spcAft>
                <a:spcPts val="0"/>
              </a:spcAft>
              <a:buSzPts val="3600"/>
              <a:buFont typeface="Chewy" panose="02000000000000000000"/>
              <a:buNone/>
              <a:defRPr sz="4800">
                <a:latin typeface="Chewy" panose="02000000000000000000"/>
                <a:ea typeface="Chewy" panose="02000000000000000000"/>
                <a:cs typeface="Chewy" panose="02000000000000000000"/>
                <a:sym typeface="Chewy" panose="02000000000000000000"/>
              </a:defRPr>
            </a:lvl8pPr>
            <a:lvl9pPr lvl="8" rtl="0">
              <a:spcBef>
                <a:spcPts val="2130"/>
              </a:spcBef>
              <a:spcAft>
                <a:spcPts val="2130"/>
              </a:spcAft>
              <a:buSzPts val="3600"/>
              <a:buFont typeface="Chewy" panose="02000000000000000000"/>
              <a:buNone/>
              <a:defRPr sz="4800">
                <a:latin typeface="Chewy" panose="02000000000000000000"/>
                <a:ea typeface="Chewy" panose="02000000000000000000"/>
                <a:cs typeface="Chewy" panose="02000000000000000000"/>
                <a:sym typeface="Chewy" panose="02000000000000000000"/>
              </a:defRPr>
            </a:lvl9pPr>
          </a:lstStyle>
          <a:p/>
        </p:txBody>
      </p:sp>
      <p:sp>
        <p:nvSpPr>
          <p:cNvPr id="421" name="Google Shape;421;p24"/>
          <p:cNvSpPr/>
          <p:nvPr/>
        </p:nvSpPr>
        <p:spPr>
          <a:xfrm rot="5400000" flipH="1">
            <a:off x="1903645" y="-1782237"/>
            <a:ext cx="770395" cy="4334888"/>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422" name="Google Shape;422;p24"/>
          <p:cNvSpPr/>
          <p:nvPr/>
        </p:nvSpPr>
        <p:spPr>
          <a:xfrm flipH="1">
            <a:off x="44" y="-9244"/>
            <a:ext cx="742632" cy="3558103"/>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423" name="Google Shape;423;p24"/>
          <p:cNvSpPr/>
          <p:nvPr/>
        </p:nvSpPr>
        <p:spPr>
          <a:xfrm rot="10800000">
            <a:off x="1345767" y="419298"/>
            <a:ext cx="85036"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424" name="Google Shape;424;p24"/>
          <p:cNvSpPr/>
          <p:nvPr/>
        </p:nvSpPr>
        <p:spPr>
          <a:xfrm rot="10800000">
            <a:off x="780323" y="8"/>
            <a:ext cx="190707" cy="123589"/>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425" name="Google Shape;425;p24"/>
          <p:cNvSpPr/>
          <p:nvPr/>
        </p:nvSpPr>
        <p:spPr>
          <a:xfrm rot="10800000">
            <a:off x="4177678" y="6527455"/>
            <a:ext cx="144873" cy="14523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426" name="Google Shape;426;p24"/>
          <p:cNvSpPr/>
          <p:nvPr/>
        </p:nvSpPr>
        <p:spPr>
          <a:xfrm rot="5400000" flipH="1">
            <a:off x="336627" y="5188220"/>
            <a:ext cx="147399" cy="147034"/>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427" name="Google Shape;427;p24"/>
          <p:cNvSpPr/>
          <p:nvPr/>
        </p:nvSpPr>
        <p:spPr>
          <a:xfrm rot="5400000">
            <a:off x="-770044" y="3222499"/>
            <a:ext cx="2174605" cy="634473"/>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428" name="Google Shape;428;p24"/>
          <p:cNvSpPr/>
          <p:nvPr/>
        </p:nvSpPr>
        <p:spPr>
          <a:xfrm rot="5400000">
            <a:off x="336675" y="3548985"/>
            <a:ext cx="69373" cy="69133"/>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429" name="Google Shape;429;p24"/>
          <p:cNvSpPr/>
          <p:nvPr/>
        </p:nvSpPr>
        <p:spPr>
          <a:xfrm rot="5400000">
            <a:off x="107529" y="3112084"/>
            <a:ext cx="155583" cy="155929"/>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430" name="Google Shape;430;p24"/>
          <p:cNvSpPr/>
          <p:nvPr/>
        </p:nvSpPr>
        <p:spPr>
          <a:xfrm>
            <a:off x="-669933" y="-775256"/>
            <a:ext cx="1335089" cy="1549600"/>
          </a:xfrm>
          <a:prstGeom prst="pie">
            <a:avLst>
              <a:gd name="adj1" fmla="val 0"/>
              <a:gd name="adj2" fmla="val 5398930"/>
            </a:avLst>
          </a:pr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431" name="Google Shape;431;p24"/>
          <p:cNvSpPr/>
          <p:nvPr/>
        </p:nvSpPr>
        <p:spPr>
          <a:xfrm rot="5400000">
            <a:off x="-1060809" y="4430535"/>
            <a:ext cx="3488292" cy="136668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432" name="Google Shape;432;p24"/>
          <p:cNvSpPr/>
          <p:nvPr/>
        </p:nvSpPr>
        <p:spPr>
          <a:xfrm rot="5400000" flipH="1">
            <a:off x="121252" y="5609860"/>
            <a:ext cx="128168" cy="127851"/>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433" name="Google Shape;433;p24"/>
          <p:cNvSpPr/>
          <p:nvPr/>
        </p:nvSpPr>
        <p:spPr>
          <a:xfrm rot="10800000">
            <a:off x="184897" y="953764"/>
            <a:ext cx="85036"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434" name="Google Shape;434;p24"/>
          <p:cNvSpPr/>
          <p:nvPr/>
        </p:nvSpPr>
        <p:spPr>
          <a:xfrm rot="5400000">
            <a:off x="2642357" y="427352"/>
            <a:ext cx="69373" cy="69133"/>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1">
  <p:cSld name="TITLE_AND_TWO_COLUMNS_1_1_1_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948614" y="719333"/>
            <a:ext cx="10264543" cy="817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496" name="Google Shape;496;p28"/>
          <p:cNvSpPr txBox="1">
            <a:spLocks noGrp="1"/>
          </p:cNvSpPr>
          <p:nvPr>
            <p:ph type="subTitle" idx="1"/>
          </p:nvPr>
        </p:nvSpPr>
        <p:spPr>
          <a:xfrm>
            <a:off x="1029580"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p:txBody>
      </p:sp>
      <p:sp>
        <p:nvSpPr>
          <p:cNvPr id="497" name="Google Shape;497;p28"/>
          <p:cNvSpPr txBox="1">
            <a:spLocks noGrp="1"/>
          </p:cNvSpPr>
          <p:nvPr>
            <p:ph type="subTitle" idx="2"/>
          </p:nvPr>
        </p:nvSpPr>
        <p:spPr>
          <a:xfrm>
            <a:off x="1029580"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panose="02000603000000000000"/>
                <a:ea typeface="Delius Unicase" panose="02000603000000000000"/>
                <a:cs typeface="Delius Unicase" panose="02000603000000000000"/>
                <a:sym typeface="Delius Unicase" panose="02000603000000000000"/>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p:txBody>
      </p:sp>
      <p:sp>
        <p:nvSpPr>
          <p:cNvPr id="498" name="Google Shape;498;p28"/>
          <p:cNvSpPr txBox="1">
            <a:spLocks noGrp="1"/>
          </p:cNvSpPr>
          <p:nvPr>
            <p:ph type="subTitle" idx="3"/>
          </p:nvPr>
        </p:nvSpPr>
        <p:spPr>
          <a:xfrm>
            <a:off x="4822640"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p:txBody>
      </p:sp>
      <p:sp>
        <p:nvSpPr>
          <p:cNvPr id="499" name="Google Shape;499;p28"/>
          <p:cNvSpPr txBox="1">
            <a:spLocks noGrp="1"/>
          </p:cNvSpPr>
          <p:nvPr>
            <p:ph type="subTitle" idx="4"/>
          </p:nvPr>
        </p:nvSpPr>
        <p:spPr>
          <a:xfrm>
            <a:off x="4822640"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panose="02000603000000000000"/>
                <a:ea typeface="Delius Unicase" panose="02000603000000000000"/>
                <a:cs typeface="Delius Unicase" panose="02000603000000000000"/>
                <a:sym typeface="Delius Unicase" panose="02000603000000000000"/>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p:txBody>
      </p:sp>
      <p:sp>
        <p:nvSpPr>
          <p:cNvPr id="500" name="Google Shape;500;p28"/>
          <p:cNvSpPr txBox="1">
            <a:spLocks noGrp="1"/>
          </p:cNvSpPr>
          <p:nvPr>
            <p:ph type="subTitle" idx="5"/>
          </p:nvPr>
        </p:nvSpPr>
        <p:spPr>
          <a:xfrm>
            <a:off x="8615699"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p:txBody>
      </p:sp>
      <p:sp>
        <p:nvSpPr>
          <p:cNvPr id="501" name="Google Shape;501;p28"/>
          <p:cNvSpPr txBox="1">
            <a:spLocks noGrp="1"/>
          </p:cNvSpPr>
          <p:nvPr>
            <p:ph type="subTitle" idx="6"/>
          </p:nvPr>
        </p:nvSpPr>
        <p:spPr>
          <a:xfrm>
            <a:off x="8615699"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panose="02000603000000000000"/>
                <a:ea typeface="Delius Unicase" panose="02000603000000000000"/>
                <a:cs typeface="Delius Unicase" panose="02000603000000000000"/>
                <a:sym typeface="Delius Unicase" panose="02000603000000000000"/>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p:txBody>
      </p:sp>
      <p:sp>
        <p:nvSpPr>
          <p:cNvPr id="502" name="Google Shape;502;p28"/>
          <p:cNvSpPr txBox="1">
            <a:spLocks noGrp="1"/>
          </p:cNvSpPr>
          <p:nvPr>
            <p:ph type="subTitle" idx="7"/>
          </p:nvPr>
        </p:nvSpPr>
        <p:spPr>
          <a:xfrm>
            <a:off x="1029580"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p:txBody>
      </p:sp>
      <p:sp>
        <p:nvSpPr>
          <p:cNvPr id="503" name="Google Shape;503;p28"/>
          <p:cNvSpPr txBox="1">
            <a:spLocks noGrp="1"/>
          </p:cNvSpPr>
          <p:nvPr>
            <p:ph type="subTitle" idx="8"/>
          </p:nvPr>
        </p:nvSpPr>
        <p:spPr>
          <a:xfrm>
            <a:off x="1029580"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panose="02000603000000000000"/>
                <a:ea typeface="Delius Unicase" panose="02000603000000000000"/>
                <a:cs typeface="Delius Unicase" panose="02000603000000000000"/>
                <a:sym typeface="Delius Unicase" panose="02000603000000000000"/>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p:txBody>
      </p:sp>
      <p:sp>
        <p:nvSpPr>
          <p:cNvPr id="504" name="Google Shape;504;p28"/>
          <p:cNvSpPr txBox="1">
            <a:spLocks noGrp="1"/>
          </p:cNvSpPr>
          <p:nvPr>
            <p:ph type="subTitle" idx="9"/>
          </p:nvPr>
        </p:nvSpPr>
        <p:spPr>
          <a:xfrm>
            <a:off x="4822640"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Font typeface="Comfortaa"/>
              <a:buNone/>
              <a:defRPr sz="1900" b="0">
                <a:latin typeface="Comfortaa"/>
                <a:ea typeface="Comfortaa"/>
                <a:cs typeface="Comfortaa"/>
                <a:sym typeface="Comfortaa"/>
              </a:defRPr>
            </a:lvl1pPr>
            <a:lvl2pPr lvl="1" rtl="0">
              <a:spcBef>
                <a:spcPts val="0"/>
              </a:spcBef>
              <a:spcAft>
                <a:spcPts val="0"/>
              </a:spcAft>
              <a:buSzPts val="1400"/>
              <a:buFont typeface="Comfortaa"/>
              <a:buNone/>
              <a:defRPr sz="1900">
                <a:latin typeface="Comfortaa"/>
                <a:ea typeface="Comfortaa"/>
                <a:cs typeface="Comfortaa"/>
                <a:sym typeface="Comfortaa"/>
              </a:defRPr>
            </a:lvl2pPr>
            <a:lvl3pPr lvl="2" rtl="0">
              <a:spcBef>
                <a:spcPts val="2130"/>
              </a:spcBef>
              <a:spcAft>
                <a:spcPts val="0"/>
              </a:spcAft>
              <a:buSzPts val="1400"/>
              <a:buFont typeface="Comfortaa"/>
              <a:buNone/>
              <a:defRPr sz="1900">
                <a:latin typeface="Comfortaa"/>
                <a:ea typeface="Comfortaa"/>
                <a:cs typeface="Comfortaa"/>
                <a:sym typeface="Comfortaa"/>
              </a:defRPr>
            </a:lvl3pPr>
            <a:lvl4pPr lvl="3" rtl="0">
              <a:spcBef>
                <a:spcPts val="2130"/>
              </a:spcBef>
              <a:spcAft>
                <a:spcPts val="0"/>
              </a:spcAft>
              <a:buSzPts val="1400"/>
              <a:buFont typeface="Comfortaa"/>
              <a:buNone/>
              <a:defRPr sz="1900">
                <a:latin typeface="Comfortaa"/>
                <a:ea typeface="Comfortaa"/>
                <a:cs typeface="Comfortaa"/>
                <a:sym typeface="Comfortaa"/>
              </a:defRPr>
            </a:lvl4pPr>
            <a:lvl5pPr lvl="4" rtl="0">
              <a:spcBef>
                <a:spcPts val="2130"/>
              </a:spcBef>
              <a:spcAft>
                <a:spcPts val="0"/>
              </a:spcAft>
              <a:buSzPts val="1400"/>
              <a:buFont typeface="Comfortaa"/>
              <a:buNone/>
              <a:defRPr sz="1900">
                <a:latin typeface="Comfortaa"/>
                <a:ea typeface="Comfortaa"/>
                <a:cs typeface="Comfortaa"/>
                <a:sym typeface="Comfortaa"/>
              </a:defRPr>
            </a:lvl5pPr>
            <a:lvl6pPr lvl="5" rtl="0">
              <a:spcBef>
                <a:spcPts val="2130"/>
              </a:spcBef>
              <a:spcAft>
                <a:spcPts val="0"/>
              </a:spcAft>
              <a:buSzPts val="1400"/>
              <a:buFont typeface="Comfortaa"/>
              <a:buNone/>
              <a:defRPr sz="1900">
                <a:latin typeface="Comfortaa"/>
                <a:ea typeface="Comfortaa"/>
                <a:cs typeface="Comfortaa"/>
                <a:sym typeface="Comfortaa"/>
              </a:defRPr>
            </a:lvl6pPr>
            <a:lvl7pPr lvl="6" rtl="0">
              <a:spcBef>
                <a:spcPts val="2130"/>
              </a:spcBef>
              <a:spcAft>
                <a:spcPts val="0"/>
              </a:spcAft>
              <a:buSzPts val="1400"/>
              <a:buFont typeface="Comfortaa"/>
              <a:buNone/>
              <a:defRPr sz="1900">
                <a:latin typeface="Comfortaa"/>
                <a:ea typeface="Comfortaa"/>
                <a:cs typeface="Comfortaa"/>
                <a:sym typeface="Comfortaa"/>
              </a:defRPr>
            </a:lvl7pPr>
            <a:lvl8pPr lvl="7" rtl="0">
              <a:spcBef>
                <a:spcPts val="2130"/>
              </a:spcBef>
              <a:spcAft>
                <a:spcPts val="0"/>
              </a:spcAft>
              <a:buSzPts val="1400"/>
              <a:buFont typeface="Comfortaa"/>
              <a:buNone/>
              <a:defRPr sz="1900">
                <a:latin typeface="Comfortaa"/>
                <a:ea typeface="Comfortaa"/>
                <a:cs typeface="Comfortaa"/>
                <a:sym typeface="Comfortaa"/>
              </a:defRPr>
            </a:lvl8pPr>
            <a:lvl9pPr lvl="8" rtl="0">
              <a:spcBef>
                <a:spcPts val="2130"/>
              </a:spcBef>
              <a:spcAft>
                <a:spcPts val="2130"/>
              </a:spcAft>
              <a:buSzPts val="1400"/>
              <a:buFont typeface="Comfortaa"/>
              <a:buNone/>
              <a:defRPr sz="1900">
                <a:latin typeface="Comfortaa"/>
                <a:ea typeface="Comfortaa"/>
                <a:cs typeface="Comfortaa"/>
                <a:sym typeface="Comfortaa"/>
              </a:defRPr>
            </a:lvl9pPr>
          </a:lstStyle>
          <a:p/>
        </p:txBody>
      </p:sp>
      <p:sp>
        <p:nvSpPr>
          <p:cNvPr id="505" name="Google Shape;505;p28"/>
          <p:cNvSpPr txBox="1">
            <a:spLocks noGrp="1"/>
          </p:cNvSpPr>
          <p:nvPr>
            <p:ph type="subTitle" idx="13"/>
          </p:nvPr>
        </p:nvSpPr>
        <p:spPr>
          <a:xfrm>
            <a:off x="4822640"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panose="02000603000000000000"/>
                <a:ea typeface="Delius Unicase" panose="02000603000000000000"/>
                <a:cs typeface="Delius Unicase" panose="02000603000000000000"/>
                <a:sym typeface="Delius Unicase" panose="02000603000000000000"/>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p:txBody>
      </p:sp>
      <p:sp>
        <p:nvSpPr>
          <p:cNvPr id="506" name="Google Shape;506;p28"/>
          <p:cNvSpPr txBox="1">
            <a:spLocks noGrp="1"/>
          </p:cNvSpPr>
          <p:nvPr>
            <p:ph type="subTitle" idx="14"/>
          </p:nvPr>
        </p:nvSpPr>
        <p:spPr>
          <a:xfrm>
            <a:off x="8615699"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p:txBody>
      </p:sp>
      <p:sp>
        <p:nvSpPr>
          <p:cNvPr id="507" name="Google Shape;507;p28"/>
          <p:cNvSpPr txBox="1">
            <a:spLocks noGrp="1"/>
          </p:cNvSpPr>
          <p:nvPr>
            <p:ph type="subTitle" idx="15"/>
          </p:nvPr>
        </p:nvSpPr>
        <p:spPr>
          <a:xfrm>
            <a:off x="8615699"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panose="02000603000000000000"/>
                <a:ea typeface="Delius Unicase" panose="02000603000000000000"/>
                <a:cs typeface="Delius Unicase" panose="02000603000000000000"/>
                <a:sym typeface="Delius Unicase" panose="02000603000000000000"/>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p:txBody>
      </p:sp>
      <p:sp>
        <p:nvSpPr>
          <p:cNvPr id="508" name="Google Shape;508;p28"/>
          <p:cNvSpPr/>
          <p:nvPr/>
        </p:nvSpPr>
        <p:spPr>
          <a:xfrm flipH="1">
            <a:off x="-46" y="920766"/>
            <a:ext cx="825632" cy="335283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509" name="Google Shape;509;p28"/>
          <p:cNvSpPr/>
          <p:nvPr/>
        </p:nvSpPr>
        <p:spPr>
          <a:xfrm rot="10800000" flipH="1">
            <a:off x="11657224" y="236308"/>
            <a:ext cx="504595" cy="3707059"/>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510" name="Google Shape;510;p28"/>
          <p:cNvSpPr/>
          <p:nvPr/>
        </p:nvSpPr>
        <p:spPr>
          <a:xfrm rot="5400000" flipH="1">
            <a:off x="9333871" y="1699600"/>
            <a:ext cx="4527652" cy="1128283"/>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511" name="Google Shape;511;p28"/>
          <p:cNvSpPr/>
          <p:nvPr/>
        </p:nvSpPr>
        <p:spPr>
          <a:xfrm rot="-5400000">
            <a:off x="-1699698" y="1699600"/>
            <a:ext cx="4527652" cy="1128283"/>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512" name="Google Shape;512;p28"/>
          <p:cNvSpPr/>
          <p:nvPr/>
        </p:nvSpPr>
        <p:spPr>
          <a:xfrm rot="10800000" flipH="1">
            <a:off x="11602218" y="1481963"/>
            <a:ext cx="215843" cy="19201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513" name="Google Shape;513;p28"/>
          <p:cNvSpPr/>
          <p:nvPr/>
        </p:nvSpPr>
        <p:spPr>
          <a:xfrm rot="10800000" flipH="1">
            <a:off x="11669792" y="1201736"/>
            <a:ext cx="108616"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514" name="Google Shape;514;p28"/>
          <p:cNvSpPr/>
          <p:nvPr/>
        </p:nvSpPr>
        <p:spPr>
          <a:xfrm rot="10800000" flipH="1">
            <a:off x="11957728" y="2733403"/>
            <a:ext cx="66322"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515" name="Google Shape;515;p28"/>
          <p:cNvSpPr/>
          <p:nvPr/>
        </p:nvSpPr>
        <p:spPr>
          <a:xfrm rot="10800000" flipH="1">
            <a:off x="11834782" y="1927298"/>
            <a:ext cx="149521"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516" name="Google Shape;516;p28"/>
          <p:cNvSpPr/>
          <p:nvPr/>
        </p:nvSpPr>
        <p:spPr>
          <a:xfrm rot="10800000" flipH="1">
            <a:off x="288782" y="3099733"/>
            <a:ext cx="182082" cy="1619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517" name="Google Shape;517;p28"/>
          <p:cNvSpPr/>
          <p:nvPr/>
        </p:nvSpPr>
        <p:spPr>
          <a:xfrm rot="10800000" flipH="1">
            <a:off x="205291" y="479036"/>
            <a:ext cx="108616"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518" name="Google Shape;518;p28"/>
          <p:cNvSpPr/>
          <p:nvPr/>
        </p:nvSpPr>
        <p:spPr>
          <a:xfrm rot="10800000" flipH="1">
            <a:off x="493227" y="2010703"/>
            <a:ext cx="66322"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519" name="Google Shape;519;p28"/>
          <p:cNvSpPr/>
          <p:nvPr/>
        </p:nvSpPr>
        <p:spPr>
          <a:xfrm rot="10800000" flipH="1">
            <a:off x="737670" y="920765"/>
            <a:ext cx="149521"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614" y="719333"/>
            <a:ext cx="10264543" cy="817200"/>
          </a:xfrm>
          <a:prstGeom prst="rect">
            <a:avLst/>
          </a:prstGeom>
          <a:noFill/>
          <a:ln>
            <a:noFill/>
          </a:ln>
        </p:spPr>
        <p:txBody>
          <a:bodyPr spcFirstLastPara="1" wrap="square" lIns="121705" tIns="121705" rIns="121705" bIns="121705" anchor="t" anchorCtr="0">
            <a:noAutofit/>
          </a:bodyPr>
          <a:lstStyle>
            <a:lvl1pPr lvl="0" algn="ctr">
              <a:spcBef>
                <a:spcPts val="0"/>
              </a:spcBef>
              <a:spcAft>
                <a:spcPts val="0"/>
              </a:spcAft>
              <a:buClr>
                <a:schemeClr val="dk1"/>
              </a:buClr>
              <a:buSzPts val="3000"/>
              <a:buFont typeface="Delius Unicase" panose="02000603000000000000"/>
              <a:buNone/>
              <a:defRPr sz="3000" b="1">
                <a:solidFill>
                  <a:schemeClr val="dk1"/>
                </a:solidFill>
                <a:latin typeface="Delius Unicase" panose="02000603000000000000"/>
                <a:ea typeface="Delius Unicase" panose="02000603000000000000"/>
                <a:cs typeface="Delius Unicase" panose="02000603000000000000"/>
                <a:sym typeface="Delius Unicase" panose="02000603000000000000"/>
              </a:defRPr>
            </a:lvl1pPr>
            <a:lvl2pPr lvl="1" algn="ctr">
              <a:spcBef>
                <a:spcPts val="0"/>
              </a:spcBef>
              <a:spcAft>
                <a:spcPts val="0"/>
              </a:spcAft>
              <a:buClr>
                <a:schemeClr val="dk1"/>
              </a:buClr>
              <a:buSzPts val="3600"/>
              <a:buFont typeface="Chewy" panose="02000000000000000000"/>
              <a:buNone/>
              <a:defRPr sz="3600" b="1">
                <a:solidFill>
                  <a:schemeClr val="dk1"/>
                </a:solidFill>
                <a:latin typeface="Chewy" panose="02000000000000000000"/>
                <a:ea typeface="Chewy" panose="02000000000000000000"/>
                <a:cs typeface="Chewy" panose="02000000000000000000"/>
                <a:sym typeface="Chewy" panose="02000000000000000000"/>
              </a:defRPr>
            </a:lvl2pPr>
            <a:lvl3pPr lvl="2" algn="ctr">
              <a:spcBef>
                <a:spcPts val="0"/>
              </a:spcBef>
              <a:spcAft>
                <a:spcPts val="0"/>
              </a:spcAft>
              <a:buClr>
                <a:schemeClr val="dk1"/>
              </a:buClr>
              <a:buSzPts val="3600"/>
              <a:buFont typeface="Chewy" panose="02000000000000000000"/>
              <a:buNone/>
              <a:defRPr sz="3600" b="1">
                <a:solidFill>
                  <a:schemeClr val="dk1"/>
                </a:solidFill>
                <a:latin typeface="Chewy" panose="02000000000000000000"/>
                <a:ea typeface="Chewy" panose="02000000000000000000"/>
                <a:cs typeface="Chewy" panose="02000000000000000000"/>
                <a:sym typeface="Chewy" panose="02000000000000000000"/>
              </a:defRPr>
            </a:lvl3pPr>
            <a:lvl4pPr lvl="3" algn="ctr">
              <a:spcBef>
                <a:spcPts val="0"/>
              </a:spcBef>
              <a:spcAft>
                <a:spcPts val="0"/>
              </a:spcAft>
              <a:buClr>
                <a:schemeClr val="dk1"/>
              </a:buClr>
              <a:buSzPts val="3600"/>
              <a:buFont typeface="Chewy" panose="02000000000000000000"/>
              <a:buNone/>
              <a:defRPr sz="3600" b="1">
                <a:solidFill>
                  <a:schemeClr val="dk1"/>
                </a:solidFill>
                <a:latin typeface="Chewy" panose="02000000000000000000"/>
                <a:ea typeface="Chewy" panose="02000000000000000000"/>
                <a:cs typeface="Chewy" panose="02000000000000000000"/>
                <a:sym typeface="Chewy" panose="02000000000000000000"/>
              </a:defRPr>
            </a:lvl4pPr>
            <a:lvl5pPr lvl="4" algn="ctr">
              <a:spcBef>
                <a:spcPts val="0"/>
              </a:spcBef>
              <a:spcAft>
                <a:spcPts val="0"/>
              </a:spcAft>
              <a:buClr>
                <a:schemeClr val="dk1"/>
              </a:buClr>
              <a:buSzPts val="3600"/>
              <a:buFont typeface="Chewy" panose="02000000000000000000"/>
              <a:buNone/>
              <a:defRPr sz="3600" b="1">
                <a:solidFill>
                  <a:schemeClr val="dk1"/>
                </a:solidFill>
                <a:latin typeface="Chewy" panose="02000000000000000000"/>
                <a:ea typeface="Chewy" panose="02000000000000000000"/>
                <a:cs typeface="Chewy" panose="02000000000000000000"/>
                <a:sym typeface="Chewy" panose="02000000000000000000"/>
              </a:defRPr>
            </a:lvl5pPr>
            <a:lvl6pPr lvl="5" algn="ctr">
              <a:spcBef>
                <a:spcPts val="0"/>
              </a:spcBef>
              <a:spcAft>
                <a:spcPts val="0"/>
              </a:spcAft>
              <a:buClr>
                <a:schemeClr val="dk1"/>
              </a:buClr>
              <a:buSzPts val="3600"/>
              <a:buFont typeface="Chewy" panose="02000000000000000000"/>
              <a:buNone/>
              <a:defRPr sz="3600" b="1">
                <a:solidFill>
                  <a:schemeClr val="dk1"/>
                </a:solidFill>
                <a:latin typeface="Chewy" panose="02000000000000000000"/>
                <a:ea typeface="Chewy" panose="02000000000000000000"/>
                <a:cs typeface="Chewy" panose="02000000000000000000"/>
                <a:sym typeface="Chewy" panose="02000000000000000000"/>
              </a:defRPr>
            </a:lvl6pPr>
            <a:lvl7pPr lvl="6" algn="ctr">
              <a:spcBef>
                <a:spcPts val="0"/>
              </a:spcBef>
              <a:spcAft>
                <a:spcPts val="0"/>
              </a:spcAft>
              <a:buClr>
                <a:schemeClr val="dk1"/>
              </a:buClr>
              <a:buSzPts val="3600"/>
              <a:buFont typeface="Chewy" panose="02000000000000000000"/>
              <a:buNone/>
              <a:defRPr sz="3600" b="1">
                <a:solidFill>
                  <a:schemeClr val="dk1"/>
                </a:solidFill>
                <a:latin typeface="Chewy" panose="02000000000000000000"/>
                <a:ea typeface="Chewy" panose="02000000000000000000"/>
                <a:cs typeface="Chewy" panose="02000000000000000000"/>
                <a:sym typeface="Chewy" panose="02000000000000000000"/>
              </a:defRPr>
            </a:lvl7pPr>
            <a:lvl8pPr lvl="7" algn="ctr">
              <a:spcBef>
                <a:spcPts val="0"/>
              </a:spcBef>
              <a:spcAft>
                <a:spcPts val="0"/>
              </a:spcAft>
              <a:buClr>
                <a:schemeClr val="dk1"/>
              </a:buClr>
              <a:buSzPts val="3600"/>
              <a:buFont typeface="Chewy" panose="02000000000000000000"/>
              <a:buNone/>
              <a:defRPr sz="3600" b="1">
                <a:solidFill>
                  <a:schemeClr val="dk1"/>
                </a:solidFill>
                <a:latin typeface="Chewy" panose="02000000000000000000"/>
                <a:ea typeface="Chewy" panose="02000000000000000000"/>
                <a:cs typeface="Chewy" panose="02000000000000000000"/>
                <a:sym typeface="Chewy" panose="02000000000000000000"/>
              </a:defRPr>
            </a:lvl8pPr>
            <a:lvl9pPr lvl="8" algn="ctr">
              <a:spcBef>
                <a:spcPts val="0"/>
              </a:spcBef>
              <a:spcAft>
                <a:spcPts val="0"/>
              </a:spcAft>
              <a:buClr>
                <a:schemeClr val="dk1"/>
              </a:buClr>
              <a:buSzPts val="3600"/>
              <a:buFont typeface="Chewy" panose="02000000000000000000"/>
              <a:buNone/>
              <a:defRPr sz="3600" b="1">
                <a:solidFill>
                  <a:schemeClr val="dk1"/>
                </a:solidFill>
                <a:latin typeface="Chewy" panose="02000000000000000000"/>
                <a:ea typeface="Chewy" panose="02000000000000000000"/>
                <a:cs typeface="Chewy" panose="02000000000000000000"/>
                <a:sym typeface="Chewy" panose="02000000000000000000"/>
              </a:defRPr>
            </a:lvl9pPr>
          </a:lstStyle>
          <a:p/>
        </p:txBody>
      </p:sp>
      <p:sp>
        <p:nvSpPr>
          <p:cNvPr id="7" name="Google Shape;7;p1"/>
          <p:cNvSpPr txBox="1">
            <a:spLocks noGrp="1"/>
          </p:cNvSpPr>
          <p:nvPr>
            <p:ph type="body" idx="1"/>
          </p:nvPr>
        </p:nvSpPr>
        <p:spPr>
          <a:xfrm>
            <a:off x="948614" y="1536633"/>
            <a:ext cx="10264543" cy="46080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00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5.xml"/><Relationship Id="rId3" Type="http://schemas.microsoft.com/office/2007/relationships/hdphoto" Target="../media/image15.wdp"/><Relationship Id="rId2" Type="http://schemas.openxmlformats.org/officeDocument/2006/relationships/image" Target="../media/image14.pn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16.GI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audio" Target="../media/audio1.wav"/><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audio" Target="../media/audio2.wav"/><Relationship Id="rId7" Type="http://schemas.openxmlformats.org/officeDocument/2006/relationships/audio" Target="../media/audio1.wav"/><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image5.wdp"/><Relationship Id="rId3" Type="http://schemas.openxmlformats.org/officeDocument/2006/relationships/image" Target="../media/image4.png"/><Relationship Id="rId2" Type="http://schemas.microsoft.com/office/2007/relationships/hdphoto" Target="../media/image3.wdp"/><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audio" Target="../media/audio1.wav"/><Relationship Id="rId1"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8.png"/></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6.xml"/><Relationship Id="rId5" Type="http://schemas.openxmlformats.org/officeDocument/2006/relationships/audio" Target="../media/audio5.wav"/><Relationship Id="rId4" Type="http://schemas.openxmlformats.org/officeDocument/2006/relationships/audio" Target="../media/audio4.wav"/><Relationship Id="rId3" Type="http://schemas.openxmlformats.org/officeDocument/2006/relationships/audio" Target="../media/audio3.wav"/><Relationship Id="rId2" Type="http://schemas.openxmlformats.org/officeDocument/2006/relationships/image" Target="../media/image20.png"/><Relationship Id="rId1" Type="http://schemas.openxmlformats.org/officeDocument/2006/relationships/image" Target="../media/image19.png"/></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6.xml"/><Relationship Id="rId5" Type="http://schemas.openxmlformats.org/officeDocument/2006/relationships/audio" Target="../media/audio5.wav"/><Relationship Id="rId4" Type="http://schemas.openxmlformats.org/officeDocument/2006/relationships/audio" Target="../media/audio4.wav"/><Relationship Id="rId3" Type="http://schemas.openxmlformats.org/officeDocument/2006/relationships/audio" Target="../media/audio3.wav"/><Relationship Id="rId2" Type="http://schemas.openxmlformats.org/officeDocument/2006/relationships/image" Target="../media/image20.png"/><Relationship Id="rId1"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3.xml"/><Relationship Id="rId3" Type="http://schemas.openxmlformats.org/officeDocument/2006/relationships/image" Target="../media/image12.jpeg"/><Relationship Id="rId2" Type="http://schemas.microsoft.com/office/2007/relationships/hdphoto" Target="../media/image11.wdp"/><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832" y="0"/>
            <a:ext cx="12157087" cy="6858000"/>
          </a:xfrm>
          <a:prstGeom prst="rect">
            <a:avLst/>
          </a:prstGeom>
        </p:spPr>
      </p:pic>
      <p:sp>
        <p:nvSpPr>
          <p:cNvPr id="8" name="Title 1"/>
          <p:cNvSpPr txBox="1"/>
          <p:nvPr/>
        </p:nvSpPr>
        <p:spPr>
          <a:xfrm>
            <a:off x="33498" y="2743200"/>
            <a:ext cx="7970839" cy="1371600"/>
          </a:xfrm>
          <a:prstGeom prst="rect">
            <a:avLst/>
          </a:prstGeom>
          <a:solidFill>
            <a:srgbClr val="FFFFFF"/>
          </a:solidFill>
        </p:spPr>
        <p:txBody>
          <a:bodyPr vert="horz" lIns="121725" tIns="60862" rIns="121725" bIns="60862" rtlCol="0" anchor="ctr">
            <a:normAutofit/>
          </a:bodyPr>
          <a:lstStyle>
            <a:lvl1pPr algn="ctr" defTabSz="1217295" rtl="0" eaLnBrk="1" latinLnBrk="0" hangingPunct="1">
              <a:spcBef>
                <a:spcPct val="0"/>
              </a:spcBef>
              <a:buNone/>
              <a:defRPr sz="5900" kern="1200">
                <a:solidFill>
                  <a:schemeClr val="tx1"/>
                </a:solidFill>
                <a:latin typeface="+mj-lt"/>
                <a:ea typeface="+mj-ea"/>
                <a:cs typeface="+mj-cs"/>
              </a:defRPr>
            </a:lvl1pPr>
          </a:lstStyle>
          <a:p>
            <a:r>
              <a:rPr lang="en-US" sz="8000" b="1" smtClean="0">
                <a:latin typeface="Arial" panose="020B0604020202020204" pitchFamily="34" charset="0"/>
                <a:ea typeface="Arial-Rounded" panose="020B0500000000000000" pitchFamily="34" charset="0"/>
                <a:cs typeface="Arial" panose="020B0604020202020204" pitchFamily="34" charset="0"/>
              </a:rPr>
              <a:t>TIẾNG VIỆT 2</a:t>
            </a:r>
            <a:endParaRPr lang="en-US" sz="8000" b="1">
              <a:latin typeface="Arial" panose="020B0604020202020204" pitchFamily="34" charset="0"/>
              <a:ea typeface="Arial-Rounded" panose="020B0500000000000000"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5439" y="660975"/>
            <a:ext cx="11448144" cy="6109365"/>
          </a:xfrm>
          <a:prstGeom prst="rect">
            <a:avLst/>
          </a:prstGeom>
          <a:noFill/>
        </p:spPr>
        <p:txBody>
          <a:bodyPr wrap="square" rtlCol="0">
            <a:spAutoFit/>
          </a:bodyPr>
          <a:lstStyle/>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Rồng rắn lên mây là một trò chơi vui nhộn. Năm, sáu bạn túm áo nhau làm rồng rắn.</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Một bạn làm thầy thuốc, đứng đối diện với rồng rắn.</a:t>
            </a:r>
            <a:endPar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Rồng rắn vừa đi vòng vèo vừa hát:</a:t>
            </a:r>
            <a:endPar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Rồng rắn lên mây</a:t>
            </a:r>
            <a:endPar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Thấy cây núc nác</a:t>
            </a:r>
            <a:endPar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Hỏi thăm thầy thuốc</a:t>
            </a:r>
            <a:endPar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Có nhà hay không?</a:t>
            </a:r>
            <a:endPar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Nếu thầy nói "không" thì rồng rắn đi tiếp. Nếu thầy </a:t>
            </a: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nói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"có" thì rồng rắn hỏi xin thuốc cho con và đồng ý cho thầy bắt khúc đuôi.</a:t>
            </a:r>
            <a:endPar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Thầy thuốc tìm cách bắt khúc đuôi. Bạn làm đầu dang tay cản thầy thuốc, bạn làm đuôi tìm cách tránh thầy. Nếu bạn khúc đuôi để thầy bắt được thì đổi vai làm thầy thuốc. Nếu bạn khúc giữa để đứt thì đổi vai làm đuôi. Trò chơi cứ thế tiếp tục.</a:t>
            </a:r>
            <a:endPar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marL="44450" lvl="0" algn="r">
              <a:defRPr/>
            </a:pP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(Theo </a:t>
            </a:r>
            <a:r>
              <a:rPr lang="vi-VN" sz="2800" i="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101 trò chơi dân gian dành cho trẻ mầm non</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endParaRPr lang="en-US" sz="27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5"/>
          <p:cNvSpPr txBox="1"/>
          <p:nvPr/>
        </p:nvSpPr>
        <p:spPr>
          <a:xfrm>
            <a:off x="895358" y="76200"/>
            <a:ext cx="10327119" cy="584775"/>
          </a:xfrm>
          <a:prstGeom prst="rect">
            <a:avLst/>
          </a:prstGeom>
          <a:noFill/>
        </p:spPr>
        <p:txBody>
          <a:bodyPr wrap="square" rtlCol="0">
            <a:spAutoFit/>
          </a:bodyPr>
          <a:lstStyle/>
          <a:p>
            <a:pPr algn="ctr"/>
            <a:r>
              <a:rPr lang="en-US" sz="3200" b="1" smtClean="0">
                <a:solidFill>
                  <a:srgbClr val="FF8E1D"/>
                </a:solidFill>
                <a:latin typeface="Arial-Rounded" panose="020B0500000000000000" pitchFamily="34" charset="0"/>
                <a:ea typeface="Arial-Rounded" panose="020B0500000000000000" pitchFamily="34" charset="0"/>
                <a:cs typeface="Arial-Rounded" panose="020B0500000000000000" pitchFamily="34" charset="0"/>
              </a:rPr>
              <a:t>RỒNG RẮN LÊN MÂY</a:t>
            </a:r>
            <a:endParaRPr lang="en-US" sz="3200" b="1" dirty="0">
              <a:solidFill>
                <a:srgbClr val="FF8E1D"/>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p:cNvSpPr txBox="1"/>
          <p:nvPr/>
        </p:nvSpPr>
        <p:spPr>
          <a:xfrm>
            <a:off x="335439" y="685800"/>
            <a:ext cx="11448144" cy="6109365"/>
          </a:xfrm>
          <a:prstGeom prst="rect">
            <a:avLst/>
          </a:prstGeom>
          <a:solidFill>
            <a:srgbClr val="FFFFFF"/>
          </a:solidFill>
        </p:spPr>
        <p:txBody>
          <a:bodyPr wrap="square" rtlCol="0">
            <a:spAutoFit/>
          </a:bodyPr>
          <a:lstStyle/>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Rồng rắn lên mây là một trò chơi vui nhộn. Năm, sáu bạn túm áo nhau làm rồng rắn.</a:t>
            </a:r>
            <a:r>
              <a:rPr lang="vi-VN" sz="280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Một bạn làm thầy thuốc, đứng đối diện với rồng rắn.</a:t>
            </a:r>
            <a:endParaRPr lang="vi-VN" sz="280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endParaRP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Rồng rắn vừa đi vòng vèo vừa hát:</a:t>
            </a:r>
            <a:endPar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Rồng rắn lên mây</a:t>
            </a:r>
            <a:endPar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Thấy cây núc nác</a:t>
            </a:r>
            <a:endPar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Hỏi thăm thầy thuốc</a:t>
            </a:r>
            <a:endPar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Có nhà hay không?</a:t>
            </a:r>
            <a:endPar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Nếu thầy nói "không" thì rồng rắn đi tiếp. Nếu thầy </a:t>
            </a: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nói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"có" thì rồng rắn hỏi xin thuốc cho con và đồng ý cho thầy bắt khúc đuôi.</a:t>
            </a:r>
            <a:endPar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FF6600"/>
                </a:solidFill>
                <a:latin typeface="Arial-Rounded" panose="020B0500000000000000" pitchFamily="34" charset="0"/>
                <a:ea typeface="Arial-Rounded" panose="020B0500000000000000" pitchFamily="34" charset="0"/>
                <a:cs typeface="Arial-Rounded" panose="020B0500000000000000" pitchFamily="34" charset="0"/>
              </a:rPr>
              <a:t>Thầy thuốc tìm cách bắt khúc đuôi. Bạn làm đầu dang tay cản thầy thuốc, bạn làm đuôi tìm cách tránh thầy. Nếu bạn khúc đuôi để thầy bắt được thì đổi vai làm thầy thuốc. Nếu bạn khúc giữa để đứt thì đổi vai làm đuôi. Trò chơi cứ thế tiếp tục.</a:t>
            </a:r>
            <a:endParaRPr lang="vi-VN" sz="2800" smtClean="0">
              <a:solidFill>
                <a:srgbClr val="FF6600"/>
              </a:solidFill>
              <a:latin typeface="Arial-Rounded" panose="020B0500000000000000" pitchFamily="34" charset="0"/>
              <a:ea typeface="Arial-Rounded" panose="020B0500000000000000" pitchFamily="34" charset="0"/>
              <a:cs typeface="Arial-Rounded" panose="020B0500000000000000" pitchFamily="34" charset="0"/>
            </a:endParaRPr>
          </a:p>
          <a:p>
            <a:pPr marL="44450" lvl="0" algn="r">
              <a:defRPr/>
            </a:pP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(Theo </a:t>
            </a:r>
            <a:r>
              <a:rPr lang="vi-VN" sz="2800" i="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101 trò chơi dân gian dành cho trẻ mầm non</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endParaRPr lang="en-US" sz="27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794069" y="2667000"/>
            <a:ext cx="4286849" cy="3134163"/>
          </a:xfrm>
          <a:prstGeom prst="rect">
            <a:avLst/>
          </a:prstGeom>
        </p:spPr>
      </p:pic>
      <p:grpSp>
        <p:nvGrpSpPr>
          <p:cNvPr id="5" name="Group 4"/>
          <p:cNvGrpSpPr/>
          <p:nvPr/>
        </p:nvGrpSpPr>
        <p:grpSpPr>
          <a:xfrm>
            <a:off x="3490119" y="838200"/>
            <a:ext cx="6705600" cy="3964903"/>
            <a:chOff x="2728118" y="168947"/>
            <a:chExt cx="6705600" cy="3964903"/>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28300" y1="32778" x2="40300" y2="30278"/>
                        </a14:backgroundRemoval>
                      </a14:imgEffect>
                    </a14:imgLayer>
                  </a14:imgProps>
                </a:ext>
                <a:ext uri="{28A0092B-C50C-407E-A947-70E740481C1C}">
                  <a14:useLocalDpi xmlns:a14="http://schemas.microsoft.com/office/drawing/2010/main" val="0"/>
                </a:ext>
              </a:extLst>
            </a:blip>
            <a:srcRect t="26136" r="21478"/>
            <a:stretch>
              <a:fillRect/>
            </a:stretch>
          </p:blipFill>
          <p:spPr>
            <a:xfrm>
              <a:off x="2728118" y="168947"/>
              <a:ext cx="6705600" cy="3964903"/>
            </a:xfrm>
            <a:prstGeom prst="rect">
              <a:avLst/>
            </a:prstGeom>
          </p:spPr>
        </p:pic>
        <p:sp>
          <p:nvSpPr>
            <p:cNvPr id="4" name="TextBox 3"/>
            <p:cNvSpPr txBox="1"/>
            <p:nvPr/>
          </p:nvSpPr>
          <p:spPr>
            <a:xfrm>
              <a:off x="5128419" y="495300"/>
              <a:ext cx="3803622" cy="1446550"/>
            </a:xfrm>
            <a:prstGeom prst="rect">
              <a:avLst/>
            </a:prstGeom>
            <a:noFill/>
          </p:spPr>
          <p:txBody>
            <a:bodyPr wrap="square" rtlCol="0">
              <a:spAutoFit/>
            </a:bodyPr>
            <a:lstStyle/>
            <a:p>
              <a:pPr algn="ctr"/>
              <a:r>
                <a:rPr lang="en-US" sz="4400" smtClean="0">
                  <a:latin typeface="Arial-Rounded" panose="020B0500000000000000" pitchFamily="34" charset="0"/>
                  <a:ea typeface="Arial-Rounded" panose="020B0500000000000000" pitchFamily="34" charset="0"/>
                  <a:cs typeface="Arial-Rounded" panose="020B0500000000000000" pitchFamily="34" charset="0"/>
                </a:rPr>
                <a:t>Luyện đọc</a:t>
              </a:r>
              <a:endParaRPr lang="en-US" sz="4400" smtClean="0">
                <a:latin typeface="Arial-Rounded" panose="020B0500000000000000" pitchFamily="34" charset="0"/>
                <a:ea typeface="Arial-Rounded" panose="020B0500000000000000" pitchFamily="34" charset="0"/>
                <a:cs typeface="Arial-Rounded" panose="020B0500000000000000" pitchFamily="34" charset="0"/>
              </a:endParaRPr>
            </a:p>
            <a:p>
              <a:pPr algn="ctr"/>
              <a:r>
                <a:rPr lang="en-US" sz="4400" smtClean="0">
                  <a:latin typeface="Arial-Rounded" panose="020B0500000000000000" pitchFamily="34" charset="0"/>
                  <a:ea typeface="Arial-Rounded" panose="020B0500000000000000" pitchFamily="34" charset="0"/>
                  <a:cs typeface="Arial-Rounded" panose="020B0500000000000000" pitchFamily="34" charset="0"/>
                </a:rPr>
                <a:t>toàn bài</a:t>
              </a:r>
              <a:endParaRPr lang="en-US" sz="4400">
                <a:latin typeface="Arial-Rounded" panose="020B0500000000000000" pitchFamily="34" charset="0"/>
                <a:ea typeface="Arial-Rounded" panose="020B0500000000000000" pitchFamily="34" charset="0"/>
                <a:cs typeface="Arial-Rounded" panose="020B0500000000000000" pitchFamily="34" charset="0"/>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5439" y="660975"/>
            <a:ext cx="11448144" cy="6109365"/>
          </a:xfrm>
          <a:prstGeom prst="rect">
            <a:avLst/>
          </a:prstGeom>
          <a:noFill/>
        </p:spPr>
        <p:txBody>
          <a:bodyPr wrap="square" rtlCol="0">
            <a:spAutoFit/>
          </a:bodyPr>
          <a:lstStyle/>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Rồng rắn lên mây là một trò chơi vui nhộn. Năm, sáu bạn túm áo nhau làm rồng rắn.</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Một bạn làm thầy thuốc, đứng đối diện với rồng rắn.</a:t>
            </a:r>
            <a:endPar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Rồng rắn vừa đi vòng vèo vừa hát:</a:t>
            </a:r>
            <a:endPar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Rồng rắn lên mây</a:t>
            </a:r>
            <a:endPar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Thấy cây núc nác</a:t>
            </a:r>
            <a:endPar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Hỏi thăm thầy thuốc</a:t>
            </a:r>
            <a:endPar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Có nhà hay không?</a:t>
            </a:r>
            <a:endPar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Nếu thầy nói "không" thì rồng rắn đi tiếp. Nếu thầy </a:t>
            </a: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nói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"có" thì rồng rắn hỏi xin thuốc cho con và đồng ý cho thầy bắt khúc đuôi.</a:t>
            </a:r>
            <a:endPar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Thầy thuốc tìm cách bắt khúc đuôi. Bạn làm đầu dang tay cản thầy thuốc, bạn làm đuôi tìm cách tránh thầy. Nếu bạn khúc đuôi để thầy bắt được thì đổi vai làm thầy thuốc. Nếu bạn khúc giữa để đứt thì đổi vai làm đuôi. Trò chơi cứ thế tiếp tục.</a:t>
            </a:r>
            <a:endPar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marL="44450" lvl="0" algn="r">
              <a:defRPr/>
            </a:pP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(Theo </a:t>
            </a:r>
            <a:r>
              <a:rPr lang="vi-VN" sz="2800" i="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101 trò chơi dân gian dành cho trẻ mầm non</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endParaRPr lang="en-US" sz="27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p:cNvSpPr txBox="1"/>
          <p:nvPr/>
        </p:nvSpPr>
        <p:spPr>
          <a:xfrm>
            <a:off x="895358" y="76200"/>
            <a:ext cx="10327119" cy="584775"/>
          </a:xfrm>
          <a:prstGeom prst="rect">
            <a:avLst/>
          </a:prstGeom>
          <a:noFill/>
        </p:spPr>
        <p:txBody>
          <a:bodyPr wrap="square" rtlCol="0">
            <a:spAutoFit/>
          </a:bodyPr>
          <a:lstStyle/>
          <a:p>
            <a:pPr algn="ctr"/>
            <a:r>
              <a:rPr lang="en-US" sz="3200" b="1" smtClean="0">
                <a:solidFill>
                  <a:srgbClr val="FF8E1D"/>
                </a:solidFill>
                <a:latin typeface="Arial-Rounded" panose="020B0500000000000000" pitchFamily="34" charset="0"/>
                <a:ea typeface="Arial-Rounded" panose="020B0500000000000000" pitchFamily="34" charset="0"/>
                <a:cs typeface="Arial-Rounded" panose="020B0500000000000000" pitchFamily="34" charset="0"/>
              </a:rPr>
              <a:t>RỒNG RẮN LÊN MÂY</a:t>
            </a:r>
            <a:endParaRPr lang="en-US" sz="3200" b="1" dirty="0">
              <a:solidFill>
                <a:srgbClr val="FF8E1D"/>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328348" y="2900720"/>
            <a:ext cx="3505143" cy="2385154"/>
          </a:xfrm>
          <a:prstGeom prst="rect">
            <a:avLst/>
          </a:prstGeom>
        </p:spPr>
      </p:pic>
      <p:sp>
        <p:nvSpPr>
          <p:cNvPr id="9" name="Google Shape;796;p40"/>
          <p:cNvSpPr txBox="1">
            <a:spLocks noGrp="1"/>
          </p:cNvSpPr>
          <p:nvPr>
            <p:ph type="title"/>
          </p:nvPr>
        </p:nvSpPr>
        <p:spPr>
          <a:xfrm>
            <a:off x="3146397" y="685800"/>
            <a:ext cx="5869044" cy="1826400"/>
          </a:xfrm>
          <a:prstGeom prst="rect">
            <a:avLst/>
          </a:prstGeom>
        </p:spPr>
        <p:txBody>
          <a:bodyPr spcFirstLastPara="1" wrap="square" lIns="121705" tIns="121705" rIns="121705" bIns="121705" anchor="ctr" anchorCtr="0">
            <a:noAutofit/>
          </a:bodyPr>
          <a:lstStyle/>
          <a:p>
            <a:r>
              <a:rPr lang="en-US"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Thư giãn nào!</a:t>
            </a:r>
            <a:endParaRPr lang="en-US" sz="480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833455" y="556455"/>
            <a:ext cx="11483912" cy="745586"/>
            <a:chOff x="294783" y="915918"/>
            <a:chExt cx="11483912" cy="745586"/>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Google Shape;423;p36"/>
              <p:cNvSpPr txBox="1"/>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r>
                  <a:rPr lang="en-GB" sz="5400" smtClean="0">
                    <a:solidFill>
                      <a:srgbClr val="002060"/>
                    </a:solidFill>
                    <a:latin typeface="Arial Rounded MT Bold" panose="020F0704030504030204" pitchFamily="34" charset="0"/>
                    <a:ea typeface="Arial-Rounded" panose="020B0500000000000000" pitchFamily="34" charset="0"/>
                    <a:cs typeface="Arial-Rounded" panose="020B0500000000000000" pitchFamily="34" charset="0"/>
                  </a:rPr>
                  <a:t>1</a:t>
                </a:r>
                <a:endParaRPr lang="en-GB" sz="5400">
                  <a:solidFill>
                    <a:srgbClr val="002060"/>
                  </a:solidFill>
                  <a:latin typeface="Arial Rounded MT Bold" panose="020F0704030504030204" pitchFamily="34" charset="0"/>
                  <a:ea typeface="Arial-Rounded" panose="020B0500000000000000" pitchFamily="34" charset="0"/>
                  <a:cs typeface="Arial-Rounded" panose="020B0500000000000000" pitchFamily="34" charset="0"/>
                </a:endParaRPr>
              </a:p>
            </p:txBody>
          </p:sp>
        </p:grpSp>
        <p:sp>
          <p:nvSpPr>
            <p:cNvPr id="23" name="TextBox 22"/>
            <p:cNvSpPr txBox="1"/>
            <p:nvPr/>
          </p:nvSpPr>
          <p:spPr>
            <a:xfrm>
              <a:off x="978050" y="1015173"/>
              <a:ext cx="10800645" cy="646331"/>
            </a:xfrm>
            <a:prstGeom prst="rect">
              <a:avLst/>
            </a:prstGeom>
            <a:noFill/>
          </p:spPr>
          <p:txBody>
            <a:bodyPr wrap="square" rtlCol="0">
              <a:spAutoFit/>
            </a:bodyPr>
            <a:lstStyle/>
            <a:p>
              <a:pPr algn="just"/>
              <a:r>
                <a:rPr lang="vi-VN" sz="3600" smtClean="0">
                  <a:solidFill>
                    <a:schemeClr val="bg2"/>
                  </a:solidFill>
                  <a:latin typeface="Arial-Rounded" panose="020B0500000000000000" pitchFamily="34" charset="0"/>
                  <a:ea typeface="Arial-Rounded" panose="020B0500000000000000" pitchFamily="34" charset="0"/>
                  <a:cs typeface="Arial-Rounded" panose="020B0500000000000000" pitchFamily="34" charset="0"/>
                </a:rPr>
                <a:t>Những người chơi làm thành rồng rắn bằng cách nào?</a:t>
              </a:r>
              <a:endParaRPr lang="en-US" sz="3600">
                <a:solidFill>
                  <a:schemeClr val="bg2"/>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6" name="Rectangle 25"/>
          <p:cNvSpPr/>
          <p:nvPr/>
        </p:nvSpPr>
        <p:spPr>
          <a:xfrm>
            <a:off x="990918" y="2209800"/>
            <a:ext cx="10950512" cy="1569660"/>
          </a:xfrm>
          <a:prstGeom prst="rect">
            <a:avLst/>
          </a:prstGeom>
        </p:spPr>
        <p:txBody>
          <a:bodyPr wrap="square">
            <a:spAutoFit/>
          </a:bodyPr>
          <a:lstStyle/>
          <a:p>
            <a:pPr marL="44450" lvl="0" algn="just">
              <a:defRPr/>
            </a:pPr>
            <a:r>
              <a:rPr lang="en-US" sz="32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200">
                <a:solidFill>
                  <a:srgbClr val="0070C0"/>
                </a:solidFill>
                <a:latin typeface="Arial-Rounded" panose="020B0500000000000000" pitchFamily="34" charset="0"/>
                <a:ea typeface="Arial-Rounded" panose="020B0500000000000000" pitchFamily="34" charset="0"/>
                <a:cs typeface="Arial-Rounded" panose="020B0500000000000000" pitchFamily="34" charset="0"/>
              </a:rPr>
              <a:t>Rồng rắn lên mây là một trò chơi vui nhộn. Năm, sáu bạn túm áo nhau làm rồng rắn.</a:t>
            </a:r>
            <a:r>
              <a:rPr lang="vi-VN" sz="32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Một bạn làm thầy thuốc, đứng đối diện với rồng rắn.</a:t>
            </a:r>
            <a:endParaRPr lang="vi-VN" sz="320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TextBox 26"/>
          <p:cNvSpPr txBox="1"/>
          <p:nvPr/>
        </p:nvSpPr>
        <p:spPr>
          <a:xfrm>
            <a:off x="1196685" y="4343400"/>
            <a:ext cx="9837234" cy="1200329"/>
          </a:xfrm>
          <a:prstGeom prst="rect">
            <a:avLst/>
          </a:prstGeom>
          <a:solidFill>
            <a:schemeClr val="accent2">
              <a:lumMod val="50000"/>
            </a:schemeClr>
          </a:solidFill>
        </p:spPr>
        <p:txBody>
          <a:bodyPr wrap="square" rtlCol="0">
            <a:spAutoFit/>
          </a:bodyPr>
          <a:lstStyle/>
          <a:p>
            <a:pPr marL="44450" lvl="0" algn="just">
              <a:defRPr/>
            </a:pPr>
            <a:r>
              <a:rPr lang="vi-VN" sz="3600">
                <a:solidFill>
                  <a:srgbClr val="FFFFFF"/>
                </a:solidFill>
                <a:latin typeface="Arial-Rounded" panose="020B0500000000000000" pitchFamily="34" charset="0"/>
                <a:ea typeface="Arial-Rounded" panose="020B0500000000000000" pitchFamily="34" charset="0"/>
                <a:cs typeface="Arial-Rounded" panose="020B0500000000000000" pitchFamily="34" charset="0"/>
              </a:rPr>
              <a:t>Những người chơi làm thành rồng rắn bằng cách là: năm, sáu bạn túm áo nhau làm rồng rắn.</a:t>
            </a:r>
            <a:endParaRPr lang="vi-VN" sz="3600">
              <a:solidFill>
                <a:srgbClr val="FFFFFF"/>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1" name="Straight Connector 10"/>
          <p:cNvCxnSpPr/>
          <p:nvPr/>
        </p:nvCxnSpPr>
        <p:spPr>
          <a:xfrm>
            <a:off x="8747919" y="2724589"/>
            <a:ext cx="3048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96685" y="3200400"/>
            <a:ext cx="37412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6169" y="85753"/>
            <a:ext cx="11483912" cy="745586"/>
            <a:chOff x="294783" y="915918"/>
            <a:chExt cx="11483912" cy="745586"/>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Google Shape;423;p36"/>
              <p:cNvSpPr txBox="1"/>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r>
                  <a:rPr lang="en-GB" sz="5400" smtClean="0">
                    <a:solidFill>
                      <a:srgbClr val="002060"/>
                    </a:solidFill>
                    <a:latin typeface="Arial Rounded MT Bold" panose="020F0704030504030204" pitchFamily="34" charset="0"/>
                    <a:ea typeface="Arial-Rounded" panose="020B0500000000000000" pitchFamily="34" charset="0"/>
                    <a:cs typeface="Arial-Rounded" panose="020B0500000000000000" pitchFamily="34" charset="0"/>
                  </a:rPr>
                  <a:t>2</a:t>
                </a:r>
                <a:endParaRPr lang="en-GB" sz="5400">
                  <a:solidFill>
                    <a:srgbClr val="002060"/>
                  </a:solidFill>
                  <a:latin typeface="Arial Rounded MT Bold" panose="020F0704030504030204" pitchFamily="34" charset="0"/>
                  <a:ea typeface="Arial-Rounded" panose="020B0500000000000000" pitchFamily="34" charset="0"/>
                  <a:cs typeface="Arial-Rounded" panose="020B0500000000000000" pitchFamily="34" charset="0"/>
                </a:endParaRPr>
              </a:p>
            </p:txBody>
          </p:sp>
        </p:grpSp>
        <p:sp>
          <p:nvSpPr>
            <p:cNvPr id="23" name="TextBox 22"/>
            <p:cNvSpPr txBox="1"/>
            <p:nvPr/>
          </p:nvSpPr>
          <p:spPr>
            <a:xfrm>
              <a:off x="978050" y="1015173"/>
              <a:ext cx="10800645" cy="646331"/>
            </a:xfrm>
            <a:prstGeom prst="rect">
              <a:avLst/>
            </a:prstGeom>
            <a:noFill/>
          </p:spPr>
          <p:txBody>
            <a:bodyPr wrap="square" rtlCol="0">
              <a:spAutoFit/>
            </a:bodyPr>
            <a:lstStyle/>
            <a:p>
              <a:pPr algn="just"/>
              <a:r>
                <a:rPr lang="vi-VN" sz="3600" smtClean="0">
                  <a:solidFill>
                    <a:schemeClr val="bg2"/>
                  </a:solidFill>
                  <a:latin typeface="Arial-Rounded" panose="020B0500000000000000" pitchFamily="34" charset="0"/>
                  <a:ea typeface="Arial-Rounded" panose="020B0500000000000000" pitchFamily="34" charset="0"/>
                  <a:cs typeface="Arial-Rounded" panose="020B0500000000000000" pitchFamily="34" charset="0"/>
                </a:rPr>
                <a:t>Rồng rắn đến gặp thầy thuốc để làm gì?</a:t>
              </a:r>
              <a:endParaRPr lang="en-US" sz="3600">
                <a:solidFill>
                  <a:schemeClr val="bg2"/>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2" name="Rectangle 11"/>
          <p:cNvSpPr/>
          <p:nvPr/>
        </p:nvSpPr>
        <p:spPr>
          <a:xfrm>
            <a:off x="783752" y="921127"/>
            <a:ext cx="10950512" cy="4031873"/>
          </a:xfrm>
          <a:prstGeom prst="rect">
            <a:avLst/>
          </a:prstGeom>
        </p:spPr>
        <p:txBody>
          <a:bodyPr wrap="square">
            <a:spAutoFit/>
          </a:bodyPr>
          <a:lstStyle/>
          <a:p>
            <a:pPr marL="44450" lvl="0" algn="just">
              <a:defRPr/>
            </a:pPr>
            <a:r>
              <a:rPr lang="en-US" sz="32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2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3200">
                <a:solidFill>
                  <a:srgbClr val="0070C0"/>
                </a:solidFill>
                <a:latin typeface="Arial-Rounded" panose="020B0500000000000000" pitchFamily="34" charset="0"/>
                <a:ea typeface="Arial-Rounded" panose="020B0500000000000000" pitchFamily="34" charset="0"/>
                <a:cs typeface="Arial-Rounded" panose="020B0500000000000000" pitchFamily="34" charset="0"/>
              </a:rPr>
              <a:t>Rồng rắn vừa đi vòng vèo vừa hát:</a:t>
            </a:r>
            <a:endParaRPr lang="vi-VN" sz="320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marL="44450" lvl="0" algn="just">
              <a:defRPr/>
            </a:pPr>
            <a:r>
              <a:rPr lang="vi-VN" sz="32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Rồng rắn lên mây</a:t>
            </a:r>
            <a:endParaRPr lang="vi-VN" sz="320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marL="44450" lvl="0" algn="just">
              <a:defRPr/>
            </a:pPr>
            <a:r>
              <a:rPr lang="vi-VN" sz="32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Thấy cây núc nác</a:t>
            </a:r>
            <a:endParaRPr lang="vi-VN" sz="320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marL="44450" lvl="0" algn="just">
              <a:defRPr/>
            </a:pPr>
            <a:r>
              <a:rPr lang="vi-VN" sz="32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Hỏi thăm thầy thuốc</a:t>
            </a:r>
            <a:endParaRPr lang="vi-VN" sz="320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marL="44450" lvl="0" algn="just">
              <a:defRPr/>
            </a:pPr>
            <a:r>
              <a:rPr lang="vi-VN" sz="32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Có nhà hay không?</a:t>
            </a:r>
            <a:endParaRPr lang="vi-VN" sz="320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marL="44450" lvl="0" algn="just">
              <a:defRPr/>
            </a:pPr>
            <a:r>
              <a:rPr lang="vi-VN" sz="32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Nếu thầy nói "không" thì rồng rắn đi tiếp. Nếu thầy nói "có" thì rồng rắn hỏi xin thuốc cho con và đồng ý cho thầy bắt khúc đuôi.</a:t>
            </a:r>
            <a:endParaRPr lang="vi-VN" sz="320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p:cNvSpPr txBox="1"/>
          <p:nvPr/>
        </p:nvSpPr>
        <p:spPr>
          <a:xfrm>
            <a:off x="1572409" y="5178700"/>
            <a:ext cx="9949349" cy="1200329"/>
          </a:xfrm>
          <a:prstGeom prst="rect">
            <a:avLst/>
          </a:prstGeom>
          <a:solidFill>
            <a:schemeClr val="accent2">
              <a:lumMod val="50000"/>
            </a:schemeClr>
          </a:solidFill>
        </p:spPr>
        <p:txBody>
          <a:bodyPr wrap="square" rtlCol="0">
            <a:spAutoFit/>
          </a:bodyPr>
          <a:lstStyle/>
          <a:p>
            <a:pPr algn="just"/>
            <a:r>
              <a:rPr lang="vi-VN" sz="3600">
                <a:solidFill>
                  <a:srgbClr val="FFFFFF"/>
                </a:solidFill>
                <a:latin typeface="Arial-Rounded" panose="020B0500000000000000" pitchFamily="34" charset="0"/>
                <a:ea typeface="Arial-Rounded" panose="020B0500000000000000" pitchFamily="34" charset="0"/>
                <a:cs typeface="Arial-Rounded" panose="020B0500000000000000" pitchFamily="34" charset="0"/>
              </a:rPr>
              <a:t>Rồng rắn đến gặp thầy </a:t>
            </a:r>
            <a:r>
              <a:rPr lang="vi-VN" sz="3600">
                <a:solidFill>
                  <a:srgbClr val="FFFFFF"/>
                </a:solidFill>
                <a:latin typeface="Arial-Rounded" panose="020B0500000000000000" pitchFamily="34" charset="0"/>
                <a:ea typeface="Arial-Rounded" panose="020B0500000000000000" pitchFamily="34" charset="0"/>
                <a:cs typeface="Arial-Rounded" panose="020B0500000000000000" pitchFamily="34" charset="0"/>
              </a:rPr>
              <a:t>thuốc </a:t>
            </a:r>
            <a:r>
              <a:rPr lang="vi-VN" sz="3600" smtClean="0">
                <a:solidFill>
                  <a:srgbClr val="FFFFFF"/>
                </a:solidFill>
                <a:latin typeface="Arial-Rounded" panose="020B0500000000000000" pitchFamily="34" charset="0"/>
                <a:ea typeface="Arial-Rounded" panose="020B0500000000000000" pitchFamily="34" charset="0"/>
                <a:cs typeface="Arial-Rounded" panose="020B0500000000000000" pitchFamily="34" charset="0"/>
              </a:rPr>
              <a:t>để </a:t>
            </a:r>
            <a:r>
              <a:rPr lang="vi-VN" sz="3600">
                <a:solidFill>
                  <a:srgbClr val="FFFFFF"/>
                </a:solidFill>
                <a:latin typeface="Arial-Rounded" panose="020B0500000000000000" pitchFamily="34" charset="0"/>
                <a:ea typeface="Arial-Rounded" panose="020B0500000000000000" pitchFamily="34" charset="0"/>
                <a:cs typeface="Arial-Rounded" panose="020B0500000000000000" pitchFamily="34" charset="0"/>
              </a:rPr>
              <a:t>hỏi xin thuốc </a:t>
            </a:r>
            <a:r>
              <a:rPr lang="vi-VN" sz="3600">
                <a:solidFill>
                  <a:srgbClr val="FFFFFF"/>
                </a:solidFill>
                <a:latin typeface="Arial-Rounded" panose="020B0500000000000000" pitchFamily="34" charset="0"/>
                <a:ea typeface="Arial-Rounded" panose="020B0500000000000000" pitchFamily="34" charset="0"/>
                <a:cs typeface="Arial-Rounded" panose="020B0500000000000000" pitchFamily="34" charset="0"/>
              </a:rPr>
              <a:t>cho </a:t>
            </a:r>
            <a:r>
              <a:rPr lang="vi-VN" sz="3600" smtClean="0">
                <a:solidFill>
                  <a:srgbClr val="FFFFFF"/>
                </a:solidFill>
                <a:latin typeface="Arial-Rounded" panose="020B0500000000000000" pitchFamily="34" charset="0"/>
                <a:ea typeface="Arial-Rounded" panose="020B0500000000000000" pitchFamily="34" charset="0"/>
                <a:cs typeface="Arial-Rounded" panose="020B0500000000000000" pitchFamily="34" charset="0"/>
              </a:rPr>
              <a:t>con</a:t>
            </a:r>
            <a:r>
              <a:rPr lang="en-US" sz="3600" smtClean="0">
                <a:solidFill>
                  <a:srgbClr val="FFFFFF"/>
                </a:solidFill>
                <a:latin typeface="Arial-Rounded" panose="020B0500000000000000" pitchFamily="34" charset="0"/>
                <a:ea typeface="Arial-Rounded" panose="020B0500000000000000" pitchFamily="34" charset="0"/>
                <a:cs typeface="Arial-Rounded" panose="020B0500000000000000" pitchFamily="34" charset="0"/>
              </a:rPr>
              <a:t>. </a:t>
            </a:r>
            <a:endParaRPr lang="en-US" sz="3600" i="1">
              <a:solidFill>
                <a:srgbClr val="FFFFFF"/>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9" name="Straight Connector 8"/>
          <p:cNvCxnSpPr/>
          <p:nvPr/>
        </p:nvCxnSpPr>
        <p:spPr>
          <a:xfrm>
            <a:off x="2956719" y="4419600"/>
            <a:ext cx="37412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013434" y="533400"/>
            <a:ext cx="12394102" cy="731520"/>
            <a:chOff x="294783" y="915918"/>
            <a:chExt cx="12394102" cy="731520"/>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Google Shape;423;p36"/>
              <p:cNvSpPr txBox="1"/>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r>
                  <a:rPr lang="en-GB" sz="5400" smtClean="0">
                    <a:solidFill>
                      <a:srgbClr val="002060"/>
                    </a:solidFill>
                    <a:latin typeface="Arial Rounded MT Bold" panose="020F0704030504030204" pitchFamily="34" charset="0"/>
                    <a:ea typeface="Arial-Rounded" panose="020B0500000000000000" pitchFamily="34" charset="0"/>
                    <a:cs typeface="Arial-Rounded" panose="020B0500000000000000" pitchFamily="34" charset="0"/>
                  </a:rPr>
                  <a:t>3</a:t>
                </a:r>
                <a:endParaRPr lang="en-GB" sz="5400">
                  <a:solidFill>
                    <a:srgbClr val="002060"/>
                  </a:solidFill>
                  <a:latin typeface="Arial Rounded MT Bold" panose="020F0704030504030204" pitchFamily="34" charset="0"/>
                  <a:ea typeface="Arial-Rounded" panose="020B0500000000000000" pitchFamily="34" charset="0"/>
                  <a:cs typeface="Arial-Rounded" panose="020B0500000000000000" pitchFamily="34" charset="0"/>
                </a:endParaRPr>
              </a:p>
            </p:txBody>
          </p:sp>
        </p:grpSp>
        <p:sp>
          <p:nvSpPr>
            <p:cNvPr id="23" name="TextBox 22"/>
            <p:cNvSpPr txBox="1"/>
            <p:nvPr/>
          </p:nvSpPr>
          <p:spPr>
            <a:xfrm>
              <a:off x="978050" y="1015173"/>
              <a:ext cx="11710835" cy="584775"/>
            </a:xfrm>
            <a:prstGeom prst="rect">
              <a:avLst/>
            </a:prstGeom>
            <a:noFill/>
          </p:spPr>
          <p:txBody>
            <a:bodyPr wrap="square" rtlCol="0">
              <a:spAutoFit/>
            </a:bodyPr>
            <a:lstStyle/>
            <a:p>
              <a:pPr algn="just"/>
              <a:r>
                <a:rPr lang="vi-VN" sz="3200" smtClean="0">
                  <a:solidFill>
                    <a:schemeClr val="bg2"/>
                  </a:solidFill>
                  <a:latin typeface="Arial-Rounded" panose="020B0500000000000000" pitchFamily="34" charset="0"/>
                  <a:ea typeface="Arial-Rounded" panose="020B0500000000000000" pitchFamily="34" charset="0"/>
                  <a:cs typeface="Arial-Rounded" panose="020B0500000000000000" pitchFamily="34" charset="0"/>
                </a:rPr>
                <a:t>Chuyện gì xảy ra nếu khúc đuôi bị thầy bắt?</a:t>
              </a:r>
              <a:endParaRPr lang="en-US" sz="3200">
                <a:solidFill>
                  <a:schemeClr val="bg2"/>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7" name="TextBox 26"/>
          <p:cNvSpPr txBox="1"/>
          <p:nvPr/>
        </p:nvSpPr>
        <p:spPr>
          <a:xfrm>
            <a:off x="1125385" y="4648200"/>
            <a:ext cx="10670533" cy="1323439"/>
          </a:xfrm>
          <a:prstGeom prst="rect">
            <a:avLst/>
          </a:prstGeom>
          <a:solidFill>
            <a:schemeClr val="accent2">
              <a:lumMod val="50000"/>
            </a:schemeClr>
          </a:solidFill>
        </p:spPr>
        <p:txBody>
          <a:bodyPr wrap="square" rtlCol="0">
            <a:spAutoFit/>
          </a:bodyPr>
          <a:lstStyle/>
          <a:p>
            <a:pPr algn="just"/>
            <a:r>
              <a:rPr lang="vi-VN" sz="4000">
                <a:solidFill>
                  <a:srgbClr val="FFFFFF"/>
                </a:solidFill>
                <a:latin typeface="Arial-Rounded" panose="020B0500000000000000" pitchFamily="34" charset="0"/>
                <a:ea typeface="Arial-Rounded" panose="020B0500000000000000" pitchFamily="34" charset="0"/>
                <a:cs typeface="Arial-Rounded" panose="020B0500000000000000" pitchFamily="34" charset="0"/>
              </a:rPr>
              <a:t>Nếu bạn khúc đuôi để thầy bắt được thì đổi vai làm thầy thuốc</a:t>
            </a:r>
            <a:r>
              <a:rPr lang="en-US" sz="4000" smtClean="0">
                <a:solidFill>
                  <a:srgbClr val="FFFFFF"/>
                </a:solidFill>
                <a:latin typeface="Arial-Rounded" panose="020B0500000000000000" pitchFamily="34" charset="0"/>
                <a:ea typeface="Arial-Rounded" panose="020B0500000000000000" pitchFamily="34" charset="0"/>
                <a:cs typeface="Arial-Rounded" panose="020B0500000000000000" pitchFamily="34" charset="0"/>
              </a:rPr>
              <a:t>. </a:t>
            </a:r>
            <a:endParaRPr lang="en-US" sz="4000" smtClean="0">
              <a:solidFill>
                <a:srgbClr val="FFFFFF"/>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Rectangle 1"/>
          <p:cNvSpPr/>
          <p:nvPr/>
        </p:nvSpPr>
        <p:spPr>
          <a:xfrm>
            <a:off x="1125385" y="1554480"/>
            <a:ext cx="10143641" cy="2554545"/>
          </a:xfrm>
          <a:prstGeom prst="rect">
            <a:avLst/>
          </a:prstGeom>
        </p:spPr>
        <p:txBody>
          <a:bodyPr wrap="square">
            <a:spAutoFit/>
          </a:bodyPr>
          <a:lstStyle/>
          <a:p>
            <a:pPr marL="44450" lvl="0" algn="just">
              <a:defRPr/>
            </a:pPr>
            <a:r>
              <a:rPr lang="vi-VN" sz="320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Thầy thuốc tìm cách bắt khúc đuôi. Bạn làm đầu dang tay cản thầy thuốc, bạn làm đuôi tìm cách tránh thầy. Nếu bạn khúc đuôi để thầy bắt được thì đổi vai làm thầy thuốc. Nếu bạn khúc giữa để đứt thì đổi vai làm đuôi. Trò chơi cứ thế tiếp tục.</a:t>
            </a:r>
            <a:endParaRPr lang="vi-VN" sz="320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9" name="Straight Connector 8"/>
          <p:cNvCxnSpPr/>
          <p:nvPr/>
        </p:nvCxnSpPr>
        <p:spPr>
          <a:xfrm>
            <a:off x="4992731" y="3048000"/>
            <a:ext cx="52029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013434" y="533400"/>
            <a:ext cx="12394102" cy="731520"/>
            <a:chOff x="294783" y="915918"/>
            <a:chExt cx="12394102" cy="731520"/>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Google Shape;423;p36"/>
              <p:cNvSpPr txBox="1"/>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r>
                  <a:rPr lang="vi-VN" sz="5400" smtClean="0">
                    <a:solidFill>
                      <a:srgbClr val="002060"/>
                    </a:solidFill>
                    <a:latin typeface="Arial Rounded MT Bold" panose="020F0704030504030204" pitchFamily="34" charset="0"/>
                    <a:ea typeface="Arial-Rounded" panose="020B0500000000000000" pitchFamily="34" charset="0"/>
                    <a:cs typeface="Arial-Rounded" panose="020B0500000000000000" pitchFamily="34" charset="0"/>
                  </a:rPr>
                  <a:t>4</a:t>
                </a:r>
                <a:endParaRPr lang="en-GB" sz="5400">
                  <a:solidFill>
                    <a:srgbClr val="002060"/>
                  </a:solidFill>
                  <a:latin typeface="Arial Rounded MT Bold" panose="020F0704030504030204" pitchFamily="34" charset="0"/>
                  <a:ea typeface="Arial-Rounded" panose="020B0500000000000000" pitchFamily="34" charset="0"/>
                  <a:cs typeface="Arial-Rounded" panose="020B0500000000000000" pitchFamily="34" charset="0"/>
                </a:endParaRPr>
              </a:p>
            </p:txBody>
          </p:sp>
        </p:grpSp>
        <p:sp>
          <p:nvSpPr>
            <p:cNvPr id="23" name="TextBox 22"/>
            <p:cNvSpPr txBox="1"/>
            <p:nvPr/>
          </p:nvSpPr>
          <p:spPr>
            <a:xfrm>
              <a:off x="978050" y="1015173"/>
              <a:ext cx="11710835" cy="584775"/>
            </a:xfrm>
            <a:prstGeom prst="rect">
              <a:avLst/>
            </a:prstGeom>
            <a:noFill/>
          </p:spPr>
          <p:txBody>
            <a:bodyPr wrap="square" rtlCol="0">
              <a:spAutoFit/>
            </a:bodyPr>
            <a:lstStyle/>
            <a:p>
              <a:pPr algn="just"/>
              <a:r>
                <a:rPr lang="vi-VN" sz="3200">
                  <a:solidFill>
                    <a:schemeClr val="bg2"/>
                  </a:solidFill>
                  <a:latin typeface="Arial-Rounded" panose="020B0500000000000000" pitchFamily="34" charset="0"/>
                  <a:ea typeface="Arial-Rounded" panose="020B0500000000000000" pitchFamily="34" charset="0"/>
                  <a:cs typeface="Arial-Rounded" panose="020B0500000000000000" pitchFamily="34" charset="0"/>
                </a:rPr>
                <a:t>Nếu bạn khúc giữa bị đứt thì bạn đó phải làm gì?</a:t>
              </a:r>
              <a:endParaRPr lang="en-US" sz="3200">
                <a:solidFill>
                  <a:schemeClr val="bg2"/>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7" name="TextBox 26"/>
          <p:cNvSpPr txBox="1"/>
          <p:nvPr/>
        </p:nvSpPr>
        <p:spPr>
          <a:xfrm>
            <a:off x="1125385" y="4648200"/>
            <a:ext cx="10670533" cy="1323439"/>
          </a:xfrm>
          <a:prstGeom prst="rect">
            <a:avLst/>
          </a:prstGeom>
          <a:solidFill>
            <a:schemeClr val="accent2">
              <a:lumMod val="50000"/>
            </a:schemeClr>
          </a:solidFill>
        </p:spPr>
        <p:txBody>
          <a:bodyPr wrap="square" rtlCol="0">
            <a:spAutoFit/>
          </a:bodyPr>
          <a:lstStyle/>
          <a:p>
            <a:pPr algn="just"/>
            <a:r>
              <a:rPr lang="vi-VN" sz="4000">
                <a:solidFill>
                  <a:srgbClr val="FFFFFF"/>
                </a:solidFill>
                <a:latin typeface="Arial-Rounded" panose="020B0500000000000000" pitchFamily="34" charset="0"/>
                <a:ea typeface="Arial-Rounded" panose="020B0500000000000000" pitchFamily="34" charset="0"/>
                <a:cs typeface="Arial-Rounded" panose="020B0500000000000000" pitchFamily="34" charset="0"/>
              </a:rPr>
              <a:t>Nếu bạn khúc giữa bị đứt thì bạn </a:t>
            </a:r>
            <a:r>
              <a:rPr lang="vi-VN" sz="4000">
                <a:solidFill>
                  <a:srgbClr val="FFFFFF"/>
                </a:solidFill>
                <a:latin typeface="Arial-Rounded" panose="020B0500000000000000" pitchFamily="34" charset="0"/>
                <a:ea typeface="Arial-Rounded" panose="020B0500000000000000" pitchFamily="34" charset="0"/>
                <a:cs typeface="Arial-Rounded" panose="020B0500000000000000" pitchFamily="34" charset="0"/>
              </a:rPr>
              <a:t>đó </a:t>
            </a:r>
            <a:r>
              <a:rPr lang="vi-VN" sz="4000">
                <a:solidFill>
                  <a:srgbClr val="FFFFFF"/>
                </a:solidFill>
                <a:latin typeface="Arial-Rounded" panose="020B0500000000000000" pitchFamily="34" charset="0"/>
                <a:ea typeface="Arial-Rounded" panose="020B0500000000000000" pitchFamily="34" charset="0"/>
                <a:cs typeface="Arial-Rounded" panose="020B0500000000000000" pitchFamily="34" charset="0"/>
              </a:rPr>
              <a:t>đổi vai </a:t>
            </a:r>
            <a:r>
              <a:rPr lang="vi-VN" sz="4000">
                <a:solidFill>
                  <a:srgbClr val="FFFFFF"/>
                </a:solidFill>
                <a:latin typeface="Arial-Rounded" panose="020B0500000000000000" pitchFamily="34" charset="0"/>
                <a:ea typeface="Arial-Rounded" panose="020B0500000000000000" pitchFamily="34" charset="0"/>
                <a:cs typeface="Arial-Rounded" panose="020B0500000000000000" pitchFamily="34" charset="0"/>
              </a:rPr>
              <a:t>làm </a:t>
            </a:r>
            <a:r>
              <a:rPr lang="vi-VN" sz="4000" smtClean="0">
                <a:solidFill>
                  <a:srgbClr val="FFFFFF"/>
                </a:solidFill>
                <a:latin typeface="Arial-Rounded" panose="020B0500000000000000" pitchFamily="34" charset="0"/>
                <a:ea typeface="Arial-Rounded" panose="020B0500000000000000" pitchFamily="34" charset="0"/>
                <a:cs typeface="Arial-Rounded" panose="020B0500000000000000" pitchFamily="34" charset="0"/>
              </a:rPr>
              <a:t>đuôi.</a:t>
            </a:r>
            <a:endParaRPr lang="en-US" sz="4000">
              <a:solidFill>
                <a:srgbClr val="FFFFFF"/>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Rectangle 1"/>
          <p:cNvSpPr/>
          <p:nvPr/>
        </p:nvSpPr>
        <p:spPr>
          <a:xfrm>
            <a:off x="1125385" y="1554480"/>
            <a:ext cx="10143641" cy="2554545"/>
          </a:xfrm>
          <a:prstGeom prst="rect">
            <a:avLst/>
          </a:prstGeom>
        </p:spPr>
        <p:txBody>
          <a:bodyPr wrap="square">
            <a:spAutoFit/>
          </a:bodyPr>
          <a:lstStyle/>
          <a:p>
            <a:pPr marL="44450" lvl="0" algn="just">
              <a:defRPr/>
            </a:pPr>
            <a:r>
              <a:rPr lang="vi-VN" sz="320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Thầy thuốc tìm cách bắt khúc đuôi. Bạn làm đầu dang tay cản thầy thuốc, bạn làm đuôi tìm cách tránh thầy. Nếu bạn khúc đuôi để thầy bắt được thì đổi vai làm thầy thuốc. Nếu bạn khúc giữa để đứt thì đổi vai làm đuôi. Trò chơi cứ thế tiếp tục.</a:t>
            </a:r>
            <a:endParaRPr lang="vi-VN" sz="320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9" name="Straight Connector 8"/>
          <p:cNvCxnSpPr/>
          <p:nvPr/>
        </p:nvCxnSpPr>
        <p:spPr>
          <a:xfrm>
            <a:off x="5667514" y="3581400"/>
            <a:ext cx="28108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5439" y="660975"/>
            <a:ext cx="11448144" cy="6109365"/>
          </a:xfrm>
          <a:prstGeom prst="rect">
            <a:avLst/>
          </a:prstGeom>
          <a:noFill/>
        </p:spPr>
        <p:txBody>
          <a:bodyPr wrap="square" rtlCol="0">
            <a:spAutoFit/>
          </a:bodyPr>
          <a:lstStyle/>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Rồng rắn lên mây là một trò chơi vui nhộn. Năm, sáu bạn túm áo nhau làm rồng rắn.</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Một bạn làm thầy thuốc, đứng đối diện với rồng rắn.</a:t>
            </a:r>
            <a:endPar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Rồng rắn vừa đi vòng vèo vừa hát:</a:t>
            </a:r>
            <a:endPar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Rồng rắn lên mây</a:t>
            </a:r>
            <a:endPar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Thấy cây núc nác</a:t>
            </a:r>
            <a:endPar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Hỏi thăm thầy thuốc</a:t>
            </a:r>
            <a:endPar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Có nhà hay không?</a:t>
            </a:r>
            <a:endPar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Nếu thầy nói "không" thì rồng rắn đi tiếp. Nếu thầy </a:t>
            </a: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nói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"có" thì rồng rắn hỏi xin thuốc cho con và đồng ý cho thầy bắt khúc đuôi.</a:t>
            </a:r>
            <a:endPar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Thầy thuốc tìm cách bắt khúc đuôi. Bạn làm đầu dang tay cản thầy thuốc, bạn làm đuôi tìm cách tránh thầy. Nếu bạn khúc đuôi để thầy bắt được thì đổi vai làm thầy thuốc. Nếu bạn khúc giữa để đứt thì đổi vai làm đuôi. Trò chơi cứ thế tiếp tục.</a:t>
            </a:r>
            <a:endPar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marL="44450" lvl="0" algn="r">
              <a:defRPr/>
            </a:pP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(Theo </a:t>
            </a:r>
            <a:r>
              <a:rPr lang="vi-VN" sz="2800" i="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101 trò chơi dân gian dành cho trẻ mầm non</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endParaRPr lang="en-US" sz="27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p:cNvSpPr txBox="1"/>
          <p:nvPr/>
        </p:nvSpPr>
        <p:spPr>
          <a:xfrm>
            <a:off x="895358" y="76200"/>
            <a:ext cx="10327119" cy="584775"/>
          </a:xfrm>
          <a:prstGeom prst="rect">
            <a:avLst/>
          </a:prstGeom>
          <a:noFill/>
        </p:spPr>
        <p:txBody>
          <a:bodyPr wrap="square" rtlCol="0">
            <a:spAutoFit/>
          </a:bodyPr>
          <a:lstStyle/>
          <a:p>
            <a:pPr algn="ctr"/>
            <a:r>
              <a:rPr lang="en-US" sz="3200" b="1" smtClean="0">
                <a:solidFill>
                  <a:srgbClr val="FF8E1D"/>
                </a:solidFill>
                <a:latin typeface="Arial-Rounded" panose="020B0500000000000000" pitchFamily="34" charset="0"/>
                <a:ea typeface="Arial-Rounded" panose="020B0500000000000000" pitchFamily="34" charset="0"/>
                <a:cs typeface="Arial-Rounded" panose="020B0500000000000000" pitchFamily="34" charset="0"/>
              </a:rPr>
              <a:t>RỒNG RẮN LÊN MÂY</a:t>
            </a:r>
            <a:endParaRPr lang="en-US" sz="3200" b="1" dirty="0">
              <a:solidFill>
                <a:srgbClr val="FF8E1D"/>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pic>
        <p:nvPicPr>
          <p:cNvPr id="6"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2196" t="33160" r="89898" b="54167"/>
          <a:stretch>
            <a:fillRect/>
          </a:stretch>
        </p:blipFill>
        <p:spPr bwMode="auto">
          <a:xfrm>
            <a:off x="271857" y="854625"/>
            <a:ext cx="1028700" cy="927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1350249" y="854625"/>
            <a:ext cx="9683670" cy="731520"/>
            <a:chOff x="292250" y="915918"/>
            <a:chExt cx="9683670" cy="731520"/>
          </a:xfrm>
        </p:grpSpPr>
        <p:grpSp>
          <p:nvGrpSpPr>
            <p:cNvPr id="8" name="Group 7"/>
            <p:cNvGrpSpPr/>
            <p:nvPr/>
          </p:nvGrpSpPr>
          <p:grpSpPr>
            <a:xfrm>
              <a:off x="292250" y="915918"/>
              <a:ext cx="731520" cy="731520"/>
              <a:chOff x="3061467" y="1727884"/>
              <a:chExt cx="1197000" cy="1188720"/>
            </a:xfrm>
          </p:grpSpPr>
          <p:sp>
            <p:nvSpPr>
              <p:cNvPr id="10"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Google Shape;423;p36"/>
              <p:cNvSpPr txBox="1"/>
              <p:nvPr/>
            </p:nvSpPr>
            <p:spPr>
              <a:xfrm>
                <a:off x="3061467" y="1937044"/>
                <a:ext cx="1197000"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r>
                  <a:rPr lang="en-GB" sz="5400" smtClean="0">
                    <a:solidFill>
                      <a:srgbClr val="002060"/>
                    </a:solidFill>
                    <a:latin typeface="Arial Rounded MT Bold" panose="020F0704030504030204" pitchFamily="34" charset="0"/>
                    <a:ea typeface="Arial-Rounded" panose="020B0500000000000000" pitchFamily="34" charset="0"/>
                    <a:cs typeface="Arial-Rounded" panose="020B0500000000000000" pitchFamily="34" charset="0"/>
                  </a:rPr>
                  <a:t>1</a:t>
                </a:r>
                <a:endParaRPr lang="en-GB" sz="5400">
                  <a:solidFill>
                    <a:srgbClr val="002060"/>
                  </a:solidFill>
                  <a:latin typeface="Arial Rounded MT Bold" panose="020F0704030504030204" pitchFamily="34" charset="0"/>
                  <a:ea typeface="Arial-Rounded" panose="020B0500000000000000" pitchFamily="34" charset="0"/>
                  <a:cs typeface="Arial-Rounded" panose="020B0500000000000000" pitchFamily="34" charset="0"/>
                </a:endParaRPr>
              </a:p>
            </p:txBody>
          </p:sp>
        </p:grpSp>
        <p:sp>
          <p:nvSpPr>
            <p:cNvPr id="9" name="TextBox 8"/>
            <p:cNvSpPr txBox="1"/>
            <p:nvPr/>
          </p:nvSpPr>
          <p:spPr>
            <a:xfrm>
              <a:off x="995274" y="984274"/>
              <a:ext cx="8980646" cy="646331"/>
            </a:xfrm>
            <a:prstGeom prst="rect">
              <a:avLst/>
            </a:prstGeom>
            <a:noFill/>
          </p:spPr>
          <p:txBody>
            <a:bodyPr wrap="square" rtlCol="0">
              <a:spAutoFit/>
            </a:bodyPr>
            <a:lstStyle/>
            <a:p>
              <a:pPr algn="just"/>
              <a:r>
                <a:rPr lang="vi-VN" sz="36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 tiếp để hoàn thành câu:</a:t>
              </a:r>
              <a:endParaRPr lang="en-US" sz="36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2" name="TextBox 11"/>
          <p:cNvSpPr txBox="1"/>
          <p:nvPr/>
        </p:nvSpPr>
        <p:spPr>
          <a:xfrm>
            <a:off x="1508919" y="1905000"/>
            <a:ext cx="9372600" cy="809965"/>
          </a:xfrm>
          <a:prstGeom prst="rect">
            <a:avLst/>
          </a:prstGeom>
          <a:noFill/>
        </p:spPr>
        <p:txBody>
          <a:bodyPr wrap="square" rtlCol="0">
            <a:spAutoFit/>
          </a:bodyPr>
          <a:lstStyle/>
          <a:p>
            <a:pPr algn="just">
              <a:lnSpc>
                <a:spcPct val="150000"/>
              </a:lnSpc>
            </a:pPr>
            <a:r>
              <a:rPr lang="vi-VN" sz="36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a. Nếu thầy nói "không" thì (...).</a:t>
            </a:r>
            <a:endParaRPr lang="vi-VN"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p:cNvSpPr txBox="1"/>
          <p:nvPr/>
        </p:nvSpPr>
        <p:spPr>
          <a:xfrm>
            <a:off x="1352780" y="2867365"/>
            <a:ext cx="9372600" cy="809965"/>
          </a:xfrm>
          <a:prstGeom prst="rect">
            <a:avLst/>
          </a:prstGeom>
          <a:noFill/>
        </p:spPr>
        <p:txBody>
          <a:bodyPr wrap="square" rtlCol="0">
            <a:spAutoFit/>
          </a:bodyPr>
          <a:lstStyle/>
          <a:p>
            <a:pPr algn="just">
              <a:lnSpc>
                <a:spcPct val="150000"/>
              </a:lnSpc>
            </a:pPr>
            <a:r>
              <a:rPr lang="vi-VN" sz="360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-&gt; Nếu thầy nói "không" thì </a:t>
            </a:r>
            <a:r>
              <a:rPr lang="vi-VN" sz="3600">
                <a:solidFill>
                  <a:srgbClr val="FF0000"/>
                </a:solidFill>
                <a:latin typeface="Arial-Rounded" panose="020B0500000000000000" pitchFamily="34" charset="0"/>
                <a:ea typeface="Arial-Rounded" panose="020B0500000000000000" pitchFamily="34" charset="0"/>
                <a:cs typeface="Arial-Rounded" panose="020B0500000000000000" pitchFamily="34" charset="0"/>
              </a:rPr>
              <a:t>rồng rắn đi </a:t>
            </a:r>
            <a:r>
              <a:rPr lang="vi-VN" sz="3600">
                <a:solidFill>
                  <a:srgbClr val="FF0000"/>
                </a:solidFill>
                <a:latin typeface="Arial-Rounded" panose="020B0500000000000000" pitchFamily="34" charset="0"/>
                <a:ea typeface="Arial-Rounded" panose="020B0500000000000000" pitchFamily="34" charset="0"/>
                <a:cs typeface="Arial-Rounded" panose="020B0500000000000000" pitchFamily="34" charset="0"/>
              </a:rPr>
              <a:t>tiếp</a:t>
            </a:r>
            <a:r>
              <a:rPr lang="vi-VN" sz="360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p:cNvSpPr txBox="1"/>
          <p:nvPr/>
        </p:nvSpPr>
        <p:spPr>
          <a:xfrm>
            <a:off x="1508919" y="3886200"/>
            <a:ext cx="9372600" cy="923330"/>
          </a:xfrm>
          <a:prstGeom prst="rect">
            <a:avLst/>
          </a:prstGeom>
          <a:noFill/>
        </p:spPr>
        <p:txBody>
          <a:bodyPr wrap="square" rtlCol="0">
            <a:spAutoFit/>
          </a:bodyPr>
          <a:lstStyle/>
          <a:p>
            <a:pPr algn="just">
              <a:lnSpc>
                <a:spcPct val="150000"/>
              </a:lnSpc>
            </a:pPr>
            <a:r>
              <a:rPr lang="vi-VN" sz="36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b. Nếu thầy nói "có" thì (...).</a:t>
            </a:r>
            <a:endParaRPr lang="vi-VN"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p:cNvSpPr txBox="1"/>
          <p:nvPr/>
        </p:nvSpPr>
        <p:spPr>
          <a:xfrm>
            <a:off x="1352780" y="4848565"/>
            <a:ext cx="9372600" cy="1200329"/>
          </a:xfrm>
          <a:prstGeom prst="rect">
            <a:avLst/>
          </a:prstGeom>
          <a:noFill/>
        </p:spPr>
        <p:txBody>
          <a:bodyPr wrap="square" rtlCol="0">
            <a:spAutoFit/>
          </a:bodyPr>
          <a:lstStyle/>
          <a:p>
            <a:pPr marL="44450" lvl="0" algn="just">
              <a:defRPr/>
            </a:pPr>
            <a:r>
              <a:rPr lang="vi-VN" sz="360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-&gt; Nếu thầy nói "có" thì </a:t>
            </a:r>
            <a:r>
              <a:rPr lang="vi-VN" sz="360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rồng </a:t>
            </a:r>
            <a:r>
              <a:rPr lang="vi-VN" sz="3600">
                <a:solidFill>
                  <a:srgbClr val="FF0000"/>
                </a:solidFill>
                <a:latin typeface="Arial-Rounded" panose="020B0500000000000000" pitchFamily="34" charset="0"/>
                <a:ea typeface="Arial-Rounded" panose="020B0500000000000000" pitchFamily="34" charset="0"/>
                <a:cs typeface="Arial-Rounded" panose="020B0500000000000000" pitchFamily="34" charset="0"/>
              </a:rPr>
              <a:t>rắn hỏi xin thuốc cho con và đồng ý cho thầy bắt khúc đuôi.</a:t>
            </a:r>
            <a:endParaRPr lang="vi-VN" sz="360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1" cstate="print">
            <a:extLst>
              <a:ext uri="{BEBA8EAE-BF5A-486C-A8C5-ECC9F3942E4B}">
                <a14:imgProps xmlns:a14="http://schemas.microsoft.com/office/drawing/2010/main">
                  <a14:imgLayer r:embed="rId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43131"/>
            <a:ext cx="2681111" cy="2529561"/>
          </a:xfrm>
          <a:prstGeom prst="rect">
            <a:avLst/>
          </a:prstGeom>
        </p:spPr>
      </p:pic>
      <p:pic>
        <p:nvPicPr>
          <p:cNvPr id="17" name="Picture 6" descr="✓ happy dino free vector eps, cdr, ai, svg vector illustration graphic art"/>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526" r="96842">
                        <a14:foregroundMark x1="9737" y1="20506" x2="35000" y2="22753"/>
                        <a14:foregroundMark x1="26053" y1="14326" x2="30000" y2="28933"/>
                      </a14:backgroundRemoval>
                    </a14:imgEffect>
                  </a14:imgLayer>
                </a14:imgProps>
              </a:ext>
              <a:ext uri="{28A0092B-C50C-407E-A947-70E740481C1C}">
                <a14:useLocalDpi xmlns:a14="http://schemas.microsoft.com/office/drawing/2010/main" val="0"/>
              </a:ext>
            </a:extLst>
          </a:blip>
          <a:srcRect t="4110" b="5047"/>
          <a:stretch>
            <a:fillRect/>
          </a:stretch>
        </p:blipFill>
        <p:spPr bwMode="auto">
          <a:xfrm>
            <a:off x="334699" y="2557452"/>
            <a:ext cx="2346412" cy="19969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te baby dinosaur cartoon dinosaur sticker - TenStick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3119" y="5105400"/>
            <a:ext cx="1695143" cy="148748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518262" y="881478"/>
            <a:ext cx="8839200" cy="584775"/>
          </a:xfrm>
          <a:prstGeom prst="rect">
            <a:avLst/>
          </a:prstGeom>
          <a:noFill/>
        </p:spPr>
        <p:txBody>
          <a:bodyPr wrap="square" rtlCol="0">
            <a:spAutoFit/>
          </a:bodyPr>
          <a:lstStyle/>
          <a:p>
            <a:pPr algn="ctr"/>
            <a:r>
              <a:rPr lang="en-US" sz="32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32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Em hãy nêu một số đặc điểm của đồ chơi lê-gô.</a:t>
            </a:r>
            <a:endParaRPr lang="en-US" sz="32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TextBox 19"/>
          <p:cNvSpPr txBox="1"/>
          <p:nvPr/>
        </p:nvSpPr>
        <p:spPr>
          <a:xfrm>
            <a:off x="2518262" y="3200400"/>
            <a:ext cx="8839200" cy="584775"/>
          </a:xfrm>
          <a:prstGeom prst="rect">
            <a:avLst/>
          </a:prstGeom>
          <a:noFill/>
        </p:spPr>
        <p:txBody>
          <a:bodyPr wrap="square" rtlCol="0">
            <a:spAutoFit/>
          </a:bodyPr>
          <a:lstStyle/>
          <a:p>
            <a:pPr algn="ctr"/>
            <a:r>
              <a:rPr lang="vi-VN" sz="32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Hãy kể một số lợi ích mà trò chơi lê-gô mang lại.</a:t>
            </a:r>
            <a:endParaRPr lang="en-US" sz="32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TextBox 20"/>
          <p:cNvSpPr txBox="1"/>
          <p:nvPr/>
        </p:nvSpPr>
        <p:spPr>
          <a:xfrm>
            <a:off x="2804319" y="5310535"/>
            <a:ext cx="8839200" cy="1077218"/>
          </a:xfrm>
          <a:prstGeom prst="rect">
            <a:avLst/>
          </a:prstGeom>
          <a:noFill/>
        </p:spPr>
        <p:txBody>
          <a:bodyPr wrap="square" rtlCol="0">
            <a:spAutoFit/>
          </a:bodyPr>
          <a:lstStyle/>
          <a:p>
            <a:pPr algn="ctr"/>
            <a:r>
              <a:rPr lang="en-US" sz="32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Chúc mừng bạn!</a:t>
            </a:r>
            <a:endParaRPr lang="en-US" sz="32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algn="ctr"/>
            <a:r>
              <a:rPr lang="en-US" sz="32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Mình là chú khủng long may mắn!</a:t>
            </a:r>
            <a:endParaRPr lang="en-US" sz="32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81110" y="5105400"/>
            <a:ext cx="747889" cy="107200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subTnLst>
                                    <p:audio>
                                      <p:cMediaNode>
                                        <p:cTn display="0" masterRel="sameClick">
                                          <p:stCondLst>
                                            <p:cond evt="begin" delay="0">
                                              <p:tn val="5"/>
                                            </p:cond>
                                          </p:stCondLst>
                                          <p:endCondLst>
                                            <p:cond evt="onStopAudio" delay="0">
                                              <p:tgtEl>
                                                <p:sldTgt/>
                                              </p:tgtEl>
                                            </p:cond>
                                          </p:endCondLst>
                                        </p:cTn>
                                        <p:tgtEl>
                                          <p:sndTgt r:embed="rId7" name="chimes.wav"/>
                                        </p:tgtEl>
                                      </p:cMediaNode>
                                    </p:audio>
                                  </p:sub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subTnLst>
                                    <p:audio>
                                      <p:cMediaNode>
                                        <p:cTn display="0" masterRel="sameClick">
                                          <p:stCondLst>
                                            <p:cond evt="begin" delay="0">
                                              <p:tn val="11"/>
                                            </p:cond>
                                          </p:stCondLst>
                                          <p:endCondLst>
                                            <p:cond evt="onStopAudio" delay="0">
                                              <p:tgtEl>
                                                <p:sldTgt/>
                                              </p:tgtEl>
                                            </p:cond>
                                          </p:endCondLst>
                                        </p:cTn>
                                        <p:tgtEl>
                                          <p:sndTgt r:embed="rId7" name="chimes.wav"/>
                                        </p:tgtEl>
                                      </p:cMediaNode>
                                    </p:audio>
                                  </p:sub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026"/>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subTnLst>
                                    <p:audio>
                                      <p:cMediaNode>
                                        <p:cTn display="0" masterRel="sameClick">
                                          <p:stCondLst>
                                            <p:cond evt="begin" delay="0">
                                              <p:tn val="17"/>
                                            </p:cond>
                                          </p:stCondLst>
                                          <p:endCondLst>
                                            <p:cond evt="onStopAudio" delay="0">
                                              <p:tgtEl>
                                                <p:sldTgt/>
                                              </p:tgtEl>
                                            </p:cond>
                                          </p:endCondLst>
                                        </p:cTn>
                                        <p:tgtEl>
                                          <p:sndTgt r:embed="rId8" name="applause.wav"/>
                                        </p:tgtEl>
                                      </p:cMediaNode>
                                    </p:audio>
                                  </p:sub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childTnLst>
                    </p:cTn>
                  </p:par>
                </p:childTnLst>
              </p:cTn>
              <p:nextCondLst>
                <p:cond evt="onClick" delay="0">
                  <p:tgtEl>
                    <p:spTgt spid="1026"/>
                  </p:tgtEl>
                </p:cond>
              </p:nextCondLst>
            </p:seq>
          </p:childTnLst>
        </p:cTn>
      </p:par>
    </p:tnLst>
    <p:bldLst>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pic>
        <p:nvPicPr>
          <p:cNvPr id="6"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2196" t="33160" r="89898" b="54167"/>
          <a:stretch>
            <a:fillRect/>
          </a:stretch>
        </p:blipFill>
        <p:spPr bwMode="auto">
          <a:xfrm>
            <a:off x="271857" y="854625"/>
            <a:ext cx="1028700" cy="927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1350249" y="854625"/>
            <a:ext cx="9683670" cy="731520"/>
            <a:chOff x="292250" y="915918"/>
            <a:chExt cx="9683670" cy="731520"/>
          </a:xfrm>
        </p:grpSpPr>
        <p:grpSp>
          <p:nvGrpSpPr>
            <p:cNvPr id="8" name="Group 7"/>
            <p:cNvGrpSpPr/>
            <p:nvPr/>
          </p:nvGrpSpPr>
          <p:grpSpPr>
            <a:xfrm>
              <a:off x="292250" y="915918"/>
              <a:ext cx="731520" cy="731520"/>
              <a:chOff x="3061467" y="1727884"/>
              <a:chExt cx="1197000" cy="1188720"/>
            </a:xfrm>
          </p:grpSpPr>
          <p:sp>
            <p:nvSpPr>
              <p:cNvPr id="10"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Google Shape;423;p36"/>
              <p:cNvSpPr txBox="1"/>
              <p:nvPr/>
            </p:nvSpPr>
            <p:spPr>
              <a:xfrm>
                <a:off x="3061467" y="1937044"/>
                <a:ext cx="1197000"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r>
                  <a:rPr lang="en-GB" sz="5400" smtClean="0">
                    <a:solidFill>
                      <a:srgbClr val="002060"/>
                    </a:solidFill>
                    <a:latin typeface="Arial Rounded MT Bold" panose="020F0704030504030204" pitchFamily="34" charset="0"/>
                    <a:ea typeface="Arial-Rounded" panose="020B0500000000000000" pitchFamily="34" charset="0"/>
                    <a:cs typeface="Arial-Rounded" panose="020B0500000000000000" pitchFamily="34" charset="0"/>
                  </a:rPr>
                  <a:t>1</a:t>
                </a:r>
                <a:endParaRPr lang="en-GB" sz="5400">
                  <a:solidFill>
                    <a:srgbClr val="002060"/>
                  </a:solidFill>
                  <a:latin typeface="Arial Rounded MT Bold" panose="020F0704030504030204" pitchFamily="34" charset="0"/>
                  <a:ea typeface="Arial-Rounded" panose="020B0500000000000000" pitchFamily="34" charset="0"/>
                  <a:cs typeface="Arial-Rounded" panose="020B0500000000000000" pitchFamily="34" charset="0"/>
                </a:endParaRPr>
              </a:p>
            </p:txBody>
          </p:sp>
        </p:grpSp>
        <p:sp>
          <p:nvSpPr>
            <p:cNvPr id="9" name="TextBox 8"/>
            <p:cNvSpPr txBox="1"/>
            <p:nvPr/>
          </p:nvSpPr>
          <p:spPr>
            <a:xfrm>
              <a:off x="995274" y="984274"/>
              <a:ext cx="8980646" cy="646331"/>
            </a:xfrm>
            <a:prstGeom prst="rect">
              <a:avLst/>
            </a:prstGeom>
            <a:noFill/>
          </p:spPr>
          <p:txBody>
            <a:bodyPr wrap="square" rtlCol="0">
              <a:spAutoFit/>
            </a:bodyPr>
            <a:lstStyle/>
            <a:p>
              <a:pPr algn="just"/>
              <a:r>
                <a:rPr lang="vi-VN" sz="36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 tiếp để hoàn thành câu:</a:t>
              </a:r>
              <a:endParaRPr lang="en-US" sz="36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2" name="TextBox 11"/>
          <p:cNvSpPr txBox="1"/>
          <p:nvPr/>
        </p:nvSpPr>
        <p:spPr>
          <a:xfrm>
            <a:off x="1508919" y="1752600"/>
            <a:ext cx="9372600" cy="923330"/>
          </a:xfrm>
          <a:prstGeom prst="rect">
            <a:avLst/>
          </a:prstGeom>
          <a:noFill/>
        </p:spPr>
        <p:txBody>
          <a:bodyPr wrap="square" rtlCol="0">
            <a:spAutoFit/>
          </a:bodyPr>
          <a:lstStyle/>
          <a:p>
            <a:pPr algn="just">
              <a:lnSpc>
                <a:spcPct val="150000"/>
              </a:lnSpc>
            </a:pPr>
            <a:r>
              <a:rPr lang="vi-VN" sz="36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c. Nếu bạn khúc đuôi để thầy bắt được thì (...).</a:t>
            </a:r>
            <a:endParaRPr lang="vi-VN"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p:cNvSpPr txBox="1"/>
          <p:nvPr/>
        </p:nvSpPr>
        <p:spPr>
          <a:xfrm>
            <a:off x="1352780" y="2714965"/>
            <a:ext cx="9372600" cy="1200329"/>
          </a:xfrm>
          <a:prstGeom prst="rect">
            <a:avLst/>
          </a:prstGeom>
          <a:noFill/>
        </p:spPr>
        <p:txBody>
          <a:bodyPr wrap="square" rtlCol="0">
            <a:spAutoFit/>
          </a:bodyPr>
          <a:lstStyle/>
          <a:p>
            <a:pPr algn="just"/>
            <a:r>
              <a:rPr lang="vi-VN" sz="360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-&gt; </a:t>
            </a:r>
            <a:r>
              <a:rPr lang="vi-VN" sz="360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Nếu bạn khúc đuôi để thầy bắt </a:t>
            </a:r>
            <a:r>
              <a:rPr lang="vi-VN" sz="360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được </a:t>
            </a:r>
            <a:r>
              <a:rPr lang="vi-VN" sz="360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thì</a:t>
            </a:r>
            <a:r>
              <a:rPr lang="vi-VN" sz="360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60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đổi </a:t>
            </a:r>
            <a:r>
              <a:rPr lang="vi-VN" sz="3600">
                <a:solidFill>
                  <a:srgbClr val="FF0000"/>
                </a:solidFill>
                <a:latin typeface="Arial-Rounded" panose="020B0500000000000000" pitchFamily="34" charset="0"/>
                <a:ea typeface="Arial-Rounded" panose="020B0500000000000000" pitchFamily="34" charset="0"/>
                <a:cs typeface="Arial-Rounded" panose="020B0500000000000000" pitchFamily="34" charset="0"/>
              </a:rPr>
              <a:t>vai làm thầy thuốc</a:t>
            </a:r>
            <a:endPar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p:cNvSpPr txBox="1"/>
          <p:nvPr/>
        </p:nvSpPr>
        <p:spPr>
          <a:xfrm>
            <a:off x="1508919" y="3886200"/>
            <a:ext cx="9372600" cy="923330"/>
          </a:xfrm>
          <a:prstGeom prst="rect">
            <a:avLst/>
          </a:prstGeom>
          <a:noFill/>
        </p:spPr>
        <p:txBody>
          <a:bodyPr wrap="square" rtlCol="0">
            <a:spAutoFit/>
          </a:bodyPr>
          <a:lstStyle/>
          <a:p>
            <a:pPr algn="just">
              <a:lnSpc>
                <a:spcPct val="150000"/>
              </a:lnSpc>
            </a:pPr>
            <a:r>
              <a:rPr lang="vi-VN" sz="360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d</a:t>
            </a:r>
            <a:r>
              <a:rPr lang="vi-VN" sz="36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Nếu bạn khúc giữa để đứt thì (...).</a:t>
            </a:r>
            <a:endParaRPr lang="vi-VN"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p:cNvSpPr txBox="1"/>
          <p:nvPr/>
        </p:nvSpPr>
        <p:spPr>
          <a:xfrm>
            <a:off x="1352780" y="4848565"/>
            <a:ext cx="9372600" cy="1200329"/>
          </a:xfrm>
          <a:prstGeom prst="rect">
            <a:avLst/>
          </a:prstGeom>
          <a:noFill/>
        </p:spPr>
        <p:txBody>
          <a:bodyPr wrap="square" rtlCol="0">
            <a:spAutoFit/>
          </a:bodyPr>
          <a:lstStyle/>
          <a:p>
            <a:pPr marL="44450" lvl="0" algn="just">
              <a:defRPr/>
            </a:pPr>
            <a:r>
              <a:rPr lang="vi-VN" sz="360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-&gt; </a:t>
            </a:r>
            <a:r>
              <a:rPr lang="vi-VN" sz="3600">
                <a:solidFill>
                  <a:srgbClr val="FF0000"/>
                </a:solidFill>
                <a:latin typeface="Arial-Rounded" panose="020B0500000000000000" pitchFamily="34" charset="0"/>
                <a:ea typeface="Arial-Rounded" panose="020B0500000000000000" pitchFamily="34" charset="0"/>
                <a:cs typeface="Arial-Rounded" panose="020B0500000000000000" pitchFamily="34" charset="0"/>
              </a:rPr>
              <a:t>Nếu bạn khúc giữa để đứt thì đổi vai làm đuôi. Trò chơi cứ thế tiếp tục.</a:t>
            </a:r>
            <a:endParaRPr lang="vi-VN" sz="360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grpSp>
        <p:nvGrpSpPr>
          <p:cNvPr id="7" name="Group 6"/>
          <p:cNvGrpSpPr/>
          <p:nvPr/>
        </p:nvGrpSpPr>
        <p:grpSpPr>
          <a:xfrm>
            <a:off x="959218" y="1041983"/>
            <a:ext cx="10363200" cy="731520"/>
            <a:chOff x="292250" y="915918"/>
            <a:chExt cx="9988470" cy="731520"/>
          </a:xfrm>
        </p:grpSpPr>
        <p:grpSp>
          <p:nvGrpSpPr>
            <p:cNvPr id="8" name="Group 7"/>
            <p:cNvGrpSpPr/>
            <p:nvPr/>
          </p:nvGrpSpPr>
          <p:grpSpPr>
            <a:xfrm>
              <a:off x="292250" y="915918"/>
              <a:ext cx="731520" cy="731520"/>
              <a:chOff x="3061467" y="1727884"/>
              <a:chExt cx="1197000" cy="1188720"/>
            </a:xfrm>
          </p:grpSpPr>
          <p:sp>
            <p:nvSpPr>
              <p:cNvPr id="10"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Google Shape;423;p36"/>
              <p:cNvSpPr txBox="1"/>
              <p:nvPr/>
            </p:nvSpPr>
            <p:spPr>
              <a:xfrm>
                <a:off x="3061467" y="1937044"/>
                <a:ext cx="1197000"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r>
                  <a:rPr lang="en-GB" sz="5400" smtClean="0">
                    <a:solidFill>
                      <a:srgbClr val="002060"/>
                    </a:solidFill>
                    <a:latin typeface="Arial Rounded MT Bold" panose="020F0704030504030204" pitchFamily="34" charset="0"/>
                    <a:ea typeface="Arial-Rounded" panose="020B0500000000000000" pitchFamily="34" charset="0"/>
                    <a:cs typeface="Arial-Rounded" panose="020B0500000000000000" pitchFamily="34" charset="0"/>
                  </a:rPr>
                  <a:t>2</a:t>
                </a:r>
                <a:endParaRPr lang="en-GB" sz="5400">
                  <a:solidFill>
                    <a:srgbClr val="002060"/>
                  </a:solidFill>
                  <a:latin typeface="Arial Rounded MT Bold" panose="020F0704030504030204" pitchFamily="34" charset="0"/>
                  <a:ea typeface="Arial-Rounded" panose="020B0500000000000000" pitchFamily="34" charset="0"/>
                  <a:cs typeface="Arial-Rounded" panose="020B0500000000000000" pitchFamily="34" charset="0"/>
                </a:endParaRPr>
              </a:p>
            </p:txBody>
          </p:sp>
        </p:grpSp>
        <p:sp>
          <p:nvSpPr>
            <p:cNvPr id="9" name="TextBox 8"/>
            <p:cNvSpPr txBox="1"/>
            <p:nvPr/>
          </p:nvSpPr>
          <p:spPr>
            <a:xfrm>
              <a:off x="995274" y="984274"/>
              <a:ext cx="9285446" cy="646331"/>
            </a:xfrm>
            <a:prstGeom prst="rect">
              <a:avLst/>
            </a:prstGeom>
            <a:noFill/>
          </p:spPr>
          <p:txBody>
            <a:bodyPr wrap="square" rtlCol="0">
              <a:spAutoFit/>
            </a:bodyPr>
            <a:lstStyle/>
            <a:p>
              <a:pPr algn="just"/>
              <a:r>
                <a:rPr lang="en-US" sz="36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Đặt </a:t>
              </a:r>
              <a:r>
                <a:rPr lang="vi-VN" sz="36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một câu nói về trò chơi em thích.</a:t>
              </a:r>
              <a:endParaRPr lang="en-US" sz="36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2" name="TextBox 11"/>
          <p:cNvSpPr txBox="1"/>
          <p:nvPr/>
        </p:nvSpPr>
        <p:spPr>
          <a:xfrm>
            <a:off x="1320538" y="1981200"/>
            <a:ext cx="9372600" cy="923330"/>
          </a:xfrm>
          <a:prstGeom prst="rect">
            <a:avLst/>
          </a:prstGeom>
          <a:noFill/>
        </p:spPr>
        <p:txBody>
          <a:bodyPr wrap="square" rtlCol="0">
            <a:spAutoFit/>
          </a:bodyPr>
          <a:lstStyle/>
          <a:p>
            <a:pPr algn="just">
              <a:lnSpc>
                <a:spcPct val="150000"/>
              </a:lnSpc>
            </a:pPr>
            <a:r>
              <a:rPr lang="vi-VN" sz="360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M:  </a:t>
            </a:r>
            <a:r>
              <a:rPr lang="vi-VN" sz="36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a:t>
            </a:r>
            <a:r>
              <a:rPr lang="vi-VN" sz="360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36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Rồng rắn lên mây là một trò chơi vui nhộn</a:t>
            </a:r>
            <a:r>
              <a:rPr lang="en-US" sz="36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a:t>
            </a:r>
            <a:endParaRPr lang="vi-VN"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p:cNvSpPr txBox="1"/>
          <p:nvPr/>
        </p:nvSpPr>
        <p:spPr>
          <a:xfrm>
            <a:off x="2027805" y="3033486"/>
            <a:ext cx="9372600" cy="818814"/>
          </a:xfrm>
          <a:prstGeom prst="rect">
            <a:avLst/>
          </a:prstGeom>
          <a:noFill/>
        </p:spPr>
        <p:txBody>
          <a:bodyPr wrap="square" rtlCol="0">
            <a:spAutoFit/>
          </a:bodyPr>
          <a:lstStyle/>
          <a:p>
            <a:pPr algn="just">
              <a:lnSpc>
                <a:spcPct val="150000"/>
              </a:lnSpc>
            </a:pPr>
            <a:r>
              <a:rPr lang="vi-VN" sz="36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Chúng em rất vui vẻ khi chơi trò chơi kéo co.</a:t>
            </a:r>
            <a:endParaRPr lang="vi-VN"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p:cNvSpPr txBox="1"/>
          <p:nvPr/>
        </p:nvSpPr>
        <p:spPr>
          <a:xfrm>
            <a:off x="1889919" y="3810000"/>
            <a:ext cx="9372600" cy="818814"/>
          </a:xfrm>
          <a:prstGeom prst="rect">
            <a:avLst/>
          </a:prstGeom>
          <a:noFill/>
        </p:spPr>
        <p:txBody>
          <a:bodyPr wrap="square" rtlCol="0">
            <a:spAutoFit/>
          </a:bodyPr>
          <a:lstStyle/>
          <a:p>
            <a:pPr algn="just">
              <a:lnSpc>
                <a:spcPct val="150000"/>
              </a:lnSpc>
            </a:pPr>
            <a:r>
              <a:rPr lang="en-US" sz="36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a:t>
            </a:r>
            <a:endParaRPr lang="vi-VN"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1" cstate="print">
            <a:extLst>
              <a:ext uri="{28A0092B-C50C-407E-A947-70E740481C1C}">
                <a14:useLocalDpi xmlns:a14="http://schemas.microsoft.com/office/drawing/2010/main" val="0"/>
              </a:ext>
            </a:extLst>
          </a:blip>
          <a:srcRect b="7168"/>
          <a:stretch>
            <a:fillRect/>
          </a:stretch>
        </p:blipFill>
        <p:spPr>
          <a:xfrm>
            <a:off x="2814590" y="58784"/>
            <a:ext cx="6479675" cy="6015218"/>
          </a:xfrm>
          <a:prstGeom prst="rect">
            <a:avLst/>
          </a:prstGeom>
        </p:spPr>
      </p:pic>
      <p:sp>
        <p:nvSpPr>
          <p:cNvPr id="12" name="Title 1"/>
          <p:cNvSpPr txBox="1"/>
          <p:nvPr/>
        </p:nvSpPr>
        <p:spPr>
          <a:xfrm>
            <a:off x="2723746" y="1408385"/>
            <a:ext cx="6411885" cy="1143000"/>
          </a:xfrm>
          <a:prstGeom prst="rect">
            <a:avLst/>
          </a:prstGeom>
        </p:spPr>
        <p:txBody>
          <a:bodyPr>
            <a:normAutofit/>
          </a:bodyPr>
          <a:lstStyle>
            <a:lvl1pPr algn="ctr" defTabSz="1217295" rtl="0" eaLnBrk="1" latinLnBrk="0" hangingPunct="1">
              <a:spcBef>
                <a:spcPct val="0"/>
              </a:spcBef>
              <a:buNone/>
              <a:defRPr sz="5900" kern="1200">
                <a:solidFill>
                  <a:schemeClr val="tx1"/>
                </a:solidFill>
                <a:latin typeface="+mj-lt"/>
                <a:ea typeface="+mj-ea"/>
                <a:cs typeface="+mj-cs"/>
              </a:defRPr>
            </a:lvl1pPr>
          </a:lstStyle>
          <a:p>
            <a:r>
              <a:rPr lang="en-US" sz="6000" smtClean="0">
                <a:solidFill>
                  <a:srgbClr val="002060"/>
                </a:solidFill>
                <a:latin typeface="Arial" panose="020B0604020202020204" pitchFamily="34" charset="0"/>
                <a:ea typeface="Arial-Rounded" panose="020B0500000000000000" pitchFamily="34" charset="0"/>
                <a:cs typeface="Arial" panose="020B0604020202020204" pitchFamily="34" charset="0"/>
              </a:rPr>
              <a:t>Củng cố</a:t>
            </a:r>
            <a:endParaRPr lang="en-US" sz="600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1089" y="3644813"/>
            <a:ext cx="8229600" cy="837774"/>
          </a:xfrm>
          <a:prstGeom prst="rect">
            <a:avLst/>
          </a:prstGeom>
          <a:solidFill>
            <a:schemeClr val="accent3">
              <a:lumMod val="60000"/>
              <a:lumOff val="40000"/>
            </a:schemeClr>
          </a:solidFill>
          <a:ln w="28575" cap="flat" cmpd="sng" algn="ctr">
            <a:noFill/>
            <a:prstDash val="solid"/>
            <a:miter lim="800000"/>
          </a:ln>
          <a:effectLst/>
        </p:spPr>
        <p:txBody>
          <a:bodyPr lIns="121725" tIns="60862" rIns="121725" bIns="60862" rtlCol="0" anchor="ctr"/>
          <a:lstStyle/>
          <a:p>
            <a:pPr lvl="0">
              <a:buClrTx/>
              <a:defRPr/>
            </a:pPr>
            <a:r>
              <a:rPr lang="en-US" sz="360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B. </a:t>
            </a:r>
            <a:r>
              <a:rPr lang="vi-VN" sz="360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Rồng rắn lên mây</a:t>
            </a:r>
            <a:endParaRPr lang="vi-V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Rectangle 2"/>
          <p:cNvSpPr/>
          <p:nvPr/>
        </p:nvSpPr>
        <p:spPr>
          <a:xfrm>
            <a:off x="2011089" y="4749975"/>
            <a:ext cx="8229600" cy="859202"/>
          </a:xfrm>
          <a:prstGeom prst="rect">
            <a:avLst/>
          </a:prstGeom>
          <a:solidFill>
            <a:schemeClr val="accent3">
              <a:lumMod val="60000"/>
              <a:lumOff val="40000"/>
            </a:schemeClr>
          </a:solidFill>
          <a:ln w="28575" cap="flat" cmpd="sng" algn="ctr">
            <a:noFill/>
            <a:prstDash val="solid"/>
            <a:miter lim="800000"/>
          </a:ln>
          <a:effectLst/>
        </p:spPr>
        <p:txBody>
          <a:bodyPr lIns="121725" tIns="60862" rIns="121725" bIns="60862" rtlCol="0" anchor="ctr"/>
          <a:lstStyle/>
          <a:p>
            <a:r>
              <a:rPr lang="en-US" sz="360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C. </a:t>
            </a:r>
            <a:r>
              <a:rPr lang="vi-VN" sz="360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Nu na nu nống</a:t>
            </a:r>
            <a:endPar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5"/>
          <p:cNvSpPr/>
          <p:nvPr/>
        </p:nvSpPr>
        <p:spPr>
          <a:xfrm>
            <a:off x="2011089" y="2528383"/>
            <a:ext cx="8229600" cy="835110"/>
          </a:xfrm>
          <a:prstGeom prst="rect">
            <a:avLst/>
          </a:prstGeom>
          <a:solidFill>
            <a:schemeClr val="accent3">
              <a:lumMod val="60000"/>
              <a:lumOff val="40000"/>
            </a:schemeClr>
          </a:solidFill>
          <a:ln w="28575" cap="flat" cmpd="sng" algn="ctr">
            <a:noFill/>
            <a:prstDash val="solid"/>
            <a:miter lim="800000"/>
          </a:ln>
          <a:effectLst/>
        </p:spPr>
        <p:txBody>
          <a:bodyPr lIns="121725" tIns="60862" rIns="121725" bIns="60862" rtlCol="0" anchor="ctr"/>
          <a:lstStyle/>
          <a:p>
            <a:r>
              <a:rPr lang="en-US" sz="3600">
                <a:solidFill>
                  <a:schemeClr val="tx1"/>
                </a:solidFill>
                <a:latin typeface="Arial-Rounded" panose="020B0500000000000000" pitchFamily="34" charset="0"/>
                <a:ea typeface="Arial-Rounded" panose="020B0500000000000000" pitchFamily="34" charset="0"/>
                <a:cs typeface="Arial-Rounded" panose="020B0500000000000000" pitchFamily="34" charset="0"/>
              </a:rPr>
              <a:t>A</a:t>
            </a:r>
            <a:r>
              <a:rPr lang="en-US" sz="360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vi-VN" sz="360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Dung dăng dung dẻ</a:t>
            </a:r>
            <a:endPar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Rectangle 7"/>
          <p:cNvSpPr/>
          <p:nvPr/>
        </p:nvSpPr>
        <p:spPr>
          <a:xfrm>
            <a:off x="1577271" y="730185"/>
            <a:ext cx="9052560" cy="1042507"/>
          </a:xfrm>
          <a:prstGeom prst="rect">
            <a:avLst/>
          </a:prstGeom>
          <a:solidFill>
            <a:schemeClr val="accent3">
              <a:lumMod val="40000"/>
              <a:lumOff val="60000"/>
            </a:schemeClr>
          </a:solidFill>
        </p:spPr>
        <p:txBody>
          <a:bodyPr wrap="square" lIns="121725" tIns="60862" rIns="121725" bIns="60862">
            <a:spAutoFit/>
          </a:bodyPr>
          <a:lstStyle/>
          <a:p>
            <a:pPr algn="ctr"/>
            <a:r>
              <a:rPr lang="vi-VN" sz="4800" b="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Trò chơi trong bài đọc vừa học là</a:t>
            </a:r>
            <a:endParaRPr lang="en-US" sz="48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62319" y="3814043"/>
            <a:ext cx="523845" cy="544761"/>
          </a:xfrm>
          <a:prstGeom prst="rect">
            <a:avLst/>
          </a:prstGeom>
          <a:noFill/>
        </p:spPr>
      </p:pic>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62319" y="2723367"/>
            <a:ext cx="467676" cy="533219"/>
          </a:xfrm>
          <a:prstGeom prst="rect">
            <a:avLst/>
          </a:prstGeom>
          <a:noFill/>
          <a:ln>
            <a:noFill/>
          </a:ln>
          <a:effectLst/>
        </p:spPr>
      </p:pic>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7367" y="4944101"/>
            <a:ext cx="467676" cy="533219"/>
          </a:xfrm>
          <a:prstGeom prst="rect">
            <a:avLst/>
          </a:prstGeom>
          <a:noFill/>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strVal val="#ppt_w*0.70"/>
                                          </p:val>
                                        </p:tav>
                                        <p:tav tm="100000">
                                          <p:val>
                                            <p:strVal val="#ppt_w"/>
                                          </p:val>
                                        </p:tav>
                                      </p:tavLst>
                                    </p:anim>
                                    <p:anim calcmode="lin" valueType="num">
                                      <p:cBhvr>
                                        <p:cTn id="11" dur="1000" fill="hold"/>
                                        <p:tgtEl>
                                          <p:spTgt spid="2"/>
                                        </p:tgtEl>
                                        <p:attrNameLst>
                                          <p:attrName>ppt_h</p:attrName>
                                        </p:attrNameLst>
                                      </p:cBhvr>
                                      <p:tavLst>
                                        <p:tav tm="0">
                                          <p:val>
                                            <p:strVal val="#ppt_h"/>
                                          </p:val>
                                        </p:tav>
                                        <p:tav tm="100000">
                                          <p:val>
                                            <p:strVal val="#ppt_h"/>
                                          </p:val>
                                        </p:tav>
                                      </p:tavLst>
                                    </p:anim>
                                    <p:animEffect transition="in" filter="fade">
                                      <p:cBhvr>
                                        <p:cTn id="12" dur="1000"/>
                                        <p:tgtEl>
                                          <p:spTgt spid="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strVal val="#ppt_w*0.70"/>
                                          </p:val>
                                        </p:tav>
                                        <p:tav tm="100000">
                                          <p:val>
                                            <p:strVal val="#ppt_w"/>
                                          </p:val>
                                        </p:tav>
                                      </p:tavLst>
                                    </p:anim>
                                    <p:anim calcmode="lin" valueType="num">
                                      <p:cBhvr>
                                        <p:cTn id="16" dur="1000" fill="hold"/>
                                        <p:tgtEl>
                                          <p:spTgt spid="3"/>
                                        </p:tgtEl>
                                        <p:attrNameLst>
                                          <p:attrName>ppt_h</p:attrName>
                                        </p:attrNameLst>
                                      </p:cBhvr>
                                      <p:tavLst>
                                        <p:tav tm="0">
                                          <p:val>
                                            <p:strVal val="#ppt_h"/>
                                          </p:val>
                                        </p:tav>
                                        <p:tav tm="100000">
                                          <p:val>
                                            <p:strVal val="#ppt_h"/>
                                          </p:val>
                                        </p:tav>
                                      </p:tavLst>
                                    </p:anim>
                                    <p:animEffect transition="in" filter="fade">
                                      <p:cBhvr>
                                        <p:cTn id="17" dur="1000"/>
                                        <p:tgtEl>
                                          <p:spTgt spid="3"/>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strVal val="#ppt_w*0.70"/>
                                          </p:val>
                                        </p:tav>
                                        <p:tav tm="100000">
                                          <p:val>
                                            <p:strVal val="#ppt_w"/>
                                          </p:val>
                                        </p:tav>
                                      </p:tavLst>
                                    </p:anim>
                                    <p:anim calcmode="lin" valueType="num">
                                      <p:cBhvr>
                                        <p:cTn id="21" dur="1000" fill="hold"/>
                                        <p:tgtEl>
                                          <p:spTgt spid="6"/>
                                        </p:tgtEl>
                                        <p:attrNameLst>
                                          <p:attrName>ppt_h</p:attrName>
                                        </p:attrNameLst>
                                      </p:cBhvr>
                                      <p:tavLst>
                                        <p:tav tm="0">
                                          <p:val>
                                            <p:strVal val="#ppt_h"/>
                                          </p:val>
                                        </p:tav>
                                        <p:tav tm="100000">
                                          <p:val>
                                            <p:strVal val="#ppt_h"/>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2"/>
                                        </p:tgtEl>
                                        <p:attrNameLst>
                                          <p:attrName>fillcolor</p:attrName>
                                        </p:attrNameLst>
                                      </p:cBhvr>
                                      <p:to>
                                        <a:schemeClr val="bg2"/>
                                      </p:to>
                                    </p:animClr>
                                    <p:set>
                                      <p:cBhvr>
                                        <p:cTn id="28" dur="250" fill="hold"/>
                                        <p:tgtEl>
                                          <p:spTgt spid="2"/>
                                        </p:tgtEl>
                                        <p:attrNameLst>
                                          <p:attrName>fill.type</p:attrName>
                                        </p:attrNameLst>
                                      </p:cBhvr>
                                      <p:to>
                                        <p:strVal val="solid"/>
                                      </p:to>
                                    </p:set>
                                    <p:set>
                                      <p:cBhvr>
                                        <p:cTn id="29" dur="250" fill="hold"/>
                                        <p:tgtEl>
                                          <p:spTgt spid="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2"/>
                                        </p:tgtEl>
                                        <p:attrNameLst>
                                          <p:attrName>fillcolor</p:attrName>
                                        </p:attrNameLst>
                                      </p:cBhvr>
                                      <p:to>
                                        <a:srgbClr val="FFFF00"/>
                                      </p:to>
                                    </p:animClr>
                                    <p:set>
                                      <p:cBhvr>
                                        <p:cTn id="32" dur="250" fill="hold"/>
                                        <p:tgtEl>
                                          <p:spTgt spid="2"/>
                                        </p:tgtEl>
                                        <p:attrNameLst>
                                          <p:attrName>fill.type</p:attrName>
                                        </p:attrNameLst>
                                      </p:cBhvr>
                                      <p:to>
                                        <p:strVal val="solid"/>
                                      </p:to>
                                    </p:set>
                                    <p:set>
                                      <p:cBhvr>
                                        <p:cTn id="33" dur="250" fill="hold"/>
                                        <p:tgtEl>
                                          <p:spTgt spid="2"/>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2"/>
                  </p:tgtEl>
                </p:cond>
              </p:nextCondLst>
            </p:seq>
            <p:seq concurrent="1" nextAc="seek">
              <p:cTn id="37" restart="whenNotActive" fill="hold" evtFilter="cancelBubble" nodeType="interactiveSeq">
                <p:stCondLst>
                  <p:cond evt="onClick" delay="0">
                    <p:tgtEl>
                      <p:spTgt spid="3"/>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3"/>
                                        </p:tgtEl>
                                        <p:attrNameLst>
                                          <p:attrName>fillcolor</p:attrName>
                                        </p:attrNameLst>
                                      </p:cBhvr>
                                      <p:to>
                                        <a:schemeClr val="accent1"/>
                                      </p:to>
                                    </p:animClr>
                                    <p:set>
                                      <p:cBhvr>
                                        <p:cTn id="42" dur="250" fill="hold"/>
                                        <p:tgtEl>
                                          <p:spTgt spid="3"/>
                                        </p:tgtEl>
                                        <p:attrNameLst>
                                          <p:attrName>fill.type</p:attrName>
                                        </p:attrNameLst>
                                      </p:cBhvr>
                                      <p:to>
                                        <p:strVal val="solid"/>
                                      </p:to>
                                    </p:set>
                                    <p:set>
                                      <p:cBhvr>
                                        <p:cTn id="43" dur="250" fill="hold"/>
                                        <p:tgtEl>
                                          <p:spTgt spid="3"/>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3"/>
                                        </p:tgtEl>
                                        <p:attrNameLst>
                                          <p:attrName>fillcolor</p:attrName>
                                        </p:attrNameLst>
                                      </p:cBhvr>
                                      <p:to>
                                        <a:schemeClr val="accent1"/>
                                      </p:to>
                                    </p:animClr>
                                    <p:set>
                                      <p:cBhvr>
                                        <p:cTn id="46" dur="250" fill="hold"/>
                                        <p:tgtEl>
                                          <p:spTgt spid="3"/>
                                        </p:tgtEl>
                                        <p:attrNameLst>
                                          <p:attrName>fill.type</p:attrName>
                                        </p:attrNameLst>
                                      </p:cBhvr>
                                      <p:to>
                                        <p:strVal val="solid"/>
                                      </p:to>
                                    </p:set>
                                    <p:set>
                                      <p:cBhvr>
                                        <p:cTn id="47" dur="250" fill="hold"/>
                                        <p:tgtEl>
                                          <p:spTgt spid="3"/>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3"/>
                  </p:tgtEl>
                </p:cond>
              </p:nextCondLst>
            </p:seq>
            <p:seq concurrent="1" nextAc="seek">
              <p:cTn id="51" restart="whenNotActive" fill="hold" evtFilter="cancelBubble" nodeType="interactiveSeq">
                <p:stCondLst>
                  <p:cond evt="onClick" delay="0">
                    <p:tgtEl>
                      <p:spTgt spid="6"/>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6"/>
                                        </p:tgtEl>
                                        <p:attrNameLst>
                                          <p:attrName>fillcolor</p:attrName>
                                        </p:attrNameLst>
                                      </p:cBhvr>
                                      <p:to>
                                        <a:schemeClr val="accent1"/>
                                      </p:to>
                                    </p:animClr>
                                    <p:set>
                                      <p:cBhvr>
                                        <p:cTn id="56" dur="250" fill="hold"/>
                                        <p:tgtEl>
                                          <p:spTgt spid="6"/>
                                        </p:tgtEl>
                                        <p:attrNameLst>
                                          <p:attrName>fill.type</p:attrName>
                                        </p:attrNameLst>
                                      </p:cBhvr>
                                      <p:to>
                                        <p:strVal val="solid"/>
                                      </p:to>
                                    </p:set>
                                    <p:set>
                                      <p:cBhvr>
                                        <p:cTn id="57" dur="250" fill="hold"/>
                                        <p:tgtEl>
                                          <p:spTgt spid="6"/>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6"/>
                                        </p:tgtEl>
                                        <p:attrNameLst>
                                          <p:attrName>fillcolor</p:attrName>
                                        </p:attrNameLst>
                                      </p:cBhvr>
                                      <p:to>
                                        <a:schemeClr val="accent1"/>
                                      </p:to>
                                    </p:animClr>
                                    <p:set>
                                      <p:cBhvr>
                                        <p:cTn id="60" dur="250" fill="hold"/>
                                        <p:tgtEl>
                                          <p:spTgt spid="6"/>
                                        </p:tgtEl>
                                        <p:attrNameLst>
                                          <p:attrName>fill.type</p:attrName>
                                        </p:attrNameLst>
                                      </p:cBhvr>
                                      <p:to>
                                        <p:strVal val="solid"/>
                                      </p:to>
                                    </p:set>
                                    <p:set>
                                      <p:cBhvr>
                                        <p:cTn id="61" dur="250" fill="hold"/>
                                        <p:tgtEl>
                                          <p:spTgt spid="6"/>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8194"/>
                                        </p:tgtEl>
                                        <p:attrNameLst>
                                          <p:attrName>style.visibility</p:attrName>
                                        </p:attrNameLst>
                                      </p:cBhvr>
                                      <p:to>
                                        <p:strVal val="visible"/>
                                      </p:to>
                                    </p:set>
                                    <p:animEffect transition="in" filter="fade">
                                      <p:cBhvr>
                                        <p:cTn id="64" dur="500"/>
                                        <p:tgtEl>
                                          <p:spTgt spid="8194"/>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6"/>
                  </p:tgtEl>
                </p:cond>
              </p:nextCondLst>
            </p:seq>
          </p:childTnLst>
        </p:cTn>
      </p:par>
    </p:tnLst>
    <p:bldLst>
      <p:bldP spid="2" grpId="0" animBg="1"/>
      <p:bldP spid="3" grpId="0" animBg="1"/>
      <p:bldP spid="6"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1061" y="2990071"/>
            <a:ext cx="9957816" cy="1013706"/>
          </a:xfrm>
          <a:prstGeom prst="rect">
            <a:avLst/>
          </a:prstGeom>
          <a:solidFill>
            <a:schemeClr val="accent3">
              <a:lumMod val="40000"/>
              <a:lumOff val="60000"/>
            </a:schemeClr>
          </a:solidFill>
          <a:ln w="28575" cap="flat" cmpd="sng" algn="ctr">
            <a:noFill/>
            <a:prstDash val="solid"/>
            <a:miter lim="800000"/>
          </a:ln>
          <a:effectLst/>
        </p:spPr>
        <p:txBody>
          <a:bodyPr lIns="121725" tIns="60862" rIns="121725" bIns="60862" rtlCol="0" anchor="ctr"/>
          <a:lstStyle/>
          <a:p>
            <a:pPr lvl="0">
              <a:buClrTx/>
              <a:defRPr/>
            </a:pPr>
            <a:r>
              <a:rPr lang="en-US" sz="360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A. </a:t>
            </a:r>
            <a:r>
              <a:rPr lang="vi-VN" sz="360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Đoàn kết và cố gắng để bảo vệ người cùng đội.</a:t>
            </a:r>
            <a:endParaRPr lang="vi-V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Rectangle 2"/>
          <p:cNvSpPr/>
          <p:nvPr/>
        </p:nvSpPr>
        <p:spPr>
          <a:xfrm>
            <a:off x="1145588" y="4265338"/>
            <a:ext cx="9957816" cy="1039634"/>
          </a:xfrm>
          <a:prstGeom prst="rect">
            <a:avLst/>
          </a:prstGeom>
          <a:solidFill>
            <a:schemeClr val="accent3">
              <a:lumMod val="40000"/>
              <a:lumOff val="60000"/>
            </a:schemeClr>
          </a:solidFill>
          <a:ln w="28575" cap="flat" cmpd="sng" algn="ctr">
            <a:noFill/>
            <a:prstDash val="solid"/>
            <a:miter lim="800000"/>
          </a:ln>
          <a:effectLst/>
        </p:spPr>
        <p:txBody>
          <a:bodyPr lIns="121725" tIns="60862" rIns="121725" bIns="60862" rtlCol="0" anchor="ctr"/>
          <a:lstStyle/>
          <a:p>
            <a:r>
              <a:rPr lang="en-US" sz="360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B. </a:t>
            </a:r>
            <a:r>
              <a:rPr lang="vi-VN" sz="360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Hét lên thật to</a:t>
            </a:r>
            <a:endPar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5"/>
          <p:cNvSpPr/>
          <p:nvPr/>
        </p:nvSpPr>
        <p:spPr>
          <a:xfrm>
            <a:off x="1160853" y="5516301"/>
            <a:ext cx="9957816" cy="1010483"/>
          </a:xfrm>
          <a:prstGeom prst="rect">
            <a:avLst/>
          </a:prstGeom>
          <a:solidFill>
            <a:schemeClr val="accent3">
              <a:lumMod val="40000"/>
              <a:lumOff val="60000"/>
            </a:schemeClr>
          </a:solidFill>
          <a:ln w="28575" cap="flat" cmpd="sng" algn="ctr">
            <a:noFill/>
            <a:prstDash val="solid"/>
            <a:miter lim="800000"/>
          </a:ln>
          <a:effectLst/>
        </p:spPr>
        <p:txBody>
          <a:bodyPr lIns="121725" tIns="60862" rIns="121725" bIns="60862" rtlCol="0" anchor="ctr"/>
          <a:lstStyle/>
          <a:p>
            <a:r>
              <a:rPr lang="en-US" sz="360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C. </a:t>
            </a:r>
            <a:r>
              <a:rPr lang="vi-VN" sz="360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Đông người chơi</a:t>
            </a:r>
            <a:endPar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Rectangle 7"/>
          <p:cNvSpPr/>
          <p:nvPr/>
        </p:nvSpPr>
        <p:spPr>
          <a:xfrm>
            <a:off x="1121061" y="228600"/>
            <a:ext cx="9957816" cy="1969572"/>
          </a:xfrm>
          <a:prstGeom prst="rect">
            <a:avLst/>
          </a:prstGeom>
          <a:solidFill>
            <a:schemeClr val="accent3">
              <a:lumMod val="40000"/>
              <a:lumOff val="60000"/>
            </a:schemeClr>
          </a:solidFill>
        </p:spPr>
        <p:txBody>
          <a:bodyPr wrap="square" lIns="121725" tIns="60862" rIns="121725" bIns="60862">
            <a:spAutoFit/>
          </a:bodyPr>
          <a:lstStyle/>
          <a:p>
            <a:pPr algn="ctr"/>
            <a:r>
              <a:rPr lang="vi-VN" sz="4000" b="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Trong trò chơi </a:t>
            </a:r>
            <a:r>
              <a:rPr lang="vi-VN" sz="4000" b="1" i="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Rồng rắn lên mây, </a:t>
            </a:r>
            <a:r>
              <a:rPr lang="vi-VN" sz="4000" b="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đội r</a:t>
            </a:r>
            <a:r>
              <a:rPr lang="vi-VN" sz="4000" b="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ồng rắn muốn bảo vệ được khúc giữa và khúc đuôi thì cần phải:</a:t>
            </a:r>
            <a:endParaRPr lang="en-US" sz="40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68585" y="3066512"/>
            <a:ext cx="843657" cy="877344"/>
          </a:xfrm>
          <a:prstGeom prst="rect">
            <a:avLst/>
          </a:prstGeom>
          <a:noFill/>
        </p:spPr>
      </p:pic>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13814" y="5606679"/>
            <a:ext cx="753198" cy="858753"/>
          </a:xfrm>
          <a:prstGeom prst="rect">
            <a:avLst/>
          </a:prstGeom>
          <a:noFill/>
          <a:ln>
            <a:noFill/>
          </a:ln>
          <a:effectLst/>
        </p:spPr>
      </p:pic>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29025" y="4402468"/>
            <a:ext cx="753198" cy="858753"/>
          </a:xfrm>
          <a:prstGeom prst="rect">
            <a:avLst/>
          </a:prstGeom>
          <a:noFill/>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strVal val="#ppt_w*0.70"/>
                                          </p:val>
                                        </p:tav>
                                        <p:tav tm="100000">
                                          <p:val>
                                            <p:strVal val="#ppt_w"/>
                                          </p:val>
                                        </p:tav>
                                      </p:tavLst>
                                    </p:anim>
                                    <p:anim calcmode="lin" valueType="num">
                                      <p:cBhvr>
                                        <p:cTn id="11" dur="1000" fill="hold"/>
                                        <p:tgtEl>
                                          <p:spTgt spid="2"/>
                                        </p:tgtEl>
                                        <p:attrNameLst>
                                          <p:attrName>ppt_h</p:attrName>
                                        </p:attrNameLst>
                                      </p:cBhvr>
                                      <p:tavLst>
                                        <p:tav tm="0">
                                          <p:val>
                                            <p:strVal val="#ppt_h"/>
                                          </p:val>
                                        </p:tav>
                                        <p:tav tm="100000">
                                          <p:val>
                                            <p:strVal val="#ppt_h"/>
                                          </p:val>
                                        </p:tav>
                                      </p:tavLst>
                                    </p:anim>
                                    <p:animEffect transition="in" filter="fade">
                                      <p:cBhvr>
                                        <p:cTn id="12" dur="1000"/>
                                        <p:tgtEl>
                                          <p:spTgt spid="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strVal val="#ppt_w*0.70"/>
                                          </p:val>
                                        </p:tav>
                                        <p:tav tm="100000">
                                          <p:val>
                                            <p:strVal val="#ppt_w"/>
                                          </p:val>
                                        </p:tav>
                                      </p:tavLst>
                                    </p:anim>
                                    <p:anim calcmode="lin" valueType="num">
                                      <p:cBhvr>
                                        <p:cTn id="16" dur="1000" fill="hold"/>
                                        <p:tgtEl>
                                          <p:spTgt spid="3"/>
                                        </p:tgtEl>
                                        <p:attrNameLst>
                                          <p:attrName>ppt_h</p:attrName>
                                        </p:attrNameLst>
                                      </p:cBhvr>
                                      <p:tavLst>
                                        <p:tav tm="0">
                                          <p:val>
                                            <p:strVal val="#ppt_h"/>
                                          </p:val>
                                        </p:tav>
                                        <p:tav tm="100000">
                                          <p:val>
                                            <p:strVal val="#ppt_h"/>
                                          </p:val>
                                        </p:tav>
                                      </p:tavLst>
                                    </p:anim>
                                    <p:animEffect transition="in" filter="fade">
                                      <p:cBhvr>
                                        <p:cTn id="17" dur="1000"/>
                                        <p:tgtEl>
                                          <p:spTgt spid="3"/>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strVal val="#ppt_w*0.70"/>
                                          </p:val>
                                        </p:tav>
                                        <p:tav tm="100000">
                                          <p:val>
                                            <p:strVal val="#ppt_w"/>
                                          </p:val>
                                        </p:tav>
                                      </p:tavLst>
                                    </p:anim>
                                    <p:anim calcmode="lin" valueType="num">
                                      <p:cBhvr>
                                        <p:cTn id="21" dur="1000" fill="hold"/>
                                        <p:tgtEl>
                                          <p:spTgt spid="6"/>
                                        </p:tgtEl>
                                        <p:attrNameLst>
                                          <p:attrName>ppt_h</p:attrName>
                                        </p:attrNameLst>
                                      </p:cBhvr>
                                      <p:tavLst>
                                        <p:tav tm="0">
                                          <p:val>
                                            <p:strVal val="#ppt_h"/>
                                          </p:val>
                                        </p:tav>
                                        <p:tav tm="100000">
                                          <p:val>
                                            <p:strVal val="#ppt_h"/>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2"/>
                                        </p:tgtEl>
                                        <p:attrNameLst>
                                          <p:attrName>fillcolor</p:attrName>
                                        </p:attrNameLst>
                                      </p:cBhvr>
                                      <p:to>
                                        <a:schemeClr val="bg2"/>
                                      </p:to>
                                    </p:animClr>
                                    <p:set>
                                      <p:cBhvr>
                                        <p:cTn id="28" dur="250" fill="hold"/>
                                        <p:tgtEl>
                                          <p:spTgt spid="2"/>
                                        </p:tgtEl>
                                        <p:attrNameLst>
                                          <p:attrName>fill.type</p:attrName>
                                        </p:attrNameLst>
                                      </p:cBhvr>
                                      <p:to>
                                        <p:strVal val="solid"/>
                                      </p:to>
                                    </p:set>
                                    <p:set>
                                      <p:cBhvr>
                                        <p:cTn id="29" dur="250" fill="hold"/>
                                        <p:tgtEl>
                                          <p:spTgt spid="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2"/>
                                        </p:tgtEl>
                                        <p:attrNameLst>
                                          <p:attrName>fillcolor</p:attrName>
                                        </p:attrNameLst>
                                      </p:cBhvr>
                                      <p:to>
                                        <a:srgbClr val="FFFF00"/>
                                      </p:to>
                                    </p:animClr>
                                    <p:set>
                                      <p:cBhvr>
                                        <p:cTn id="32" dur="250" fill="hold"/>
                                        <p:tgtEl>
                                          <p:spTgt spid="2"/>
                                        </p:tgtEl>
                                        <p:attrNameLst>
                                          <p:attrName>fill.type</p:attrName>
                                        </p:attrNameLst>
                                      </p:cBhvr>
                                      <p:to>
                                        <p:strVal val="solid"/>
                                      </p:to>
                                    </p:set>
                                    <p:set>
                                      <p:cBhvr>
                                        <p:cTn id="33" dur="250" fill="hold"/>
                                        <p:tgtEl>
                                          <p:spTgt spid="2"/>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2"/>
                  </p:tgtEl>
                </p:cond>
              </p:nextCondLst>
            </p:seq>
            <p:seq concurrent="1" nextAc="seek">
              <p:cTn id="37" restart="whenNotActive" fill="hold" evtFilter="cancelBubble" nodeType="interactiveSeq">
                <p:stCondLst>
                  <p:cond evt="onClick" delay="0">
                    <p:tgtEl>
                      <p:spTgt spid="3"/>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3"/>
                                        </p:tgtEl>
                                        <p:attrNameLst>
                                          <p:attrName>fillcolor</p:attrName>
                                        </p:attrNameLst>
                                      </p:cBhvr>
                                      <p:to>
                                        <a:schemeClr val="accent1"/>
                                      </p:to>
                                    </p:animClr>
                                    <p:set>
                                      <p:cBhvr>
                                        <p:cTn id="42" dur="250" fill="hold"/>
                                        <p:tgtEl>
                                          <p:spTgt spid="3"/>
                                        </p:tgtEl>
                                        <p:attrNameLst>
                                          <p:attrName>fill.type</p:attrName>
                                        </p:attrNameLst>
                                      </p:cBhvr>
                                      <p:to>
                                        <p:strVal val="solid"/>
                                      </p:to>
                                    </p:set>
                                    <p:set>
                                      <p:cBhvr>
                                        <p:cTn id="43" dur="250" fill="hold"/>
                                        <p:tgtEl>
                                          <p:spTgt spid="3"/>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3"/>
                                        </p:tgtEl>
                                        <p:attrNameLst>
                                          <p:attrName>fillcolor</p:attrName>
                                        </p:attrNameLst>
                                      </p:cBhvr>
                                      <p:to>
                                        <a:schemeClr val="accent1"/>
                                      </p:to>
                                    </p:animClr>
                                    <p:set>
                                      <p:cBhvr>
                                        <p:cTn id="46" dur="250" fill="hold"/>
                                        <p:tgtEl>
                                          <p:spTgt spid="3"/>
                                        </p:tgtEl>
                                        <p:attrNameLst>
                                          <p:attrName>fill.type</p:attrName>
                                        </p:attrNameLst>
                                      </p:cBhvr>
                                      <p:to>
                                        <p:strVal val="solid"/>
                                      </p:to>
                                    </p:set>
                                    <p:set>
                                      <p:cBhvr>
                                        <p:cTn id="47" dur="250" fill="hold"/>
                                        <p:tgtEl>
                                          <p:spTgt spid="3"/>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3"/>
                  </p:tgtEl>
                </p:cond>
              </p:nextCondLst>
            </p:seq>
            <p:seq concurrent="1" nextAc="seek">
              <p:cTn id="51" restart="whenNotActive" fill="hold" evtFilter="cancelBubble" nodeType="interactiveSeq">
                <p:stCondLst>
                  <p:cond evt="onClick" delay="0">
                    <p:tgtEl>
                      <p:spTgt spid="6"/>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6"/>
                                        </p:tgtEl>
                                        <p:attrNameLst>
                                          <p:attrName>fillcolor</p:attrName>
                                        </p:attrNameLst>
                                      </p:cBhvr>
                                      <p:to>
                                        <a:schemeClr val="accent1"/>
                                      </p:to>
                                    </p:animClr>
                                    <p:set>
                                      <p:cBhvr>
                                        <p:cTn id="56" dur="250" fill="hold"/>
                                        <p:tgtEl>
                                          <p:spTgt spid="6"/>
                                        </p:tgtEl>
                                        <p:attrNameLst>
                                          <p:attrName>fill.type</p:attrName>
                                        </p:attrNameLst>
                                      </p:cBhvr>
                                      <p:to>
                                        <p:strVal val="solid"/>
                                      </p:to>
                                    </p:set>
                                    <p:set>
                                      <p:cBhvr>
                                        <p:cTn id="57" dur="250" fill="hold"/>
                                        <p:tgtEl>
                                          <p:spTgt spid="6"/>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6"/>
                                        </p:tgtEl>
                                        <p:attrNameLst>
                                          <p:attrName>fillcolor</p:attrName>
                                        </p:attrNameLst>
                                      </p:cBhvr>
                                      <p:to>
                                        <a:schemeClr val="accent1"/>
                                      </p:to>
                                    </p:animClr>
                                    <p:set>
                                      <p:cBhvr>
                                        <p:cTn id="60" dur="250" fill="hold"/>
                                        <p:tgtEl>
                                          <p:spTgt spid="6"/>
                                        </p:tgtEl>
                                        <p:attrNameLst>
                                          <p:attrName>fill.type</p:attrName>
                                        </p:attrNameLst>
                                      </p:cBhvr>
                                      <p:to>
                                        <p:strVal val="solid"/>
                                      </p:to>
                                    </p:set>
                                    <p:set>
                                      <p:cBhvr>
                                        <p:cTn id="61" dur="250" fill="hold"/>
                                        <p:tgtEl>
                                          <p:spTgt spid="6"/>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8194"/>
                                        </p:tgtEl>
                                        <p:attrNameLst>
                                          <p:attrName>style.visibility</p:attrName>
                                        </p:attrNameLst>
                                      </p:cBhvr>
                                      <p:to>
                                        <p:strVal val="visible"/>
                                      </p:to>
                                    </p:set>
                                    <p:animEffect transition="in" filter="fade">
                                      <p:cBhvr>
                                        <p:cTn id="64" dur="500"/>
                                        <p:tgtEl>
                                          <p:spTgt spid="8194"/>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6"/>
                  </p:tgtEl>
                </p:cond>
              </p:nextCondLst>
            </p:seq>
          </p:childTnLst>
        </p:cTn>
      </p:par>
    </p:tnLst>
    <p:bldLst>
      <p:bldP spid="2" grpId="0" animBg="1"/>
      <p:bldP spid="3" grpId="0" animBg="1"/>
      <p:bldP spid="6"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1" cstate="print">
            <a:extLst>
              <a:ext uri="{28A0092B-C50C-407E-A947-70E740481C1C}">
                <a14:useLocalDpi xmlns:a14="http://schemas.microsoft.com/office/drawing/2010/main" val="0"/>
              </a:ext>
            </a:extLst>
          </a:blip>
          <a:srcRect b="7168"/>
          <a:stretch>
            <a:fillRect/>
          </a:stretch>
        </p:blipFill>
        <p:spPr>
          <a:xfrm>
            <a:off x="2134224" y="-572814"/>
            <a:ext cx="7840407" cy="7278414"/>
          </a:xfrm>
          <a:prstGeom prst="rect">
            <a:avLst/>
          </a:prstGeom>
        </p:spPr>
      </p:pic>
      <p:sp>
        <p:nvSpPr>
          <p:cNvPr id="12" name="Title 1"/>
          <p:cNvSpPr txBox="1"/>
          <p:nvPr/>
        </p:nvSpPr>
        <p:spPr>
          <a:xfrm>
            <a:off x="2723746" y="1408385"/>
            <a:ext cx="6411885" cy="1143000"/>
          </a:xfrm>
          <a:prstGeom prst="rect">
            <a:avLst/>
          </a:prstGeom>
        </p:spPr>
        <p:txBody>
          <a:bodyPr>
            <a:normAutofit/>
          </a:bodyPr>
          <a:lstStyle>
            <a:lvl1pPr algn="ctr" defTabSz="1217295" rtl="0" eaLnBrk="1" latinLnBrk="0" hangingPunct="1">
              <a:spcBef>
                <a:spcPct val="0"/>
              </a:spcBef>
              <a:buNone/>
              <a:defRPr sz="5900" kern="1200">
                <a:solidFill>
                  <a:schemeClr val="tx1"/>
                </a:solidFill>
                <a:latin typeface="+mj-lt"/>
                <a:ea typeface="+mj-ea"/>
                <a:cs typeface="+mj-cs"/>
              </a:defRPr>
            </a:lvl1pPr>
          </a:lstStyle>
          <a:p>
            <a:r>
              <a:rPr lang="en-US" sz="6000" smtClean="0">
                <a:solidFill>
                  <a:srgbClr val="002060"/>
                </a:solidFill>
                <a:latin typeface="Arial" panose="020B0604020202020204" pitchFamily="34" charset="0"/>
                <a:ea typeface="Arial-Rounded" panose="020B0500000000000000" pitchFamily="34" charset="0"/>
                <a:cs typeface="Arial" panose="020B0604020202020204" pitchFamily="34" charset="0"/>
              </a:rPr>
              <a:t>Dặn dò</a:t>
            </a:r>
            <a:endParaRPr lang="en-US" sz="600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grpSp>
        <p:nvGrpSpPr>
          <p:cNvPr id="4" name="Google Shape;671;p35"/>
          <p:cNvGrpSpPr/>
          <p:nvPr/>
        </p:nvGrpSpPr>
        <p:grpSpPr>
          <a:xfrm rot="684726" flipH="1">
            <a:off x="482394" y="3967187"/>
            <a:ext cx="1801424" cy="2127541"/>
            <a:chOff x="6279400" y="1444575"/>
            <a:chExt cx="1466035" cy="1727152"/>
          </a:xfrm>
        </p:grpSpPr>
        <p:sp>
          <p:nvSpPr>
            <p:cNvPr id="5" name="Google Shape;672;p35"/>
            <p:cNvSpPr/>
            <p:nvPr/>
          </p:nvSpPr>
          <p:spPr>
            <a:xfrm>
              <a:off x="6309338" y="1444575"/>
              <a:ext cx="1436097" cy="1632780"/>
            </a:xfrm>
            <a:custGeom>
              <a:avLst/>
              <a:gdLst/>
              <a:ahLst/>
              <a:cxnLst/>
              <a:rect l="l" t="t" r="r" b="b"/>
              <a:pathLst>
                <a:path w="17940" h="20397" extrusionOk="0">
                  <a:moveTo>
                    <a:pt x="14656" y="1"/>
                  </a:moveTo>
                  <a:cubicBezTo>
                    <a:pt x="13685" y="1"/>
                    <a:pt x="12751" y="436"/>
                    <a:pt x="12128" y="1215"/>
                  </a:cubicBezTo>
                  <a:lnTo>
                    <a:pt x="796" y="15270"/>
                  </a:lnTo>
                  <a:cubicBezTo>
                    <a:pt x="253" y="15925"/>
                    <a:pt x="0" y="16767"/>
                    <a:pt x="75" y="17610"/>
                  </a:cubicBezTo>
                  <a:cubicBezTo>
                    <a:pt x="103" y="17937"/>
                    <a:pt x="187" y="18255"/>
                    <a:pt x="309" y="18564"/>
                  </a:cubicBezTo>
                  <a:cubicBezTo>
                    <a:pt x="655" y="19369"/>
                    <a:pt x="1339" y="19996"/>
                    <a:pt x="2181" y="20258"/>
                  </a:cubicBezTo>
                  <a:cubicBezTo>
                    <a:pt x="2488" y="20351"/>
                    <a:pt x="2803" y="20396"/>
                    <a:pt x="3114" y="20396"/>
                  </a:cubicBezTo>
                  <a:cubicBezTo>
                    <a:pt x="4081" y="20396"/>
                    <a:pt x="5020" y="19960"/>
                    <a:pt x="5643" y="19182"/>
                  </a:cubicBezTo>
                  <a:lnTo>
                    <a:pt x="16985" y="5126"/>
                  </a:lnTo>
                  <a:cubicBezTo>
                    <a:pt x="17818" y="4106"/>
                    <a:pt x="17939" y="2675"/>
                    <a:pt x="17303" y="1514"/>
                  </a:cubicBezTo>
                  <a:cubicBezTo>
                    <a:pt x="16863" y="756"/>
                    <a:pt x="16115" y="213"/>
                    <a:pt x="15244" y="54"/>
                  </a:cubicBezTo>
                  <a:cubicBezTo>
                    <a:pt x="15048" y="18"/>
                    <a:pt x="14851" y="1"/>
                    <a:pt x="14656" y="1"/>
                  </a:cubicBezTo>
                  <a:close/>
                </a:path>
              </a:pathLst>
            </a:custGeom>
            <a:solidFill>
              <a:srgbClr val="FF835F"/>
            </a:solidFill>
            <a:ln>
              <a:noFill/>
            </a:ln>
          </p:spPr>
          <p:txBody>
            <a:bodyPr spcFirstLastPara="1" wrap="square" lIns="91425" tIns="91425" rIns="91425" bIns="91425" anchor="ctr" anchorCtr="0">
              <a:noAutofit/>
            </a:bodyPr>
            <a:lstStyle/>
            <a:p/>
          </p:txBody>
        </p:sp>
        <p:sp>
          <p:nvSpPr>
            <p:cNvPr id="6" name="Google Shape;673;p35"/>
            <p:cNvSpPr/>
            <p:nvPr/>
          </p:nvSpPr>
          <p:spPr>
            <a:xfrm>
              <a:off x="6334074" y="1448898"/>
              <a:ext cx="1359649" cy="1617330"/>
            </a:xfrm>
            <a:custGeom>
              <a:avLst/>
              <a:gdLst/>
              <a:ahLst/>
              <a:cxnLst/>
              <a:rect l="l" t="t" r="r" b="b"/>
              <a:pathLst>
                <a:path w="16985" h="20204" extrusionOk="0">
                  <a:moveTo>
                    <a:pt x="14935" y="0"/>
                  </a:moveTo>
                  <a:lnTo>
                    <a:pt x="0" y="18510"/>
                  </a:lnTo>
                  <a:cubicBezTo>
                    <a:pt x="337" y="19315"/>
                    <a:pt x="1030" y="19942"/>
                    <a:pt x="1872" y="20204"/>
                  </a:cubicBezTo>
                  <a:lnTo>
                    <a:pt x="16985" y="1460"/>
                  </a:lnTo>
                  <a:cubicBezTo>
                    <a:pt x="16545" y="702"/>
                    <a:pt x="15796" y="159"/>
                    <a:pt x="14935" y="0"/>
                  </a:cubicBezTo>
                  <a:close/>
                </a:path>
              </a:pathLst>
            </a:custGeom>
            <a:solidFill>
              <a:srgbClr val="FFB034"/>
            </a:solidFill>
            <a:ln>
              <a:noFill/>
            </a:ln>
          </p:spPr>
          <p:txBody>
            <a:bodyPr spcFirstLastPara="1" wrap="square" lIns="91425" tIns="91425" rIns="91425" bIns="91425" anchor="ctr" anchorCtr="0">
              <a:noAutofit/>
            </a:bodyPr>
            <a:lstStyle/>
            <a:p/>
          </p:txBody>
        </p:sp>
        <p:sp>
          <p:nvSpPr>
            <p:cNvPr id="7" name="Google Shape;674;p35"/>
            <p:cNvSpPr/>
            <p:nvPr/>
          </p:nvSpPr>
          <p:spPr>
            <a:xfrm>
              <a:off x="6279400" y="2786767"/>
              <a:ext cx="376075" cy="384960"/>
            </a:xfrm>
            <a:custGeom>
              <a:avLst/>
              <a:gdLst/>
              <a:ahLst/>
              <a:cxnLst/>
              <a:rect l="l" t="t" r="r" b="b"/>
              <a:pathLst>
                <a:path w="4698" h="4809" extrusionOk="0">
                  <a:moveTo>
                    <a:pt x="449" y="0"/>
                  </a:moveTo>
                  <a:cubicBezTo>
                    <a:pt x="449" y="0"/>
                    <a:pt x="49" y="4576"/>
                    <a:pt x="4" y="4800"/>
                  </a:cubicBezTo>
                  <a:lnTo>
                    <a:pt x="4" y="4800"/>
                  </a:lnTo>
                  <a:lnTo>
                    <a:pt x="4698" y="3416"/>
                  </a:lnTo>
                  <a:lnTo>
                    <a:pt x="449" y="0"/>
                  </a:lnTo>
                  <a:close/>
                  <a:moveTo>
                    <a:pt x="4" y="4800"/>
                  </a:moveTo>
                  <a:lnTo>
                    <a:pt x="0" y="4801"/>
                  </a:lnTo>
                  <a:cubicBezTo>
                    <a:pt x="0" y="4806"/>
                    <a:pt x="1" y="4808"/>
                    <a:pt x="1" y="4808"/>
                  </a:cubicBezTo>
                  <a:cubicBezTo>
                    <a:pt x="2" y="4808"/>
                    <a:pt x="3" y="4805"/>
                    <a:pt x="4" y="4800"/>
                  </a:cubicBezTo>
                  <a:close/>
                </a:path>
              </a:pathLst>
            </a:custGeom>
            <a:solidFill>
              <a:srgbClr val="FFC8AF"/>
            </a:solidFill>
            <a:ln>
              <a:noFill/>
            </a:ln>
          </p:spPr>
          <p:txBody>
            <a:bodyPr spcFirstLastPara="1" wrap="square" lIns="91425" tIns="91425" rIns="91425" bIns="91425" anchor="ctr" anchorCtr="0">
              <a:noAutofit/>
            </a:bodyPr>
            <a:lstStyle/>
            <a:p/>
          </p:txBody>
        </p:sp>
        <p:sp>
          <p:nvSpPr>
            <p:cNvPr id="8" name="Google Shape;675;p35"/>
            <p:cNvSpPr/>
            <p:nvPr/>
          </p:nvSpPr>
          <p:spPr>
            <a:xfrm>
              <a:off x="6279400" y="3024194"/>
              <a:ext cx="143850" cy="146171"/>
            </a:xfrm>
            <a:custGeom>
              <a:avLst/>
              <a:gdLst/>
              <a:ahLst/>
              <a:cxnLst/>
              <a:rect l="l" t="t" r="r" b="b"/>
              <a:pathLst>
                <a:path w="1797" h="1826" extrusionOk="0">
                  <a:moveTo>
                    <a:pt x="178" y="1"/>
                  </a:moveTo>
                  <a:cubicBezTo>
                    <a:pt x="94" y="927"/>
                    <a:pt x="19" y="1732"/>
                    <a:pt x="0" y="1826"/>
                  </a:cubicBezTo>
                  <a:lnTo>
                    <a:pt x="1797" y="1302"/>
                  </a:lnTo>
                  <a:lnTo>
                    <a:pt x="178" y="1"/>
                  </a:lnTo>
                  <a:close/>
                </a:path>
              </a:pathLst>
            </a:custGeom>
            <a:solidFill>
              <a:srgbClr val="3F2732"/>
            </a:solidFill>
            <a:ln>
              <a:noFill/>
            </a:ln>
          </p:spPr>
          <p:txBody>
            <a:bodyPr spcFirstLastPara="1" wrap="square" lIns="91425" tIns="91425" rIns="91425" bIns="91425" anchor="ctr" anchorCtr="0">
              <a:noAutofit/>
            </a:bodyPr>
            <a:lstStyle/>
            <a:p/>
          </p:txBody>
        </p:sp>
        <p:sp>
          <p:nvSpPr>
            <p:cNvPr id="9" name="Google Shape;676;p35"/>
            <p:cNvSpPr/>
            <p:nvPr/>
          </p:nvSpPr>
          <p:spPr>
            <a:xfrm>
              <a:off x="7261446" y="1444575"/>
              <a:ext cx="483982" cy="432830"/>
            </a:xfrm>
            <a:custGeom>
              <a:avLst/>
              <a:gdLst/>
              <a:ahLst/>
              <a:cxnLst/>
              <a:rect l="l" t="t" r="r" b="b"/>
              <a:pathLst>
                <a:path w="6046" h="5407" extrusionOk="0">
                  <a:moveTo>
                    <a:pt x="2758" y="1"/>
                  </a:moveTo>
                  <a:cubicBezTo>
                    <a:pt x="1782" y="1"/>
                    <a:pt x="849" y="436"/>
                    <a:pt x="234" y="1215"/>
                  </a:cubicBezTo>
                  <a:lnTo>
                    <a:pt x="0" y="1495"/>
                  </a:lnTo>
                  <a:lnTo>
                    <a:pt x="4857" y="5407"/>
                  </a:lnTo>
                  <a:lnTo>
                    <a:pt x="5081" y="5126"/>
                  </a:lnTo>
                  <a:cubicBezTo>
                    <a:pt x="5914" y="4106"/>
                    <a:pt x="6045" y="2675"/>
                    <a:pt x="5400" y="1523"/>
                  </a:cubicBezTo>
                  <a:cubicBezTo>
                    <a:pt x="4960" y="756"/>
                    <a:pt x="4211" y="213"/>
                    <a:pt x="3350" y="54"/>
                  </a:cubicBezTo>
                  <a:cubicBezTo>
                    <a:pt x="3152" y="18"/>
                    <a:pt x="2954" y="1"/>
                    <a:pt x="2758" y="1"/>
                  </a:cubicBezTo>
                  <a:close/>
                </a:path>
              </a:pathLst>
            </a:custGeom>
            <a:solidFill>
              <a:srgbClr val="3F2732"/>
            </a:solidFill>
            <a:ln>
              <a:noFill/>
            </a:ln>
          </p:spPr>
          <p:txBody>
            <a:bodyPr spcFirstLastPara="1" wrap="square" lIns="91425" tIns="91425" rIns="91425" bIns="91425" anchor="ctr" anchorCtr="0">
              <a:noAutofit/>
            </a:bodyPr>
            <a:lstStyle/>
            <a:p/>
          </p:txBody>
        </p:sp>
        <p:sp>
          <p:nvSpPr>
            <p:cNvPr id="10" name="Google Shape;677;p35"/>
            <p:cNvSpPr/>
            <p:nvPr/>
          </p:nvSpPr>
          <p:spPr>
            <a:xfrm>
              <a:off x="7192524" y="1534551"/>
              <a:ext cx="480940" cy="398809"/>
            </a:xfrm>
            <a:custGeom>
              <a:avLst/>
              <a:gdLst/>
              <a:ahLst/>
              <a:cxnLst/>
              <a:rect l="l" t="t" r="r" b="b"/>
              <a:pathLst>
                <a:path w="6008" h="4982" extrusionOk="0">
                  <a:moveTo>
                    <a:pt x="791" y="0"/>
                  </a:moveTo>
                  <a:cubicBezTo>
                    <a:pt x="590" y="0"/>
                    <a:pt x="391" y="89"/>
                    <a:pt x="253" y="259"/>
                  </a:cubicBezTo>
                  <a:lnTo>
                    <a:pt x="244" y="278"/>
                  </a:lnTo>
                  <a:cubicBezTo>
                    <a:pt x="0" y="577"/>
                    <a:pt x="47" y="1008"/>
                    <a:pt x="346" y="1251"/>
                  </a:cubicBezTo>
                  <a:lnTo>
                    <a:pt x="4773" y="4826"/>
                  </a:lnTo>
                  <a:cubicBezTo>
                    <a:pt x="4902" y="4931"/>
                    <a:pt x="5057" y="4982"/>
                    <a:pt x="5211" y="4982"/>
                  </a:cubicBezTo>
                  <a:cubicBezTo>
                    <a:pt x="5413" y="4982"/>
                    <a:pt x="5613" y="4893"/>
                    <a:pt x="5746" y="4723"/>
                  </a:cubicBezTo>
                  <a:lnTo>
                    <a:pt x="5765" y="4704"/>
                  </a:lnTo>
                  <a:cubicBezTo>
                    <a:pt x="6008" y="4405"/>
                    <a:pt x="5961" y="3974"/>
                    <a:pt x="5662" y="3731"/>
                  </a:cubicBezTo>
                  <a:lnTo>
                    <a:pt x="1226" y="156"/>
                  </a:lnTo>
                  <a:cubicBezTo>
                    <a:pt x="1097" y="51"/>
                    <a:pt x="943" y="0"/>
                    <a:pt x="791" y="0"/>
                  </a:cubicBezTo>
                  <a:close/>
                </a:path>
              </a:pathLst>
            </a:custGeom>
            <a:solidFill>
              <a:srgbClr val="FAF4F2"/>
            </a:solidFill>
            <a:ln>
              <a:noFill/>
            </a:ln>
          </p:spPr>
          <p:txBody>
            <a:bodyPr spcFirstLastPara="1" wrap="square" lIns="91425" tIns="91425" rIns="91425" bIns="91425" anchor="ctr" anchorCtr="0">
              <a:noAutofit/>
            </a:bodyPr>
            <a:lstStyle/>
            <a:p/>
          </p:txBody>
        </p:sp>
        <p:sp>
          <p:nvSpPr>
            <p:cNvPr id="13" name="Google Shape;678;p35"/>
            <p:cNvSpPr/>
            <p:nvPr/>
          </p:nvSpPr>
          <p:spPr>
            <a:xfrm>
              <a:off x="7066686" y="1700093"/>
              <a:ext cx="480940" cy="398249"/>
            </a:xfrm>
            <a:custGeom>
              <a:avLst/>
              <a:gdLst/>
              <a:ahLst/>
              <a:cxnLst/>
              <a:rect l="l" t="t" r="r" b="b"/>
              <a:pathLst>
                <a:path w="6008" h="4975" extrusionOk="0">
                  <a:moveTo>
                    <a:pt x="795" y="0"/>
                  </a:moveTo>
                  <a:cubicBezTo>
                    <a:pt x="593" y="0"/>
                    <a:pt x="391" y="89"/>
                    <a:pt x="253" y="259"/>
                  </a:cubicBezTo>
                  <a:lnTo>
                    <a:pt x="243" y="278"/>
                  </a:lnTo>
                  <a:cubicBezTo>
                    <a:pt x="0" y="577"/>
                    <a:pt x="47" y="1008"/>
                    <a:pt x="346" y="1251"/>
                  </a:cubicBezTo>
                  <a:lnTo>
                    <a:pt x="4773" y="4826"/>
                  </a:lnTo>
                  <a:cubicBezTo>
                    <a:pt x="4901" y="4926"/>
                    <a:pt x="5055" y="4975"/>
                    <a:pt x="5208" y="4975"/>
                  </a:cubicBezTo>
                  <a:cubicBezTo>
                    <a:pt x="5411" y="4975"/>
                    <a:pt x="5612" y="4889"/>
                    <a:pt x="5746" y="4723"/>
                  </a:cubicBezTo>
                  <a:lnTo>
                    <a:pt x="5765" y="4704"/>
                  </a:lnTo>
                  <a:cubicBezTo>
                    <a:pt x="6008" y="4405"/>
                    <a:pt x="5961" y="3965"/>
                    <a:pt x="5662" y="3731"/>
                  </a:cubicBezTo>
                  <a:lnTo>
                    <a:pt x="1226" y="156"/>
                  </a:lnTo>
                  <a:cubicBezTo>
                    <a:pt x="1101" y="51"/>
                    <a:pt x="948" y="0"/>
                    <a:pt x="795" y="0"/>
                  </a:cubicBezTo>
                  <a:close/>
                </a:path>
              </a:pathLst>
            </a:custGeom>
            <a:solidFill>
              <a:srgbClr val="FAF4F2"/>
            </a:solidFill>
            <a:ln>
              <a:noFill/>
            </a:ln>
          </p:spPr>
          <p:txBody>
            <a:bodyPr spcFirstLastPara="1" wrap="square" lIns="91425" tIns="91425" rIns="91425" bIns="91425" anchor="ctr" anchorCtr="0">
              <a:noAutofit/>
            </a:bodyPr>
            <a:lstStyle/>
            <a:p/>
          </p:txBody>
        </p:sp>
        <p:sp>
          <p:nvSpPr>
            <p:cNvPr id="14" name="Google Shape;679;p35"/>
            <p:cNvSpPr/>
            <p:nvPr/>
          </p:nvSpPr>
          <p:spPr>
            <a:xfrm>
              <a:off x="7136329" y="1620684"/>
              <a:ext cx="481020" cy="398249"/>
            </a:xfrm>
            <a:custGeom>
              <a:avLst/>
              <a:gdLst/>
              <a:ahLst/>
              <a:cxnLst/>
              <a:rect l="l" t="t" r="r" b="b"/>
              <a:pathLst>
                <a:path w="6009" h="4975" extrusionOk="0">
                  <a:moveTo>
                    <a:pt x="798" y="0"/>
                  </a:moveTo>
                  <a:cubicBezTo>
                    <a:pt x="595" y="0"/>
                    <a:pt x="395" y="89"/>
                    <a:pt x="262" y="259"/>
                  </a:cubicBezTo>
                  <a:lnTo>
                    <a:pt x="244" y="278"/>
                  </a:lnTo>
                  <a:cubicBezTo>
                    <a:pt x="0" y="577"/>
                    <a:pt x="47" y="1008"/>
                    <a:pt x="347" y="1251"/>
                  </a:cubicBezTo>
                  <a:lnTo>
                    <a:pt x="4782" y="4826"/>
                  </a:lnTo>
                  <a:cubicBezTo>
                    <a:pt x="4907" y="4926"/>
                    <a:pt x="5059" y="4975"/>
                    <a:pt x="5211" y="4975"/>
                  </a:cubicBezTo>
                  <a:cubicBezTo>
                    <a:pt x="5413" y="4975"/>
                    <a:pt x="5616" y="4889"/>
                    <a:pt x="5755" y="4723"/>
                  </a:cubicBezTo>
                  <a:lnTo>
                    <a:pt x="5765" y="4704"/>
                  </a:lnTo>
                  <a:cubicBezTo>
                    <a:pt x="6008" y="4405"/>
                    <a:pt x="5961" y="3965"/>
                    <a:pt x="5662" y="3731"/>
                  </a:cubicBezTo>
                  <a:lnTo>
                    <a:pt x="1236" y="156"/>
                  </a:lnTo>
                  <a:cubicBezTo>
                    <a:pt x="1106" y="51"/>
                    <a:pt x="951" y="0"/>
                    <a:pt x="798" y="0"/>
                  </a:cubicBezTo>
                  <a:close/>
                </a:path>
              </a:pathLst>
            </a:custGeom>
            <a:solidFill>
              <a:srgbClr val="C5C2C2"/>
            </a:solidFill>
            <a:ln>
              <a:noFill/>
            </a:ln>
          </p:spPr>
          <p:txBody>
            <a:bodyPr spcFirstLastPara="1" wrap="square" lIns="91425" tIns="91425" rIns="91425" bIns="91425" anchor="ctr" anchorCtr="0">
              <a:noAutofit/>
            </a:bodyPr>
            <a:lstStyle/>
            <a:p/>
          </p:txBody>
        </p:sp>
        <p:sp>
          <p:nvSpPr>
            <p:cNvPr id="15" name="Google Shape;680;p35"/>
            <p:cNvSpPr/>
            <p:nvPr/>
          </p:nvSpPr>
          <p:spPr>
            <a:xfrm>
              <a:off x="7119839" y="2040784"/>
              <a:ext cx="87335" cy="71885"/>
            </a:xfrm>
            <a:custGeom>
              <a:avLst/>
              <a:gdLst/>
              <a:ahLst/>
              <a:cxnLst/>
              <a:rect l="l" t="t" r="r" b="b"/>
              <a:pathLst>
                <a:path w="1091" h="898" extrusionOk="0">
                  <a:moveTo>
                    <a:pt x="217" y="1"/>
                  </a:moveTo>
                  <a:cubicBezTo>
                    <a:pt x="148" y="1"/>
                    <a:pt x="79" y="39"/>
                    <a:pt x="57" y="130"/>
                  </a:cubicBezTo>
                  <a:cubicBezTo>
                    <a:pt x="0" y="355"/>
                    <a:pt x="75" y="607"/>
                    <a:pt x="263" y="748"/>
                  </a:cubicBezTo>
                  <a:cubicBezTo>
                    <a:pt x="375" y="841"/>
                    <a:pt x="506" y="888"/>
                    <a:pt x="656" y="897"/>
                  </a:cubicBezTo>
                  <a:cubicBezTo>
                    <a:pt x="749" y="888"/>
                    <a:pt x="843" y="869"/>
                    <a:pt x="927" y="822"/>
                  </a:cubicBezTo>
                  <a:cubicBezTo>
                    <a:pt x="1090" y="733"/>
                    <a:pt x="1004" y="508"/>
                    <a:pt x="849" y="508"/>
                  </a:cubicBezTo>
                  <a:cubicBezTo>
                    <a:pt x="826" y="508"/>
                    <a:pt x="802" y="512"/>
                    <a:pt x="777" y="523"/>
                  </a:cubicBezTo>
                  <a:cubicBezTo>
                    <a:pt x="739" y="546"/>
                    <a:pt x="697" y="556"/>
                    <a:pt x="653" y="556"/>
                  </a:cubicBezTo>
                  <a:cubicBezTo>
                    <a:pt x="589" y="556"/>
                    <a:pt x="524" y="534"/>
                    <a:pt x="468" y="495"/>
                  </a:cubicBezTo>
                  <a:cubicBezTo>
                    <a:pt x="394" y="429"/>
                    <a:pt x="356" y="317"/>
                    <a:pt x="384" y="214"/>
                  </a:cubicBezTo>
                  <a:cubicBezTo>
                    <a:pt x="423" y="86"/>
                    <a:pt x="319" y="1"/>
                    <a:pt x="217" y="1"/>
                  </a:cubicBezTo>
                  <a:close/>
                </a:path>
              </a:pathLst>
            </a:custGeom>
            <a:solidFill>
              <a:srgbClr val="3F2732"/>
            </a:solidFill>
            <a:ln>
              <a:noFill/>
            </a:ln>
          </p:spPr>
          <p:txBody>
            <a:bodyPr spcFirstLastPara="1" wrap="square" lIns="91425" tIns="91425" rIns="91425" bIns="91425" anchor="ctr" anchorCtr="0">
              <a:noAutofit/>
            </a:bodyPr>
            <a:lstStyle/>
            <a:p/>
          </p:txBody>
        </p:sp>
        <p:sp>
          <p:nvSpPr>
            <p:cNvPr id="16" name="Google Shape;681;p35"/>
            <p:cNvSpPr/>
            <p:nvPr/>
          </p:nvSpPr>
          <p:spPr>
            <a:xfrm>
              <a:off x="7101828" y="1977545"/>
              <a:ext cx="59317" cy="43707"/>
            </a:xfrm>
            <a:custGeom>
              <a:avLst/>
              <a:gdLst/>
              <a:ahLst/>
              <a:cxnLst/>
              <a:rect l="l" t="t" r="r" b="b"/>
              <a:pathLst>
                <a:path w="741" h="546" extrusionOk="0">
                  <a:moveTo>
                    <a:pt x="371" y="1"/>
                  </a:moveTo>
                  <a:cubicBezTo>
                    <a:pt x="300" y="1"/>
                    <a:pt x="230" y="26"/>
                    <a:pt x="179" y="78"/>
                  </a:cubicBezTo>
                  <a:cubicBezTo>
                    <a:pt x="1" y="256"/>
                    <a:pt x="123" y="546"/>
                    <a:pt x="375" y="546"/>
                  </a:cubicBezTo>
                  <a:cubicBezTo>
                    <a:pt x="619" y="546"/>
                    <a:pt x="740" y="256"/>
                    <a:pt x="562" y="78"/>
                  </a:cubicBezTo>
                  <a:cubicBezTo>
                    <a:pt x="511" y="26"/>
                    <a:pt x="441" y="1"/>
                    <a:pt x="371" y="1"/>
                  </a:cubicBezTo>
                  <a:close/>
                </a:path>
              </a:pathLst>
            </a:custGeom>
            <a:solidFill>
              <a:srgbClr val="3F2732"/>
            </a:solidFill>
            <a:ln>
              <a:noFill/>
            </a:ln>
          </p:spPr>
          <p:txBody>
            <a:bodyPr spcFirstLastPara="1" wrap="square" lIns="91425" tIns="91425" rIns="91425" bIns="91425" anchor="ctr" anchorCtr="0">
              <a:noAutofit/>
            </a:bodyPr>
            <a:lstStyle/>
            <a:p/>
          </p:txBody>
        </p:sp>
        <p:sp>
          <p:nvSpPr>
            <p:cNvPr id="17" name="Google Shape;682;p35"/>
            <p:cNvSpPr/>
            <p:nvPr/>
          </p:nvSpPr>
          <p:spPr>
            <a:xfrm>
              <a:off x="7212696" y="2051911"/>
              <a:ext cx="58517" cy="44268"/>
            </a:xfrm>
            <a:custGeom>
              <a:avLst/>
              <a:gdLst/>
              <a:ahLst/>
              <a:cxnLst/>
              <a:rect l="l" t="t" r="r" b="b"/>
              <a:pathLst>
                <a:path w="731" h="553" extrusionOk="0">
                  <a:moveTo>
                    <a:pt x="361" y="0"/>
                  </a:moveTo>
                  <a:cubicBezTo>
                    <a:pt x="291" y="0"/>
                    <a:pt x="221" y="28"/>
                    <a:pt x="169" y="85"/>
                  </a:cubicBezTo>
                  <a:cubicBezTo>
                    <a:pt x="1" y="253"/>
                    <a:pt x="123" y="552"/>
                    <a:pt x="366" y="552"/>
                  </a:cubicBezTo>
                  <a:cubicBezTo>
                    <a:pt x="609" y="552"/>
                    <a:pt x="731" y="253"/>
                    <a:pt x="553" y="85"/>
                  </a:cubicBezTo>
                  <a:cubicBezTo>
                    <a:pt x="502" y="28"/>
                    <a:pt x="431" y="0"/>
                    <a:pt x="361" y="0"/>
                  </a:cubicBezTo>
                  <a:close/>
                </a:path>
              </a:pathLst>
            </a:custGeom>
            <a:solidFill>
              <a:srgbClr val="3F2732"/>
            </a:solidFill>
            <a:ln>
              <a:noFill/>
            </a:ln>
          </p:spPr>
          <p:txBody>
            <a:bodyPr spcFirstLastPara="1" wrap="square" lIns="91425" tIns="91425" rIns="91425" bIns="91425" anchor="ctr" anchorCtr="0">
              <a:noAutofit/>
            </a:bodyPr>
            <a:lstStyle/>
            <a:p/>
          </p:txBody>
        </p:sp>
        <p:sp>
          <p:nvSpPr>
            <p:cNvPr id="18" name="Google Shape;683;p35"/>
            <p:cNvSpPr/>
            <p:nvPr/>
          </p:nvSpPr>
          <p:spPr>
            <a:xfrm>
              <a:off x="7186520" y="2120834"/>
              <a:ext cx="133443" cy="114311"/>
            </a:xfrm>
            <a:custGeom>
              <a:avLst/>
              <a:gdLst/>
              <a:ahLst/>
              <a:cxnLst/>
              <a:rect l="l" t="t" r="r" b="b"/>
              <a:pathLst>
                <a:path w="1667" h="1428" extrusionOk="0">
                  <a:moveTo>
                    <a:pt x="955" y="0"/>
                  </a:moveTo>
                  <a:cubicBezTo>
                    <a:pt x="319" y="0"/>
                    <a:pt x="0" y="768"/>
                    <a:pt x="450" y="1217"/>
                  </a:cubicBezTo>
                  <a:cubicBezTo>
                    <a:pt x="595" y="1362"/>
                    <a:pt x="773" y="1427"/>
                    <a:pt x="948" y="1427"/>
                  </a:cubicBezTo>
                  <a:cubicBezTo>
                    <a:pt x="1315" y="1427"/>
                    <a:pt x="1666" y="1142"/>
                    <a:pt x="1666" y="711"/>
                  </a:cubicBezTo>
                  <a:cubicBezTo>
                    <a:pt x="1666" y="318"/>
                    <a:pt x="1348" y="0"/>
                    <a:pt x="955" y="0"/>
                  </a:cubicBezTo>
                  <a:close/>
                </a:path>
              </a:pathLst>
            </a:custGeom>
            <a:solidFill>
              <a:srgbClr val="FFC8AF"/>
            </a:solidFill>
            <a:ln>
              <a:noFill/>
            </a:ln>
          </p:spPr>
          <p:txBody>
            <a:bodyPr spcFirstLastPara="1" wrap="square" lIns="91425" tIns="91425" rIns="91425" bIns="91425" anchor="ctr" anchorCtr="0">
              <a:noAutofit/>
            </a:bodyPr>
            <a:lstStyle/>
            <a:p/>
          </p:txBody>
        </p:sp>
        <p:sp>
          <p:nvSpPr>
            <p:cNvPr id="19" name="Google Shape;684;p35"/>
            <p:cNvSpPr/>
            <p:nvPr/>
          </p:nvSpPr>
          <p:spPr>
            <a:xfrm>
              <a:off x="6946772" y="1961295"/>
              <a:ext cx="133443" cy="114311"/>
            </a:xfrm>
            <a:custGeom>
              <a:avLst/>
              <a:gdLst/>
              <a:ahLst/>
              <a:cxnLst/>
              <a:rect l="l" t="t" r="r" b="b"/>
              <a:pathLst>
                <a:path w="1667" h="1428" extrusionOk="0">
                  <a:moveTo>
                    <a:pt x="955" y="0"/>
                  </a:moveTo>
                  <a:cubicBezTo>
                    <a:pt x="319" y="0"/>
                    <a:pt x="1" y="767"/>
                    <a:pt x="450" y="1217"/>
                  </a:cubicBezTo>
                  <a:cubicBezTo>
                    <a:pt x="596" y="1362"/>
                    <a:pt x="775" y="1427"/>
                    <a:pt x="950" y="1427"/>
                  </a:cubicBezTo>
                  <a:cubicBezTo>
                    <a:pt x="1316" y="1427"/>
                    <a:pt x="1667" y="1144"/>
                    <a:pt x="1667" y="721"/>
                  </a:cubicBezTo>
                  <a:cubicBezTo>
                    <a:pt x="1667" y="318"/>
                    <a:pt x="1348" y="0"/>
                    <a:pt x="955" y="0"/>
                  </a:cubicBezTo>
                  <a:close/>
                </a:path>
              </a:pathLst>
            </a:custGeom>
            <a:solidFill>
              <a:srgbClr val="FFC8AF"/>
            </a:solidFill>
            <a:ln>
              <a:noFill/>
            </a:ln>
          </p:spPr>
          <p:txBody>
            <a:bodyPr spcFirstLastPara="1" wrap="square" lIns="91425" tIns="91425" rIns="91425" bIns="91425" anchor="ctr" anchorCtr="0">
              <a:noAutofit/>
            </a:bodyPr>
            <a:lstStyle/>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3" name="TextBox 2"/>
          <p:cNvSpPr txBox="1"/>
          <p:nvPr/>
        </p:nvSpPr>
        <p:spPr>
          <a:xfrm>
            <a:off x="1672680" y="1015191"/>
            <a:ext cx="8431683" cy="706755"/>
          </a:xfrm>
          <a:prstGeom prst="rect">
            <a:avLst/>
          </a:prstGeom>
          <a:noFill/>
        </p:spPr>
        <p:txBody>
          <a:bodyPr wrap="square" rtlCol="0">
            <a:spAutoFit/>
          </a:bodyPr>
          <a:lstStyle/>
          <a:p>
            <a:pPr algn="ctr"/>
            <a:r>
              <a:rPr lang="en-US" sz="4000" smtClean="0">
                <a:solidFill>
                  <a:srgbClr val="F09420"/>
                </a:solidFill>
                <a:latin typeface="Arial-Rounded" panose="020B0500000000000000" pitchFamily="34" charset="0"/>
                <a:ea typeface="Arial-Rounded" panose="020B0500000000000000" pitchFamily="34" charset="0"/>
                <a:cs typeface="Arial-Rounded" panose="020B0500000000000000" pitchFamily="34" charset="0"/>
              </a:rPr>
              <a:t>Thứ hai,  ngày 13 tháng 12 năm 2021 </a:t>
            </a:r>
            <a:endParaRPr lang="en-US" sz="4000">
              <a:solidFill>
                <a:srgbClr val="F0942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p:cNvSpPr txBox="1"/>
          <p:nvPr/>
        </p:nvSpPr>
        <p:spPr>
          <a:xfrm>
            <a:off x="8062119" y="5143528"/>
            <a:ext cx="1828800" cy="707872"/>
          </a:xfrm>
          <a:prstGeom prst="rect">
            <a:avLst/>
          </a:prstGeom>
          <a:solidFill>
            <a:srgbClr val="FFC000"/>
          </a:solidFill>
          <a:ln>
            <a:noFill/>
          </a:ln>
        </p:spPr>
        <p:txBody>
          <a:bodyPr wrap="square" lIns="91428" tIns="45713" rIns="91428" bIns="45713" rtlCol="0">
            <a:spAutoFit/>
          </a:bodyPr>
          <a:lstStyle/>
          <a:p>
            <a:pPr algn="ctr"/>
            <a:r>
              <a:rPr lang="en-US" sz="4000" smtClean="0">
                <a:solidFill>
                  <a:srgbClr val="0070C0"/>
                </a:solidFill>
                <a:latin typeface="Arial Rounded MT Bold" panose="020F0704030504030204" pitchFamily="34" charset="0"/>
                <a:ea typeface="Arial-Rounded" panose="020B0500000000000000" pitchFamily="34" charset="0"/>
                <a:cs typeface="Arial-Rounded" panose="020B0500000000000000" pitchFamily="34" charset="0"/>
              </a:rPr>
              <a:t>S/101</a:t>
            </a:r>
            <a:endParaRPr lang="en-US" sz="4000" smtClean="0">
              <a:solidFill>
                <a:srgbClr val="0070C0"/>
              </a:solidFill>
              <a:latin typeface="Arial Rounded MT Bold" panose="020F0704030504030204" pitchFamily="34" charset="0"/>
              <a:ea typeface="Arial-Rounded" panose="020B0500000000000000" pitchFamily="34" charset="0"/>
              <a:cs typeface="Arial-Rounded" panose="020B0500000000000000" pitchFamily="34" charset="0"/>
            </a:endParaRPr>
          </a:p>
        </p:txBody>
      </p:sp>
      <p:sp>
        <p:nvSpPr>
          <p:cNvPr id="5" name="Google Shape;145;p39"/>
          <p:cNvSpPr txBox="1">
            <a:spLocks noGrp="1"/>
          </p:cNvSpPr>
          <p:nvPr>
            <p:ph type="ctrTitle"/>
          </p:nvPr>
        </p:nvSpPr>
        <p:spPr>
          <a:xfrm>
            <a:off x="1797845" y="2057400"/>
            <a:ext cx="8181353" cy="2393582"/>
          </a:xfrm>
          <a:prstGeom prst="rect">
            <a:avLst/>
          </a:prstGeom>
        </p:spPr>
        <p:txBody>
          <a:bodyPr spcFirstLastPara="1" wrap="square" lIns="121705" tIns="121705" rIns="121705" bIns="121705" anchor="b" anchorCtr="0">
            <a:noAutofit/>
          </a:bodyPr>
          <a:lstStyle/>
          <a:p>
            <a:pPr algn="ctr">
              <a:lnSpc>
                <a:spcPct val="150000"/>
              </a:lnSpc>
            </a:pPr>
            <a:r>
              <a:rPr lang="en-US" sz="4400" smtClean="0">
                <a:latin typeface="Arial-Rounded" panose="020B0500000000000000" pitchFamily="34" charset="0"/>
                <a:ea typeface="Arial-Rounded" panose="020B0500000000000000" pitchFamily="34" charset="0"/>
                <a:cs typeface="Arial-Rounded" panose="020B0500000000000000" pitchFamily="34" charset="0"/>
              </a:rPr>
              <a:t>Tiếng Việt</a:t>
            </a:r>
            <a:br>
              <a:rPr lang="en-US" sz="4400" smtClean="0">
                <a:latin typeface="Arial-Rounded" panose="020B0500000000000000" pitchFamily="34" charset="0"/>
                <a:ea typeface="Arial-Rounded" panose="020B0500000000000000" pitchFamily="34" charset="0"/>
                <a:cs typeface="Arial-Rounded" panose="020B0500000000000000" pitchFamily="34" charset="0"/>
              </a:rPr>
            </a:br>
            <a:r>
              <a:rPr lang="en-US" sz="4400" b="1" smtClean="0">
                <a:latin typeface="Arial-Rounded" panose="020B0500000000000000" pitchFamily="34" charset="0"/>
                <a:ea typeface="Arial-Rounded" panose="020B0500000000000000" pitchFamily="34" charset="0"/>
                <a:cs typeface="Arial-Rounded" panose="020B0500000000000000" pitchFamily="34" charset="0"/>
              </a:rPr>
              <a:t>RỒNG RẮN LÊN MÂY</a:t>
            </a:r>
            <a:endParaRPr lang="vi-VN" sz="4400" b="1">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7" name="TextBox 6"/>
          <p:cNvSpPr txBox="1"/>
          <p:nvPr/>
        </p:nvSpPr>
        <p:spPr>
          <a:xfrm>
            <a:off x="1670844" y="979068"/>
            <a:ext cx="11334045" cy="584775"/>
          </a:xfrm>
          <a:prstGeom prst="rect">
            <a:avLst/>
          </a:prstGeom>
          <a:noFill/>
        </p:spPr>
        <p:txBody>
          <a:bodyPr wrap="square" rtlCol="0">
            <a:spAutoFit/>
          </a:bodyPr>
          <a:lstStyle/>
          <a:p>
            <a:pPr algn="just"/>
            <a:r>
              <a:rPr lang="en-US" sz="32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Em biết gì về trò chơi </a:t>
            </a:r>
            <a:r>
              <a:rPr lang="en-US" sz="3200" i="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Rồng rắn lên mây?</a:t>
            </a:r>
            <a:endParaRPr lang="en-US" sz="32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3519" y="706943"/>
            <a:ext cx="1457325"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0844" y="1950720"/>
            <a:ext cx="7575503"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35439" y="660975"/>
            <a:ext cx="11448144" cy="6109365"/>
          </a:xfrm>
          <a:prstGeom prst="rect">
            <a:avLst/>
          </a:prstGeom>
          <a:noFill/>
        </p:spPr>
        <p:txBody>
          <a:bodyPr wrap="square" rtlCol="0">
            <a:spAutoFit/>
          </a:bodyPr>
          <a:lstStyle/>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Rồng rắn lên mây là một trò chơi vui nhộn. Năm, sáu bạn túm áo nhau làm rồng rắn.</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Một bạn làm thầy thuốc, đứng đối diện với rồng rắn.</a:t>
            </a:r>
            <a:endPar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Rồng rắn vừa đi vòng vèo vừa hát:</a:t>
            </a:r>
            <a:endPar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Rồng rắn lên mây</a:t>
            </a:r>
            <a:endPar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Thấy cây núc nác</a:t>
            </a:r>
            <a:endPar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Hỏi thăm thầy thuốc</a:t>
            </a:r>
            <a:endPar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Có nhà hay không?</a:t>
            </a:r>
            <a:endPar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Nếu thầy nói "không" thì rồng rắn đi tiếp. Nếu thầy </a:t>
            </a: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nói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"có" thì rồng rắn hỏi xin thuốc cho con và đồng ý cho thầy bắt khúc đuôi.</a:t>
            </a:r>
            <a:endPar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Thầy thuốc tìm cách bắt khúc đuôi. Bạn làm đầu dang tay cản thầy thuốc, bạn làm đuôi tìm cách tránh thầy. Nếu bạn khúc đuôi để thầy bắt được thì đổi vai làm thầy thuốc. Nếu bạn khúc giữa để đứt thì đổi vai làm đuôi. Trò chơi cứ thế tiếp tục.</a:t>
            </a:r>
            <a:endPar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marL="44450" lvl="0" algn="r">
              <a:defRPr/>
            </a:pP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(Theo </a:t>
            </a:r>
            <a:r>
              <a:rPr lang="vi-VN" sz="2800" i="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101 trò chơi dân gian dành cho trẻ mầm non</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endParaRPr lang="en-US" sz="27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p:cNvSpPr txBox="1"/>
          <p:nvPr/>
        </p:nvSpPr>
        <p:spPr>
          <a:xfrm>
            <a:off x="895358" y="76200"/>
            <a:ext cx="10327119" cy="584775"/>
          </a:xfrm>
          <a:prstGeom prst="rect">
            <a:avLst/>
          </a:prstGeom>
          <a:noFill/>
        </p:spPr>
        <p:txBody>
          <a:bodyPr wrap="square" rtlCol="0">
            <a:spAutoFit/>
          </a:bodyPr>
          <a:lstStyle/>
          <a:p>
            <a:pPr algn="ctr"/>
            <a:r>
              <a:rPr lang="en-US" sz="3200" b="1" smtClean="0">
                <a:solidFill>
                  <a:srgbClr val="FF8E1D"/>
                </a:solidFill>
                <a:latin typeface="Arial-Rounded" panose="020B0500000000000000" pitchFamily="34" charset="0"/>
                <a:ea typeface="Arial-Rounded" panose="020B0500000000000000" pitchFamily="34" charset="0"/>
                <a:cs typeface="Arial-Rounded" panose="020B0500000000000000" pitchFamily="34" charset="0"/>
              </a:rPr>
              <a:t>RỒNG RẮN LÊN MÂY</a:t>
            </a:r>
            <a:endParaRPr lang="en-US" sz="3200" b="1" dirty="0">
              <a:solidFill>
                <a:srgbClr val="FF8E1D"/>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4" name="Straight Connector 3"/>
          <p:cNvCxnSpPr/>
          <p:nvPr/>
        </p:nvCxnSpPr>
        <p:spPr>
          <a:xfrm>
            <a:off x="1356519" y="1143000"/>
            <a:ext cx="1371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790241" y="1981200"/>
            <a:ext cx="12205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448661" y="2819400"/>
            <a:ext cx="12205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50354" y="5847080"/>
            <a:ext cx="14721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681119" y="4542972"/>
            <a:ext cx="14721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478024" y="1536700"/>
            <a:ext cx="137233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5439" y="660975"/>
            <a:ext cx="11448144" cy="6109365"/>
          </a:xfrm>
          <a:prstGeom prst="rect">
            <a:avLst/>
          </a:prstGeom>
          <a:noFill/>
        </p:spPr>
        <p:txBody>
          <a:bodyPr wrap="square" rtlCol="0">
            <a:spAutoFit/>
          </a:bodyPr>
          <a:lstStyle/>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Rồng rắn </a:t>
            </a:r>
            <a:r>
              <a:rPr lang="en-US"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lên mây là một trò chơi vui nhộn. Năm, sáu bạn túm áo nhau làm rồng rắn.</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Một bạn làm </a:t>
            </a:r>
            <a:r>
              <a:rPr lang="vi-VN" sz="280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thầy thuốc</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đứng đối diện với rồng rắn.</a:t>
            </a:r>
            <a:endPar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Rồng rắn vừa đi </a:t>
            </a:r>
            <a:r>
              <a:rPr lang="vi-VN" sz="280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vòng vèo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vừa hát:</a:t>
            </a:r>
            <a:endPar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Rồng rắn lên mây</a:t>
            </a:r>
            <a:endPar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Thấy cây </a:t>
            </a:r>
            <a:r>
              <a:rPr lang="vi-VN" sz="280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núc nác</a:t>
            </a:r>
            <a:endParaRPr lang="vi-VN" sz="280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Hỏi thăm thầy thuốc</a:t>
            </a:r>
            <a:endPar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Có nhà hay không?</a:t>
            </a:r>
            <a:endPar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Nếu thầy nói "không" thì rồng rắn đi tiếp. Nếu thầy </a:t>
            </a: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nói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"có" thì rồng rắn hỏi xin thuốc cho con và đồng ý cho thầy bắt </a:t>
            </a:r>
            <a:r>
              <a:rPr lang="vi-VN" sz="280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khúc đuôi</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endPar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marL="44450" lvl="0" algn="just">
              <a:defRPr/>
            </a:pPr>
            <a:r>
              <a:rPr lang="vi-VN" sz="28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Thầy thuốc tìm cách bắt khúc đuôi. Bạn làm đầu dang tay cản thầy thuốc, bạn làm đuôi tìm cách tránh thầy. Nếu bạn khúc đuôi để thầy bắt được thì đổi vai làm thầy thuốc. Nếu bạn </a:t>
            </a:r>
            <a:r>
              <a:rPr lang="vi-VN" sz="280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khúc giữa </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để đứt thì đổi vai làm đuôi. Trò chơi cứ thế tiếp tục.</a:t>
            </a:r>
            <a:endPar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marL="44450" lvl="0" algn="r">
              <a:defRPr/>
            </a:pP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(Theo </a:t>
            </a:r>
            <a:r>
              <a:rPr lang="vi-VN" sz="2800" i="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101 trò chơi dân gian dành cho trẻ mầm non</a:t>
            </a:r>
            <a:r>
              <a:rPr lang="vi-VN"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endParaRPr lang="en-US" sz="27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p:cNvSpPr txBox="1"/>
          <p:nvPr/>
        </p:nvSpPr>
        <p:spPr>
          <a:xfrm>
            <a:off x="895358" y="76200"/>
            <a:ext cx="10327119" cy="584775"/>
          </a:xfrm>
          <a:prstGeom prst="rect">
            <a:avLst/>
          </a:prstGeom>
          <a:noFill/>
        </p:spPr>
        <p:txBody>
          <a:bodyPr wrap="square" rtlCol="0">
            <a:spAutoFit/>
          </a:bodyPr>
          <a:lstStyle/>
          <a:p>
            <a:pPr algn="ctr"/>
            <a:r>
              <a:rPr lang="en-US" sz="3200" b="1" smtClean="0">
                <a:solidFill>
                  <a:srgbClr val="FF8E1D"/>
                </a:solidFill>
                <a:latin typeface="Arial-Rounded" panose="020B0500000000000000" pitchFamily="34" charset="0"/>
                <a:ea typeface="Arial-Rounded" panose="020B0500000000000000" pitchFamily="34" charset="0"/>
                <a:cs typeface="Arial-Rounded" panose="020B0500000000000000" pitchFamily="34" charset="0"/>
              </a:rPr>
              <a:t>RỒNG RẮN LÊN MÂY</a:t>
            </a:r>
            <a:endParaRPr lang="en-US" sz="3200" b="1" dirty="0">
              <a:solidFill>
                <a:srgbClr val="FF8E1D"/>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0" name="Straight Connector 9"/>
          <p:cNvCxnSpPr/>
          <p:nvPr/>
        </p:nvCxnSpPr>
        <p:spPr>
          <a:xfrm>
            <a:off x="1356519" y="1143000"/>
            <a:ext cx="1371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790241" y="1981200"/>
            <a:ext cx="12205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448661" y="2819400"/>
            <a:ext cx="12205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50354" y="5847080"/>
            <a:ext cx="14721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728291" y="4542972"/>
            <a:ext cx="14721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478024" y="1536700"/>
            <a:ext cx="137233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47;p69"/>
          <p:cNvSpPr/>
          <p:nvPr/>
        </p:nvSpPr>
        <p:spPr>
          <a:xfrm>
            <a:off x="2265585" y="1488158"/>
            <a:ext cx="601309" cy="602800"/>
          </a:xfrm>
          <a:prstGeom prst="ellipse">
            <a:avLst/>
          </a:prstGeom>
          <a:solidFill>
            <a:schemeClr val="accent3"/>
          </a:solidFill>
          <a:ln>
            <a:noFill/>
          </a:ln>
        </p:spPr>
        <p:txBody>
          <a:bodyPr spcFirstLastPara="1" wrap="square" lIns="121705" tIns="121705" rIns="121705" bIns="121705" anchor="ctr" anchorCtr="0">
            <a:noAutofit/>
          </a:bodyPr>
          <a:lstStyle/>
          <a:p/>
        </p:txBody>
      </p:sp>
      <p:sp>
        <p:nvSpPr>
          <p:cNvPr id="5" name="TextBox 4"/>
          <p:cNvSpPr txBox="1"/>
          <p:nvPr/>
        </p:nvSpPr>
        <p:spPr>
          <a:xfrm>
            <a:off x="2866893" y="1435615"/>
            <a:ext cx="9294945" cy="1323439"/>
          </a:xfrm>
          <a:prstGeom prst="rect">
            <a:avLst/>
          </a:prstGeom>
          <a:noFill/>
        </p:spPr>
        <p:txBody>
          <a:bodyPr wrap="square" rtlCol="0">
            <a:spAutoFit/>
          </a:bodyPr>
          <a:lstStyle/>
          <a:p>
            <a:r>
              <a:rPr lang="vi-VN" sz="400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Cây núc nác</a:t>
            </a:r>
            <a:r>
              <a:rPr lang="en-US" sz="400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400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Một loài cây dùng làm thuốc chữa bệnh.</a:t>
            </a:r>
            <a:r>
              <a:rPr lang="en-US" sz="400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endParaRPr lang="en-US" sz="4000">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p:cNvSpPr txBox="1"/>
          <p:nvPr/>
        </p:nvSpPr>
        <p:spPr>
          <a:xfrm>
            <a:off x="4090239" y="228600"/>
            <a:ext cx="3981360" cy="769441"/>
          </a:xfrm>
          <a:prstGeom prst="rect">
            <a:avLst/>
          </a:prstGeom>
          <a:noFill/>
        </p:spPr>
        <p:txBody>
          <a:bodyPr wrap="square" rtlCol="0">
            <a:spAutoFit/>
          </a:bodyPr>
          <a:lstStyle/>
          <a:p>
            <a:pPr algn="ctr"/>
            <a:r>
              <a:rPr lang="en-US" sz="4400" b="1" smtClean="0">
                <a:solidFill>
                  <a:srgbClr val="CC0066"/>
                </a:solidFill>
                <a:latin typeface="Microsoft New Tai Lue" panose="020B0502040204020203" pitchFamily="34" charset="0"/>
                <a:ea typeface="Arial-Rounded" panose="020B0500000000000000" pitchFamily="34" charset="0"/>
                <a:cs typeface="Microsoft New Tai Lue" panose="020B0502040204020203" pitchFamily="34" charset="0"/>
              </a:rPr>
              <a:t>Từ ngữ</a:t>
            </a:r>
            <a:endParaRPr lang="en-US" sz="4400" b="1">
              <a:solidFill>
                <a:srgbClr val="CC0066"/>
              </a:solidFill>
              <a:latin typeface="Microsoft New Tai Lue" panose="020B0502040204020203" pitchFamily="34" charset="0"/>
              <a:ea typeface="Arial-Rounded" panose="020B0500000000000000" pitchFamily="34" charset="0"/>
              <a:cs typeface="Microsoft New Tai Lue" panose="020B0502040204020203" pitchFamily="34" charset="0"/>
            </a:endParaRPr>
          </a:p>
        </p:txBody>
      </p:sp>
      <p:pic>
        <p:nvPicPr>
          <p:cNvPr id="2050" name="Picture 2" descr="Cây núc nác trị bệnh gì Những cách dùng đúng nhất nên biết | Blog"/>
          <p:cNvPicPr>
            <a:picLocks noChangeAspect="1" noChangeArrowheads="1"/>
          </p:cNvPicPr>
          <p:nvPr/>
        </p:nvPicPr>
        <p:blipFill>
          <a:blip r:embed="rId1">
            <a:extLst>
              <a:ext uri="{BEBA8EAE-BF5A-486C-A8C5-ECC9F3942E4B}">
                <a14:imgProps xmlns:a14="http://schemas.microsoft.com/office/drawing/2010/main">
                  <a14:imgLayer r:embed="rId2">
                    <a14:imgEffect>
                      <a14:brightnessContrast contrast="2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322111" y="2819400"/>
            <a:ext cx="3356242" cy="37708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ây núc nác là cây gì? 8 tác dụng của núc nác, cách sử dụng, nơi m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1719" y="2819400"/>
            <a:ext cx="6693772" cy="3770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47;p69"/>
          <p:cNvSpPr/>
          <p:nvPr/>
        </p:nvSpPr>
        <p:spPr>
          <a:xfrm>
            <a:off x="884239" y="2002209"/>
            <a:ext cx="601309" cy="602800"/>
          </a:xfrm>
          <a:prstGeom prst="ellipse">
            <a:avLst/>
          </a:prstGeom>
          <a:solidFill>
            <a:schemeClr val="accent3"/>
          </a:solidFill>
          <a:ln>
            <a:noFill/>
          </a:ln>
        </p:spPr>
        <p:txBody>
          <a:bodyPr spcFirstLastPara="1" wrap="square" lIns="121705" tIns="121705" rIns="121705" bIns="121705" anchor="ctr" anchorCtr="0">
            <a:noAutofit/>
          </a:bodyPr>
          <a:lstStyle/>
          <a:p/>
        </p:txBody>
      </p:sp>
      <p:sp>
        <p:nvSpPr>
          <p:cNvPr id="8" name="TextBox 7"/>
          <p:cNvSpPr txBox="1"/>
          <p:nvPr/>
        </p:nvSpPr>
        <p:spPr>
          <a:xfrm>
            <a:off x="1485548" y="1949666"/>
            <a:ext cx="2446690" cy="707886"/>
          </a:xfrm>
          <a:prstGeom prst="rect">
            <a:avLst/>
          </a:prstGeom>
          <a:noFill/>
        </p:spPr>
        <p:txBody>
          <a:bodyPr wrap="square" rtlCol="0">
            <a:spAutoFit/>
          </a:bodyPr>
          <a:lstStyle/>
          <a:p>
            <a:r>
              <a:rPr lang="vi-VN" sz="400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Cản</a:t>
            </a:r>
            <a:r>
              <a:rPr lang="en-US" sz="400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endParaRPr lang="en-US" sz="4000">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p:cNvSpPr txBox="1"/>
          <p:nvPr/>
        </p:nvSpPr>
        <p:spPr>
          <a:xfrm>
            <a:off x="2956719" y="1949666"/>
            <a:ext cx="8610600" cy="707886"/>
          </a:xfrm>
          <a:prstGeom prst="rect">
            <a:avLst/>
          </a:prstGeom>
          <a:noFill/>
        </p:spPr>
        <p:txBody>
          <a:bodyPr wrap="square" rtlCol="0">
            <a:spAutoFit/>
          </a:bodyPr>
          <a:lstStyle/>
          <a:p>
            <a:r>
              <a:rPr lang="vi-VN" sz="4000">
                <a:solidFill>
                  <a:srgbClr val="002060"/>
                </a:solidFill>
                <a:latin typeface="Arial-Rounded" panose="020B0500000000000000" pitchFamily="34" charset="0"/>
                <a:ea typeface="Arial-Rounded" panose="020B0500000000000000" pitchFamily="34" charset="0"/>
                <a:cs typeface="Arial-Rounded" panose="020B0500000000000000" pitchFamily="34" charset="0"/>
              </a:rPr>
              <a:t>n</a:t>
            </a:r>
            <a:r>
              <a:rPr lang="vi-VN" sz="40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găn lại, giữ lại</a:t>
            </a:r>
            <a:endParaRPr lang="en-US" sz="40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Google Shape;747;p69"/>
          <p:cNvSpPr/>
          <p:nvPr/>
        </p:nvSpPr>
        <p:spPr>
          <a:xfrm>
            <a:off x="869248" y="3043750"/>
            <a:ext cx="601309" cy="602800"/>
          </a:xfrm>
          <a:prstGeom prst="ellipse">
            <a:avLst/>
          </a:prstGeom>
          <a:solidFill>
            <a:srgbClr val="FF66FF"/>
          </a:solidFill>
          <a:ln>
            <a:noFill/>
          </a:ln>
        </p:spPr>
        <p:txBody>
          <a:bodyPr spcFirstLastPara="1" wrap="square" lIns="121705" tIns="121705" rIns="121705" bIns="121705" anchor="ctr" anchorCtr="0">
            <a:noAutofit/>
          </a:bodyPr>
          <a:lstStyle/>
          <a:p/>
        </p:txBody>
      </p:sp>
      <p:sp>
        <p:nvSpPr>
          <p:cNvPr id="11" name="TextBox 10"/>
          <p:cNvSpPr txBox="1"/>
          <p:nvPr/>
        </p:nvSpPr>
        <p:spPr>
          <a:xfrm>
            <a:off x="1470557" y="2991207"/>
            <a:ext cx="2446690" cy="707886"/>
          </a:xfrm>
          <a:prstGeom prst="rect">
            <a:avLst/>
          </a:prstGeom>
          <a:noFill/>
        </p:spPr>
        <p:txBody>
          <a:bodyPr wrap="square" rtlCol="0">
            <a:spAutoFit/>
          </a:bodyPr>
          <a:lstStyle/>
          <a:p>
            <a:r>
              <a:rPr lang="vi-VN" sz="400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Vòng vèo</a:t>
            </a:r>
            <a:r>
              <a:rPr lang="en-US" sz="400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4000">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p:cNvSpPr txBox="1"/>
          <p:nvPr/>
        </p:nvSpPr>
        <p:spPr>
          <a:xfrm>
            <a:off x="3718719" y="2991207"/>
            <a:ext cx="8610600" cy="1323439"/>
          </a:xfrm>
          <a:prstGeom prst="rect">
            <a:avLst/>
          </a:prstGeom>
          <a:noFill/>
        </p:spPr>
        <p:txBody>
          <a:bodyPr wrap="square" rtlCol="0">
            <a:spAutoFit/>
          </a:bodyPr>
          <a:lstStyle/>
          <a:p>
            <a:r>
              <a:rPr lang="vi-VN" sz="40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vòng qua vòng lại theo nhiều hướng khác nhau.</a:t>
            </a:r>
            <a:endParaRPr lang="en-US" sz="40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p:cNvSpPr txBox="1"/>
          <p:nvPr/>
        </p:nvSpPr>
        <p:spPr>
          <a:xfrm>
            <a:off x="3913278" y="807697"/>
            <a:ext cx="3981360" cy="769441"/>
          </a:xfrm>
          <a:prstGeom prst="rect">
            <a:avLst/>
          </a:prstGeom>
          <a:noFill/>
        </p:spPr>
        <p:txBody>
          <a:bodyPr wrap="square" rtlCol="0">
            <a:spAutoFit/>
          </a:bodyPr>
          <a:lstStyle/>
          <a:p>
            <a:pPr algn="ctr"/>
            <a:r>
              <a:rPr lang="en-US" sz="4400" b="1" smtClean="0">
                <a:solidFill>
                  <a:srgbClr val="CC0066"/>
                </a:solidFill>
                <a:latin typeface="Microsoft New Tai Lue" panose="020B0502040204020203" pitchFamily="34" charset="0"/>
                <a:ea typeface="Arial-Rounded" panose="020B0500000000000000" pitchFamily="34" charset="0"/>
                <a:cs typeface="Microsoft New Tai Lue" panose="020B0502040204020203" pitchFamily="34" charset="0"/>
              </a:rPr>
              <a:t>Từ ngữ</a:t>
            </a:r>
            <a:endParaRPr lang="en-US" sz="4400" b="1">
              <a:solidFill>
                <a:srgbClr val="CC0066"/>
              </a:solidFill>
              <a:latin typeface="Microsoft New Tai Lue" panose="020B0502040204020203" pitchFamily="34" charset="0"/>
              <a:ea typeface="Arial-Rounded" panose="020B0500000000000000" pitchFamily="34" charset="0"/>
              <a:cs typeface="Microsoft New Tai Lue" panose="020B050204020402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animBg="1"/>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25802" y="2227314"/>
            <a:ext cx="10771313" cy="1323439"/>
          </a:xfrm>
          <a:prstGeom prst="rect">
            <a:avLst/>
          </a:prstGeom>
        </p:spPr>
        <p:txBody>
          <a:bodyPr>
            <a:spAutoFit/>
          </a:bodyPr>
          <a:lstStyle/>
          <a:p>
            <a:pPr marL="44450" lvl="0" algn="just">
              <a:defRPr/>
            </a:pPr>
            <a:r>
              <a:rPr lang="vi-VN" sz="4000">
                <a:solidFill>
                  <a:srgbClr val="0070C0"/>
                </a:solidFill>
                <a:latin typeface="Arial-Rounded" panose="020B0500000000000000" pitchFamily="34" charset="0"/>
                <a:ea typeface="Arial-Rounded" panose="020B0500000000000000" pitchFamily="34" charset="0"/>
                <a:cs typeface="Arial-Rounded" panose="020B0500000000000000" pitchFamily="34" charset="0"/>
              </a:rPr>
              <a:t>Nếu thầy nói "có" thì rồng rắn hỏi xin thuốc cho con và đồng ý cho thầy bắt khúc đuôi.</a:t>
            </a:r>
            <a:endParaRPr lang="vi-VN" sz="400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9"/>
          <p:cNvSpPr/>
          <p:nvPr/>
        </p:nvSpPr>
        <p:spPr>
          <a:xfrm>
            <a:off x="925235" y="2227313"/>
            <a:ext cx="10771313" cy="1569660"/>
          </a:xfrm>
          <a:prstGeom prst="rect">
            <a:avLst/>
          </a:prstGeom>
          <a:solidFill>
            <a:srgbClr val="FFFFFF"/>
          </a:solidFill>
        </p:spPr>
        <p:txBody>
          <a:bodyPr>
            <a:spAutoFit/>
          </a:bodyPr>
          <a:lstStyle/>
          <a:p>
            <a:pPr marL="44450" lvl="0" algn="just">
              <a:defRPr/>
            </a:pPr>
            <a:r>
              <a:rPr lang="vi-VN" sz="4000">
                <a:solidFill>
                  <a:srgbClr val="0070C0"/>
                </a:solidFill>
                <a:latin typeface="Arial-Rounded" panose="020B0500000000000000" pitchFamily="34" charset="0"/>
                <a:ea typeface="Arial-Rounded" panose="020B0500000000000000" pitchFamily="34" charset="0"/>
                <a:cs typeface="Arial-Rounded" panose="020B0500000000000000" pitchFamily="34" charset="0"/>
              </a:rPr>
              <a:t>Nếu thầy nói </a:t>
            </a:r>
            <a:r>
              <a:rPr lang="vi-VN" sz="400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r>
              <a:rPr lang="vi-VN" sz="40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có" </a:t>
            </a:r>
            <a:r>
              <a:rPr lang="vi-VN" sz="480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thì </a:t>
            </a:r>
            <a:r>
              <a:rPr lang="vi-VN" sz="4000">
                <a:solidFill>
                  <a:srgbClr val="0070C0"/>
                </a:solidFill>
                <a:latin typeface="Arial-Rounded" panose="020B0500000000000000" pitchFamily="34" charset="0"/>
                <a:ea typeface="Arial-Rounded" panose="020B0500000000000000" pitchFamily="34" charset="0"/>
                <a:cs typeface="Arial-Rounded" panose="020B0500000000000000" pitchFamily="34" charset="0"/>
              </a:rPr>
              <a:t>rồng </a:t>
            </a:r>
            <a:r>
              <a:rPr lang="vi-VN" sz="40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rắn </a:t>
            </a:r>
            <a:r>
              <a:rPr lang="vi-VN" sz="480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4000">
                <a:solidFill>
                  <a:srgbClr val="0070C0"/>
                </a:solidFill>
                <a:latin typeface="Arial-Rounded" panose="020B0500000000000000" pitchFamily="34" charset="0"/>
                <a:ea typeface="Arial-Rounded" panose="020B0500000000000000" pitchFamily="34" charset="0"/>
                <a:cs typeface="Arial-Rounded" panose="020B0500000000000000" pitchFamily="34" charset="0"/>
              </a:rPr>
              <a:t>hỏi </a:t>
            </a:r>
            <a:r>
              <a:rPr lang="vi-VN" sz="4000">
                <a:solidFill>
                  <a:srgbClr val="0070C0"/>
                </a:solidFill>
                <a:latin typeface="Arial-Rounded" panose="020B0500000000000000" pitchFamily="34" charset="0"/>
                <a:ea typeface="Arial-Rounded" panose="020B0500000000000000" pitchFamily="34" charset="0"/>
                <a:cs typeface="Arial-Rounded" panose="020B0500000000000000" pitchFamily="34" charset="0"/>
              </a:rPr>
              <a:t>xin </a:t>
            </a:r>
            <a:r>
              <a:rPr lang="vi-VN" sz="40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thuốc </a:t>
            </a:r>
            <a:r>
              <a:rPr lang="vi-VN" sz="480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4000">
                <a:solidFill>
                  <a:srgbClr val="0070C0"/>
                </a:solidFill>
                <a:latin typeface="Arial-Rounded" panose="020B0500000000000000" pitchFamily="34" charset="0"/>
                <a:ea typeface="Arial-Rounded" panose="020B0500000000000000" pitchFamily="34" charset="0"/>
                <a:cs typeface="Arial-Rounded" panose="020B0500000000000000" pitchFamily="34" charset="0"/>
              </a:rPr>
              <a:t>cho </a:t>
            </a:r>
            <a:r>
              <a:rPr lang="vi-VN" sz="40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con </a:t>
            </a:r>
            <a:r>
              <a:rPr lang="vi-VN" sz="480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4000">
                <a:solidFill>
                  <a:srgbClr val="0070C0"/>
                </a:solidFill>
                <a:latin typeface="Arial-Rounded" panose="020B0500000000000000" pitchFamily="34" charset="0"/>
                <a:ea typeface="Arial-Rounded" panose="020B0500000000000000" pitchFamily="34" charset="0"/>
                <a:cs typeface="Arial-Rounded" panose="020B0500000000000000" pitchFamily="34" charset="0"/>
              </a:rPr>
              <a:t>và đồng </a:t>
            </a:r>
            <a:r>
              <a:rPr lang="vi-VN" sz="4000">
                <a:solidFill>
                  <a:srgbClr val="0070C0"/>
                </a:solidFill>
                <a:latin typeface="Arial-Rounded" panose="020B0500000000000000" pitchFamily="34" charset="0"/>
                <a:ea typeface="Arial-Rounded" panose="020B0500000000000000" pitchFamily="34" charset="0"/>
                <a:cs typeface="Arial-Rounded" panose="020B0500000000000000" pitchFamily="34" charset="0"/>
              </a:rPr>
              <a:t>ý </a:t>
            </a:r>
            <a:r>
              <a:rPr lang="vi-VN" sz="480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cho </a:t>
            </a:r>
            <a:r>
              <a:rPr lang="vi-VN" sz="400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thầy bắt </a:t>
            </a:r>
            <a:r>
              <a:rPr lang="vi-VN" sz="4000">
                <a:solidFill>
                  <a:srgbClr val="0070C0"/>
                </a:solidFill>
                <a:latin typeface="Arial-Rounded" panose="020B0500000000000000" pitchFamily="34" charset="0"/>
                <a:ea typeface="Arial-Rounded" panose="020B0500000000000000" pitchFamily="34" charset="0"/>
                <a:cs typeface="Arial-Rounded" panose="020B0500000000000000" pitchFamily="34" charset="0"/>
              </a:rPr>
              <a:t>khúc </a:t>
            </a:r>
            <a:r>
              <a:rPr lang="vi-VN" sz="40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đuôi. </a:t>
            </a:r>
            <a:r>
              <a:rPr lang="vi-VN" sz="480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400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Response to Intervention: The Alphabet by Slidesgo">
  <a:themeElements>
    <a:clrScheme name="Simple Light">
      <a:dk1>
        <a:srgbClr val="3F2732"/>
      </a:dk1>
      <a:lt1>
        <a:srgbClr val="FAF4F2"/>
      </a:lt1>
      <a:dk2>
        <a:srgbClr val="3F2732"/>
      </a:dk2>
      <a:lt2>
        <a:srgbClr val="FAF4F2"/>
      </a:lt2>
      <a:accent1>
        <a:srgbClr val="FF835F"/>
      </a:accent1>
      <a:accent2>
        <a:srgbClr val="ACDCDC"/>
      </a:accent2>
      <a:accent3>
        <a:srgbClr val="FFB034"/>
      </a:accent3>
      <a:accent4>
        <a:srgbClr val="55C2B1"/>
      </a:accent4>
      <a:accent5>
        <a:srgbClr val="8C4C5E"/>
      </a:accent5>
      <a:accent6>
        <a:srgbClr val="FFC4C7"/>
      </a:accent6>
      <a:hlink>
        <a:srgbClr val="3F27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6989</Words>
  <Application>WPS Presentation</Application>
  <PresentationFormat>Custom</PresentationFormat>
  <Paragraphs>201</Paragraphs>
  <Slides>25</Slides>
  <Notes>20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25</vt:i4>
      </vt:variant>
    </vt:vector>
  </HeadingPairs>
  <TitlesOfParts>
    <vt:vector size="42" baseType="lpstr">
      <vt:lpstr>Arial</vt:lpstr>
      <vt:lpstr>SimSun</vt:lpstr>
      <vt:lpstr>Wingdings</vt:lpstr>
      <vt:lpstr>Arial</vt:lpstr>
      <vt:lpstr>Delius Unicase</vt:lpstr>
      <vt:lpstr>Chewy</vt:lpstr>
      <vt:lpstr>Comfortaa</vt:lpstr>
      <vt:lpstr>Livvic</vt:lpstr>
      <vt:lpstr>Segoe Print</vt:lpstr>
      <vt:lpstr>Roboto Condensed Light</vt:lpstr>
      <vt:lpstr>Work Sans</vt:lpstr>
      <vt:lpstr>Arial-Rounded</vt:lpstr>
      <vt:lpstr>Arial Rounded MT Bold</vt:lpstr>
      <vt:lpstr>Microsoft New Tai Lue</vt:lpstr>
      <vt:lpstr>Microsoft YaHei</vt:lpstr>
      <vt:lpstr>Arial Unicode MS</vt:lpstr>
      <vt:lpstr>Response to Intervention: The Alphabet by Slidesgo</vt:lpstr>
      <vt:lpstr>PowerPoint 演示文稿</vt:lpstr>
      <vt:lpstr>PowerPoint 演示文稿</vt:lpstr>
      <vt:lpstr>Bài 23 RỒNG RẮN LÊN MÂY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Thư giãn nào!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Response to Intervention: The Alphabet</dc:title>
  <dc:creator>PC</dc:creator>
  <cp:lastModifiedBy>HP</cp:lastModifiedBy>
  <cp:revision>71</cp:revision>
  <dcterms:created xsi:type="dcterms:W3CDTF">2021-12-12T12:54:22Z</dcterms:created>
  <dcterms:modified xsi:type="dcterms:W3CDTF">2021-12-12T12:55:34Z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55362C4CF71C442DB6FBB176FBF24534</vt:lpwstr>
  </property>
  <property fmtid="{D5CDD505-2E9C-101B-9397-08002B2CF9AE}" pid="3" name="KSOProductBuildVer">
    <vt:lpwstr>1033-11.2.0.10382</vt:lpwstr>
  </property>
</Properties>
</file>