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70" r:id="rId3"/>
    <p:sldId id="315" r:id="rId4"/>
    <p:sldId id="316" r:id="rId5"/>
    <p:sldId id="317" r:id="rId6"/>
    <p:sldId id="318" r:id="rId7"/>
    <p:sldId id="319" r:id="rId8"/>
    <p:sldId id="320" r:id="rId9"/>
    <p:sldId id="321" r:id="rId10"/>
    <p:sldId id="309" r:id="rId11"/>
    <p:sldId id="273" r:id="rId12"/>
    <p:sldId id="310" r:id="rId13"/>
    <p:sldId id="311" r:id="rId14"/>
    <p:sldId id="312" r:id="rId15"/>
    <p:sldId id="313" r:id="rId16"/>
    <p:sldId id="274" r:id="rId17"/>
    <p:sldId id="314" r:id="rId18"/>
    <p:sldId id="265" r:id="rId19"/>
    <p:sldId id="322" r:id="rId21"/>
    <p:sldId id="323" r:id="rId22"/>
    <p:sldId id="300" r:id="rId23"/>
    <p:sldId id="308" r:id="rId24"/>
    <p:sldId id="269" r:id="rId25"/>
    <p:sldId id="272" r:id="rId26"/>
  </p:sldIdLst>
  <p:sldSz cx="12161520" cy="6858000"/>
  <p:notesSz cx="6858000" cy="9144000"/>
  <p:defaultTextStyle>
    <a:defPPr>
      <a:defRPr lang="en-US"/>
    </a:defPPr>
    <a:lvl1pPr marL="0" algn="l" defTabSz="121729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330" algn="l" defTabSz="121729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95" algn="l" defTabSz="121729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625" algn="l" defTabSz="121729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3955" algn="l" defTabSz="121729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2920" algn="l" defTabSz="121729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250" algn="l" defTabSz="121729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59580" algn="l" defTabSz="121729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545" algn="l" defTabSz="121729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E1EBF7"/>
    <a:srgbClr val="EBE7F1"/>
    <a:srgbClr val="F8F892"/>
    <a:srgbClr val="FCD760"/>
    <a:srgbClr val="FF00FF"/>
    <a:srgbClr val="FF0000"/>
    <a:srgbClr val="FFFF00"/>
    <a:srgbClr val="FFA87D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8" autoAdjust="0"/>
    <p:restoredTop sz="88612" autoAdjust="0"/>
  </p:normalViewPr>
  <p:slideViewPr>
    <p:cSldViewPr>
      <p:cViewPr>
        <p:scale>
          <a:sx n="66" d="100"/>
          <a:sy n="66" d="100"/>
        </p:scale>
        <p:origin x="-336" y="-78"/>
      </p:cViewPr>
      <p:guideLst>
        <p:guide orient="horz" pos="2191"/>
        <p:guide pos="387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3D000-5AD8-4E04-ADAF-25AEFAEEDEE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43E91-0332-46B7-84BF-5D28456058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17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330" algn="l" defTabSz="1217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95" algn="l" defTabSz="1217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625" algn="l" defTabSz="1217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3955" algn="l" defTabSz="1217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2920" algn="l" defTabSz="1217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250" algn="l" defTabSz="1217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59580" algn="l" defTabSz="1217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545" algn="l" defTabSz="1217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E869F-6C43-4B31-97B6-736F70CC14F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E869F-6C43-4B31-97B6-736F70CC14F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E869F-6C43-4B31-97B6-736F70CC14F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Hoàn</a:t>
            </a:r>
            <a:r>
              <a:rPr lang="en-US" baseline="0" smtClean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9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06375"/>
            <a:ext cx="2736414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06375"/>
            <a:ext cx="8006543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3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9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39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2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25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95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54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200151"/>
            <a:ext cx="537147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200151"/>
            <a:ext cx="537147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4"/>
            <a:ext cx="537359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3955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250" indent="0">
              <a:buNone/>
              <a:defRPr sz="2100" b="1"/>
            </a:lvl7pPr>
            <a:lvl8pPr marL="4259580" indent="0">
              <a:buNone/>
              <a:defRPr sz="2100" b="1"/>
            </a:lvl8pPr>
            <a:lvl9pPr marL="486854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4"/>
            <a:ext cx="537570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3955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250" indent="0">
              <a:buNone/>
              <a:defRPr sz="2100" b="1"/>
            </a:lvl7pPr>
            <a:lvl8pPr marL="4259580" indent="0">
              <a:buNone/>
              <a:defRPr sz="2100" b="1"/>
            </a:lvl8pPr>
            <a:lvl9pPr marL="486854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5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2"/>
          </a:xfr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3955" indent="0">
              <a:buNone/>
              <a:defRPr sz="1200"/>
            </a:lvl5pPr>
            <a:lvl6pPr marL="3042920" indent="0">
              <a:buNone/>
              <a:defRPr sz="1200"/>
            </a:lvl6pPr>
            <a:lvl7pPr marL="3651250" indent="0">
              <a:buNone/>
              <a:defRPr sz="1200"/>
            </a:lvl7pPr>
            <a:lvl8pPr marL="4259580" indent="0">
              <a:buNone/>
              <a:defRPr sz="1200"/>
            </a:lvl8pPr>
            <a:lvl9pPr marL="486854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330" indent="0">
              <a:buNone/>
              <a:defRPr sz="3700"/>
            </a:lvl2pPr>
            <a:lvl3pPr marL="1217295" indent="0">
              <a:buNone/>
              <a:defRPr sz="3200"/>
            </a:lvl3pPr>
            <a:lvl4pPr marL="1825625" indent="0">
              <a:buNone/>
              <a:defRPr sz="2700"/>
            </a:lvl4pPr>
            <a:lvl5pPr marL="2433955" indent="0">
              <a:buNone/>
              <a:defRPr sz="2700"/>
            </a:lvl5pPr>
            <a:lvl6pPr marL="3042920" indent="0">
              <a:buNone/>
              <a:defRPr sz="2700"/>
            </a:lvl6pPr>
            <a:lvl7pPr marL="3651250" indent="0">
              <a:buNone/>
              <a:defRPr sz="2700"/>
            </a:lvl7pPr>
            <a:lvl8pPr marL="4259580" indent="0">
              <a:buNone/>
              <a:defRPr sz="2700"/>
            </a:lvl8pPr>
            <a:lvl9pPr marL="4868545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3955" indent="0">
              <a:buNone/>
              <a:defRPr sz="1200"/>
            </a:lvl5pPr>
            <a:lvl6pPr marL="3042920" indent="0">
              <a:buNone/>
              <a:defRPr sz="1200"/>
            </a:lvl6pPr>
            <a:lvl7pPr marL="3651250" indent="0">
              <a:buNone/>
              <a:defRPr sz="1200"/>
            </a:lvl7pPr>
            <a:lvl8pPr marL="4259580" indent="0">
              <a:buNone/>
              <a:defRPr sz="1200"/>
            </a:lvl8pPr>
            <a:lvl9pPr marL="486854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121707" tIns="60853" rIns="121707" bIns="6085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121707" tIns="60853" rIns="121707" bIns="6085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121707" tIns="60853" rIns="121707" bIns="6085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121707" tIns="60853" rIns="121707" bIns="6085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121707" tIns="60853" rIns="121707" bIns="6085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729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65" indent="-4565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8695" indent="-3803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46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979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12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08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541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374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271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3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9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62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395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92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25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958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54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6" Type="http://schemas.microsoft.com/office/2007/relationships/hdphoto" Target="../media/image6.wdp"/><Relationship Id="rId5" Type="http://schemas.openxmlformats.org/officeDocument/2006/relationships/image" Target="../media/image5.png"/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48.wdp"/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50.wdp"/><Relationship Id="rId3" Type="http://schemas.openxmlformats.org/officeDocument/2006/relationships/image" Target="../media/image49.png"/><Relationship Id="rId2" Type="http://schemas.openxmlformats.org/officeDocument/2006/relationships/image" Target="../media/image45.jpeg"/><Relationship Id="rId1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53.wdp"/><Relationship Id="rId1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55.wdp"/><Relationship Id="rId1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hdphoto" Target="../media/image13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7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microsoft.com/office/2007/relationships/hdphoto" Target="../media/image21.wdp"/><Relationship Id="rId7" Type="http://schemas.openxmlformats.org/officeDocument/2006/relationships/image" Target="../media/image20.png"/><Relationship Id="rId6" Type="http://schemas.microsoft.com/office/2007/relationships/hdphoto" Target="../media/image19.wdp"/><Relationship Id="rId5" Type="http://schemas.openxmlformats.org/officeDocument/2006/relationships/image" Target="../media/image18.png"/><Relationship Id="rId4" Type="http://schemas.microsoft.com/office/2007/relationships/hdphoto" Target="../media/image17.wdp"/><Relationship Id="rId3" Type="http://schemas.openxmlformats.org/officeDocument/2006/relationships/image" Target="../media/image16.png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27.png"/><Relationship Id="rId7" Type="http://schemas.openxmlformats.org/officeDocument/2006/relationships/image" Target="../media/image26.GIF"/><Relationship Id="rId6" Type="http://schemas.microsoft.com/office/2007/relationships/hdphoto" Target="../media/image25.wdp"/><Relationship Id="rId5" Type="http://schemas.openxmlformats.org/officeDocument/2006/relationships/image" Target="../media/image24.png"/><Relationship Id="rId4" Type="http://schemas.openxmlformats.org/officeDocument/2006/relationships/image" Target="../media/image9.jpeg"/><Relationship Id="rId3" Type="http://schemas.openxmlformats.org/officeDocument/2006/relationships/image" Target="../media/image23.jpeg"/><Relationship Id="rId2" Type="http://schemas.openxmlformats.org/officeDocument/2006/relationships/image" Target="../media/image8.png"/><Relationship Id="rId13" Type="http://schemas.openxmlformats.org/officeDocument/2006/relationships/slideLayout" Target="../slideLayouts/slideLayout1.xml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33.wdp"/><Relationship Id="rId8" Type="http://schemas.openxmlformats.org/officeDocument/2006/relationships/image" Target="../media/image32.png"/><Relationship Id="rId7" Type="http://schemas.microsoft.com/office/2007/relationships/hdphoto" Target="../media/image31.wdp"/><Relationship Id="rId6" Type="http://schemas.openxmlformats.org/officeDocument/2006/relationships/image" Target="../media/image30.png"/><Relationship Id="rId5" Type="http://schemas.openxmlformats.org/officeDocument/2006/relationships/image" Target="../media/image9.jpeg"/><Relationship Id="rId4" Type="http://schemas.microsoft.com/office/2007/relationships/hdphoto" Target="../media/image29.wdp"/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audio" Target="../media/audio1.wav"/><Relationship Id="rId10" Type="http://schemas.openxmlformats.org/officeDocument/2006/relationships/image" Target="../media/image11.png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35.png"/><Relationship Id="rId5" Type="http://schemas.openxmlformats.org/officeDocument/2006/relationships/image" Target="../media/image9.jpeg"/><Relationship Id="rId4" Type="http://schemas.openxmlformats.org/officeDocument/2006/relationships/image" Target="../media/image11.png"/><Relationship Id="rId3" Type="http://schemas.openxmlformats.org/officeDocument/2006/relationships/image" Target="../media/image34.jpeg"/><Relationship Id="rId2" Type="http://schemas.openxmlformats.org/officeDocument/2006/relationships/image" Target="../media/image8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1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9.jpeg"/><Relationship Id="rId3" Type="http://schemas.openxmlformats.org/officeDocument/2006/relationships/image" Target="../media/image36.jpeg"/><Relationship Id="rId2" Type="http://schemas.openxmlformats.org/officeDocument/2006/relationships/image" Target="../media/image8.png"/><Relationship Id="rId11" Type="http://schemas.openxmlformats.org/officeDocument/2006/relationships/slideLayout" Target="../slideLayouts/slideLayout1.xml"/><Relationship Id="rId10" Type="http://schemas.openxmlformats.org/officeDocument/2006/relationships/audio" Target="../media/audio3.wav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microsoft.com/office/2007/relationships/hdphoto" Target="../media/image41.wdp"/><Relationship Id="rId2" Type="http://schemas.openxmlformats.org/officeDocument/2006/relationships/image" Target="../media/image40.png"/><Relationship Id="rId1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8" t="53940" r="12318" b="23030"/>
          <a:stretch>
            <a:fillRect/>
          </a:stretch>
        </p:blipFill>
        <p:spPr>
          <a:xfrm>
            <a:off x="8895477" y="4454098"/>
            <a:ext cx="1333299" cy="1609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28" y="3886201"/>
            <a:ext cx="3494440" cy="22269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61838" cy="3276600"/>
          </a:xfrm>
          <a:prstGeom prst="rect">
            <a:avLst/>
          </a:prstGeom>
          <a:solidFill>
            <a:srgbClr val="FFFB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pic>
        <p:nvPicPr>
          <p:cNvPr id="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>
            <a:fillRect/>
          </a:stretch>
        </p:blipFill>
        <p:spPr bwMode="auto">
          <a:xfrm>
            <a:off x="246602" y="225288"/>
            <a:ext cx="1889525" cy="1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525969" y="859314"/>
            <a:ext cx="7866273" cy="2215991"/>
            <a:chOff x="2544762" y="859312"/>
            <a:chExt cx="7924800" cy="2215991"/>
          </a:xfrm>
        </p:grpSpPr>
        <p:sp>
          <p:nvSpPr>
            <p:cNvPr id="7" name="TextBox 6"/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en-US" sz="13700" b="1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endParaRPr lang="en-US" sz="137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3700" b="1" spc="149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427" b="50130" l="60615" r="706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6" t="30018" r="28936" b="50095"/>
          <a:stretch>
            <a:fillRect/>
          </a:stretch>
        </p:blipFill>
        <p:spPr bwMode="auto">
          <a:xfrm flipH="1">
            <a:off x="1843997" y="4374969"/>
            <a:ext cx="1691190" cy="171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27747" r="38519" b="52083"/>
          <a:stretch>
            <a:fillRect/>
          </a:stretch>
        </p:blipFill>
        <p:spPr bwMode="auto">
          <a:xfrm>
            <a:off x="6324541" y="3986256"/>
            <a:ext cx="2438905" cy="207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60" y="3276600"/>
            <a:ext cx="4706620" cy="2765425"/>
          </a:xfrm>
          <a:prstGeom prst="rect">
            <a:avLst/>
          </a:prstGeom>
        </p:spPr>
      </p:pic>
      <p:sp>
        <p:nvSpPr>
          <p:cNvPr id="2" name="TextBox 3"/>
          <p:cNvSpPr txBox="1"/>
          <p:nvPr/>
        </p:nvSpPr>
        <p:spPr>
          <a:xfrm>
            <a:off x="1127760" y="748030"/>
            <a:ext cx="100349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x-none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tư, ngày 20 tháng 10 năm 2021</a:t>
            </a:r>
            <a:endParaRPr lang="en-US" altLang="x-none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5"/>
          <p:cNvSpPr txBox="1"/>
          <p:nvPr/>
        </p:nvSpPr>
        <p:spPr>
          <a:xfrm>
            <a:off x="1965960" y="1828800"/>
            <a:ext cx="7839710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x-none" sz="32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Toán</a:t>
            </a:r>
            <a:endParaRPr lang="en-US" altLang="x-non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x-none" sz="36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Phép cộng (qua 10) trong phạm vi 20</a:t>
            </a:r>
            <a:endParaRPr lang="en-US" altLang="x-none" sz="36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38" y="985733"/>
            <a:ext cx="9472469" cy="430307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71191" y="461118"/>
            <a:ext cx="3657600" cy="1603248"/>
            <a:chOff x="3261519" y="1066800"/>
            <a:chExt cx="3657600" cy="1603248"/>
          </a:xfrm>
        </p:grpSpPr>
        <p:sp>
          <p:nvSpPr>
            <p:cNvPr id="3" name="Oval Callout 2"/>
            <p:cNvSpPr/>
            <p:nvPr/>
          </p:nvSpPr>
          <p:spPr>
            <a:xfrm>
              <a:off x="3261519" y="1066800"/>
              <a:ext cx="3657600" cy="1603248"/>
            </a:xfrm>
            <a:prstGeom prst="wedgeEllipseCallout">
              <a:avLst>
                <a:gd name="adj1" fmla="val -36309"/>
                <a:gd name="adj2" fmla="val 7501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464721" y="1262742"/>
              <a:ext cx="3352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mtClean="0">
                  <a:latin typeface="Arial" panose="020B0604020202020204" pitchFamily="34" charset="0"/>
                  <a:ea typeface="Aachen" pitchFamily="18" charset="0"/>
                  <a:cs typeface="Arial" panose="020B0604020202020204" pitchFamily="34" charset="0"/>
                </a:rPr>
                <a:t>Có tất cả bao </a:t>
              </a:r>
              <a:endParaRPr lang="en-US" sz="3200" smtClean="0">
                <a:latin typeface="Arial" panose="020B0604020202020204" pitchFamily="34" charset="0"/>
                <a:ea typeface="Aachen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3200" smtClean="0">
                  <a:latin typeface="Arial" panose="020B0604020202020204" pitchFamily="34" charset="0"/>
                  <a:ea typeface="Aachen" pitchFamily="18" charset="0"/>
                  <a:cs typeface="Arial" panose="020B0604020202020204" pitchFamily="34" charset="0"/>
                </a:rPr>
                <a:t>nhiêu bông hoa?</a:t>
              </a:r>
              <a:endParaRPr lang="en-US" sz="3200">
                <a:latin typeface="Arial" panose="020B0604020202020204" pitchFamily="34" charset="0"/>
                <a:ea typeface="Aachen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093643" y="577521"/>
            <a:ext cx="3657600" cy="1236295"/>
            <a:chOff x="3261519" y="1433752"/>
            <a:chExt cx="3657600" cy="1236295"/>
          </a:xfrm>
        </p:grpSpPr>
        <p:sp>
          <p:nvSpPr>
            <p:cNvPr id="7" name="Oval Callout 6"/>
            <p:cNvSpPr/>
            <p:nvPr/>
          </p:nvSpPr>
          <p:spPr>
            <a:xfrm>
              <a:off x="3261519" y="1433752"/>
              <a:ext cx="3657600" cy="1236295"/>
            </a:xfrm>
            <a:prstGeom prst="wedgeEllipseCallout">
              <a:avLst>
                <a:gd name="adj1" fmla="val -38690"/>
                <a:gd name="adj2" fmla="val 91453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90119" y="1761561"/>
              <a:ext cx="3352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mtClean="0">
                  <a:latin typeface="Arial" panose="020B0604020202020204" pitchFamily="34" charset="0"/>
                  <a:ea typeface="Aachen" pitchFamily="18" charset="0"/>
                  <a:cs typeface="Arial" panose="020B0604020202020204" pitchFamily="34" charset="0"/>
                </a:rPr>
                <a:t>Có hai cách tính</a:t>
              </a:r>
              <a:endParaRPr lang="en-US" sz="3200">
                <a:latin typeface="Arial" panose="020B0604020202020204" pitchFamily="34" charset="0"/>
                <a:ea typeface="Aachen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942967" y="5426651"/>
            <a:ext cx="3707509" cy="9235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+  5  =  ?</a:t>
            </a:r>
            <a:endParaRPr lang="x-none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706506" y="1936151"/>
            <a:ext cx="633767" cy="614624"/>
            <a:chOff x="1180524" y="481715"/>
            <a:chExt cx="2317638" cy="2247631"/>
          </a:xfrm>
        </p:grpSpPr>
        <p:sp>
          <p:nvSpPr>
            <p:cNvPr id="3" name="Freeform 2"/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-1" fmla="*/ 129700 w 2262025"/>
                <a:gd name="connsiteY0-2" fmla="*/ 786368 h 2242639"/>
                <a:gd name="connsiteX1-3" fmla="*/ 86568 w 2262025"/>
                <a:gd name="connsiteY1-4" fmla="*/ 562082 h 2242639"/>
                <a:gd name="connsiteX2-5" fmla="*/ 276349 w 2262025"/>
                <a:gd name="connsiteY2-6" fmla="*/ 424059 h 2242639"/>
                <a:gd name="connsiteX3-7" fmla="*/ 690417 w 2262025"/>
                <a:gd name="connsiteY3-8" fmla="*/ 424059 h 2242639"/>
                <a:gd name="connsiteX4-9" fmla="*/ 724923 w 2262025"/>
                <a:gd name="connsiteY4-10" fmla="*/ 320542 h 2242639"/>
                <a:gd name="connsiteX5-11" fmla="*/ 768055 w 2262025"/>
                <a:gd name="connsiteY5-12" fmla="*/ 165267 h 2242639"/>
                <a:gd name="connsiteX6-13" fmla="*/ 1026848 w 2262025"/>
                <a:gd name="connsiteY6-14" fmla="*/ 35870 h 2242639"/>
                <a:gd name="connsiteX7-15" fmla="*/ 1199376 w 2262025"/>
                <a:gd name="connsiteY7-16" fmla="*/ 35870 h 2242639"/>
                <a:gd name="connsiteX8-17" fmla="*/ 1406410 w 2262025"/>
                <a:gd name="connsiteY8-18" fmla="*/ 9991 h 2242639"/>
                <a:gd name="connsiteX9-19" fmla="*/ 1673829 w 2262025"/>
                <a:gd name="connsiteY9-20" fmla="*/ 225651 h 2242639"/>
                <a:gd name="connsiteX10-21" fmla="*/ 1699708 w 2262025"/>
                <a:gd name="connsiteY10-22" fmla="*/ 458565 h 2242639"/>
                <a:gd name="connsiteX11-23" fmla="*/ 1880863 w 2262025"/>
                <a:gd name="connsiteY11-24" fmla="*/ 424059 h 2242639"/>
                <a:gd name="connsiteX12-25" fmla="*/ 2156908 w 2262025"/>
                <a:gd name="connsiteY12-26" fmla="*/ 639719 h 2242639"/>
                <a:gd name="connsiteX13-27" fmla="*/ 2113776 w 2262025"/>
                <a:gd name="connsiteY13-28" fmla="*/ 786368 h 2242639"/>
                <a:gd name="connsiteX14-29" fmla="*/ 2225919 w 2262025"/>
                <a:gd name="connsiteY14-30" fmla="*/ 846753 h 2242639"/>
                <a:gd name="connsiteX15-31" fmla="*/ 2243172 w 2262025"/>
                <a:gd name="connsiteY15-32" fmla="*/ 1200436 h 2242639"/>
                <a:gd name="connsiteX16-33" fmla="*/ 1975753 w 2262025"/>
                <a:gd name="connsiteY16-34" fmla="*/ 1390217 h 2242639"/>
                <a:gd name="connsiteX17-35" fmla="*/ 2087897 w 2262025"/>
                <a:gd name="connsiteY17-36" fmla="*/ 1536867 h 2242639"/>
                <a:gd name="connsiteX18-37" fmla="*/ 2096523 w 2262025"/>
                <a:gd name="connsiteY18-38" fmla="*/ 1812912 h 2242639"/>
                <a:gd name="connsiteX19-39" fmla="*/ 1906742 w 2262025"/>
                <a:gd name="connsiteY19-40" fmla="*/ 1942308 h 2242639"/>
                <a:gd name="connsiteX20-41" fmla="*/ 1785972 w 2262025"/>
                <a:gd name="connsiteY20-42" fmla="*/ 2192474 h 2242639"/>
                <a:gd name="connsiteX21-43" fmla="*/ 1501300 w 2262025"/>
                <a:gd name="connsiteY21-44" fmla="*/ 2226980 h 2242639"/>
                <a:gd name="connsiteX22-45" fmla="*/ 1208002 w 2262025"/>
                <a:gd name="connsiteY22-46" fmla="*/ 2002693 h 2242639"/>
                <a:gd name="connsiteX23-47" fmla="*/ 1113112 w 2262025"/>
                <a:gd name="connsiteY23-48" fmla="*/ 1709395 h 2242639"/>
                <a:gd name="connsiteX24-49" fmla="*/ 1000968 w 2262025"/>
                <a:gd name="connsiteY24-50" fmla="*/ 2140716 h 2242639"/>
                <a:gd name="connsiteX25-51" fmla="*/ 526515 w 2262025"/>
                <a:gd name="connsiteY25-52" fmla="*/ 2132089 h 2242639"/>
                <a:gd name="connsiteX26-53" fmla="*/ 466131 w 2262025"/>
                <a:gd name="connsiteY26-54" fmla="*/ 1959561 h 2242639"/>
                <a:gd name="connsiteX27-55" fmla="*/ 138327 w 2262025"/>
                <a:gd name="connsiteY27-56" fmla="*/ 1812912 h 2242639"/>
                <a:gd name="connsiteX28-57" fmla="*/ 302229 w 2262025"/>
                <a:gd name="connsiteY28-58" fmla="*/ 1355712 h 2242639"/>
                <a:gd name="connsiteX29-59" fmla="*/ 155580 w 2262025"/>
                <a:gd name="connsiteY29-60" fmla="*/ 1321206 h 2242639"/>
                <a:gd name="connsiteX30-61" fmla="*/ 304 w 2262025"/>
                <a:gd name="connsiteY30-62" fmla="*/ 1019282 h 2242639"/>
                <a:gd name="connsiteX31-63" fmla="*/ 129700 w 2262025"/>
                <a:gd name="connsiteY31-64" fmla="*/ 786368 h 2242639"/>
                <a:gd name="connsiteX0-65" fmla="*/ 129700 w 2262025"/>
                <a:gd name="connsiteY0-66" fmla="*/ 786368 h 2236200"/>
                <a:gd name="connsiteX1-67" fmla="*/ 86568 w 2262025"/>
                <a:gd name="connsiteY1-68" fmla="*/ 562082 h 2236200"/>
                <a:gd name="connsiteX2-69" fmla="*/ 276349 w 2262025"/>
                <a:gd name="connsiteY2-70" fmla="*/ 424059 h 2236200"/>
                <a:gd name="connsiteX3-71" fmla="*/ 690417 w 2262025"/>
                <a:gd name="connsiteY3-72" fmla="*/ 424059 h 2236200"/>
                <a:gd name="connsiteX4-73" fmla="*/ 724923 w 2262025"/>
                <a:gd name="connsiteY4-74" fmla="*/ 320542 h 2236200"/>
                <a:gd name="connsiteX5-75" fmla="*/ 768055 w 2262025"/>
                <a:gd name="connsiteY5-76" fmla="*/ 165267 h 2236200"/>
                <a:gd name="connsiteX6-77" fmla="*/ 1026848 w 2262025"/>
                <a:gd name="connsiteY6-78" fmla="*/ 35870 h 2236200"/>
                <a:gd name="connsiteX7-79" fmla="*/ 1199376 w 2262025"/>
                <a:gd name="connsiteY7-80" fmla="*/ 35870 h 2236200"/>
                <a:gd name="connsiteX8-81" fmla="*/ 1406410 w 2262025"/>
                <a:gd name="connsiteY8-82" fmla="*/ 9991 h 2236200"/>
                <a:gd name="connsiteX9-83" fmla="*/ 1673829 w 2262025"/>
                <a:gd name="connsiteY9-84" fmla="*/ 225651 h 2236200"/>
                <a:gd name="connsiteX10-85" fmla="*/ 1699708 w 2262025"/>
                <a:gd name="connsiteY10-86" fmla="*/ 458565 h 2236200"/>
                <a:gd name="connsiteX11-87" fmla="*/ 1880863 w 2262025"/>
                <a:gd name="connsiteY11-88" fmla="*/ 424059 h 2236200"/>
                <a:gd name="connsiteX12-89" fmla="*/ 2156908 w 2262025"/>
                <a:gd name="connsiteY12-90" fmla="*/ 639719 h 2236200"/>
                <a:gd name="connsiteX13-91" fmla="*/ 2113776 w 2262025"/>
                <a:gd name="connsiteY13-92" fmla="*/ 786368 h 2236200"/>
                <a:gd name="connsiteX14-93" fmla="*/ 2225919 w 2262025"/>
                <a:gd name="connsiteY14-94" fmla="*/ 846753 h 2236200"/>
                <a:gd name="connsiteX15-95" fmla="*/ 2243172 w 2262025"/>
                <a:gd name="connsiteY15-96" fmla="*/ 1200436 h 2236200"/>
                <a:gd name="connsiteX16-97" fmla="*/ 1975753 w 2262025"/>
                <a:gd name="connsiteY16-98" fmla="*/ 1390217 h 2236200"/>
                <a:gd name="connsiteX17-99" fmla="*/ 2087897 w 2262025"/>
                <a:gd name="connsiteY17-100" fmla="*/ 1536867 h 2236200"/>
                <a:gd name="connsiteX18-101" fmla="*/ 2096523 w 2262025"/>
                <a:gd name="connsiteY18-102" fmla="*/ 1812912 h 2236200"/>
                <a:gd name="connsiteX19-103" fmla="*/ 1906742 w 2262025"/>
                <a:gd name="connsiteY19-104" fmla="*/ 1942308 h 2236200"/>
                <a:gd name="connsiteX20-105" fmla="*/ 1785972 w 2262025"/>
                <a:gd name="connsiteY20-106" fmla="*/ 2192474 h 2236200"/>
                <a:gd name="connsiteX21-107" fmla="*/ 1458168 w 2262025"/>
                <a:gd name="connsiteY21-108" fmla="*/ 2218354 h 2236200"/>
                <a:gd name="connsiteX22-109" fmla="*/ 1208002 w 2262025"/>
                <a:gd name="connsiteY22-110" fmla="*/ 2002693 h 2236200"/>
                <a:gd name="connsiteX23-111" fmla="*/ 1113112 w 2262025"/>
                <a:gd name="connsiteY23-112" fmla="*/ 1709395 h 2236200"/>
                <a:gd name="connsiteX24-113" fmla="*/ 1000968 w 2262025"/>
                <a:gd name="connsiteY24-114" fmla="*/ 2140716 h 2236200"/>
                <a:gd name="connsiteX25-115" fmla="*/ 526515 w 2262025"/>
                <a:gd name="connsiteY25-116" fmla="*/ 2132089 h 2236200"/>
                <a:gd name="connsiteX26-117" fmla="*/ 466131 w 2262025"/>
                <a:gd name="connsiteY26-118" fmla="*/ 1959561 h 2236200"/>
                <a:gd name="connsiteX27-119" fmla="*/ 138327 w 2262025"/>
                <a:gd name="connsiteY27-120" fmla="*/ 1812912 h 2236200"/>
                <a:gd name="connsiteX28-121" fmla="*/ 302229 w 2262025"/>
                <a:gd name="connsiteY28-122" fmla="*/ 1355712 h 2236200"/>
                <a:gd name="connsiteX29-123" fmla="*/ 155580 w 2262025"/>
                <a:gd name="connsiteY29-124" fmla="*/ 1321206 h 2236200"/>
                <a:gd name="connsiteX30-125" fmla="*/ 304 w 2262025"/>
                <a:gd name="connsiteY30-126" fmla="*/ 1019282 h 2236200"/>
                <a:gd name="connsiteX31-127" fmla="*/ 129700 w 2262025"/>
                <a:gd name="connsiteY31-128" fmla="*/ 786368 h 2236200"/>
                <a:gd name="connsiteX0-129" fmla="*/ 129700 w 2262025"/>
                <a:gd name="connsiteY0-130" fmla="*/ 786368 h 2233050"/>
                <a:gd name="connsiteX1-131" fmla="*/ 86568 w 2262025"/>
                <a:gd name="connsiteY1-132" fmla="*/ 562082 h 2233050"/>
                <a:gd name="connsiteX2-133" fmla="*/ 276349 w 2262025"/>
                <a:gd name="connsiteY2-134" fmla="*/ 424059 h 2233050"/>
                <a:gd name="connsiteX3-135" fmla="*/ 690417 w 2262025"/>
                <a:gd name="connsiteY3-136" fmla="*/ 424059 h 2233050"/>
                <a:gd name="connsiteX4-137" fmla="*/ 724923 w 2262025"/>
                <a:gd name="connsiteY4-138" fmla="*/ 320542 h 2233050"/>
                <a:gd name="connsiteX5-139" fmla="*/ 768055 w 2262025"/>
                <a:gd name="connsiteY5-140" fmla="*/ 165267 h 2233050"/>
                <a:gd name="connsiteX6-141" fmla="*/ 1026848 w 2262025"/>
                <a:gd name="connsiteY6-142" fmla="*/ 35870 h 2233050"/>
                <a:gd name="connsiteX7-143" fmla="*/ 1199376 w 2262025"/>
                <a:gd name="connsiteY7-144" fmla="*/ 35870 h 2233050"/>
                <a:gd name="connsiteX8-145" fmla="*/ 1406410 w 2262025"/>
                <a:gd name="connsiteY8-146" fmla="*/ 9991 h 2233050"/>
                <a:gd name="connsiteX9-147" fmla="*/ 1673829 w 2262025"/>
                <a:gd name="connsiteY9-148" fmla="*/ 225651 h 2233050"/>
                <a:gd name="connsiteX10-149" fmla="*/ 1699708 w 2262025"/>
                <a:gd name="connsiteY10-150" fmla="*/ 458565 h 2233050"/>
                <a:gd name="connsiteX11-151" fmla="*/ 1880863 w 2262025"/>
                <a:gd name="connsiteY11-152" fmla="*/ 424059 h 2233050"/>
                <a:gd name="connsiteX12-153" fmla="*/ 2156908 w 2262025"/>
                <a:gd name="connsiteY12-154" fmla="*/ 639719 h 2233050"/>
                <a:gd name="connsiteX13-155" fmla="*/ 2113776 w 2262025"/>
                <a:gd name="connsiteY13-156" fmla="*/ 786368 h 2233050"/>
                <a:gd name="connsiteX14-157" fmla="*/ 2225919 w 2262025"/>
                <a:gd name="connsiteY14-158" fmla="*/ 846753 h 2233050"/>
                <a:gd name="connsiteX15-159" fmla="*/ 2243172 w 2262025"/>
                <a:gd name="connsiteY15-160" fmla="*/ 1200436 h 2233050"/>
                <a:gd name="connsiteX16-161" fmla="*/ 1975753 w 2262025"/>
                <a:gd name="connsiteY16-162" fmla="*/ 1390217 h 2233050"/>
                <a:gd name="connsiteX17-163" fmla="*/ 2087897 w 2262025"/>
                <a:gd name="connsiteY17-164" fmla="*/ 1536867 h 2233050"/>
                <a:gd name="connsiteX18-165" fmla="*/ 2096523 w 2262025"/>
                <a:gd name="connsiteY18-166" fmla="*/ 1812912 h 2233050"/>
                <a:gd name="connsiteX19-167" fmla="*/ 1906742 w 2262025"/>
                <a:gd name="connsiteY19-168" fmla="*/ 1942308 h 2233050"/>
                <a:gd name="connsiteX20-169" fmla="*/ 1760092 w 2262025"/>
                <a:gd name="connsiteY20-170" fmla="*/ 2183847 h 2233050"/>
                <a:gd name="connsiteX21-171" fmla="*/ 1458168 w 2262025"/>
                <a:gd name="connsiteY21-172" fmla="*/ 2218354 h 2233050"/>
                <a:gd name="connsiteX22-173" fmla="*/ 1208002 w 2262025"/>
                <a:gd name="connsiteY22-174" fmla="*/ 2002693 h 2233050"/>
                <a:gd name="connsiteX23-175" fmla="*/ 1113112 w 2262025"/>
                <a:gd name="connsiteY23-176" fmla="*/ 1709395 h 2233050"/>
                <a:gd name="connsiteX24-177" fmla="*/ 1000968 w 2262025"/>
                <a:gd name="connsiteY24-178" fmla="*/ 2140716 h 2233050"/>
                <a:gd name="connsiteX25-179" fmla="*/ 526515 w 2262025"/>
                <a:gd name="connsiteY25-180" fmla="*/ 2132089 h 2233050"/>
                <a:gd name="connsiteX26-181" fmla="*/ 466131 w 2262025"/>
                <a:gd name="connsiteY26-182" fmla="*/ 1959561 h 2233050"/>
                <a:gd name="connsiteX27-183" fmla="*/ 138327 w 2262025"/>
                <a:gd name="connsiteY27-184" fmla="*/ 1812912 h 2233050"/>
                <a:gd name="connsiteX28-185" fmla="*/ 302229 w 2262025"/>
                <a:gd name="connsiteY28-186" fmla="*/ 1355712 h 2233050"/>
                <a:gd name="connsiteX29-187" fmla="*/ 155580 w 2262025"/>
                <a:gd name="connsiteY29-188" fmla="*/ 1321206 h 2233050"/>
                <a:gd name="connsiteX30-189" fmla="*/ 304 w 2262025"/>
                <a:gd name="connsiteY30-190" fmla="*/ 1019282 h 2233050"/>
                <a:gd name="connsiteX31-191" fmla="*/ 129700 w 2262025"/>
                <a:gd name="connsiteY31-192" fmla="*/ 786368 h 2233050"/>
                <a:gd name="connsiteX0-193" fmla="*/ 129700 w 2262025"/>
                <a:gd name="connsiteY0-194" fmla="*/ 786368 h 2238369"/>
                <a:gd name="connsiteX1-195" fmla="*/ 86568 w 2262025"/>
                <a:gd name="connsiteY1-196" fmla="*/ 562082 h 2238369"/>
                <a:gd name="connsiteX2-197" fmla="*/ 276349 w 2262025"/>
                <a:gd name="connsiteY2-198" fmla="*/ 424059 h 2238369"/>
                <a:gd name="connsiteX3-199" fmla="*/ 690417 w 2262025"/>
                <a:gd name="connsiteY3-200" fmla="*/ 424059 h 2238369"/>
                <a:gd name="connsiteX4-201" fmla="*/ 724923 w 2262025"/>
                <a:gd name="connsiteY4-202" fmla="*/ 320542 h 2238369"/>
                <a:gd name="connsiteX5-203" fmla="*/ 768055 w 2262025"/>
                <a:gd name="connsiteY5-204" fmla="*/ 165267 h 2238369"/>
                <a:gd name="connsiteX6-205" fmla="*/ 1026848 w 2262025"/>
                <a:gd name="connsiteY6-206" fmla="*/ 35870 h 2238369"/>
                <a:gd name="connsiteX7-207" fmla="*/ 1199376 w 2262025"/>
                <a:gd name="connsiteY7-208" fmla="*/ 35870 h 2238369"/>
                <a:gd name="connsiteX8-209" fmla="*/ 1406410 w 2262025"/>
                <a:gd name="connsiteY8-210" fmla="*/ 9991 h 2238369"/>
                <a:gd name="connsiteX9-211" fmla="*/ 1673829 w 2262025"/>
                <a:gd name="connsiteY9-212" fmla="*/ 225651 h 2238369"/>
                <a:gd name="connsiteX10-213" fmla="*/ 1699708 w 2262025"/>
                <a:gd name="connsiteY10-214" fmla="*/ 458565 h 2238369"/>
                <a:gd name="connsiteX11-215" fmla="*/ 1880863 w 2262025"/>
                <a:gd name="connsiteY11-216" fmla="*/ 424059 h 2238369"/>
                <a:gd name="connsiteX12-217" fmla="*/ 2156908 w 2262025"/>
                <a:gd name="connsiteY12-218" fmla="*/ 639719 h 2238369"/>
                <a:gd name="connsiteX13-219" fmla="*/ 2113776 w 2262025"/>
                <a:gd name="connsiteY13-220" fmla="*/ 786368 h 2238369"/>
                <a:gd name="connsiteX14-221" fmla="*/ 2225919 w 2262025"/>
                <a:gd name="connsiteY14-222" fmla="*/ 846753 h 2238369"/>
                <a:gd name="connsiteX15-223" fmla="*/ 2243172 w 2262025"/>
                <a:gd name="connsiteY15-224" fmla="*/ 1200436 h 2238369"/>
                <a:gd name="connsiteX16-225" fmla="*/ 1975753 w 2262025"/>
                <a:gd name="connsiteY16-226" fmla="*/ 1390217 h 2238369"/>
                <a:gd name="connsiteX17-227" fmla="*/ 2087897 w 2262025"/>
                <a:gd name="connsiteY17-228" fmla="*/ 1536867 h 2238369"/>
                <a:gd name="connsiteX18-229" fmla="*/ 2096523 w 2262025"/>
                <a:gd name="connsiteY18-230" fmla="*/ 1812912 h 2238369"/>
                <a:gd name="connsiteX19-231" fmla="*/ 1906742 w 2262025"/>
                <a:gd name="connsiteY19-232" fmla="*/ 1942308 h 2238369"/>
                <a:gd name="connsiteX20-233" fmla="*/ 1760092 w 2262025"/>
                <a:gd name="connsiteY20-234" fmla="*/ 2183847 h 2238369"/>
                <a:gd name="connsiteX21-235" fmla="*/ 1458168 w 2262025"/>
                <a:gd name="connsiteY21-236" fmla="*/ 2218354 h 2238369"/>
                <a:gd name="connsiteX22-237" fmla="*/ 1208002 w 2262025"/>
                <a:gd name="connsiteY22-238" fmla="*/ 2002693 h 2238369"/>
                <a:gd name="connsiteX23-239" fmla="*/ 1113112 w 2262025"/>
                <a:gd name="connsiteY23-240" fmla="*/ 1709395 h 2238369"/>
                <a:gd name="connsiteX24-241" fmla="*/ 1000968 w 2262025"/>
                <a:gd name="connsiteY24-242" fmla="*/ 2140716 h 2238369"/>
                <a:gd name="connsiteX25-243" fmla="*/ 586900 w 2262025"/>
                <a:gd name="connsiteY25-244" fmla="*/ 2226979 h 2238369"/>
                <a:gd name="connsiteX26-245" fmla="*/ 466131 w 2262025"/>
                <a:gd name="connsiteY26-246" fmla="*/ 1959561 h 2238369"/>
                <a:gd name="connsiteX27-247" fmla="*/ 138327 w 2262025"/>
                <a:gd name="connsiteY27-248" fmla="*/ 1812912 h 2238369"/>
                <a:gd name="connsiteX28-249" fmla="*/ 302229 w 2262025"/>
                <a:gd name="connsiteY28-250" fmla="*/ 1355712 h 2238369"/>
                <a:gd name="connsiteX29-251" fmla="*/ 155580 w 2262025"/>
                <a:gd name="connsiteY29-252" fmla="*/ 1321206 h 2238369"/>
                <a:gd name="connsiteX30-253" fmla="*/ 304 w 2262025"/>
                <a:gd name="connsiteY30-254" fmla="*/ 1019282 h 2238369"/>
                <a:gd name="connsiteX31-255" fmla="*/ 129700 w 2262025"/>
                <a:gd name="connsiteY31-256" fmla="*/ 786368 h 2238369"/>
                <a:gd name="connsiteX0-257" fmla="*/ 129700 w 2262025"/>
                <a:gd name="connsiteY0-258" fmla="*/ 786368 h 2234757"/>
                <a:gd name="connsiteX1-259" fmla="*/ 86568 w 2262025"/>
                <a:gd name="connsiteY1-260" fmla="*/ 562082 h 2234757"/>
                <a:gd name="connsiteX2-261" fmla="*/ 276349 w 2262025"/>
                <a:gd name="connsiteY2-262" fmla="*/ 424059 h 2234757"/>
                <a:gd name="connsiteX3-263" fmla="*/ 690417 w 2262025"/>
                <a:gd name="connsiteY3-264" fmla="*/ 424059 h 2234757"/>
                <a:gd name="connsiteX4-265" fmla="*/ 724923 w 2262025"/>
                <a:gd name="connsiteY4-266" fmla="*/ 320542 h 2234757"/>
                <a:gd name="connsiteX5-267" fmla="*/ 768055 w 2262025"/>
                <a:gd name="connsiteY5-268" fmla="*/ 165267 h 2234757"/>
                <a:gd name="connsiteX6-269" fmla="*/ 1026848 w 2262025"/>
                <a:gd name="connsiteY6-270" fmla="*/ 35870 h 2234757"/>
                <a:gd name="connsiteX7-271" fmla="*/ 1199376 w 2262025"/>
                <a:gd name="connsiteY7-272" fmla="*/ 35870 h 2234757"/>
                <a:gd name="connsiteX8-273" fmla="*/ 1406410 w 2262025"/>
                <a:gd name="connsiteY8-274" fmla="*/ 9991 h 2234757"/>
                <a:gd name="connsiteX9-275" fmla="*/ 1673829 w 2262025"/>
                <a:gd name="connsiteY9-276" fmla="*/ 225651 h 2234757"/>
                <a:gd name="connsiteX10-277" fmla="*/ 1699708 w 2262025"/>
                <a:gd name="connsiteY10-278" fmla="*/ 458565 h 2234757"/>
                <a:gd name="connsiteX11-279" fmla="*/ 1880863 w 2262025"/>
                <a:gd name="connsiteY11-280" fmla="*/ 424059 h 2234757"/>
                <a:gd name="connsiteX12-281" fmla="*/ 2156908 w 2262025"/>
                <a:gd name="connsiteY12-282" fmla="*/ 639719 h 2234757"/>
                <a:gd name="connsiteX13-283" fmla="*/ 2113776 w 2262025"/>
                <a:gd name="connsiteY13-284" fmla="*/ 786368 h 2234757"/>
                <a:gd name="connsiteX14-285" fmla="*/ 2225919 w 2262025"/>
                <a:gd name="connsiteY14-286" fmla="*/ 846753 h 2234757"/>
                <a:gd name="connsiteX15-287" fmla="*/ 2243172 w 2262025"/>
                <a:gd name="connsiteY15-288" fmla="*/ 1200436 h 2234757"/>
                <a:gd name="connsiteX16-289" fmla="*/ 1975753 w 2262025"/>
                <a:gd name="connsiteY16-290" fmla="*/ 1390217 h 2234757"/>
                <a:gd name="connsiteX17-291" fmla="*/ 2087897 w 2262025"/>
                <a:gd name="connsiteY17-292" fmla="*/ 1536867 h 2234757"/>
                <a:gd name="connsiteX18-293" fmla="*/ 2096523 w 2262025"/>
                <a:gd name="connsiteY18-294" fmla="*/ 1812912 h 2234757"/>
                <a:gd name="connsiteX19-295" fmla="*/ 1906742 w 2262025"/>
                <a:gd name="connsiteY19-296" fmla="*/ 1942308 h 2234757"/>
                <a:gd name="connsiteX20-297" fmla="*/ 1760092 w 2262025"/>
                <a:gd name="connsiteY20-298" fmla="*/ 2183847 h 2234757"/>
                <a:gd name="connsiteX21-299" fmla="*/ 1458168 w 2262025"/>
                <a:gd name="connsiteY21-300" fmla="*/ 2218354 h 2234757"/>
                <a:gd name="connsiteX22-301" fmla="*/ 1208002 w 2262025"/>
                <a:gd name="connsiteY22-302" fmla="*/ 2002693 h 2234757"/>
                <a:gd name="connsiteX23-303" fmla="*/ 1113112 w 2262025"/>
                <a:gd name="connsiteY23-304" fmla="*/ 1709395 h 2234757"/>
                <a:gd name="connsiteX24-305" fmla="*/ 1000968 w 2262025"/>
                <a:gd name="connsiteY24-306" fmla="*/ 2140716 h 2234757"/>
                <a:gd name="connsiteX25-307" fmla="*/ 586900 w 2262025"/>
                <a:gd name="connsiteY25-308" fmla="*/ 2226979 h 2234757"/>
                <a:gd name="connsiteX26-309" fmla="*/ 466131 w 2262025"/>
                <a:gd name="connsiteY26-310" fmla="*/ 1959561 h 2234757"/>
                <a:gd name="connsiteX27-311" fmla="*/ 138327 w 2262025"/>
                <a:gd name="connsiteY27-312" fmla="*/ 1812912 h 2234757"/>
                <a:gd name="connsiteX28-313" fmla="*/ 302229 w 2262025"/>
                <a:gd name="connsiteY28-314" fmla="*/ 1355712 h 2234757"/>
                <a:gd name="connsiteX29-315" fmla="*/ 155580 w 2262025"/>
                <a:gd name="connsiteY29-316" fmla="*/ 1321206 h 2234757"/>
                <a:gd name="connsiteX30-317" fmla="*/ 304 w 2262025"/>
                <a:gd name="connsiteY30-318" fmla="*/ 1019282 h 2234757"/>
                <a:gd name="connsiteX31-319" fmla="*/ 129700 w 2262025"/>
                <a:gd name="connsiteY31-320" fmla="*/ 786368 h 2234757"/>
                <a:gd name="connsiteX0-321" fmla="*/ 129700 w 2262025"/>
                <a:gd name="connsiteY0-322" fmla="*/ 786368 h 2237156"/>
                <a:gd name="connsiteX1-323" fmla="*/ 86568 w 2262025"/>
                <a:gd name="connsiteY1-324" fmla="*/ 562082 h 2237156"/>
                <a:gd name="connsiteX2-325" fmla="*/ 276349 w 2262025"/>
                <a:gd name="connsiteY2-326" fmla="*/ 424059 h 2237156"/>
                <a:gd name="connsiteX3-327" fmla="*/ 690417 w 2262025"/>
                <a:gd name="connsiteY3-328" fmla="*/ 424059 h 2237156"/>
                <a:gd name="connsiteX4-329" fmla="*/ 724923 w 2262025"/>
                <a:gd name="connsiteY4-330" fmla="*/ 320542 h 2237156"/>
                <a:gd name="connsiteX5-331" fmla="*/ 768055 w 2262025"/>
                <a:gd name="connsiteY5-332" fmla="*/ 165267 h 2237156"/>
                <a:gd name="connsiteX6-333" fmla="*/ 1026848 w 2262025"/>
                <a:gd name="connsiteY6-334" fmla="*/ 35870 h 2237156"/>
                <a:gd name="connsiteX7-335" fmla="*/ 1199376 w 2262025"/>
                <a:gd name="connsiteY7-336" fmla="*/ 35870 h 2237156"/>
                <a:gd name="connsiteX8-337" fmla="*/ 1406410 w 2262025"/>
                <a:gd name="connsiteY8-338" fmla="*/ 9991 h 2237156"/>
                <a:gd name="connsiteX9-339" fmla="*/ 1673829 w 2262025"/>
                <a:gd name="connsiteY9-340" fmla="*/ 225651 h 2237156"/>
                <a:gd name="connsiteX10-341" fmla="*/ 1699708 w 2262025"/>
                <a:gd name="connsiteY10-342" fmla="*/ 458565 h 2237156"/>
                <a:gd name="connsiteX11-343" fmla="*/ 1880863 w 2262025"/>
                <a:gd name="connsiteY11-344" fmla="*/ 424059 h 2237156"/>
                <a:gd name="connsiteX12-345" fmla="*/ 2156908 w 2262025"/>
                <a:gd name="connsiteY12-346" fmla="*/ 639719 h 2237156"/>
                <a:gd name="connsiteX13-347" fmla="*/ 2113776 w 2262025"/>
                <a:gd name="connsiteY13-348" fmla="*/ 786368 h 2237156"/>
                <a:gd name="connsiteX14-349" fmla="*/ 2225919 w 2262025"/>
                <a:gd name="connsiteY14-350" fmla="*/ 846753 h 2237156"/>
                <a:gd name="connsiteX15-351" fmla="*/ 2243172 w 2262025"/>
                <a:gd name="connsiteY15-352" fmla="*/ 1200436 h 2237156"/>
                <a:gd name="connsiteX16-353" fmla="*/ 1975753 w 2262025"/>
                <a:gd name="connsiteY16-354" fmla="*/ 1390217 h 2237156"/>
                <a:gd name="connsiteX17-355" fmla="*/ 2087897 w 2262025"/>
                <a:gd name="connsiteY17-356" fmla="*/ 1536867 h 2237156"/>
                <a:gd name="connsiteX18-357" fmla="*/ 2096523 w 2262025"/>
                <a:gd name="connsiteY18-358" fmla="*/ 1812912 h 2237156"/>
                <a:gd name="connsiteX19-359" fmla="*/ 1906742 w 2262025"/>
                <a:gd name="connsiteY19-360" fmla="*/ 1942308 h 2237156"/>
                <a:gd name="connsiteX20-361" fmla="*/ 1760092 w 2262025"/>
                <a:gd name="connsiteY20-362" fmla="*/ 2183847 h 2237156"/>
                <a:gd name="connsiteX21-363" fmla="*/ 1458168 w 2262025"/>
                <a:gd name="connsiteY21-364" fmla="*/ 2218354 h 2237156"/>
                <a:gd name="connsiteX22-365" fmla="*/ 1208002 w 2262025"/>
                <a:gd name="connsiteY22-366" fmla="*/ 2002693 h 2237156"/>
                <a:gd name="connsiteX23-367" fmla="*/ 1113112 w 2262025"/>
                <a:gd name="connsiteY23-368" fmla="*/ 1709395 h 2237156"/>
                <a:gd name="connsiteX24-369" fmla="*/ 1000968 w 2262025"/>
                <a:gd name="connsiteY24-370" fmla="*/ 2140716 h 2237156"/>
                <a:gd name="connsiteX25-371" fmla="*/ 586900 w 2262025"/>
                <a:gd name="connsiteY25-372" fmla="*/ 2226979 h 2237156"/>
                <a:gd name="connsiteX26-373" fmla="*/ 431625 w 2262025"/>
                <a:gd name="connsiteY26-374" fmla="*/ 1976814 h 2237156"/>
                <a:gd name="connsiteX27-375" fmla="*/ 138327 w 2262025"/>
                <a:gd name="connsiteY27-376" fmla="*/ 1812912 h 2237156"/>
                <a:gd name="connsiteX28-377" fmla="*/ 302229 w 2262025"/>
                <a:gd name="connsiteY28-378" fmla="*/ 1355712 h 2237156"/>
                <a:gd name="connsiteX29-379" fmla="*/ 155580 w 2262025"/>
                <a:gd name="connsiteY29-380" fmla="*/ 1321206 h 2237156"/>
                <a:gd name="connsiteX30-381" fmla="*/ 304 w 2262025"/>
                <a:gd name="connsiteY30-382" fmla="*/ 1019282 h 2237156"/>
                <a:gd name="connsiteX31-383" fmla="*/ 129700 w 2262025"/>
                <a:gd name="connsiteY31-384" fmla="*/ 786368 h 2237156"/>
                <a:gd name="connsiteX0-385" fmla="*/ 129700 w 2262025"/>
                <a:gd name="connsiteY0-386" fmla="*/ 786368 h 2237156"/>
                <a:gd name="connsiteX1-387" fmla="*/ 86568 w 2262025"/>
                <a:gd name="connsiteY1-388" fmla="*/ 562082 h 2237156"/>
                <a:gd name="connsiteX2-389" fmla="*/ 276349 w 2262025"/>
                <a:gd name="connsiteY2-390" fmla="*/ 424059 h 2237156"/>
                <a:gd name="connsiteX3-391" fmla="*/ 690417 w 2262025"/>
                <a:gd name="connsiteY3-392" fmla="*/ 424059 h 2237156"/>
                <a:gd name="connsiteX4-393" fmla="*/ 724923 w 2262025"/>
                <a:gd name="connsiteY4-394" fmla="*/ 320542 h 2237156"/>
                <a:gd name="connsiteX5-395" fmla="*/ 768055 w 2262025"/>
                <a:gd name="connsiteY5-396" fmla="*/ 165267 h 2237156"/>
                <a:gd name="connsiteX6-397" fmla="*/ 1026848 w 2262025"/>
                <a:gd name="connsiteY6-398" fmla="*/ 35870 h 2237156"/>
                <a:gd name="connsiteX7-399" fmla="*/ 1199376 w 2262025"/>
                <a:gd name="connsiteY7-400" fmla="*/ 35870 h 2237156"/>
                <a:gd name="connsiteX8-401" fmla="*/ 1406410 w 2262025"/>
                <a:gd name="connsiteY8-402" fmla="*/ 9991 h 2237156"/>
                <a:gd name="connsiteX9-403" fmla="*/ 1673829 w 2262025"/>
                <a:gd name="connsiteY9-404" fmla="*/ 225651 h 2237156"/>
                <a:gd name="connsiteX10-405" fmla="*/ 1699708 w 2262025"/>
                <a:gd name="connsiteY10-406" fmla="*/ 458565 h 2237156"/>
                <a:gd name="connsiteX11-407" fmla="*/ 1880863 w 2262025"/>
                <a:gd name="connsiteY11-408" fmla="*/ 424059 h 2237156"/>
                <a:gd name="connsiteX12-409" fmla="*/ 2156908 w 2262025"/>
                <a:gd name="connsiteY12-410" fmla="*/ 639719 h 2237156"/>
                <a:gd name="connsiteX13-411" fmla="*/ 2113776 w 2262025"/>
                <a:gd name="connsiteY13-412" fmla="*/ 786368 h 2237156"/>
                <a:gd name="connsiteX14-413" fmla="*/ 2225919 w 2262025"/>
                <a:gd name="connsiteY14-414" fmla="*/ 846753 h 2237156"/>
                <a:gd name="connsiteX15-415" fmla="*/ 2243172 w 2262025"/>
                <a:gd name="connsiteY15-416" fmla="*/ 1200436 h 2237156"/>
                <a:gd name="connsiteX16-417" fmla="*/ 1975753 w 2262025"/>
                <a:gd name="connsiteY16-418" fmla="*/ 1390217 h 2237156"/>
                <a:gd name="connsiteX17-419" fmla="*/ 2087897 w 2262025"/>
                <a:gd name="connsiteY17-420" fmla="*/ 1536867 h 2237156"/>
                <a:gd name="connsiteX18-421" fmla="*/ 2096523 w 2262025"/>
                <a:gd name="connsiteY18-422" fmla="*/ 1812912 h 2237156"/>
                <a:gd name="connsiteX19-423" fmla="*/ 1906742 w 2262025"/>
                <a:gd name="connsiteY19-424" fmla="*/ 1942308 h 2237156"/>
                <a:gd name="connsiteX20-425" fmla="*/ 1760092 w 2262025"/>
                <a:gd name="connsiteY20-426" fmla="*/ 2183847 h 2237156"/>
                <a:gd name="connsiteX21-427" fmla="*/ 1458168 w 2262025"/>
                <a:gd name="connsiteY21-428" fmla="*/ 2218354 h 2237156"/>
                <a:gd name="connsiteX22-429" fmla="*/ 1208002 w 2262025"/>
                <a:gd name="connsiteY22-430" fmla="*/ 2002693 h 2237156"/>
                <a:gd name="connsiteX23-431" fmla="*/ 1113112 w 2262025"/>
                <a:gd name="connsiteY23-432" fmla="*/ 1709395 h 2237156"/>
                <a:gd name="connsiteX24-433" fmla="*/ 1000968 w 2262025"/>
                <a:gd name="connsiteY24-434" fmla="*/ 2140716 h 2237156"/>
                <a:gd name="connsiteX25-435" fmla="*/ 586900 w 2262025"/>
                <a:gd name="connsiteY25-436" fmla="*/ 2226979 h 2237156"/>
                <a:gd name="connsiteX26-437" fmla="*/ 431625 w 2262025"/>
                <a:gd name="connsiteY26-438" fmla="*/ 1976814 h 2237156"/>
                <a:gd name="connsiteX27-439" fmla="*/ 138327 w 2262025"/>
                <a:gd name="connsiteY27-440" fmla="*/ 1812912 h 2237156"/>
                <a:gd name="connsiteX28-441" fmla="*/ 302229 w 2262025"/>
                <a:gd name="connsiteY28-442" fmla="*/ 1355712 h 2237156"/>
                <a:gd name="connsiteX29-443" fmla="*/ 155580 w 2262025"/>
                <a:gd name="connsiteY29-444" fmla="*/ 1321206 h 2237156"/>
                <a:gd name="connsiteX30-445" fmla="*/ 304 w 2262025"/>
                <a:gd name="connsiteY30-446" fmla="*/ 1019282 h 2237156"/>
                <a:gd name="connsiteX31-447" fmla="*/ 129700 w 2262025"/>
                <a:gd name="connsiteY31-448" fmla="*/ 786368 h 2237156"/>
                <a:gd name="connsiteX0-449" fmla="*/ 129700 w 2262025"/>
                <a:gd name="connsiteY0-450" fmla="*/ 786368 h 2237156"/>
                <a:gd name="connsiteX1-451" fmla="*/ 86568 w 2262025"/>
                <a:gd name="connsiteY1-452" fmla="*/ 562082 h 2237156"/>
                <a:gd name="connsiteX2-453" fmla="*/ 276349 w 2262025"/>
                <a:gd name="connsiteY2-454" fmla="*/ 424059 h 2237156"/>
                <a:gd name="connsiteX3-455" fmla="*/ 690417 w 2262025"/>
                <a:gd name="connsiteY3-456" fmla="*/ 424059 h 2237156"/>
                <a:gd name="connsiteX4-457" fmla="*/ 724923 w 2262025"/>
                <a:gd name="connsiteY4-458" fmla="*/ 320542 h 2237156"/>
                <a:gd name="connsiteX5-459" fmla="*/ 768055 w 2262025"/>
                <a:gd name="connsiteY5-460" fmla="*/ 165267 h 2237156"/>
                <a:gd name="connsiteX6-461" fmla="*/ 1026848 w 2262025"/>
                <a:gd name="connsiteY6-462" fmla="*/ 35870 h 2237156"/>
                <a:gd name="connsiteX7-463" fmla="*/ 1199376 w 2262025"/>
                <a:gd name="connsiteY7-464" fmla="*/ 35870 h 2237156"/>
                <a:gd name="connsiteX8-465" fmla="*/ 1406410 w 2262025"/>
                <a:gd name="connsiteY8-466" fmla="*/ 9991 h 2237156"/>
                <a:gd name="connsiteX9-467" fmla="*/ 1673829 w 2262025"/>
                <a:gd name="connsiteY9-468" fmla="*/ 225651 h 2237156"/>
                <a:gd name="connsiteX10-469" fmla="*/ 1699708 w 2262025"/>
                <a:gd name="connsiteY10-470" fmla="*/ 458565 h 2237156"/>
                <a:gd name="connsiteX11-471" fmla="*/ 1880863 w 2262025"/>
                <a:gd name="connsiteY11-472" fmla="*/ 424059 h 2237156"/>
                <a:gd name="connsiteX12-473" fmla="*/ 2156908 w 2262025"/>
                <a:gd name="connsiteY12-474" fmla="*/ 639719 h 2237156"/>
                <a:gd name="connsiteX13-475" fmla="*/ 2113776 w 2262025"/>
                <a:gd name="connsiteY13-476" fmla="*/ 786368 h 2237156"/>
                <a:gd name="connsiteX14-477" fmla="*/ 2225919 w 2262025"/>
                <a:gd name="connsiteY14-478" fmla="*/ 846753 h 2237156"/>
                <a:gd name="connsiteX15-479" fmla="*/ 2243172 w 2262025"/>
                <a:gd name="connsiteY15-480" fmla="*/ 1200436 h 2237156"/>
                <a:gd name="connsiteX16-481" fmla="*/ 1975753 w 2262025"/>
                <a:gd name="connsiteY16-482" fmla="*/ 1390217 h 2237156"/>
                <a:gd name="connsiteX17-483" fmla="*/ 2087897 w 2262025"/>
                <a:gd name="connsiteY17-484" fmla="*/ 1536867 h 2237156"/>
                <a:gd name="connsiteX18-485" fmla="*/ 2096523 w 2262025"/>
                <a:gd name="connsiteY18-486" fmla="*/ 1812912 h 2237156"/>
                <a:gd name="connsiteX19-487" fmla="*/ 1906742 w 2262025"/>
                <a:gd name="connsiteY19-488" fmla="*/ 1942308 h 2237156"/>
                <a:gd name="connsiteX20-489" fmla="*/ 1760092 w 2262025"/>
                <a:gd name="connsiteY20-490" fmla="*/ 2183847 h 2237156"/>
                <a:gd name="connsiteX21-491" fmla="*/ 1458168 w 2262025"/>
                <a:gd name="connsiteY21-492" fmla="*/ 2218354 h 2237156"/>
                <a:gd name="connsiteX22-493" fmla="*/ 1208002 w 2262025"/>
                <a:gd name="connsiteY22-494" fmla="*/ 2002693 h 2237156"/>
                <a:gd name="connsiteX23-495" fmla="*/ 1113112 w 2262025"/>
                <a:gd name="connsiteY23-496" fmla="*/ 1709395 h 2237156"/>
                <a:gd name="connsiteX24-497" fmla="*/ 1000968 w 2262025"/>
                <a:gd name="connsiteY24-498" fmla="*/ 2140716 h 2237156"/>
                <a:gd name="connsiteX25-499" fmla="*/ 586900 w 2262025"/>
                <a:gd name="connsiteY25-500" fmla="*/ 2226979 h 2237156"/>
                <a:gd name="connsiteX26-501" fmla="*/ 431625 w 2262025"/>
                <a:gd name="connsiteY26-502" fmla="*/ 1976814 h 2237156"/>
                <a:gd name="connsiteX27-503" fmla="*/ 138327 w 2262025"/>
                <a:gd name="connsiteY27-504" fmla="*/ 1812912 h 2237156"/>
                <a:gd name="connsiteX28-505" fmla="*/ 302229 w 2262025"/>
                <a:gd name="connsiteY28-506" fmla="*/ 1355712 h 2237156"/>
                <a:gd name="connsiteX29-507" fmla="*/ 155580 w 2262025"/>
                <a:gd name="connsiteY29-508" fmla="*/ 1321206 h 2237156"/>
                <a:gd name="connsiteX30-509" fmla="*/ 304 w 2262025"/>
                <a:gd name="connsiteY30-510" fmla="*/ 1019282 h 2237156"/>
                <a:gd name="connsiteX31-511" fmla="*/ 129700 w 2262025"/>
                <a:gd name="connsiteY31-512" fmla="*/ 786368 h 2237156"/>
                <a:gd name="connsiteX0-513" fmla="*/ 129700 w 2262025"/>
                <a:gd name="connsiteY0-514" fmla="*/ 786368 h 2237156"/>
                <a:gd name="connsiteX1-515" fmla="*/ 86568 w 2262025"/>
                <a:gd name="connsiteY1-516" fmla="*/ 562082 h 2237156"/>
                <a:gd name="connsiteX2-517" fmla="*/ 276349 w 2262025"/>
                <a:gd name="connsiteY2-518" fmla="*/ 424059 h 2237156"/>
                <a:gd name="connsiteX3-519" fmla="*/ 690417 w 2262025"/>
                <a:gd name="connsiteY3-520" fmla="*/ 424059 h 2237156"/>
                <a:gd name="connsiteX4-521" fmla="*/ 724923 w 2262025"/>
                <a:gd name="connsiteY4-522" fmla="*/ 320542 h 2237156"/>
                <a:gd name="connsiteX5-523" fmla="*/ 768055 w 2262025"/>
                <a:gd name="connsiteY5-524" fmla="*/ 165267 h 2237156"/>
                <a:gd name="connsiteX6-525" fmla="*/ 1026848 w 2262025"/>
                <a:gd name="connsiteY6-526" fmla="*/ 35870 h 2237156"/>
                <a:gd name="connsiteX7-527" fmla="*/ 1199376 w 2262025"/>
                <a:gd name="connsiteY7-528" fmla="*/ 35870 h 2237156"/>
                <a:gd name="connsiteX8-529" fmla="*/ 1406410 w 2262025"/>
                <a:gd name="connsiteY8-530" fmla="*/ 9991 h 2237156"/>
                <a:gd name="connsiteX9-531" fmla="*/ 1673829 w 2262025"/>
                <a:gd name="connsiteY9-532" fmla="*/ 225651 h 2237156"/>
                <a:gd name="connsiteX10-533" fmla="*/ 1699708 w 2262025"/>
                <a:gd name="connsiteY10-534" fmla="*/ 458565 h 2237156"/>
                <a:gd name="connsiteX11-535" fmla="*/ 1880863 w 2262025"/>
                <a:gd name="connsiteY11-536" fmla="*/ 424059 h 2237156"/>
                <a:gd name="connsiteX12-537" fmla="*/ 2156908 w 2262025"/>
                <a:gd name="connsiteY12-538" fmla="*/ 639719 h 2237156"/>
                <a:gd name="connsiteX13-539" fmla="*/ 2113776 w 2262025"/>
                <a:gd name="connsiteY13-540" fmla="*/ 786368 h 2237156"/>
                <a:gd name="connsiteX14-541" fmla="*/ 2225919 w 2262025"/>
                <a:gd name="connsiteY14-542" fmla="*/ 846753 h 2237156"/>
                <a:gd name="connsiteX15-543" fmla="*/ 2243172 w 2262025"/>
                <a:gd name="connsiteY15-544" fmla="*/ 1200436 h 2237156"/>
                <a:gd name="connsiteX16-545" fmla="*/ 1975753 w 2262025"/>
                <a:gd name="connsiteY16-546" fmla="*/ 1390217 h 2237156"/>
                <a:gd name="connsiteX17-547" fmla="*/ 2087897 w 2262025"/>
                <a:gd name="connsiteY17-548" fmla="*/ 1536867 h 2237156"/>
                <a:gd name="connsiteX18-549" fmla="*/ 2096523 w 2262025"/>
                <a:gd name="connsiteY18-550" fmla="*/ 1812912 h 2237156"/>
                <a:gd name="connsiteX19-551" fmla="*/ 1906742 w 2262025"/>
                <a:gd name="connsiteY19-552" fmla="*/ 1942308 h 2237156"/>
                <a:gd name="connsiteX20-553" fmla="*/ 1760092 w 2262025"/>
                <a:gd name="connsiteY20-554" fmla="*/ 2183847 h 2237156"/>
                <a:gd name="connsiteX21-555" fmla="*/ 1458168 w 2262025"/>
                <a:gd name="connsiteY21-556" fmla="*/ 2218354 h 2237156"/>
                <a:gd name="connsiteX22-557" fmla="*/ 1208002 w 2262025"/>
                <a:gd name="connsiteY22-558" fmla="*/ 2002693 h 2237156"/>
                <a:gd name="connsiteX23-559" fmla="*/ 1113112 w 2262025"/>
                <a:gd name="connsiteY23-560" fmla="*/ 1709395 h 2237156"/>
                <a:gd name="connsiteX24-561" fmla="*/ 1000968 w 2262025"/>
                <a:gd name="connsiteY24-562" fmla="*/ 2140716 h 2237156"/>
                <a:gd name="connsiteX25-563" fmla="*/ 586900 w 2262025"/>
                <a:gd name="connsiteY25-564" fmla="*/ 2226979 h 2237156"/>
                <a:gd name="connsiteX26-565" fmla="*/ 431625 w 2262025"/>
                <a:gd name="connsiteY26-566" fmla="*/ 1976814 h 2237156"/>
                <a:gd name="connsiteX27-567" fmla="*/ 138327 w 2262025"/>
                <a:gd name="connsiteY27-568" fmla="*/ 1812912 h 2237156"/>
                <a:gd name="connsiteX28-569" fmla="*/ 302229 w 2262025"/>
                <a:gd name="connsiteY28-570" fmla="*/ 1355712 h 2237156"/>
                <a:gd name="connsiteX29-571" fmla="*/ 155580 w 2262025"/>
                <a:gd name="connsiteY29-572" fmla="*/ 1321206 h 2237156"/>
                <a:gd name="connsiteX30-573" fmla="*/ 304 w 2262025"/>
                <a:gd name="connsiteY30-574" fmla="*/ 1019282 h 2237156"/>
                <a:gd name="connsiteX31-575" fmla="*/ 129700 w 2262025"/>
                <a:gd name="connsiteY31-576" fmla="*/ 786368 h 2237156"/>
                <a:gd name="connsiteX0-577" fmla="*/ 129625 w 2261950"/>
                <a:gd name="connsiteY0-578" fmla="*/ 786368 h 2237156"/>
                <a:gd name="connsiteX1-579" fmla="*/ 86493 w 2261950"/>
                <a:gd name="connsiteY1-580" fmla="*/ 562082 h 2237156"/>
                <a:gd name="connsiteX2-581" fmla="*/ 276274 w 2261950"/>
                <a:gd name="connsiteY2-582" fmla="*/ 424059 h 2237156"/>
                <a:gd name="connsiteX3-583" fmla="*/ 690342 w 2261950"/>
                <a:gd name="connsiteY3-584" fmla="*/ 424059 h 2237156"/>
                <a:gd name="connsiteX4-585" fmla="*/ 724848 w 2261950"/>
                <a:gd name="connsiteY4-586" fmla="*/ 320542 h 2237156"/>
                <a:gd name="connsiteX5-587" fmla="*/ 767980 w 2261950"/>
                <a:gd name="connsiteY5-588" fmla="*/ 165267 h 2237156"/>
                <a:gd name="connsiteX6-589" fmla="*/ 1026773 w 2261950"/>
                <a:gd name="connsiteY6-590" fmla="*/ 35870 h 2237156"/>
                <a:gd name="connsiteX7-591" fmla="*/ 1199301 w 2261950"/>
                <a:gd name="connsiteY7-592" fmla="*/ 35870 h 2237156"/>
                <a:gd name="connsiteX8-593" fmla="*/ 1406335 w 2261950"/>
                <a:gd name="connsiteY8-594" fmla="*/ 9991 h 2237156"/>
                <a:gd name="connsiteX9-595" fmla="*/ 1673754 w 2261950"/>
                <a:gd name="connsiteY9-596" fmla="*/ 225651 h 2237156"/>
                <a:gd name="connsiteX10-597" fmla="*/ 1699633 w 2261950"/>
                <a:gd name="connsiteY10-598" fmla="*/ 458565 h 2237156"/>
                <a:gd name="connsiteX11-599" fmla="*/ 1880788 w 2261950"/>
                <a:gd name="connsiteY11-600" fmla="*/ 424059 h 2237156"/>
                <a:gd name="connsiteX12-601" fmla="*/ 2156833 w 2261950"/>
                <a:gd name="connsiteY12-602" fmla="*/ 639719 h 2237156"/>
                <a:gd name="connsiteX13-603" fmla="*/ 2113701 w 2261950"/>
                <a:gd name="connsiteY13-604" fmla="*/ 786368 h 2237156"/>
                <a:gd name="connsiteX14-605" fmla="*/ 2225844 w 2261950"/>
                <a:gd name="connsiteY14-606" fmla="*/ 846753 h 2237156"/>
                <a:gd name="connsiteX15-607" fmla="*/ 2243097 w 2261950"/>
                <a:gd name="connsiteY15-608" fmla="*/ 1200436 h 2237156"/>
                <a:gd name="connsiteX16-609" fmla="*/ 1975678 w 2261950"/>
                <a:gd name="connsiteY16-610" fmla="*/ 1390217 h 2237156"/>
                <a:gd name="connsiteX17-611" fmla="*/ 2087822 w 2261950"/>
                <a:gd name="connsiteY17-612" fmla="*/ 1536867 h 2237156"/>
                <a:gd name="connsiteX18-613" fmla="*/ 2096448 w 2261950"/>
                <a:gd name="connsiteY18-614" fmla="*/ 1812912 h 2237156"/>
                <a:gd name="connsiteX19-615" fmla="*/ 1906667 w 2261950"/>
                <a:gd name="connsiteY19-616" fmla="*/ 1942308 h 2237156"/>
                <a:gd name="connsiteX20-617" fmla="*/ 1760017 w 2261950"/>
                <a:gd name="connsiteY20-618" fmla="*/ 2183847 h 2237156"/>
                <a:gd name="connsiteX21-619" fmla="*/ 1458093 w 2261950"/>
                <a:gd name="connsiteY21-620" fmla="*/ 2218354 h 2237156"/>
                <a:gd name="connsiteX22-621" fmla="*/ 1207927 w 2261950"/>
                <a:gd name="connsiteY22-622" fmla="*/ 2002693 h 2237156"/>
                <a:gd name="connsiteX23-623" fmla="*/ 1113037 w 2261950"/>
                <a:gd name="connsiteY23-624" fmla="*/ 1709395 h 2237156"/>
                <a:gd name="connsiteX24-625" fmla="*/ 1000893 w 2261950"/>
                <a:gd name="connsiteY24-626" fmla="*/ 2140716 h 2237156"/>
                <a:gd name="connsiteX25-627" fmla="*/ 586825 w 2261950"/>
                <a:gd name="connsiteY25-628" fmla="*/ 2226979 h 2237156"/>
                <a:gd name="connsiteX26-629" fmla="*/ 431550 w 2261950"/>
                <a:gd name="connsiteY26-630" fmla="*/ 1976814 h 2237156"/>
                <a:gd name="connsiteX27-631" fmla="*/ 138252 w 2261950"/>
                <a:gd name="connsiteY27-632" fmla="*/ 1812912 h 2237156"/>
                <a:gd name="connsiteX28-633" fmla="*/ 302154 w 2261950"/>
                <a:gd name="connsiteY28-634" fmla="*/ 1355712 h 2237156"/>
                <a:gd name="connsiteX29-635" fmla="*/ 103746 w 2261950"/>
                <a:gd name="connsiteY29-636" fmla="*/ 1321206 h 2237156"/>
                <a:gd name="connsiteX30-637" fmla="*/ 229 w 2261950"/>
                <a:gd name="connsiteY30-638" fmla="*/ 1019282 h 2237156"/>
                <a:gd name="connsiteX31-639" fmla="*/ 129625 w 2261950"/>
                <a:gd name="connsiteY31-640" fmla="*/ 786368 h 2237156"/>
                <a:gd name="connsiteX0-641" fmla="*/ 129625 w 2261950"/>
                <a:gd name="connsiteY0-642" fmla="*/ 786368 h 2237156"/>
                <a:gd name="connsiteX1-643" fmla="*/ 86493 w 2261950"/>
                <a:gd name="connsiteY1-644" fmla="*/ 562082 h 2237156"/>
                <a:gd name="connsiteX2-645" fmla="*/ 276274 w 2261950"/>
                <a:gd name="connsiteY2-646" fmla="*/ 424059 h 2237156"/>
                <a:gd name="connsiteX3-647" fmla="*/ 690342 w 2261950"/>
                <a:gd name="connsiteY3-648" fmla="*/ 424059 h 2237156"/>
                <a:gd name="connsiteX4-649" fmla="*/ 724848 w 2261950"/>
                <a:gd name="connsiteY4-650" fmla="*/ 320542 h 2237156"/>
                <a:gd name="connsiteX5-651" fmla="*/ 767980 w 2261950"/>
                <a:gd name="connsiteY5-652" fmla="*/ 165267 h 2237156"/>
                <a:gd name="connsiteX6-653" fmla="*/ 1026773 w 2261950"/>
                <a:gd name="connsiteY6-654" fmla="*/ 35870 h 2237156"/>
                <a:gd name="connsiteX7-655" fmla="*/ 1199301 w 2261950"/>
                <a:gd name="connsiteY7-656" fmla="*/ 35870 h 2237156"/>
                <a:gd name="connsiteX8-657" fmla="*/ 1406335 w 2261950"/>
                <a:gd name="connsiteY8-658" fmla="*/ 9991 h 2237156"/>
                <a:gd name="connsiteX9-659" fmla="*/ 1673754 w 2261950"/>
                <a:gd name="connsiteY9-660" fmla="*/ 225651 h 2237156"/>
                <a:gd name="connsiteX10-661" fmla="*/ 1699633 w 2261950"/>
                <a:gd name="connsiteY10-662" fmla="*/ 458565 h 2237156"/>
                <a:gd name="connsiteX11-663" fmla="*/ 1880788 w 2261950"/>
                <a:gd name="connsiteY11-664" fmla="*/ 424059 h 2237156"/>
                <a:gd name="connsiteX12-665" fmla="*/ 2156833 w 2261950"/>
                <a:gd name="connsiteY12-666" fmla="*/ 639719 h 2237156"/>
                <a:gd name="connsiteX13-667" fmla="*/ 2113701 w 2261950"/>
                <a:gd name="connsiteY13-668" fmla="*/ 786368 h 2237156"/>
                <a:gd name="connsiteX14-669" fmla="*/ 2225844 w 2261950"/>
                <a:gd name="connsiteY14-670" fmla="*/ 846753 h 2237156"/>
                <a:gd name="connsiteX15-671" fmla="*/ 2243097 w 2261950"/>
                <a:gd name="connsiteY15-672" fmla="*/ 1200436 h 2237156"/>
                <a:gd name="connsiteX16-673" fmla="*/ 1975678 w 2261950"/>
                <a:gd name="connsiteY16-674" fmla="*/ 1390217 h 2237156"/>
                <a:gd name="connsiteX17-675" fmla="*/ 2087822 w 2261950"/>
                <a:gd name="connsiteY17-676" fmla="*/ 1536867 h 2237156"/>
                <a:gd name="connsiteX18-677" fmla="*/ 2096448 w 2261950"/>
                <a:gd name="connsiteY18-678" fmla="*/ 1812912 h 2237156"/>
                <a:gd name="connsiteX19-679" fmla="*/ 1906667 w 2261950"/>
                <a:gd name="connsiteY19-680" fmla="*/ 1942308 h 2237156"/>
                <a:gd name="connsiteX20-681" fmla="*/ 1760017 w 2261950"/>
                <a:gd name="connsiteY20-682" fmla="*/ 2183847 h 2237156"/>
                <a:gd name="connsiteX21-683" fmla="*/ 1458093 w 2261950"/>
                <a:gd name="connsiteY21-684" fmla="*/ 2218354 h 2237156"/>
                <a:gd name="connsiteX22-685" fmla="*/ 1207927 w 2261950"/>
                <a:gd name="connsiteY22-686" fmla="*/ 2002693 h 2237156"/>
                <a:gd name="connsiteX23-687" fmla="*/ 1113037 w 2261950"/>
                <a:gd name="connsiteY23-688" fmla="*/ 1709395 h 2237156"/>
                <a:gd name="connsiteX24-689" fmla="*/ 1000893 w 2261950"/>
                <a:gd name="connsiteY24-690" fmla="*/ 2140716 h 2237156"/>
                <a:gd name="connsiteX25-691" fmla="*/ 586825 w 2261950"/>
                <a:gd name="connsiteY25-692" fmla="*/ 2226979 h 2237156"/>
                <a:gd name="connsiteX26-693" fmla="*/ 431550 w 2261950"/>
                <a:gd name="connsiteY26-694" fmla="*/ 1976814 h 2237156"/>
                <a:gd name="connsiteX27-695" fmla="*/ 138252 w 2261950"/>
                <a:gd name="connsiteY27-696" fmla="*/ 1812912 h 2237156"/>
                <a:gd name="connsiteX28-697" fmla="*/ 302154 w 2261950"/>
                <a:gd name="connsiteY28-698" fmla="*/ 1355712 h 2237156"/>
                <a:gd name="connsiteX29-699" fmla="*/ 103746 w 2261950"/>
                <a:gd name="connsiteY29-700" fmla="*/ 1321206 h 2237156"/>
                <a:gd name="connsiteX30-701" fmla="*/ 229 w 2261950"/>
                <a:gd name="connsiteY30-702" fmla="*/ 1019282 h 2237156"/>
                <a:gd name="connsiteX31-703" fmla="*/ 129625 w 2261950"/>
                <a:gd name="connsiteY31-704" fmla="*/ 786368 h 2237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4" descr="Free Black And White Cartoon Flowers, Download Free Black And White Cartoon  Flowers png images, Free ClipArts on Clipart Library"/>
            <p:cNvPicPr>
              <a:picLocks noChangeAspect="1" noChangeArrowheads="1"/>
            </p:cNvPicPr>
            <p:nvPr/>
          </p:nvPicPr>
          <p:blipFill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7576651" y="1962259"/>
            <a:ext cx="618539" cy="611760"/>
            <a:chOff x="1177540" y="481715"/>
            <a:chExt cx="2317638" cy="2247631"/>
          </a:xfrm>
        </p:grpSpPr>
        <p:sp>
          <p:nvSpPr>
            <p:cNvPr id="6" name="Freeform 5"/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-1" fmla="*/ 129700 w 2262025"/>
                <a:gd name="connsiteY0-2" fmla="*/ 786368 h 2242639"/>
                <a:gd name="connsiteX1-3" fmla="*/ 86568 w 2262025"/>
                <a:gd name="connsiteY1-4" fmla="*/ 562082 h 2242639"/>
                <a:gd name="connsiteX2-5" fmla="*/ 276349 w 2262025"/>
                <a:gd name="connsiteY2-6" fmla="*/ 424059 h 2242639"/>
                <a:gd name="connsiteX3-7" fmla="*/ 690417 w 2262025"/>
                <a:gd name="connsiteY3-8" fmla="*/ 424059 h 2242639"/>
                <a:gd name="connsiteX4-9" fmla="*/ 724923 w 2262025"/>
                <a:gd name="connsiteY4-10" fmla="*/ 320542 h 2242639"/>
                <a:gd name="connsiteX5-11" fmla="*/ 768055 w 2262025"/>
                <a:gd name="connsiteY5-12" fmla="*/ 165267 h 2242639"/>
                <a:gd name="connsiteX6-13" fmla="*/ 1026848 w 2262025"/>
                <a:gd name="connsiteY6-14" fmla="*/ 35870 h 2242639"/>
                <a:gd name="connsiteX7-15" fmla="*/ 1199376 w 2262025"/>
                <a:gd name="connsiteY7-16" fmla="*/ 35870 h 2242639"/>
                <a:gd name="connsiteX8-17" fmla="*/ 1406410 w 2262025"/>
                <a:gd name="connsiteY8-18" fmla="*/ 9991 h 2242639"/>
                <a:gd name="connsiteX9-19" fmla="*/ 1673829 w 2262025"/>
                <a:gd name="connsiteY9-20" fmla="*/ 225651 h 2242639"/>
                <a:gd name="connsiteX10-21" fmla="*/ 1699708 w 2262025"/>
                <a:gd name="connsiteY10-22" fmla="*/ 458565 h 2242639"/>
                <a:gd name="connsiteX11-23" fmla="*/ 1880863 w 2262025"/>
                <a:gd name="connsiteY11-24" fmla="*/ 424059 h 2242639"/>
                <a:gd name="connsiteX12-25" fmla="*/ 2156908 w 2262025"/>
                <a:gd name="connsiteY12-26" fmla="*/ 639719 h 2242639"/>
                <a:gd name="connsiteX13-27" fmla="*/ 2113776 w 2262025"/>
                <a:gd name="connsiteY13-28" fmla="*/ 786368 h 2242639"/>
                <a:gd name="connsiteX14-29" fmla="*/ 2225919 w 2262025"/>
                <a:gd name="connsiteY14-30" fmla="*/ 846753 h 2242639"/>
                <a:gd name="connsiteX15-31" fmla="*/ 2243172 w 2262025"/>
                <a:gd name="connsiteY15-32" fmla="*/ 1200436 h 2242639"/>
                <a:gd name="connsiteX16-33" fmla="*/ 1975753 w 2262025"/>
                <a:gd name="connsiteY16-34" fmla="*/ 1390217 h 2242639"/>
                <a:gd name="connsiteX17-35" fmla="*/ 2087897 w 2262025"/>
                <a:gd name="connsiteY17-36" fmla="*/ 1536867 h 2242639"/>
                <a:gd name="connsiteX18-37" fmla="*/ 2096523 w 2262025"/>
                <a:gd name="connsiteY18-38" fmla="*/ 1812912 h 2242639"/>
                <a:gd name="connsiteX19-39" fmla="*/ 1906742 w 2262025"/>
                <a:gd name="connsiteY19-40" fmla="*/ 1942308 h 2242639"/>
                <a:gd name="connsiteX20-41" fmla="*/ 1785972 w 2262025"/>
                <a:gd name="connsiteY20-42" fmla="*/ 2192474 h 2242639"/>
                <a:gd name="connsiteX21-43" fmla="*/ 1501300 w 2262025"/>
                <a:gd name="connsiteY21-44" fmla="*/ 2226980 h 2242639"/>
                <a:gd name="connsiteX22-45" fmla="*/ 1208002 w 2262025"/>
                <a:gd name="connsiteY22-46" fmla="*/ 2002693 h 2242639"/>
                <a:gd name="connsiteX23-47" fmla="*/ 1113112 w 2262025"/>
                <a:gd name="connsiteY23-48" fmla="*/ 1709395 h 2242639"/>
                <a:gd name="connsiteX24-49" fmla="*/ 1000968 w 2262025"/>
                <a:gd name="connsiteY24-50" fmla="*/ 2140716 h 2242639"/>
                <a:gd name="connsiteX25-51" fmla="*/ 526515 w 2262025"/>
                <a:gd name="connsiteY25-52" fmla="*/ 2132089 h 2242639"/>
                <a:gd name="connsiteX26-53" fmla="*/ 466131 w 2262025"/>
                <a:gd name="connsiteY26-54" fmla="*/ 1959561 h 2242639"/>
                <a:gd name="connsiteX27-55" fmla="*/ 138327 w 2262025"/>
                <a:gd name="connsiteY27-56" fmla="*/ 1812912 h 2242639"/>
                <a:gd name="connsiteX28-57" fmla="*/ 302229 w 2262025"/>
                <a:gd name="connsiteY28-58" fmla="*/ 1355712 h 2242639"/>
                <a:gd name="connsiteX29-59" fmla="*/ 155580 w 2262025"/>
                <a:gd name="connsiteY29-60" fmla="*/ 1321206 h 2242639"/>
                <a:gd name="connsiteX30-61" fmla="*/ 304 w 2262025"/>
                <a:gd name="connsiteY30-62" fmla="*/ 1019282 h 2242639"/>
                <a:gd name="connsiteX31-63" fmla="*/ 129700 w 2262025"/>
                <a:gd name="connsiteY31-64" fmla="*/ 786368 h 2242639"/>
                <a:gd name="connsiteX0-65" fmla="*/ 129700 w 2262025"/>
                <a:gd name="connsiteY0-66" fmla="*/ 786368 h 2236200"/>
                <a:gd name="connsiteX1-67" fmla="*/ 86568 w 2262025"/>
                <a:gd name="connsiteY1-68" fmla="*/ 562082 h 2236200"/>
                <a:gd name="connsiteX2-69" fmla="*/ 276349 w 2262025"/>
                <a:gd name="connsiteY2-70" fmla="*/ 424059 h 2236200"/>
                <a:gd name="connsiteX3-71" fmla="*/ 690417 w 2262025"/>
                <a:gd name="connsiteY3-72" fmla="*/ 424059 h 2236200"/>
                <a:gd name="connsiteX4-73" fmla="*/ 724923 w 2262025"/>
                <a:gd name="connsiteY4-74" fmla="*/ 320542 h 2236200"/>
                <a:gd name="connsiteX5-75" fmla="*/ 768055 w 2262025"/>
                <a:gd name="connsiteY5-76" fmla="*/ 165267 h 2236200"/>
                <a:gd name="connsiteX6-77" fmla="*/ 1026848 w 2262025"/>
                <a:gd name="connsiteY6-78" fmla="*/ 35870 h 2236200"/>
                <a:gd name="connsiteX7-79" fmla="*/ 1199376 w 2262025"/>
                <a:gd name="connsiteY7-80" fmla="*/ 35870 h 2236200"/>
                <a:gd name="connsiteX8-81" fmla="*/ 1406410 w 2262025"/>
                <a:gd name="connsiteY8-82" fmla="*/ 9991 h 2236200"/>
                <a:gd name="connsiteX9-83" fmla="*/ 1673829 w 2262025"/>
                <a:gd name="connsiteY9-84" fmla="*/ 225651 h 2236200"/>
                <a:gd name="connsiteX10-85" fmla="*/ 1699708 w 2262025"/>
                <a:gd name="connsiteY10-86" fmla="*/ 458565 h 2236200"/>
                <a:gd name="connsiteX11-87" fmla="*/ 1880863 w 2262025"/>
                <a:gd name="connsiteY11-88" fmla="*/ 424059 h 2236200"/>
                <a:gd name="connsiteX12-89" fmla="*/ 2156908 w 2262025"/>
                <a:gd name="connsiteY12-90" fmla="*/ 639719 h 2236200"/>
                <a:gd name="connsiteX13-91" fmla="*/ 2113776 w 2262025"/>
                <a:gd name="connsiteY13-92" fmla="*/ 786368 h 2236200"/>
                <a:gd name="connsiteX14-93" fmla="*/ 2225919 w 2262025"/>
                <a:gd name="connsiteY14-94" fmla="*/ 846753 h 2236200"/>
                <a:gd name="connsiteX15-95" fmla="*/ 2243172 w 2262025"/>
                <a:gd name="connsiteY15-96" fmla="*/ 1200436 h 2236200"/>
                <a:gd name="connsiteX16-97" fmla="*/ 1975753 w 2262025"/>
                <a:gd name="connsiteY16-98" fmla="*/ 1390217 h 2236200"/>
                <a:gd name="connsiteX17-99" fmla="*/ 2087897 w 2262025"/>
                <a:gd name="connsiteY17-100" fmla="*/ 1536867 h 2236200"/>
                <a:gd name="connsiteX18-101" fmla="*/ 2096523 w 2262025"/>
                <a:gd name="connsiteY18-102" fmla="*/ 1812912 h 2236200"/>
                <a:gd name="connsiteX19-103" fmla="*/ 1906742 w 2262025"/>
                <a:gd name="connsiteY19-104" fmla="*/ 1942308 h 2236200"/>
                <a:gd name="connsiteX20-105" fmla="*/ 1785972 w 2262025"/>
                <a:gd name="connsiteY20-106" fmla="*/ 2192474 h 2236200"/>
                <a:gd name="connsiteX21-107" fmla="*/ 1458168 w 2262025"/>
                <a:gd name="connsiteY21-108" fmla="*/ 2218354 h 2236200"/>
                <a:gd name="connsiteX22-109" fmla="*/ 1208002 w 2262025"/>
                <a:gd name="connsiteY22-110" fmla="*/ 2002693 h 2236200"/>
                <a:gd name="connsiteX23-111" fmla="*/ 1113112 w 2262025"/>
                <a:gd name="connsiteY23-112" fmla="*/ 1709395 h 2236200"/>
                <a:gd name="connsiteX24-113" fmla="*/ 1000968 w 2262025"/>
                <a:gd name="connsiteY24-114" fmla="*/ 2140716 h 2236200"/>
                <a:gd name="connsiteX25-115" fmla="*/ 526515 w 2262025"/>
                <a:gd name="connsiteY25-116" fmla="*/ 2132089 h 2236200"/>
                <a:gd name="connsiteX26-117" fmla="*/ 466131 w 2262025"/>
                <a:gd name="connsiteY26-118" fmla="*/ 1959561 h 2236200"/>
                <a:gd name="connsiteX27-119" fmla="*/ 138327 w 2262025"/>
                <a:gd name="connsiteY27-120" fmla="*/ 1812912 h 2236200"/>
                <a:gd name="connsiteX28-121" fmla="*/ 302229 w 2262025"/>
                <a:gd name="connsiteY28-122" fmla="*/ 1355712 h 2236200"/>
                <a:gd name="connsiteX29-123" fmla="*/ 155580 w 2262025"/>
                <a:gd name="connsiteY29-124" fmla="*/ 1321206 h 2236200"/>
                <a:gd name="connsiteX30-125" fmla="*/ 304 w 2262025"/>
                <a:gd name="connsiteY30-126" fmla="*/ 1019282 h 2236200"/>
                <a:gd name="connsiteX31-127" fmla="*/ 129700 w 2262025"/>
                <a:gd name="connsiteY31-128" fmla="*/ 786368 h 2236200"/>
                <a:gd name="connsiteX0-129" fmla="*/ 129700 w 2262025"/>
                <a:gd name="connsiteY0-130" fmla="*/ 786368 h 2233050"/>
                <a:gd name="connsiteX1-131" fmla="*/ 86568 w 2262025"/>
                <a:gd name="connsiteY1-132" fmla="*/ 562082 h 2233050"/>
                <a:gd name="connsiteX2-133" fmla="*/ 276349 w 2262025"/>
                <a:gd name="connsiteY2-134" fmla="*/ 424059 h 2233050"/>
                <a:gd name="connsiteX3-135" fmla="*/ 690417 w 2262025"/>
                <a:gd name="connsiteY3-136" fmla="*/ 424059 h 2233050"/>
                <a:gd name="connsiteX4-137" fmla="*/ 724923 w 2262025"/>
                <a:gd name="connsiteY4-138" fmla="*/ 320542 h 2233050"/>
                <a:gd name="connsiteX5-139" fmla="*/ 768055 w 2262025"/>
                <a:gd name="connsiteY5-140" fmla="*/ 165267 h 2233050"/>
                <a:gd name="connsiteX6-141" fmla="*/ 1026848 w 2262025"/>
                <a:gd name="connsiteY6-142" fmla="*/ 35870 h 2233050"/>
                <a:gd name="connsiteX7-143" fmla="*/ 1199376 w 2262025"/>
                <a:gd name="connsiteY7-144" fmla="*/ 35870 h 2233050"/>
                <a:gd name="connsiteX8-145" fmla="*/ 1406410 w 2262025"/>
                <a:gd name="connsiteY8-146" fmla="*/ 9991 h 2233050"/>
                <a:gd name="connsiteX9-147" fmla="*/ 1673829 w 2262025"/>
                <a:gd name="connsiteY9-148" fmla="*/ 225651 h 2233050"/>
                <a:gd name="connsiteX10-149" fmla="*/ 1699708 w 2262025"/>
                <a:gd name="connsiteY10-150" fmla="*/ 458565 h 2233050"/>
                <a:gd name="connsiteX11-151" fmla="*/ 1880863 w 2262025"/>
                <a:gd name="connsiteY11-152" fmla="*/ 424059 h 2233050"/>
                <a:gd name="connsiteX12-153" fmla="*/ 2156908 w 2262025"/>
                <a:gd name="connsiteY12-154" fmla="*/ 639719 h 2233050"/>
                <a:gd name="connsiteX13-155" fmla="*/ 2113776 w 2262025"/>
                <a:gd name="connsiteY13-156" fmla="*/ 786368 h 2233050"/>
                <a:gd name="connsiteX14-157" fmla="*/ 2225919 w 2262025"/>
                <a:gd name="connsiteY14-158" fmla="*/ 846753 h 2233050"/>
                <a:gd name="connsiteX15-159" fmla="*/ 2243172 w 2262025"/>
                <a:gd name="connsiteY15-160" fmla="*/ 1200436 h 2233050"/>
                <a:gd name="connsiteX16-161" fmla="*/ 1975753 w 2262025"/>
                <a:gd name="connsiteY16-162" fmla="*/ 1390217 h 2233050"/>
                <a:gd name="connsiteX17-163" fmla="*/ 2087897 w 2262025"/>
                <a:gd name="connsiteY17-164" fmla="*/ 1536867 h 2233050"/>
                <a:gd name="connsiteX18-165" fmla="*/ 2096523 w 2262025"/>
                <a:gd name="connsiteY18-166" fmla="*/ 1812912 h 2233050"/>
                <a:gd name="connsiteX19-167" fmla="*/ 1906742 w 2262025"/>
                <a:gd name="connsiteY19-168" fmla="*/ 1942308 h 2233050"/>
                <a:gd name="connsiteX20-169" fmla="*/ 1760092 w 2262025"/>
                <a:gd name="connsiteY20-170" fmla="*/ 2183847 h 2233050"/>
                <a:gd name="connsiteX21-171" fmla="*/ 1458168 w 2262025"/>
                <a:gd name="connsiteY21-172" fmla="*/ 2218354 h 2233050"/>
                <a:gd name="connsiteX22-173" fmla="*/ 1208002 w 2262025"/>
                <a:gd name="connsiteY22-174" fmla="*/ 2002693 h 2233050"/>
                <a:gd name="connsiteX23-175" fmla="*/ 1113112 w 2262025"/>
                <a:gd name="connsiteY23-176" fmla="*/ 1709395 h 2233050"/>
                <a:gd name="connsiteX24-177" fmla="*/ 1000968 w 2262025"/>
                <a:gd name="connsiteY24-178" fmla="*/ 2140716 h 2233050"/>
                <a:gd name="connsiteX25-179" fmla="*/ 526515 w 2262025"/>
                <a:gd name="connsiteY25-180" fmla="*/ 2132089 h 2233050"/>
                <a:gd name="connsiteX26-181" fmla="*/ 466131 w 2262025"/>
                <a:gd name="connsiteY26-182" fmla="*/ 1959561 h 2233050"/>
                <a:gd name="connsiteX27-183" fmla="*/ 138327 w 2262025"/>
                <a:gd name="connsiteY27-184" fmla="*/ 1812912 h 2233050"/>
                <a:gd name="connsiteX28-185" fmla="*/ 302229 w 2262025"/>
                <a:gd name="connsiteY28-186" fmla="*/ 1355712 h 2233050"/>
                <a:gd name="connsiteX29-187" fmla="*/ 155580 w 2262025"/>
                <a:gd name="connsiteY29-188" fmla="*/ 1321206 h 2233050"/>
                <a:gd name="connsiteX30-189" fmla="*/ 304 w 2262025"/>
                <a:gd name="connsiteY30-190" fmla="*/ 1019282 h 2233050"/>
                <a:gd name="connsiteX31-191" fmla="*/ 129700 w 2262025"/>
                <a:gd name="connsiteY31-192" fmla="*/ 786368 h 2233050"/>
                <a:gd name="connsiteX0-193" fmla="*/ 129700 w 2262025"/>
                <a:gd name="connsiteY0-194" fmla="*/ 786368 h 2238369"/>
                <a:gd name="connsiteX1-195" fmla="*/ 86568 w 2262025"/>
                <a:gd name="connsiteY1-196" fmla="*/ 562082 h 2238369"/>
                <a:gd name="connsiteX2-197" fmla="*/ 276349 w 2262025"/>
                <a:gd name="connsiteY2-198" fmla="*/ 424059 h 2238369"/>
                <a:gd name="connsiteX3-199" fmla="*/ 690417 w 2262025"/>
                <a:gd name="connsiteY3-200" fmla="*/ 424059 h 2238369"/>
                <a:gd name="connsiteX4-201" fmla="*/ 724923 w 2262025"/>
                <a:gd name="connsiteY4-202" fmla="*/ 320542 h 2238369"/>
                <a:gd name="connsiteX5-203" fmla="*/ 768055 w 2262025"/>
                <a:gd name="connsiteY5-204" fmla="*/ 165267 h 2238369"/>
                <a:gd name="connsiteX6-205" fmla="*/ 1026848 w 2262025"/>
                <a:gd name="connsiteY6-206" fmla="*/ 35870 h 2238369"/>
                <a:gd name="connsiteX7-207" fmla="*/ 1199376 w 2262025"/>
                <a:gd name="connsiteY7-208" fmla="*/ 35870 h 2238369"/>
                <a:gd name="connsiteX8-209" fmla="*/ 1406410 w 2262025"/>
                <a:gd name="connsiteY8-210" fmla="*/ 9991 h 2238369"/>
                <a:gd name="connsiteX9-211" fmla="*/ 1673829 w 2262025"/>
                <a:gd name="connsiteY9-212" fmla="*/ 225651 h 2238369"/>
                <a:gd name="connsiteX10-213" fmla="*/ 1699708 w 2262025"/>
                <a:gd name="connsiteY10-214" fmla="*/ 458565 h 2238369"/>
                <a:gd name="connsiteX11-215" fmla="*/ 1880863 w 2262025"/>
                <a:gd name="connsiteY11-216" fmla="*/ 424059 h 2238369"/>
                <a:gd name="connsiteX12-217" fmla="*/ 2156908 w 2262025"/>
                <a:gd name="connsiteY12-218" fmla="*/ 639719 h 2238369"/>
                <a:gd name="connsiteX13-219" fmla="*/ 2113776 w 2262025"/>
                <a:gd name="connsiteY13-220" fmla="*/ 786368 h 2238369"/>
                <a:gd name="connsiteX14-221" fmla="*/ 2225919 w 2262025"/>
                <a:gd name="connsiteY14-222" fmla="*/ 846753 h 2238369"/>
                <a:gd name="connsiteX15-223" fmla="*/ 2243172 w 2262025"/>
                <a:gd name="connsiteY15-224" fmla="*/ 1200436 h 2238369"/>
                <a:gd name="connsiteX16-225" fmla="*/ 1975753 w 2262025"/>
                <a:gd name="connsiteY16-226" fmla="*/ 1390217 h 2238369"/>
                <a:gd name="connsiteX17-227" fmla="*/ 2087897 w 2262025"/>
                <a:gd name="connsiteY17-228" fmla="*/ 1536867 h 2238369"/>
                <a:gd name="connsiteX18-229" fmla="*/ 2096523 w 2262025"/>
                <a:gd name="connsiteY18-230" fmla="*/ 1812912 h 2238369"/>
                <a:gd name="connsiteX19-231" fmla="*/ 1906742 w 2262025"/>
                <a:gd name="connsiteY19-232" fmla="*/ 1942308 h 2238369"/>
                <a:gd name="connsiteX20-233" fmla="*/ 1760092 w 2262025"/>
                <a:gd name="connsiteY20-234" fmla="*/ 2183847 h 2238369"/>
                <a:gd name="connsiteX21-235" fmla="*/ 1458168 w 2262025"/>
                <a:gd name="connsiteY21-236" fmla="*/ 2218354 h 2238369"/>
                <a:gd name="connsiteX22-237" fmla="*/ 1208002 w 2262025"/>
                <a:gd name="connsiteY22-238" fmla="*/ 2002693 h 2238369"/>
                <a:gd name="connsiteX23-239" fmla="*/ 1113112 w 2262025"/>
                <a:gd name="connsiteY23-240" fmla="*/ 1709395 h 2238369"/>
                <a:gd name="connsiteX24-241" fmla="*/ 1000968 w 2262025"/>
                <a:gd name="connsiteY24-242" fmla="*/ 2140716 h 2238369"/>
                <a:gd name="connsiteX25-243" fmla="*/ 586900 w 2262025"/>
                <a:gd name="connsiteY25-244" fmla="*/ 2226979 h 2238369"/>
                <a:gd name="connsiteX26-245" fmla="*/ 466131 w 2262025"/>
                <a:gd name="connsiteY26-246" fmla="*/ 1959561 h 2238369"/>
                <a:gd name="connsiteX27-247" fmla="*/ 138327 w 2262025"/>
                <a:gd name="connsiteY27-248" fmla="*/ 1812912 h 2238369"/>
                <a:gd name="connsiteX28-249" fmla="*/ 302229 w 2262025"/>
                <a:gd name="connsiteY28-250" fmla="*/ 1355712 h 2238369"/>
                <a:gd name="connsiteX29-251" fmla="*/ 155580 w 2262025"/>
                <a:gd name="connsiteY29-252" fmla="*/ 1321206 h 2238369"/>
                <a:gd name="connsiteX30-253" fmla="*/ 304 w 2262025"/>
                <a:gd name="connsiteY30-254" fmla="*/ 1019282 h 2238369"/>
                <a:gd name="connsiteX31-255" fmla="*/ 129700 w 2262025"/>
                <a:gd name="connsiteY31-256" fmla="*/ 786368 h 2238369"/>
                <a:gd name="connsiteX0-257" fmla="*/ 129700 w 2262025"/>
                <a:gd name="connsiteY0-258" fmla="*/ 786368 h 2234757"/>
                <a:gd name="connsiteX1-259" fmla="*/ 86568 w 2262025"/>
                <a:gd name="connsiteY1-260" fmla="*/ 562082 h 2234757"/>
                <a:gd name="connsiteX2-261" fmla="*/ 276349 w 2262025"/>
                <a:gd name="connsiteY2-262" fmla="*/ 424059 h 2234757"/>
                <a:gd name="connsiteX3-263" fmla="*/ 690417 w 2262025"/>
                <a:gd name="connsiteY3-264" fmla="*/ 424059 h 2234757"/>
                <a:gd name="connsiteX4-265" fmla="*/ 724923 w 2262025"/>
                <a:gd name="connsiteY4-266" fmla="*/ 320542 h 2234757"/>
                <a:gd name="connsiteX5-267" fmla="*/ 768055 w 2262025"/>
                <a:gd name="connsiteY5-268" fmla="*/ 165267 h 2234757"/>
                <a:gd name="connsiteX6-269" fmla="*/ 1026848 w 2262025"/>
                <a:gd name="connsiteY6-270" fmla="*/ 35870 h 2234757"/>
                <a:gd name="connsiteX7-271" fmla="*/ 1199376 w 2262025"/>
                <a:gd name="connsiteY7-272" fmla="*/ 35870 h 2234757"/>
                <a:gd name="connsiteX8-273" fmla="*/ 1406410 w 2262025"/>
                <a:gd name="connsiteY8-274" fmla="*/ 9991 h 2234757"/>
                <a:gd name="connsiteX9-275" fmla="*/ 1673829 w 2262025"/>
                <a:gd name="connsiteY9-276" fmla="*/ 225651 h 2234757"/>
                <a:gd name="connsiteX10-277" fmla="*/ 1699708 w 2262025"/>
                <a:gd name="connsiteY10-278" fmla="*/ 458565 h 2234757"/>
                <a:gd name="connsiteX11-279" fmla="*/ 1880863 w 2262025"/>
                <a:gd name="connsiteY11-280" fmla="*/ 424059 h 2234757"/>
                <a:gd name="connsiteX12-281" fmla="*/ 2156908 w 2262025"/>
                <a:gd name="connsiteY12-282" fmla="*/ 639719 h 2234757"/>
                <a:gd name="connsiteX13-283" fmla="*/ 2113776 w 2262025"/>
                <a:gd name="connsiteY13-284" fmla="*/ 786368 h 2234757"/>
                <a:gd name="connsiteX14-285" fmla="*/ 2225919 w 2262025"/>
                <a:gd name="connsiteY14-286" fmla="*/ 846753 h 2234757"/>
                <a:gd name="connsiteX15-287" fmla="*/ 2243172 w 2262025"/>
                <a:gd name="connsiteY15-288" fmla="*/ 1200436 h 2234757"/>
                <a:gd name="connsiteX16-289" fmla="*/ 1975753 w 2262025"/>
                <a:gd name="connsiteY16-290" fmla="*/ 1390217 h 2234757"/>
                <a:gd name="connsiteX17-291" fmla="*/ 2087897 w 2262025"/>
                <a:gd name="connsiteY17-292" fmla="*/ 1536867 h 2234757"/>
                <a:gd name="connsiteX18-293" fmla="*/ 2096523 w 2262025"/>
                <a:gd name="connsiteY18-294" fmla="*/ 1812912 h 2234757"/>
                <a:gd name="connsiteX19-295" fmla="*/ 1906742 w 2262025"/>
                <a:gd name="connsiteY19-296" fmla="*/ 1942308 h 2234757"/>
                <a:gd name="connsiteX20-297" fmla="*/ 1760092 w 2262025"/>
                <a:gd name="connsiteY20-298" fmla="*/ 2183847 h 2234757"/>
                <a:gd name="connsiteX21-299" fmla="*/ 1458168 w 2262025"/>
                <a:gd name="connsiteY21-300" fmla="*/ 2218354 h 2234757"/>
                <a:gd name="connsiteX22-301" fmla="*/ 1208002 w 2262025"/>
                <a:gd name="connsiteY22-302" fmla="*/ 2002693 h 2234757"/>
                <a:gd name="connsiteX23-303" fmla="*/ 1113112 w 2262025"/>
                <a:gd name="connsiteY23-304" fmla="*/ 1709395 h 2234757"/>
                <a:gd name="connsiteX24-305" fmla="*/ 1000968 w 2262025"/>
                <a:gd name="connsiteY24-306" fmla="*/ 2140716 h 2234757"/>
                <a:gd name="connsiteX25-307" fmla="*/ 586900 w 2262025"/>
                <a:gd name="connsiteY25-308" fmla="*/ 2226979 h 2234757"/>
                <a:gd name="connsiteX26-309" fmla="*/ 466131 w 2262025"/>
                <a:gd name="connsiteY26-310" fmla="*/ 1959561 h 2234757"/>
                <a:gd name="connsiteX27-311" fmla="*/ 138327 w 2262025"/>
                <a:gd name="connsiteY27-312" fmla="*/ 1812912 h 2234757"/>
                <a:gd name="connsiteX28-313" fmla="*/ 302229 w 2262025"/>
                <a:gd name="connsiteY28-314" fmla="*/ 1355712 h 2234757"/>
                <a:gd name="connsiteX29-315" fmla="*/ 155580 w 2262025"/>
                <a:gd name="connsiteY29-316" fmla="*/ 1321206 h 2234757"/>
                <a:gd name="connsiteX30-317" fmla="*/ 304 w 2262025"/>
                <a:gd name="connsiteY30-318" fmla="*/ 1019282 h 2234757"/>
                <a:gd name="connsiteX31-319" fmla="*/ 129700 w 2262025"/>
                <a:gd name="connsiteY31-320" fmla="*/ 786368 h 2234757"/>
                <a:gd name="connsiteX0-321" fmla="*/ 129700 w 2262025"/>
                <a:gd name="connsiteY0-322" fmla="*/ 786368 h 2237156"/>
                <a:gd name="connsiteX1-323" fmla="*/ 86568 w 2262025"/>
                <a:gd name="connsiteY1-324" fmla="*/ 562082 h 2237156"/>
                <a:gd name="connsiteX2-325" fmla="*/ 276349 w 2262025"/>
                <a:gd name="connsiteY2-326" fmla="*/ 424059 h 2237156"/>
                <a:gd name="connsiteX3-327" fmla="*/ 690417 w 2262025"/>
                <a:gd name="connsiteY3-328" fmla="*/ 424059 h 2237156"/>
                <a:gd name="connsiteX4-329" fmla="*/ 724923 w 2262025"/>
                <a:gd name="connsiteY4-330" fmla="*/ 320542 h 2237156"/>
                <a:gd name="connsiteX5-331" fmla="*/ 768055 w 2262025"/>
                <a:gd name="connsiteY5-332" fmla="*/ 165267 h 2237156"/>
                <a:gd name="connsiteX6-333" fmla="*/ 1026848 w 2262025"/>
                <a:gd name="connsiteY6-334" fmla="*/ 35870 h 2237156"/>
                <a:gd name="connsiteX7-335" fmla="*/ 1199376 w 2262025"/>
                <a:gd name="connsiteY7-336" fmla="*/ 35870 h 2237156"/>
                <a:gd name="connsiteX8-337" fmla="*/ 1406410 w 2262025"/>
                <a:gd name="connsiteY8-338" fmla="*/ 9991 h 2237156"/>
                <a:gd name="connsiteX9-339" fmla="*/ 1673829 w 2262025"/>
                <a:gd name="connsiteY9-340" fmla="*/ 225651 h 2237156"/>
                <a:gd name="connsiteX10-341" fmla="*/ 1699708 w 2262025"/>
                <a:gd name="connsiteY10-342" fmla="*/ 458565 h 2237156"/>
                <a:gd name="connsiteX11-343" fmla="*/ 1880863 w 2262025"/>
                <a:gd name="connsiteY11-344" fmla="*/ 424059 h 2237156"/>
                <a:gd name="connsiteX12-345" fmla="*/ 2156908 w 2262025"/>
                <a:gd name="connsiteY12-346" fmla="*/ 639719 h 2237156"/>
                <a:gd name="connsiteX13-347" fmla="*/ 2113776 w 2262025"/>
                <a:gd name="connsiteY13-348" fmla="*/ 786368 h 2237156"/>
                <a:gd name="connsiteX14-349" fmla="*/ 2225919 w 2262025"/>
                <a:gd name="connsiteY14-350" fmla="*/ 846753 h 2237156"/>
                <a:gd name="connsiteX15-351" fmla="*/ 2243172 w 2262025"/>
                <a:gd name="connsiteY15-352" fmla="*/ 1200436 h 2237156"/>
                <a:gd name="connsiteX16-353" fmla="*/ 1975753 w 2262025"/>
                <a:gd name="connsiteY16-354" fmla="*/ 1390217 h 2237156"/>
                <a:gd name="connsiteX17-355" fmla="*/ 2087897 w 2262025"/>
                <a:gd name="connsiteY17-356" fmla="*/ 1536867 h 2237156"/>
                <a:gd name="connsiteX18-357" fmla="*/ 2096523 w 2262025"/>
                <a:gd name="connsiteY18-358" fmla="*/ 1812912 h 2237156"/>
                <a:gd name="connsiteX19-359" fmla="*/ 1906742 w 2262025"/>
                <a:gd name="connsiteY19-360" fmla="*/ 1942308 h 2237156"/>
                <a:gd name="connsiteX20-361" fmla="*/ 1760092 w 2262025"/>
                <a:gd name="connsiteY20-362" fmla="*/ 2183847 h 2237156"/>
                <a:gd name="connsiteX21-363" fmla="*/ 1458168 w 2262025"/>
                <a:gd name="connsiteY21-364" fmla="*/ 2218354 h 2237156"/>
                <a:gd name="connsiteX22-365" fmla="*/ 1208002 w 2262025"/>
                <a:gd name="connsiteY22-366" fmla="*/ 2002693 h 2237156"/>
                <a:gd name="connsiteX23-367" fmla="*/ 1113112 w 2262025"/>
                <a:gd name="connsiteY23-368" fmla="*/ 1709395 h 2237156"/>
                <a:gd name="connsiteX24-369" fmla="*/ 1000968 w 2262025"/>
                <a:gd name="connsiteY24-370" fmla="*/ 2140716 h 2237156"/>
                <a:gd name="connsiteX25-371" fmla="*/ 586900 w 2262025"/>
                <a:gd name="connsiteY25-372" fmla="*/ 2226979 h 2237156"/>
                <a:gd name="connsiteX26-373" fmla="*/ 431625 w 2262025"/>
                <a:gd name="connsiteY26-374" fmla="*/ 1976814 h 2237156"/>
                <a:gd name="connsiteX27-375" fmla="*/ 138327 w 2262025"/>
                <a:gd name="connsiteY27-376" fmla="*/ 1812912 h 2237156"/>
                <a:gd name="connsiteX28-377" fmla="*/ 302229 w 2262025"/>
                <a:gd name="connsiteY28-378" fmla="*/ 1355712 h 2237156"/>
                <a:gd name="connsiteX29-379" fmla="*/ 155580 w 2262025"/>
                <a:gd name="connsiteY29-380" fmla="*/ 1321206 h 2237156"/>
                <a:gd name="connsiteX30-381" fmla="*/ 304 w 2262025"/>
                <a:gd name="connsiteY30-382" fmla="*/ 1019282 h 2237156"/>
                <a:gd name="connsiteX31-383" fmla="*/ 129700 w 2262025"/>
                <a:gd name="connsiteY31-384" fmla="*/ 786368 h 2237156"/>
                <a:gd name="connsiteX0-385" fmla="*/ 129700 w 2262025"/>
                <a:gd name="connsiteY0-386" fmla="*/ 786368 h 2237156"/>
                <a:gd name="connsiteX1-387" fmla="*/ 86568 w 2262025"/>
                <a:gd name="connsiteY1-388" fmla="*/ 562082 h 2237156"/>
                <a:gd name="connsiteX2-389" fmla="*/ 276349 w 2262025"/>
                <a:gd name="connsiteY2-390" fmla="*/ 424059 h 2237156"/>
                <a:gd name="connsiteX3-391" fmla="*/ 690417 w 2262025"/>
                <a:gd name="connsiteY3-392" fmla="*/ 424059 h 2237156"/>
                <a:gd name="connsiteX4-393" fmla="*/ 724923 w 2262025"/>
                <a:gd name="connsiteY4-394" fmla="*/ 320542 h 2237156"/>
                <a:gd name="connsiteX5-395" fmla="*/ 768055 w 2262025"/>
                <a:gd name="connsiteY5-396" fmla="*/ 165267 h 2237156"/>
                <a:gd name="connsiteX6-397" fmla="*/ 1026848 w 2262025"/>
                <a:gd name="connsiteY6-398" fmla="*/ 35870 h 2237156"/>
                <a:gd name="connsiteX7-399" fmla="*/ 1199376 w 2262025"/>
                <a:gd name="connsiteY7-400" fmla="*/ 35870 h 2237156"/>
                <a:gd name="connsiteX8-401" fmla="*/ 1406410 w 2262025"/>
                <a:gd name="connsiteY8-402" fmla="*/ 9991 h 2237156"/>
                <a:gd name="connsiteX9-403" fmla="*/ 1673829 w 2262025"/>
                <a:gd name="connsiteY9-404" fmla="*/ 225651 h 2237156"/>
                <a:gd name="connsiteX10-405" fmla="*/ 1699708 w 2262025"/>
                <a:gd name="connsiteY10-406" fmla="*/ 458565 h 2237156"/>
                <a:gd name="connsiteX11-407" fmla="*/ 1880863 w 2262025"/>
                <a:gd name="connsiteY11-408" fmla="*/ 424059 h 2237156"/>
                <a:gd name="connsiteX12-409" fmla="*/ 2156908 w 2262025"/>
                <a:gd name="connsiteY12-410" fmla="*/ 639719 h 2237156"/>
                <a:gd name="connsiteX13-411" fmla="*/ 2113776 w 2262025"/>
                <a:gd name="connsiteY13-412" fmla="*/ 786368 h 2237156"/>
                <a:gd name="connsiteX14-413" fmla="*/ 2225919 w 2262025"/>
                <a:gd name="connsiteY14-414" fmla="*/ 846753 h 2237156"/>
                <a:gd name="connsiteX15-415" fmla="*/ 2243172 w 2262025"/>
                <a:gd name="connsiteY15-416" fmla="*/ 1200436 h 2237156"/>
                <a:gd name="connsiteX16-417" fmla="*/ 1975753 w 2262025"/>
                <a:gd name="connsiteY16-418" fmla="*/ 1390217 h 2237156"/>
                <a:gd name="connsiteX17-419" fmla="*/ 2087897 w 2262025"/>
                <a:gd name="connsiteY17-420" fmla="*/ 1536867 h 2237156"/>
                <a:gd name="connsiteX18-421" fmla="*/ 2096523 w 2262025"/>
                <a:gd name="connsiteY18-422" fmla="*/ 1812912 h 2237156"/>
                <a:gd name="connsiteX19-423" fmla="*/ 1906742 w 2262025"/>
                <a:gd name="connsiteY19-424" fmla="*/ 1942308 h 2237156"/>
                <a:gd name="connsiteX20-425" fmla="*/ 1760092 w 2262025"/>
                <a:gd name="connsiteY20-426" fmla="*/ 2183847 h 2237156"/>
                <a:gd name="connsiteX21-427" fmla="*/ 1458168 w 2262025"/>
                <a:gd name="connsiteY21-428" fmla="*/ 2218354 h 2237156"/>
                <a:gd name="connsiteX22-429" fmla="*/ 1208002 w 2262025"/>
                <a:gd name="connsiteY22-430" fmla="*/ 2002693 h 2237156"/>
                <a:gd name="connsiteX23-431" fmla="*/ 1113112 w 2262025"/>
                <a:gd name="connsiteY23-432" fmla="*/ 1709395 h 2237156"/>
                <a:gd name="connsiteX24-433" fmla="*/ 1000968 w 2262025"/>
                <a:gd name="connsiteY24-434" fmla="*/ 2140716 h 2237156"/>
                <a:gd name="connsiteX25-435" fmla="*/ 586900 w 2262025"/>
                <a:gd name="connsiteY25-436" fmla="*/ 2226979 h 2237156"/>
                <a:gd name="connsiteX26-437" fmla="*/ 431625 w 2262025"/>
                <a:gd name="connsiteY26-438" fmla="*/ 1976814 h 2237156"/>
                <a:gd name="connsiteX27-439" fmla="*/ 138327 w 2262025"/>
                <a:gd name="connsiteY27-440" fmla="*/ 1812912 h 2237156"/>
                <a:gd name="connsiteX28-441" fmla="*/ 302229 w 2262025"/>
                <a:gd name="connsiteY28-442" fmla="*/ 1355712 h 2237156"/>
                <a:gd name="connsiteX29-443" fmla="*/ 155580 w 2262025"/>
                <a:gd name="connsiteY29-444" fmla="*/ 1321206 h 2237156"/>
                <a:gd name="connsiteX30-445" fmla="*/ 304 w 2262025"/>
                <a:gd name="connsiteY30-446" fmla="*/ 1019282 h 2237156"/>
                <a:gd name="connsiteX31-447" fmla="*/ 129700 w 2262025"/>
                <a:gd name="connsiteY31-448" fmla="*/ 786368 h 2237156"/>
                <a:gd name="connsiteX0-449" fmla="*/ 129700 w 2262025"/>
                <a:gd name="connsiteY0-450" fmla="*/ 786368 h 2237156"/>
                <a:gd name="connsiteX1-451" fmla="*/ 86568 w 2262025"/>
                <a:gd name="connsiteY1-452" fmla="*/ 562082 h 2237156"/>
                <a:gd name="connsiteX2-453" fmla="*/ 276349 w 2262025"/>
                <a:gd name="connsiteY2-454" fmla="*/ 424059 h 2237156"/>
                <a:gd name="connsiteX3-455" fmla="*/ 690417 w 2262025"/>
                <a:gd name="connsiteY3-456" fmla="*/ 424059 h 2237156"/>
                <a:gd name="connsiteX4-457" fmla="*/ 724923 w 2262025"/>
                <a:gd name="connsiteY4-458" fmla="*/ 320542 h 2237156"/>
                <a:gd name="connsiteX5-459" fmla="*/ 768055 w 2262025"/>
                <a:gd name="connsiteY5-460" fmla="*/ 165267 h 2237156"/>
                <a:gd name="connsiteX6-461" fmla="*/ 1026848 w 2262025"/>
                <a:gd name="connsiteY6-462" fmla="*/ 35870 h 2237156"/>
                <a:gd name="connsiteX7-463" fmla="*/ 1199376 w 2262025"/>
                <a:gd name="connsiteY7-464" fmla="*/ 35870 h 2237156"/>
                <a:gd name="connsiteX8-465" fmla="*/ 1406410 w 2262025"/>
                <a:gd name="connsiteY8-466" fmla="*/ 9991 h 2237156"/>
                <a:gd name="connsiteX9-467" fmla="*/ 1673829 w 2262025"/>
                <a:gd name="connsiteY9-468" fmla="*/ 225651 h 2237156"/>
                <a:gd name="connsiteX10-469" fmla="*/ 1699708 w 2262025"/>
                <a:gd name="connsiteY10-470" fmla="*/ 458565 h 2237156"/>
                <a:gd name="connsiteX11-471" fmla="*/ 1880863 w 2262025"/>
                <a:gd name="connsiteY11-472" fmla="*/ 424059 h 2237156"/>
                <a:gd name="connsiteX12-473" fmla="*/ 2156908 w 2262025"/>
                <a:gd name="connsiteY12-474" fmla="*/ 639719 h 2237156"/>
                <a:gd name="connsiteX13-475" fmla="*/ 2113776 w 2262025"/>
                <a:gd name="connsiteY13-476" fmla="*/ 786368 h 2237156"/>
                <a:gd name="connsiteX14-477" fmla="*/ 2225919 w 2262025"/>
                <a:gd name="connsiteY14-478" fmla="*/ 846753 h 2237156"/>
                <a:gd name="connsiteX15-479" fmla="*/ 2243172 w 2262025"/>
                <a:gd name="connsiteY15-480" fmla="*/ 1200436 h 2237156"/>
                <a:gd name="connsiteX16-481" fmla="*/ 1975753 w 2262025"/>
                <a:gd name="connsiteY16-482" fmla="*/ 1390217 h 2237156"/>
                <a:gd name="connsiteX17-483" fmla="*/ 2087897 w 2262025"/>
                <a:gd name="connsiteY17-484" fmla="*/ 1536867 h 2237156"/>
                <a:gd name="connsiteX18-485" fmla="*/ 2096523 w 2262025"/>
                <a:gd name="connsiteY18-486" fmla="*/ 1812912 h 2237156"/>
                <a:gd name="connsiteX19-487" fmla="*/ 1906742 w 2262025"/>
                <a:gd name="connsiteY19-488" fmla="*/ 1942308 h 2237156"/>
                <a:gd name="connsiteX20-489" fmla="*/ 1760092 w 2262025"/>
                <a:gd name="connsiteY20-490" fmla="*/ 2183847 h 2237156"/>
                <a:gd name="connsiteX21-491" fmla="*/ 1458168 w 2262025"/>
                <a:gd name="connsiteY21-492" fmla="*/ 2218354 h 2237156"/>
                <a:gd name="connsiteX22-493" fmla="*/ 1208002 w 2262025"/>
                <a:gd name="connsiteY22-494" fmla="*/ 2002693 h 2237156"/>
                <a:gd name="connsiteX23-495" fmla="*/ 1113112 w 2262025"/>
                <a:gd name="connsiteY23-496" fmla="*/ 1709395 h 2237156"/>
                <a:gd name="connsiteX24-497" fmla="*/ 1000968 w 2262025"/>
                <a:gd name="connsiteY24-498" fmla="*/ 2140716 h 2237156"/>
                <a:gd name="connsiteX25-499" fmla="*/ 586900 w 2262025"/>
                <a:gd name="connsiteY25-500" fmla="*/ 2226979 h 2237156"/>
                <a:gd name="connsiteX26-501" fmla="*/ 431625 w 2262025"/>
                <a:gd name="connsiteY26-502" fmla="*/ 1976814 h 2237156"/>
                <a:gd name="connsiteX27-503" fmla="*/ 138327 w 2262025"/>
                <a:gd name="connsiteY27-504" fmla="*/ 1812912 h 2237156"/>
                <a:gd name="connsiteX28-505" fmla="*/ 302229 w 2262025"/>
                <a:gd name="connsiteY28-506" fmla="*/ 1355712 h 2237156"/>
                <a:gd name="connsiteX29-507" fmla="*/ 155580 w 2262025"/>
                <a:gd name="connsiteY29-508" fmla="*/ 1321206 h 2237156"/>
                <a:gd name="connsiteX30-509" fmla="*/ 304 w 2262025"/>
                <a:gd name="connsiteY30-510" fmla="*/ 1019282 h 2237156"/>
                <a:gd name="connsiteX31-511" fmla="*/ 129700 w 2262025"/>
                <a:gd name="connsiteY31-512" fmla="*/ 786368 h 2237156"/>
                <a:gd name="connsiteX0-513" fmla="*/ 129700 w 2262025"/>
                <a:gd name="connsiteY0-514" fmla="*/ 786368 h 2237156"/>
                <a:gd name="connsiteX1-515" fmla="*/ 86568 w 2262025"/>
                <a:gd name="connsiteY1-516" fmla="*/ 562082 h 2237156"/>
                <a:gd name="connsiteX2-517" fmla="*/ 276349 w 2262025"/>
                <a:gd name="connsiteY2-518" fmla="*/ 424059 h 2237156"/>
                <a:gd name="connsiteX3-519" fmla="*/ 690417 w 2262025"/>
                <a:gd name="connsiteY3-520" fmla="*/ 424059 h 2237156"/>
                <a:gd name="connsiteX4-521" fmla="*/ 724923 w 2262025"/>
                <a:gd name="connsiteY4-522" fmla="*/ 320542 h 2237156"/>
                <a:gd name="connsiteX5-523" fmla="*/ 768055 w 2262025"/>
                <a:gd name="connsiteY5-524" fmla="*/ 165267 h 2237156"/>
                <a:gd name="connsiteX6-525" fmla="*/ 1026848 w 2262025"/>
                <a:gd name="connsiteY6-526" fmla="*/ 35870 h 2237156"/>
                <a:gd name="connsiteX7-527" fmla="*/ 1199376 w 2262025"/>
                <a:gd name="connsiteY7-528" fmla="*/ 35870 h 2237156"/>
                <a:gd name="connsiteX8-529" fmla="*/ 1406410 w 2262025"/>
                <a:gd name="connsiteY8-530" fmla="*/ 9991 h 2237156"/>
                <a:gd name="connsiteX9-531" fmla="*/ 1673829 w 2262025"/>
                <a:gd name="connsiteY9-532" fmla="*/ 225651 h 2237156"/>
                <a:gd name="connsiteX10-533" fmla="*/ 1699708 w 2262025"/>
                <a:gd name="connsiteY10-534" fmla="*/ 458565 h 2237156"/>
                <a:gd name="connsiteX11-535" fmla="*/ 1880863 w 2262025"/>
                <a:gd name="connsiteY11-536" fmla="*/ 424059 h 2237156"/>
                <a:gd name="connsiteX12-537" fmla="*/ 2156908 w 2262025"/>
                <a:gd name="connsiteY12-538" fmla="*/ 639719 h 2237156"/>
                <a:gd name="connsiteX13-539" fmla="*/ 2113776 w 2262025"/>
                <a:gd name="connsiteY13-540" fmla="*/ 786368 h 2237156"/>
                <a:gd name="connsiteX14-541" fmla="*/ 2225919 w 2262025"/>
                <a:gd name="connsiteY14-542" fmla="*/ 846753 h 2237156"/>
                <a:gd name="connsiteX15-543" fmla="*/ 2243172 w 2262025"/>
                <a:gd name="connsiteY15-544" fmla="*/ 1200436 h 2237156"/>
                <a:gd name="connsiteX16-545" fmla="*/ 1975753 w 2262025"/>
                <a:gd name="connsiteY16-546" fmla="*/ 1390217 h 2237156"/>
                <a:gd name="connsiteX17-547" fmla="*/ 2087897 w 2262025"/>
                <a:gd name="connsiteY17-548" fmla="*/ 1536867 h 2237156"/>
                <a:gd name="connsiteX18-549" fmla="*/ 2096523 w 2262025"/>
                <a:gd name="connsiteY18-550" fmla="*/ 1812912 h 2237156"/>
                <a:gd name="connsiteX19-551" fmla="*/ 1906742 w 2262025"/>
                <a:gd name="connsiteY19-552" fmla="*/ 1942308 h 2237156"/>
                <a:gd name="connsiteX20-553" fmla="*/ 1760092 w 2262025"/>
                <a:gd name="connsiteY20-554" fmla="*/ 2183847 h 2237156"/>
                <a:gd name="connsiteX21-555" fmla="*/ 1458168 w 2262025"/>
                <a:gd name="connsiteY21-556" fmla="*/ 2218354 h 2237156"/>
                <a:gd name="connsiteX22-557" fmla="*/ 1208002 w 2262025"/>
                <a:gd name="connsiteY22-558" fmla="*/ 2002693 h 2237156"/>
                <a:gd name="connsiteX23-559" fmla="*/ 1113112 w 2262025"/>
                <a:gd name="connsiteY23-560" fmla="*/ 1709395 h 2237156"/>
                <a:gd name="connsiteX24-561" fmla="*/ 1000968 w 2262025"/>
                <a:gd name="connsiteY24-562" fmla="*/ 2140716 h 2237156"/>
                <a:gd name="connsiteX25-563" fmla="*/ 586900 w 2262025"/>
                <a:gd name="connsiteY25-564" fmla="*/ 2226979 h 2237156"/>
                <a:gd name="connsiteX26-565" fmla="*/ 431625 w 2262025"/>
                <a:gd name="connsiteY26-566" fmla="*/ 1976814 h 2237156"/>
                <a:gd name="connsiteX27-567" fmla="*/ 138327 w 2262025"/>
                <a:gd name="connsiteY27-568" fmla="*/ 1812912 h 2237156"/>
                <a:gd name="connsiteX28-569" fmla="*/ 302229 w 2262025"/>
                <a:gd name="connsiteY28-570" fmla="*/ 1355712 h 2237156"/>
                <a:gd name="connsiteX29-571" fmla="*/ 155580 w 2262025"/>
                <a:gd name="connsiteY29-572" fmla="*/ 1321206 h 2237156"/>
                <a:gd name="connsiteX30-573" fmla="*/ 304 w 2262025"/>
                <a:gd name="connsiteY30-574" fmla="*/ 1019282 h 2237156"/>
                <a:gd name="connsiteX31-575" fmla="*/ 129700 w 2262025"/>
                <a:gd name="connsiteY31-576" fmla="*/ 786368 h 2237156"/>
                <a:gd name="connsiteX0-577" fmla="*/ 129625 w 2261950"/>
                <a:gd name="connsiteY0-578" fmla="*/ 786368 h 2237156"/>
                <a:gd name="connsiteX1-579" fmla="*/ 86493 w 2261950"/>
                <a:gd name="connsiteY1-580" fmla="*/ 562082 h 2237156"/>
                <a:gd name="connsiteX2-581" fmla="*/ 276274 w 2261950"/>
                <a:gd name="connsiteY2-582" fmla="*/ 424059 h 2237156"/>
                <a:gd name="connsiteX3-583" fmla="*/ 690342 w 2261950"/>
                <a:gd name="connsiteY3-584" fmla="*/ 424059 h 2237156"/>
                <a:gd name="connsiteX4-585" fmla="*/ 724848 w 2261950"/>
                <a:gd name="connsiteY4-586" fmla="*/ 320542 h 2237156"/>
                <a:gd name="connsiteX5-587" fmla="*/ 767980 w 2261950"/>
                <a:gd name="connsiteY5-588" fmla="*/ 165267 h 2237156"/>
                <a:gd name="connsiteX6-589" fmla="*/ 1026773 w 2261950"/>
                <a:gd name="connsiteY6-590" fmla="*/ 35870 h 2237156"/>
                <a:gd name="connsiteX7-591" fmla="*/ 1199301 w 2261950"/>
                <a:gd name="connsiteY7-592" fmla="*/ 35870 h 2237156"/>
                <a:gd name="connsiteX8-593" fmla="*/ 1406335 w 2261950"/>
                <a:gd name="connsiteY8-594" fmla="*/ 9991 h 2237156"/>
                <a:gd name="connsiteX9-595" fmla="*/ 1673754 w 2261950"/>
                <a:gd name="connsiteY9-596" fmla="*/ 225651 h 2237156"/>
                <a:gd name="connsiteX10-597" fmla="*/ 1699633 w 2261950"/>
                <a:gd name="connsiteY10-598" fmla="*/ 458565 h 2237156"/>
                <a:gd name="connsiteX11-599" fmla="*/ 1880788 w 2261950"/>
                <a:gd name="connsiteY11-600" fmla="*/ 424059 h 2237156"/>
                <a:gd name="connsiteX12-601" fmla="*/ 2156833 w 2261950"/>
                <a:gd name="connsiteY12-602" fmla="*/ 639719 h 2237156"/>
                <a:gd name="connsiteX13-603" fmla="*/ 2113701 w 2261950"/>
                <a:gd name="connsiteY13-604" fmla="*/ 786368 h 2237156"/>
                <a:gd name="connsiteX14-605" fmla="*/ 2225844 w 2261950"/>
                <a:gd name="connsiteY14-606" fmla="*/ 846753 h 2237156"/>
                <a:gd name="connsiteX15-607" fmla="*/ 2243097 w 2261950"/>
                <a:gd name="connsiteY15-608" fmla="*/ 1200436 h 2237156"/>
                <a:gd name="connsiteX16-609" fmla="*/ 1975678 w 2261950"/>
                <a:gd name="connsiteY16-610" fmla="*/ 1390217 h 2237156"/>
                <a:gd name="connsiteX17-611" fmla="*/ 2087822 w 2261950"/>
                <a:gd name="connsiteY17-612" fmla="*/ 1536867 h 2237156"/>
                <a:gd name="connsiteX18-613" fmla="*/ 2096448 w 2261950"/>
                <a:gd name="connsiteY18-614" fmla="*/ 1812912 h 2237156"/>
                <a:gd name="connsiteX19-615" fmla="*/ 1906667 w 2261950"/>
                <a:gd name="connsiteY19-616" fmla="*/ 1942308 h 2237156"/>
                <a:gd name="connsiteX20-617" fmla="*/ 1760017 w 2261950"/>
                <a:gd name="connsiteY20-618" fmla="*/ 2183847 h 2237156"/>
                <a:gd name="connsiteX21-619" fmla="*/ 1458093 w 2261950"/>
                <a:gd name="connsiteY21-620" fmla="*/ 2218354 h 2237156"/>
                <a:gd name="connsiteX22-621" fmla="*/ 1207927 w 2261950"/>
                <a:gd name="connsiteY22-622" fmla="*/ 2002693 h 2237156"/>
                <a:gd name="connsiteX23-623" fmla="*/ 1113037 w 2261950"/>
                <a:gd name="connsiteY23-624" fmla="*/ 1709395 h 2237156"/>
                <a:gd name="connsiteX24-625" fmla="*/ 1000893 w 2261950"/>
                <a:gd name="connsiteY24-626" fmla="*/ 2140716 h 2237156"/>
                <a:gd name="connsiteX25-627" fmla="*/ 586825 w 2261950"/>
                <a:gd name="connsiteY25-628" fmla="*/ 2226979 h 2237156"/>
                <a:gd name="connsiteX26-629" fmla="*/ 431550 w 2261950"/>
                <a:gd name="connsiteY26-630" fmla="*/ 1976814 h 2237156"/>
                <a:gd name="connsiteX27-631" fmla="*/ 138252 w 2261950"/>
                <a:gd name="connsiteY27-632" fmla="*/ 1812912 h 2237156"/>
                <a:gd name="connsiteX28-633" fmla="*/ 302154 w 2261950"/>
                <a:gd name="connsiteY28-634" fmla="*/ 1355712 h 2237156"/>
                <a:gd name="connsiteX29-635" fmla="*/ 103746 w 2261950"/>
                <a:gd name="connsiteY29-636" fmla="*/ 1321206 h 2237156"/>
                <a:gd name="connsiteX30-637" fmla="*/ 229 w 2261950"/>
                <a:gd name="connsiteY30-638" fmla="*/ 1019282 h 2237156"/>
                <a:gd name="connsiteX31-639" fmla="*/ 129625 w 2261950"/>
                <a:gd name="connsiteY31-640" fmla="*/ 786368 h 2237156"/>
                <a:gd name="connsiteX0-641" fmla="*/ 129625 w 2261950"/>
                <a:gd name="connsiteY0-642" fmla="*/ 786368 h 2237156"/>
                <a:gd name="connsiteX1-643" fmla="*/ 86493 w 2261950"/>
                <a:gd name="connsiteY1-644" fmla="*/ 562082 h 2237156"/>
                <a:gd name="connsiteX2-645" fmla="*/ 276274 w 2261950"/>
                <a:gd name="connsiteY2-646" fmla="*/ 424059 h 2237156"/>
                <a:gd name="connsiteX3-647" fmla="*/ 690342 w 2261950"/>
                <a:gd name="connsiteY3-648" fmla="*/ 424059 h 2237156"/>
                <a:gd name="connsiteX4-649" fmla="*/ 724848 w 2261950"/>
                <a:gd name="connsiteY4-650" fmla="*/ 320542 h 2237156"/>
                <a:gd name="connsiteX5-651" fmla="*/ 767980 w 2261950"/>
                <a:gd name="connsiteY5-652" fmla="*/ 165267 h 2237156"/>
                <a:gd name="connsiteX6-653" fmla="*/ 1026773 w 2261950"/>
                <a:gd name="connsiteY6-654" fmla="*/ 35870 h 2237156"/>
                <a:gd name="connsiteX7-655" fmla="*/ 1199301 w 2261950"/>
                <a:gd name="connsiteY7-656" fmla="*/ 35870 h 2237156"/>
                <a:gd name="connsiteX8-657" fmla="*/ 1406335 w 2261950"/>
                <a:gd name="connsiteY8-658" fmla="*/ 9991 h 2237156"/>
                <a:gd name="connsiteX9-659" fmla="*/ 1673754 w 2261950"/>
                <a:gd name="connsiteY9-660" fmla="*/ 225651 h 2237156"/>
                <a:gd name="connsiteX10-661" fmla="*/ 1699633 w 2261950"/>
                <a:gd name="connsiteY10-662" fmla="*/ 458565 h 2237156"/>
                <a:gd name="connsiteX11-663" fmla="*/ 1880788 w 2261950"/>
                <a:gd name="connsiteY11-664" fmla="*/ 424059 h 2237156"/>
                <a:gd name="connsiteX12-665" fmla="*/ 2156833 w 2261950"/>
                <a:gd name="connsiteY12-666" fmla="*/ 639719 h 2237156"/>
                <a:gd name="connsiteX13-667" fmla="*/ 2113701 w 2261950"/>
                <a:gd name="connsiteY13-668" fmla="*/ 786368 h 2237156"/>
                <a:gd name="connsiteX14-669" fmla="*/ 2225844 w 2261950"/>
                <a:gd name="connsiteY14-670" fmla="*/ 846753 h 2237156"/>
                <a:gd name="connsiteX15-671" fmla="*/ 2243097 w 2261950"/>
                <a:gd name="connsiteY15-672" fmla="*/ 1200436 h 2237156"/>
                <a:gd name="connsiteX16-673" fmla="*/ 1975678 w 2261950"/>
                <a:gd name="connsiteY16-674" fmla="*/ 1390217 h 2237156"/>
                <a:gd name="connsiteX17-675" fmla="*/ 2087822 w 2261950"/>
                <a:gd name="connsiteY17-676" fmla="*/ 1536867 h 2237156"/>
                <a:gd name="connsiteX18-677" fmla="*/ 2096448 w 2261950"/>
                <a:gd name="connsiteY18-678" fmla="*/ 1812912 h 2237156"/>
                <a:gd name="connsiteX19-679" fmla="*/ 1906667 w 2261950"/>
                <a:gd name="connsiteY19-680" fmla="*/ 1942308 h 2237156"/>
                <a:gd name="connsiteX20-681" fmla="*/ 1760017 w 2261950"/>
                <a:gd name="connsiteY20-682" fmla="*/ 2183847 h 2237156"/>
                <a:gd name="connsiteX21-683" fmla="*/ 1458093 w 2261950"/>
                <a:gd name="connsiteY21-684" fmla="*/ 2218354 h 2237156"/>
                <a:gd name="connsiteX22-685" fmla="*/ 1207927 w 2261950"/>
                <a:gd name="connsiteY22-686" fmla="*/ 2002693 h 2237156"/>
                <a:gd name="connsiteX23-687" fmla="*/ 1113037 w 2261950"/>
                <a:gd name="connsiteY23-688" fmla="*/ 1709395 h 2237156"/>
                <a:gd name="connsiteX24-689" fmla="*/ 1000893 w 2261950"/>
                <a:gd name="connsiteY24-690" fmla="*/ 2140716 h 2237156"/>
                <a:gd name="connsiteX25-691" fmla="*/ 586825 w 2261950"/>
                <a:gd name="connsiteY25-692" fmla="*/ 2226979 h 2237156"/>
                <a:gd name="connsiteX26-693" fmla="*/ 431550 w 2261950"/>
                <a:gd name="connsiteY26-694" fmla="*/ 1976814 h 2237156"/>
                <a:gd name="connsiteX27-695" fmla="*/ 138252 w 2261950"/>
                <a:gd name="connsiteY27-696" fmla="*/ 1812912 h 2237156"/>
                <a:gd name="connsiteX28-697" fmla="*/ 302154 w 2261950"/>
                <a:gd name="connsiteY28-698" fmla="*/ 1355712 h 2237156"/>
                <a:gd name="connsiteX29-699" fmla="*/ 103746 w 2261950"/>
                <a:gd name="connsiteY29-700" fmla="*/ 1321206 h 2237156"/>
                <a:gd name="connsiteX30-701" fmla="*/ 229 w 2261950"/>
                <a:gd name="connsiteY30-702" fmla="*/ 1019282 h 2237156"/>
                <a:gd name="connsiteX31-703" fmla="*/ 129625 w 2261950"/>
                <a:gd name="connsiteY31-704" fmla="*/ 786368 h 2237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4" descr="Free Black And White Cartoon Flowers, Download Free Black And White Cartoon  Flowers png images, Free ClipArts on Clipart Library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 flipH="1">
            <a:off x="2245242" y="1931855"/>
            <a:ext cx="633767" cy="614624"/>
            <a:chOff x="1180524" y="481715"/>
            <a:chExt cx="2317638" cy="2247631"/>
          </a:xfrm>
        </p:grpSpPr>
        <p:sp>
          <p:nvSpPr>
            <p:cNvPr id="9" name="Freeform 8"/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-1" fmla="*/ 129700 w 2262025"/>
                <a:gd name="connsiteY0-2" fmla="*/ 786368 h 2242639"/>
                <a:gd name="connsiteX1-3" fmla="*/ 86568 w 2262025"/>
                <a:gd name="connsiteY1-4" fmla="*/ 562082 h 2242639"/>
                <a:gd name="connsiteX2-5" fmla="*/ 276349 w 2262025"/>
                <a:gd name="connsiteY2-6" fmla="*/ 424059 h 2242639"/>
                <a:gd name="connsiteX3-7" fmla="*/ 690417 w 2262025"/>
                <a:gd name="connsiteY3-8" fmla="*/ 424059 h 2242639"/>
                <a:gd name="connsiteX4-9" fmla="*/ 724923 w 2262025"/>
                <a:gd name="connsiteY4-10" fmla="*/ 320542 h 2242639"/>
                <a:gd name="connsiteX5-11" fmla="*/ 768055 w 2262025"/>
                <a:gd name="connsiteY5-12" fmla="*/ 165267 h 2242639"/>
                <a:gd name="connsiteX6-13" fmla="*/ 1026848 w 2262025"/>
                <a:gd name="connsiteY6-14" fmla="*/ 35870 h 2242639"/>
                <a:gd name="connsiteX7-15" fmla="*/ 1199376 w 2262025"/>
                <a:gd name="connsiteY7-16" fmla="*/ 35870 h 2242639"/>
                <a:gd name="connsiteX8-17" fmla="*/ 1406410 w 2262025"/>
                <a:gd name="connsiteY8-18" fmla="*/ 9991 h 2242639"/>
                <a:gd name="connsiteX9-19" fmla="*/ 1673829 w 2262025"/>
                <a:gd name="connsiteY9-20" fmla="*/ 225651 h 2242639"/>
                <a:gd name="connsiteX10-21" fmla="*/ 1699708 w 2262025"/>
                <a:gd name="connsiteY10-22" fmla="*/ 458565 h 2242639"/>
                <a:gd name="connsiteX11-23" fmla="*/ 1880863 w 2262025"/>
                <a:gd name="connsiteY11-24" fmla="*/ 424059 h 2242639"/>
                <a:gd name="connsiteX12-25" fmla="*/ 2156908 w 2262025"/>
                <a:gd name="connsiteY12-26" fmla="*/ 639719 h 2242639"/>
                <a:gd name="connsiteX13-27" fmla="*/ 2113776 w 2262025"/>
                <a:gd name="connsiteY13-28" fmla="*/ 786368 h 2242639"/>
                <a:gd name="connsiteX14-29" fmla="*/ 2225919 w 2262025"/>
                <a:gd name="connsiteY14-30" fmla="*/ 846753 h 2242639"/>
                <a:gd name="connsiteX15-31" fmla="*/ 2243172 w 2262025"/>
                <a:gd name="connsiteY15-32" fmla="*/ 1200436 h 2242639"/>
                <a:gd name="connsiteX16-33" fmla="*/ 1975753 w 2262025"/>
                <a:gd name="connsiteY16-34" fmla="*/ 1390217 h 2242639"/>
                <a:gd name="connsiteX17-35" fmla="*/ 2087897 w 2262025"/>
                <a:gd name="connsiteY17-36" fmla="*/ 1536867 h 2242639"/>
                <a:gd name="connsiteX18-37" fmla="*/ 2096523 w 2262025"/>
                <a:gd name="connsiteY18-38" fmla="*/ 1812912 h 2242639"/>
                <a:gd name="connsiteX19-39" fmla="*/ 1906742 w 2262025"/>
                <a:gd name="connsiteY19-40" fmla="*/ 1942308 h 2242639"/>
                <a:gd name="connsiteX20-41" fmla="*/ 1785972 w 2262025"/>
                <a:gd name="connsiteY20-42" fmla="*/ 2192474 h 2242639"/>
                <a:gd name="connsiteX21-43" fmla="*/ 1501300 w 2262025"/>
                <a:gd name="connsiteY21-44" fmla="*/ 2226980 h 2242639"/>
                <a:gd name="connsiteX22-45" fmla="*/ 1208002 w 2262025"/>
                <a:gd name="connsiteY22-46" fmla="*/ 2002693 h 2242639"/>
                <a:gd name="connsiteX23-47" fmla="*/ 1113112 w 2262025"/>
                <a:gd name="connsiteY23-48" fmla="*/ 1709395 h 2242639"/>
                <a:gd name="connsiteX24-49" fmla="*/ 1000968 w 2262025"/>
                <a:gd name="connsiteY24-50" fmla="*/ 2140716 h 2242639"/>
                <a:gd name="connsiteX25-51" fmla="*/ 526515 w 2262025"/>
                <a:gd name="connsiteY25-52" fmla="*/ 2132089 h 2242639"/>
                <a:gd name="connsiteX26-53" fmla="*/ 466131 w 2262025"/>
                <a:gd name="connsiteY26-54" fmla="*/ 1959561 h 2242639"/>
                <a:gd name="connsiteX27-55" fmla="*/ 138327 w 2262025"/>
                <a:gd name="connsiteY27-56" fmla="*/ 1812912 h 2242639"/>
                <a:gd name="connsiteX28-57" fmla="*/ 302229 w 2262025"/>
                <a:gd name="connsiteY28-58" fmla="*/ 1355712 h 2242639"/>
                <a:gd name="connsiteX29-59" fmla="*/ 155580 w 2262025"/>
                <a:gd name="connsiteY29-60" fmla="*/ 1321206 h 2242639"/>
                <a:gd name="connsiteX30-61" fmla="*/ 304 w 2262025"/>
                <a:gd name="connsiteY30-62" fmla="*/ 1019282 h 2242639"/>
                <a:gd name="connsiteX31-63" fmla="*/ 129700 w 2262025"/>
                <a:gd name="connsiteY31-64" fmla="*/ 786368 h 2242639"/>
                <a:gd name="connsiteX0-65" fmla="*/ 129700 w 2262025"/>
                <a:gd name="connsiteY0-66" fmla="*/ 786368 h 2236200"/>
                <a:gd name="connsiteX1-67" fmla="*/ 86568 w 2262025"/>
                <a:gd name="connsiteY1-68" fmla="*/ 562082 h 2236200"/>
                <a:gd name="connsiteX2-69" fmla="*/ 276349 w 2262025"/>
                <a:gd name="connsiteY2-70" fmla="*/ 424059 h 2236200"/>
                <a:gd name="connsiteX3-71" fmla="*/ 690417 w 2262025"/>
                <a:gd name="connsiteY3-72" fmla="*/ 424059 h 2236200"/>
                <a:gd name="connsiteX4-73" fmla="*/ 724923 w 2262025"/>
                <a:gd name="connsiteY4-74" fmla="*/ 320542 h 2236200"/>
                <a:gd name="connsiteX5-75" fmla="*/ 768055 w 2262025"/>
                <a:gd name="connsiteY5-76" fmla="*/ 165267 h 2236200"/>
                <a:gd name="connsiteX6-77" fmla="*/ 1026848 w 2262025"/>
                <a:gd name="connsiteY6-78" fmla="*/ 35870 h 2236200"/>
                <a:gd name="connsiteX7-79" fmla="*/ 1199376 w 2262025"/>
                <a:gd name="connsiteY7-80" fmla="*/ 35870 h 2236200"/>
                <a:gd name="connsiteX8-81" fmla="*/ 1406410 w 2262025"/>
                <a:gd name="connsiteY8-82" fmla="*/ 9991 h 2236200"/>
                <a:gd name="connsiteX9-83" fmla="*/ 1673829 w 2262025"/>
                <a:gd name="connsiteY9-84" fmla="*/ 225651 h 2236200"/>
                <a:gd name="connsiteX10-85" fmla="*/ 1699708 w 2262025"/>
                <a:gd name="connsiteY10-86" fmla="*/ 458565 h 2236200"/>
                <a:gd name="connsiteX11-87" fmla="*/ 1880863 w 2262025"/>
                <a:gd name="connsiteY11-88" fmla="*/ 424059 h 2236200"/>
                <a:gd name="connsiteX12-89" fmla="*/ 2156908 w 2262025"/>
                <a:gd name="connsiteY12-90" fmla="*/ 639719 h 2236200"/>
                <a:gd name="connsiteX13-91" fmla="*/ 2113776 w 2262025"/>
                <a:gd name="connsiteY13-92" fmla="*/ 786368 h 2236200"/>
                <a:gd name="connsiteX14-93" fmla="*/ 2225919 w 2262025"/>
                <a:gd name="connsiteY14-94" fmla="*/ 846753 h 2236200"/>
                <a:gd name="connsiteX15-95" fmla="*/ 2243172 w 2262025"/>
                <a:gd name="connsiteY15-96" fmla="*/ 1200436 h 2236200"/>
                <a:gd name="connsiteX16-97" fmla="*/ 1975753 w 2262025"/>
                <a:gd name="connsiteY16-98" fmla="*/ 1390217 h 2236200"/>
                <a:gd name="connsiteX17-99" fmla="*/ 2087897 w 2262025"/>
                <a:gd name="connsiteY17-100" fmla="*/ 1536867 h 2236200"/>
                <a:gd name="connsiteX18-101" fmla="*/ 2096523 w 2262025"/>
                <a:gd name="connsiteY18-102" fmla="*/ 1812912 h 2236200"/>
                <a:gd name="connsiteX19-103" fmla="*/ 1906742 w 2262025"/>
                <a:gd name="connsiteY19-104" fmla="*/ 1942308 h 2236200"/>
                <a:gd name="connsiteX20-105" fmla="*/ 1785972 w 2262025"/>
                <a:gd name="connsiteY20-106" fmla="*/ 2192474 h 2236200"/>
                <a:gd name="connsiteX21-107" fmla="*/ 1458168 w 2262025"/>
                <a:gd name="connsiteY21-108" fmla="*/ 2218354 h 2236200"/>
                <a:gd name="connsiteX22-109" fmla="*/ 1208002 w 2262025"/>
                <a:gd name="connsiteY22-110" fmla="*/ 2002693 h 2236200"/>
                <a:gd name="connsiteX23-111" fmla="*/ 1113112 w 2262025"/>
                <a:gd name="connsiteY23-112" fmla="*/ 1709395 h 2236200"/>
                <a:gd name="connsiteX24-113" fmla="*/ 1000968 w 2262025"/>
                <a:gd name="connsiteY24-114" fmla="*/ 2140716 h 2236200"/>
                <a:gd name="connsiteX25-115" fmla="*/ 526515 w 2262025"/>
                <a:gd name="connsiteY25-116" fmla="*/ 2132089 h 2236200"/>
                <a:gd name="connsiteX26-117" fmla="*/ 466131 w 2262025"/>
                <a:gd name="connsiteY26-118" fmla="*/ 1959561 h 2236200"/>
                <a:gd name="connsiteX27-119" fmla="*/ 138327 w 2262025"/>
                <a:gd name="connsiteY27-120" fmla="*/ 1812912 h 2236200"/>
                <a:gd name="connsiteX28-121" fmla="*/ 302229 w 2262025"/>
                <a:gd name="connsiteY28-122" fmla="*/ 1355712 h 2236200"/>
                <a:gd name="connsiteX29-123" fmla="*/ 155580 w 2262025"/>
                <a:gd name="connsiteY29-124" fmla="*/ 1321206 h 2236200"/>
                <a:gd name="connsiteX30-125" fmla="*/ 304 w 2262025"/>
                <a:gd name="connsiteY30-126" fmla="*/ 1019282 h 2236200"/>
                <a:gd name="connsiteX31-127" fmla="*/ 129700 w 2262025"/>
                <a:gd name="connsiteY31-128" fmla="*/ 786368 h 2236200"/>
                <a:gd name="connsiteX0-129" fmla="*/ 129700 w 2262025"/>
                <a:gd name="connsiteY0-130" fmla="*/ 786368 h 2233050"/>
                <a:gd name="connsiteX1-131" fmla="*/ 86568 w 2262025"/>
                <a:gd name="connsiteY1-132" fmla="*/ 562082 h 2233050"/>
                <a:gd name="connsiteX2-133" fmla="*/ 276349 w 2262025"/>
                <a:gd name="connsiteY2-134" fmla="*/ 424059 h 2233050"/>
                <a:gd name="connsiteX3-135" fmla="*/ 690417 w 2262025"/>
                <a:gd name="connsiteY3-136" fmla="*/ 424059 h 2233050"/>
                <a:gd name="connsiteX4-137" fmla="*/ 724923 w 2262025"/>
                <a:gd name="connsiteY4-138" fmla="*/ 320542 h 2233050"/>
                <a:gd name="connsiteX5-139" fmla="*/ 768055 w 2262025"/>
                <a:gd name="connsiteY5-140" fmla="*/ 165267 h 2233050"/>
                <a:gd name="connsiteX6-141" fmla="*/ 1026848 w 2262025"/>
                <a:gd name="connsiteY6-142" fmla="*/ 35870 h 2233050"/>
                <a:gd name="connsiteX7-143" fmla="*/ 1199376 w 2262025"/>
                <a:gd name="connsiteY7-144" fmla="*/ 35870 h 2233050"/>
                <a:gd name="connsiteX8-145" fmla="*/ 1406410 w 2262025"/>
                <a:gd name="connsiteY8-146" fmla="*/ 9991 h 2233050"/>
                <a:gd name="connsiteX9-147" fmla="*/ 1673829 w 2262025"/>
                <a:gd name="connsiteY9-148" fmla="*/ 225651 h 2233050"/>
                <a:gd name="connsiteX10-149" fmla="*/ 1699708 w 2262025"/>
                <a:gd name="connsiteY10-150" fmla="*/ 458565 h 2233050"/>
                <a:gd name="connsiteX11-151" fmla="*/ 1880863 w 2262025"/>
                <a:gd name="connsiteY11-152" fmla="*/ 424059 h 2233050"/>
                <a:gd name="connsiteX12-153" fmla="*/ 2156908 w 2262025"/>
                <a:gd name="connsiteY12-154" fmla="*/ 639719 h 2233050"/>
                <a:gd name="connsiteX13-155" fmla="*/ 2113776 w 2262025"/>
                <a:gd name="connsiteY13-156" fmla="*/ 786368 h 2233050"/>
                <a:gd name="connsiteX14-157" fmla="*/ 2225919 w 2262025"/>
                <a:gd name="connsiteY14-158" fmla="*/ 846753 h 2233050"/>
                <a:gd name="connsiteX15-159" fmla="*/ 2243172 w 2262025"/>
                <a:gd name="connsiteY15-160" fmla="*/ 1200436 h 2233050"/>
                <a:gd name="connsiteX16-161" fmla="*/ 1975753 w 2262025"/>
                <a:gd name="connsiteY16-162" fmla="*/ 1390217 h 2233050"/>
                <a:gd name="connsiteX17-163" fmla="*/ 2087897 w 2262025"/>
                <a:gd name="connsiteY17-164" fmla="*/ 1536867 h 2233050"/>
                <a:gd name="connsiteX18-165" fmla="*/ 2096523 w 2262025"/>
                <a:gd name="connsiteY18-166" fmla="*/ 1812912 h 2233050"/>
                <a:gd name="connsiteX19-167" fmla="*/ 1906742 w 2262025"/>
                <a:gd name="connsiteY19-168" fmla="*/ 1942308 h 2233050"/>
                <a:gd name="connsiteX20-169" fmla="*/ 1760092 w 2262025"/>
                <a:gd name="connsiteY20-170" fmla="*/ 2183847 h 2233050"/>
                <a:gd name="connsiteX21-171" fmla="*/ 1458168 w 2262025"/>
                <a:gd name="connsiteY21-172" fmla="*/ 2218354 h 2233050"/>
                <a:gd name="connsiteX22-173" fmla="*/ 1208002 w 2262025"/>
                <a:gd name="connsiteY22-174" fmla="*/ 2002693 h 2233050"/>
                <a:gd name="connsiteX23-175" fmla="*/ 1113112 w 2262025"/>
                <a:gd name="connsiteY23-176" fmla="*/ 1709395 h 2233050"/>
                <a:gd name="connsiteX24-177" fmla="*/ 1000968 w 2262025"/>
                <a:gd name="connsiteY24-178" fmla="*/ 2140716 h 2233050"/>
                <a:gd name="connsiteX25-179" fmla="*/ 526515 w 2262025"/>
                <a:gd name="connsiteY25-180" fmla="*/ 2132089 h 2233050"/>
                <a:gd name="connsiteX26-181" fmla="*/ 466131 w 2262025"/>
                <a:gd name="connsiteY26-182" fmla="*/ 1959561 h 2233050"/>
                <a:gd name="connsiteX27-183" fmla="*/ 138327 w 2262025"/>
                <a:gd name="connsiteY27-184" fmla="*/ 1812912 h 2233050"/>
                <a:gd name="connsiteX28-185" fmla="*/ 302229 w 2262025"/>
                <a:gd name="connsiteY28-186" fmla="*/ 1355712 h 2233050"/>
                <a:gd name="connsiteX29-187" fmla="*/ 155580 w 2262025"/>
                <a:gd name="connsiteY29-188" fmla="*/ 1321206 h 2233050"/>
                <a:gd name="connsiteX30-189" fmla="*/ 304 w 2262025"/>
                <a:gd name="connsiteY30-190" fmla="*/ 1019282 h 2233050"/>
                <a:gd name="connsiteX31-191" fmla="*/ 129700 w 2262025"/>
                <a:gd name="connsiteY31-192" fmla="*/ 786368 h 2233050"/>
                <a:gd name="connsiteX0-193" fmla="*/ 129700 w 2262025"/>
                <a:gd name="connsiteY0-194" fmla="*/ 786368 h 2238369"/>
                <a:gd name="connsiteX1-195" fmla="*/ 86568 w 2262025"/>
                <a:gd name="connsiteY1-196" fmla="*/ 562082 h 2238369"/>
                <a:gd name="connsiteX2-197" fmla="*/ 276349 w 2262025"/>
                <a:gd name="connsiteY2-198" fmla="*/ 424059 h 2238369"/>
                <a:gd name="connsiteX3-199" fmla="*/ 690417 w 2262025"/>
                <a:gd name="connsiteY3-200" fmla="*/ 424059 h 2238369"/>
                <a:gd name="connsiteX4-201" fmla="*/ 724923 w 2262025"/>
                <a:gd name="connsiteY4-202" fmla="*/ 320542 h 2238369"/>
                <a:gd name="connsiteX5-203" fmla="*/ 768055 w 2262025"/>
                <a:gd name="connsiteY5-204" fmla="*/ 165267 h 2238369"/>
                <a:gd name="connsiteX6-205" fmla="*/ 1026848 w 2262025"/>
                <a:gd name="connsiteY6-206" fmla="*/ 35870 h 2238369"/>
                <a:gd name="connsiteX7-207" fmla="*/ 1199376 w 2262025"/>
                <a:gd name="connsiteY7-208" fmla="*/ 35870 h 2238369"/>
                <a:gd name="connsiteX8-209" fmla="*/ 1406410 w 2262025"/>
                <a:gd name="connsiteY8-210" fmla="*/ 9991 h 2238369"/>
                <a:gd name="connsiteX9-211" fmla="*/ 1673829 w 2262025"/>
                <a:gd name="connsiteY9-212" fmla="*/ 225651 h 2238369"/>
                <a:gd name="connsiteX10-213" fmla="*/ 1699708 w 2262025"/>
                <a:gd name="connsiteY10-214" fmla="*/ 458565 h 2238369"/>
                <a:gd name="connsiteX11-215" fmla="*/ 1880863 w 2262025"/>
                <a:gd name="connsiteY11-216" fmla="*/ 424059 h 2238369"/>
                <a:gd name="connsiteX12-217" fmla="*/ 2156908 w 2262025"/>
                <a:gd name="connsiteY12-218" fmla="*/ 639719 h 2238369"/>
                <a:gd name="connsiteX13-219" fmla="*/ 2113776 w 2262025"/>
                <a:gd name="connsiteY13-220" fmla="*/ 786368 h 2238369"/>
                <a:gd name="connsiteX14-221" fmla="*/ 2225919 w 2262025"/>
                <a:gd name="connsiteY14-222" fmla="*/ 846753 h 2238369"/>
                <a:gd name="connsiteX15-223" fmla="*/ 2243172 w 2262025"/>
                <a:gd name="connsiteY15-224" fmla="*/ 1200436 h 2238369"/>
                <a:gd name="connsiteX16-225" fmla="*/ 1975753 w 2262025"/>
                <a:gd name="connsiteY16-226" fmla="*/ 1390217 h 2238369"/>
                <a:gd name="connsiteX17-227" fmla="*/ 2087897 w 2262025"/>
                <a:gd name="connsiteY17-228" fmla="*/ 1536867 h 2238369"/>
                <a:gd name="connsiteX18-229" fmla="*/ 2096523 w 2262025"/>
                <a:gd name="connsiteY18-230" fmla="*/ 1812912 h 2238369"/>
                <a:gd name="connsiteX19-231" fmla="*/ 1906742 w 2262025"/>
                <a:gd name="connsiteY19-232" fmla="*/ 1942308 h 2238369"/>
                <a:gd name="connsiteX20-233" fmla="*/ 1760092 w 2262025"/>
                <a:gd name="connsiteY20-234" fmla="*/ 2183847 h 2238369"/>
                <a:gd name="connsiteX21-235" fmla="*/ 1458168 w 2262025"/>
                <a:gd name="connsiteY21-236" fmla="*/ 2218354 h 2238369"/>
                <a:gd name="connsiteX22-237" fmla="*/ 1208002 w 2262025"/>
                <a:gd name="connsiteY22-238" fmla="*/ 2002693 h 2238369"/>
                <a:gd name="connsiteX23-239" fmla="*/ 1113112 w 2262025"/>
                <a:gd name="connsiteY23-240" fmla="*/ 1709395 h 2238369"/>
                <a:gd name="connsiteX24-241" fmla="*/ 1000968 w 2262025"/>
                <a:gd name="connsiteY24-242" fmla="*/ 2140716 h 2238369"/>
                <a:gd name="connsiteX25-243" fmla="*/ 586900 w 2262025"/>
                <a:gd name="connsiteY25-244" fmla="*/ 2226979 h 2238369"/>
                <a:gd name="connsiteX26-245" fmla="*/ 466131 w 2262025"/>
                <a:gd name="connsiteY26-246" fmla="*/ 1959561 h 2238369"/>
                <a:gd name="connsiteX27-247" fmla="*/ 138327 w 2262025"/>
                <a:gd name="connsiteY27-248" fmla="*/ 1812912 h 2238369"/>
                <a:gd name="connsiteX28-249" fmla="*/ 302229 w 2262025"/>
                <a:gd name="connsiteY28-250" fmla="*/ 1355712 h 2238369"/>
                <a:gd name="connsiteX29-251" fmla="*/ 155580 w 2262025"/>
                <a:gd name="connsiteY29-252" fmla="*/ 1321206 h 2238369"/>
                <a:gd name="connsiteX30-253" fmla="*/ 304 w 2262025"/>
                <a:gd name="connsiteY30-254" fmla="*/ 1019282 h 2238369"/>
                <a:gd name="connsiteX31-255" fmla="*/ 129700 w 2262025"/>
                <a:gd name="connsiteY31-256" fmla="*/ 786368 h 2238369"/>
                <a:gd name="connsiteX0-257" fmla="*/ 129700 w 2262025"/>
                <a:gd name="connsiteY0-258" fmla="*/ 786368 h 2234757"/>
                <a:gd name="connsiteX1-259" fmla="*/ 86568 w 2262025"/>
                <a:gd name="connsiteY1-260" fmla="*/ 562082 h 2234757"/>
                <a:gd name="connsiteX2-261" fmla="*/ 276349 w 2262025"/>
                <a:gd name="connsiteY2-262" fmla="*/ 424059 h 2234757"/>
                <a:gd name="connsiteX3-263" fmla="*/ 690417 w 2262025"/>
                <a:gd name="connsiteY3-264" fmla="*/ 424059 h 2234757"/>
                <a:gd name="connsiteX4-265" fmla="*/ 724923 w 2262025"/>
                <a:gd name="connsiteY4-266" fmla="*/ 320542 h 2234757"/>
                <a:gd name="connsiteX5-267" fmla="*/ 768055 w 2262025"/>
                <a:gd name="connsiteY5-268" fmla="*/ 165267 h 2234757"/>
                <a:gd name="connsiteX6-269" fmla="*/ 1026848 w 2262025"/>
                <a:gd name="connsiteY6-270" fmla="*/ 35870 h 2234757"/>
                <a:gd name="connsiteX7-271" fmla="*/ 1199376 w 2262025"/>
                <a:gd name="connsiteY7-272" fmla="*/ 35870 h 2234757"/>
                <a:gd name="connsiteX8-273" fmla="*/ 1406410 w 2262025"/>
                <a:gd name="connsiteY8-274" fmla="*/ 9991 h 2234757"/>
                <a:gd name="connsiteX9-275" fmla="*/ 1673829 w 2262025"/>
                <a:gd name="connsiteY9-276" fmla="*/ 225651 h 2234757"/>
                <a:gd name="connsiteX10-277" fmla="*/ 1699708 w 2262025"/>
                <a:gd name="connsiteY10-278" fmla="*/ 458565 h 2234757"/>
                <a:gd name="connsiteX11-279" fmla="*/ 1880863 w 2262025"/>
                <a:gd name="connsiteY11-280" fmla="*/ 424059 h 2234757"/>
                <a:gd name="connsiteX12-281" fmla="*/ 2156908 w 2262025"/>
                <a:gd name="connsiteY12-282" fmla="*/ 639719 h 2234757"/>
                <a:gd name="connsiteX13-283" fmla="*/ 2113776 w 2262025"/>
                <a:gd name="connsiteY13-284" fmla="*/ 786368 h 2234757"/>
                <a:gd name="connsiteX14-285" fmla="*/ 2225919 w 2262025"/>
                <a:gd name="connsiteY14-286" fmla="*/ 846753 h 2234757"/>
                <a:gd name="connsiteX15-287" fmla="*/ 2243172 w 2262025"/>
                <a:gd name="connsiteY15-288" fmla="*/ 1200436 h 2234757"/>
                <a:gd name="connsiteX16-289" fmla="*/ 1975753 w 2262025"/>
                <a:gd name="connsiteY16-290" fmla="*/ 1390217 h 2234757"/>
                <a:gd name="connsiteX17-291" fmla="*/ 2087897 w 2262025"/>
                <a:gd name="connsiteY17-292" fmla="*/ 1536867 h 2234757"/>
                <a:gd name="connsiteX18-293" fmla="*/ 2096523 w 2262025"/>
                <a:gd name="connsiteY18-294" fmla="*/ 1812912 h 2234757"/>
                <a:gd name="connsiteX19-295" fmla="*/ 1906742 w 2262025"/>
                <a:gd name="connsiteY19-296" fmla="*/ 1942308 h 2234757"/>
                <a:gd name="connsiteX20-297" fmla="*/ 1760092 w 2262025"/>
                <a:gd name="connsiteY20-298" fmla="*/ 2183847 h 2234757"/>
                <a:gd name="connsiteX21-299" fmla="*/ 1458168 w 2262025"/>
                <a:gd name="connsiteY21-300" fmla="*/ 2218354 h 2234757"/>
                <a:gd name="connsiteX22-301" fmla="*/ 1208002 w 2262025"/>
                <a:gd name="connsiteY22-302" fmla="*/ 2002693 h 2234757"/>
                <a:gd name="connsiteX23-303" fmla="*/ 1113112 w 2262025"/>
                <a:gd name="connsiteY23-304" fmla="*/ 1709395 h 2234757"/>
                <a:gd name="connsiteX24-305" fmla="*/ 1000968 w 2262025"/>
                <a:gd name="connsiteY24-306" fmla="*/ 2140716 h 2234757"/>
                <a:gd name="connsiteX25-307" fmla="*/ 586900 w 2262025"/>
                <a:gd name="connsiteY25-308" fmla="*/ 2226979 h 2234757"/>
                <a:gd name="connsiteX26-309" fmla="*/ 466131 w 2262025"/>
                <a:gd name="connsiteY26-310" fmla="*/ 1959561 h 2234757"/>
                <a:gd name="connsiteX27-311" fmla="*/ 138327 w 2262025"/>
                <a:gd name="connsiteY27-312" fmla="*/ 1812912 h 2234757"/>
                <a:gd name="connsiteX28-313" fmla="*/ 302229 w 2262025"/>
                <a:gd name="connsiteY28-314" fmla="*/ 1355712 h 2234757"/>
                <a:gd name="connsiteX29-315" fmla="*/ 155580 w 2262025"/>
                <a:gd name="connsiteY29-316" fmla="*/ 1321206 h 2234757"/>
                <a:gd name="connsiteX30-317" fmla="*/ 304 w 2262025"/>
                <a:gd name="connsiteY30-318" fmla="*/ 1019282 h 2234757"/>
                <a:gd name="connsiteX31-319" fmla="*/ 129700 w 2262025"/>
                <a:gd name="connsiteY31-320" fmla="*/ 786368 h 2234757"/>
                <a:gd name="connsiteX0-321" fmla="*/ 129700 w 2262025"/>
                <a:gd name="connsiteY0-322" fmla="*/ 786368 h 2237156"/>
                <a:gd name="connsiteX1-323" fmla="*/ 86568 w 2262025"/>
                <a:gd name="connsiteY1-324" fmla="*/ 562082 h 2237156"/>
                <a:gd name="connsiteX2-325" fmla="*/ 276349 w 2262025"/>
                <a:gd name="connsiteY2-326" fmla="*/ 424059 h 2237156"/>
                <a:gd name="connsiteX3-327" fmla="*/ 690417 w 2262025"/>
                <a:gd name="connsiteY3-328" fmla="*/ 424059 h 2237156"/>
                <a:gd name="connsiteX4-329" fmla="*/ 724923 w 2262025"/>
                <a:gd name="connsiteY4-330" fmla="*/ 320542 h 2237156"/>
                <a:gd name="connsiteX5-331" fmla="*/ 768055 w 2262025"/>
                <a:gd name="connsiteY5-332" fmla="*/ 165267 h 2237156"/>
                <a:gd name="connsiteX6-333" fmla="*/ 1026848 w 2262025"/>
                <a:gd name="connsiteY6-334" fmla="*/ 35870 h 2237156"/>
                <a:gd name="connsiteX7-335" fmla="*/ 1199376 w 2262025"/>
                <a:gd name="connsiteY7-336" fmla="*/ 35870 h 2237156"/>
                <a:gd name="connsiteX8-337" fmla="*/ 1406410 w 2262025"/>
                <a:gd name="connsiteY8-338" fmla="*/ 9991 h 2237156"/>
                <a:gd name="connsiteX9-339" fmla="*/ 1673829 w 2262025"/>
                <a:gd name="connsiteY9-340" fmla="*/ 225651 h 2237156"/>
                <a:gd name="connsiteX10-341" fmla="*/ 1699708 w 2262025"/>
                <a:gd name="connsiteY10-342" fmla="*/ 458565 h 2237156"/>
                <a:gd name="connsiteX11-343" fmla="*/ 1880863 w 2262025"/>
                <a:gd name="connsiteY11-344" fmla="*/ 424059 h 2237156"/>
                <a:gd name="connsiteX12-345" fmla="*/ 2156908 w 2262025"/>
                <a:gd name="connsiteY12-346" fmla="*/ 639719 h 2237156"/>
                <a:gd name="connsiteX13-347" fmla="*/ 2113776 w 2262025"/>
                <a:gd name="connsiteY13-348" fmla="*/ 786368 h 2237156"/>
                <a:gd name="connsiteX14-349" fmla="*/ 2225919 w 2262025"/>
                <a:gd name="connsiteY14-350" fmla="*/ 846753 h 2237156"/>
                <a:gd name="connsiteX15-351" fmla="*/ 2243172 w 2262025"/>
                <a:gd name="connsiteY15-352" fmla="*/ 1200436 h 2237156"/>
                <a:gd name="connsiteX16-353" fmla="*/ 1975753 w 2262025"/>
                <a:gd name="connsiteY16-354" fmla="*/ 1390217 h 2237156"/>
                <a:gd name="connsiteX17-355" fmla="*/ 2087897 w 2262025"/>
                <a:gd name="connsiteY17-356" fmla="*/ 1536867 h 2237156"/>
                <a:gd name="connsiteX18-357" fmla="*/ 2096523 w 2262025"/>
                <a:gd name="connsiteY18-358" fmla="*/ 1812912 h 2237156"/>
                <a:gd name="connsiteX19-359" fmla="*/ 1906742 w 2262025"/>
                <a:gd name="connsiteY19-360" fmla="*/ 1942308 h 2237156"/>
                <a:gd name="connsiteX20-361" fmla="*/ 1760092 w 2262025"/>
                <a:gd name="connsiteY20-362" fmla="*/ 2183847 h 2237156"/>
                <a:gd name="connsiteX21-363" fmla="*/ 1458168 w 2262025"/>
                <a:gd name="connsiteY21-364" fmla="*/ 2218354 h 2237156"/>
                <a:gd name="connsiteX22-365" fmla="*/ 1208002 w 2262025"/>
                <a:gd name="connsiteY22-366" fmla="*/ 2002693 h 2237156"/>
                <a:gd name="connsiteX23-367" fmla="*/ 1113112 w 2262025"/>
                <a:gd name="connsiteY23-368" fmla="*/ 1709395 h 2237156"/>
                <a:gd name="connsiteX24-369" fmla="*/ 1000968 w 2262025"/>
                <a:gd name="connsiteY24-370" fmla="*/ 2140716 h 2237156"/>
                <a:gd name="connsiteX25-371" fmla="*/ 586900 w 2262025"/>
                <a:gd name="connsiteY25-372" fmla="*/ 2226979 h 2237156"/>
                <a:gd name="connsiteX26-373" fmla="*/ 431625 w 2262025"/>
                <a:gd name="connsiteY26-374" fmla="*/ 1976814 h 2237156"/>
                <a:gd name="connsiteX27-375" fmla="*/ 138327 w 2262025"/>
                <a:gd name="connsiteY27-376" fmla="*/ 1812912 h 2237156"/>
                <a:gd name="connsiteX28-377" fmla="*/ 302229 w 2262025"/>
                <a:gd name="connsiteY28-378" fmla="*/ 1355712 h 2237156"/>
                <a:gd name="connsiteX29-379" fmla="*/ 155580 w 2262025"/>
                <a:gd name="connsiteY29-380" fmla="*/ 1321206 h 2237156"/>
                <a:gd name="connsiteX30-381" fmla="*/ 304 w 2262025"/>
                <a:gd name="connsiteY30-382" fmla="*/ 1019282 h 2237156"/>
                <a:gd name="connsiteX31-383" fmla="*/ 129700 w 2262025"/>
                <a:gd name="connsiteY31-384" fmla="*/ 786368 h 2237156"/>
                <a:gd name="connsiteX0-385" fmla="*/ 129700 w 2262025"/>
                <a:gd name="connsiteY0-386" fmla="*/ 786368 h 2237156"/>
                <a:gd name="connsiteX1-387" fmla="*/ 86568 w 2262025"/>
                <a:gd name="connsiteY1-388" fmla="*/ 562082 h 2237156"/>
                <a:gd name="connsiteX2-389" fmla="*/ 276349 w 2262025"/>
                <a:gd name="connsiteY2-390" fmla="*/ 424059 h 2237156"/>
                <a:gd name="connsiteX3-391" fmla="*/ 690417 w 2262025"/>
                <a:gd name="connsiteY3-392" fmla="*/ 424059 h 2237156"/>
                <a:gd name="connsiteX4-393" fmla="*/ 724923 w 2262025"/>
                <a:gd name="connsiteY4-394" fmla="*/ 320542 h 2237156"/>
                <a:gd name="connsiteX5-395" fmla="*/ 768055 w 2262025"/>
                <a:gd name="connsiteY5-396" fmla="*/ 165267 h 2237156"/>
                <a:gd name="connsiteX6-397" fmla="*/ 1026848 w 2262025"/>
                <a:gd name="connsiteY6-398" fmla="*/ 35870 h 2237156"/>
                <a:gd name="connsiteX7-399" fmla="*/ 1199376 w 2262025"/>
                <a:gd name="connsiteY7-400" fmla="*/ 35870 h 2237156"/>
                <a:gd name="connsiteX8-401" fmla="*/ 1406410 w 2262025"/>
                <a:gd name="connsiteY8-402" fmla="*/ 9991 h 2237156"/>
                <a:gd name="connsiteX9-403" fmla="*/ 1673829 w 2262025"/>
                <a:gd name="connsiteY9-404" fmla="*/ 225651 h 2237156"/>
                <a:gd name="connsiteX10-405" fmla="*/ 1699708 w 2262025"/>
                <a:gd name="connsiteY10-406" fmla="*/ 458565 h 2237156"/>
                <a:gd name="connsiteX11-407" fmla="*/ 1880863 w 2262025"/>
                <a:gd name="connsiteY11-408" fmla="*/ 424059 h 2237156"/>
                <a:gd name="connsiteX12-409" fmla="*/ 2156908 w 2262025"/>
                <a:gd name="connsiteY12-410" fmla="*/ 639719 h 2237156"/>
                <a:gd name="connsiteX13-411" fmla="*/ 2113776 w 2262025"/>
                <a:gd name="connsiteY13-412" fmla="*/ 786368 h 2237156"/>
                <a:gd name="connsiteX14-413" fmla="*/ 2225919 w 2262025"/>
                <a:gd name="connsiteY14-414" fmla="*/ 846753 h 2237156"/>
                <a:gd name="connsiteX15-415" fmla="*/ 2243172 w 2262025"/>
                <a:gd name="connsiteY15-416" fmla="*/ 1200436 h 2237156"/>
                <a:gd name="connsiteX16-417" fmla="*/ 1975753 w 2262025"/>
                <a:gd name="connsiteY16-418" fmla="*/ 1390217 h 2237156"/>
                <a:gd name="connsiteX17-419" fmla="*/ 2087897 w 2262025"/>
                <a:gd name="connsiteY17-420" fmla="*/ 1536867 h 2237156"/>
                <a:gd name="connsiteX18-421" fmla="*/ 2096523 w 2262025"/>
                <a:gd name="connsiteY18-422" fmla="*/ 1812912 h 2237156"/>
                <a:gd name="connsiteX19-423" fmla="*/ 1906742 w 2262025"/>
                <a:gd name="connsiteY19-424" fmla="*/ 1942308 h 2237156"/>
                <a:gd name="connsiteX20-425" fmla="*/ 1760092 w 2262025"/>
                <a:gd name="connsiteY20-426" fmla="*/ 2183847 h 2237156"/>
                <a:gd name="connsiteX21-427" fmla="*/ 1458168 w 2262025"/>
                <a:gd name="connsiteY21-428" fmla="*/ 2218354 h 2237156"/>
                <a:gd name="connsiteX22-429" fmla="*/ 1208002 w 2262025"/>
                <a:gd name="connsiteY22-430" fmla="*/ 2002693 h 2237156"/>
                <a:gd name="connsiteX23-431" fmla="*/ 1113112 w 2262025"/>
                <a:gd name="connsiteY23-432" fmla="*/ 1709395 h 2237156"/>
                <a:gd name="connsiteX24-433" fmla="*/ 1000968 w 2262025"/>
                <a:gd name="connsiteY24-434" fmla="*/ 2140716 h 2237156"/>
                <a:gd name="connsiteX25-435" fmla="*/ 586900 w 2262025"/>
                <a:gd name="connsiteY25-436" fmla="*/ 2226979 h 2237156"/>
                <a:gd name="connsiteX26-437" fmla="*/ 431625 w 2262025"/>
                <a:gd name="connsiteY26-438" fmla="*/ 1976814 h 2237156"/>
                <a:gd name="connsiteX27-439" fmla="*/ 138327 w 2262025"/>
                <a:gd name="connsiteY27-440" fmla="*/ 1812912 h 2237156"/>
                <a:gd name="connsiteX28-441" fmla="*/ 302229 w 2262025"/>
                <a:gd name="connsiteY28-442" fmla="*/ 1355712 h 2237156"/>
                <a:gd name="connsiteX29-443" fmla="*/ 155580 w 2262025"/>
                <a:gd name="connsiteY29-444" fmla="*/ 1321206 h 2237156"/>
                <a:gd name="connsiteX30-445" fmla="*/ 304 w 2262025"/>
                <a:gd name="connsiteY30-446" fmla="*/ 1019282 h 2237156"/>
                <a:gd name="connsiteX31-447" fmla="*/ 129700 w 2262025"/>
                <a:gd name="connsiteY31-448" fmla="*/ 786368 h 2237156"/>
                <a:gd name="connsiteX0-449" fmla="*/ 129700 w 2262025"/>
                <a:gd name="connsiteY0-450" fmla="*/ 786368 h 2237156"/>
                <a:gd name="connsiteX1-451" fmla="*/ 86568 w 2262025"/>
                <a:gd name="connsiteY1-452" fmla="*/ 562082 h 2237156"/>
                <a:gd name="connsiteX2-453" fmla="*/ 276349 w 2262025"/>
                <a:gd name="connsiteY2-454" fmla="*/ 424059 h 2237156"/>
                <a:gd name="connsiteX3-455" fmla="*/ 690417 w 2262025"/>
                <a:gd name="connsiteY3-456" fmla="*/ 424059 h 2237156"/>
                <a:gd name="connsiteX4-457" fmla="*/ 724923 w 2262025"/>
                <a:gd name="connsiteY4-458" fmla="*/ 320542 h 2237156"/>
                <a:gd name="connsiteX5-459" fmla="*/ 768055 w 2262025"/>
                <a:gd name="connsiteY5-460" fmla="*/ 165267 h 2237156"/>
                <a:gd name="connsiteX6-461" fmla="*/ 1026848 w 2262025"/>
                <a:gd name="connsiteY6-462" fmla="*/ 35870 h 2237156"/>
                <a:gd name="connsiteX7-463" fmla="*/ 1199376 w 2262025"/>
                <a:gd name="connsiteY7-464" fmla="*/ 35870 h 2237156"/>
                <a:gd name="connsiteX8-465" fmla="*/ 1406410 w 2262025"/>
                <a:gd name="connsiteY8-466" fmla="*/ 9991 h 2237156"/>
                <a:gd name="connsiteX9-467" fmla="*/ 1673829 w 2262025"/>
                <a:gd name="connsiteY9-468" fmla="*/ 225651 h 2237156"/>
                <a:gd name="connsiteX10-469" fmla="*/ 1699708 w 2262025"/>
                <a:gd name="connsiteY10-470" fmla="*/ 458565 h 2237156"/>
                <a:gd name="connsiteX11-471" fmla="*/ 1880863 w 2262025"/>
                <a:gd name="connsiteY11-472" fmla="*/ 424059 h 2237156"/>
                <a:gd name="connsiteX12-473" fmla="*/ 2156908 w 2262025"/>
                <a:gd name="connsiteY12-474" fmla="*/ 639719 h 2237156"/>
                <a:gd name="connsiteX13-475" fmla="*/ 2113776 w 2262025"/>
                <a:gd name="connsiteY13-476" fmla="*/ 786368 h 2237156"/>
                <a:gd name="connsiteX14-477" fmla="*/ 2225919 w 2262025"/>
                <a:gd name="connsiteY14-478" fmla="*/ 846753 h 2237156"/>
                <a:gd name="connsiteX15-479" fmla="*/ 2243172 w 2262025"/>
                <a:gd name="connsiteY15-480" fmla="*/ 1200436 h 2237156"/>
                <a:gd name="connsiteX16-481" fmla="*/ 1975753 w 2262025"/>
                <a:gd name="connsiteY16-482" fmla="*/ 1390217 h 2237156"/>
                <a:gd name="connsiteX17-483" fmla="*/ 2087897 w 2262025"/>
                <a:gd name="connsiteY17-484" fmla="*/ 1536867 h 2237156"/>
                <a:gd name="connsiteX18-485" fmla="*/ 2096523 w 2262025"/>
                <a:gd name="connsiteY18-486" fmla="*/ 1812912 h 2237156"/>
                <a:gd name="connsiteX19-487" fmla="*/ 1906742 w 2262025"/>
                <a:gd name="connsiteY19-488" fmla="*/ 1942308 h 2237156"/>
                <a:gd name="connsiteX20-489" fmla="*/ 1760092 w 2262025"/>
                <a:gd name="connsiteY20-490" fmla="*/ 2183847 h 2237156"/>
                <a:gd name="connsiteX21-491" fmla="*/ 1458168 w 2262025"/>
                <a:gd name="connsiteY21-492" fmla="*/ 2218354 h 2237156"/>
                <a:gd name="connsiteX22-493" fmla="*/ 1208002 w 2262025"/>
                <a:gd name="connsiteY22-494" fmla="*/ 2002693 h 2237156"/>
                <a:gd name="connsiteX23-495" fmla="*/ 1113112 w 2262025"/>
                <a:gd name="connsiteY23-496" fmla="*/ 1709395 h 2237156"/>
                <a:gd name="connsiteX24-497" fmla="*/ 1000968 w 2262025"/>
                <a:gd name="connsiteY24-498" fmla="*/ 2140716 h 2237156"/>
                <a:gd name="connsiteX25-499" fmla="*/ 586900 w 2262025"/>
                <a:gd name="connsiteY25-500" fmla="*/ 2226979 h 2237156"/>
                <a:gd name="connsiteX26-501" fmla="*/ 431625 w 2262025"/>
                <a:gd name="connsiteY26-502" fmla="*/ 1976814 h 2237156"/>
                <a:gd name="connsiteX27-503" fmla="*/ 138327 w 2262025"/>
                <a:gd name="connsiteY27-504" fmla="*/ 1812912 h 2237156"/>
                <a:gd name="connsiteX28-505" fmla="*/ 302229 w 2262025"/>
                <a:gd name="connsiteY28-506" fmla="*/ 1355712 h 2237156"/>
                <a:gd name="connsiteX29-507" fmla="*/ 155580 w 2262025"/>
                <a:gd name="connsiteY29-508" fmla="*/ 1321206 h 2237156"/>
                <a:gd name="connsiteX30-509" fmla="*/ 304 w 2262025"/>
                <a:gd name="connsiteY30-510" fmla="*/ 1019282 h 2237156"/>
                <a:gd name="connsiteX31-511" fmla="*/ 129700 w 2262025"/>
                <a:gd name="connsiteY31-512" fmla="*/ 786368 h 2237156"/>
                <a:gd name="connsiteX0-513" fmla="*/ 129700 w 2262025"/>
                <a:gd name="connsiteY0-514" fmla="*/ 786368 h 2237156"/>
                <a:gd name="connsiteX1-515" fmla="*/ 86568 w 2262025"/>
                <a:gd name="connsiteY1-516" fmla="*/ 562082 h 2237156"/>
                <a:gd name="connsiteX2-517" fmla="*/ 276349 w 2262025"/>
                <a:gd name="connsiteY2-518" fmla="*/ 424059 h 2237156"/>
                <a:gd name="connsiteX3-519" fmla="*/ 690417 w 2262025"/>
                <a:gd name="connsiteY3-520" fmla="*/ 424059 h 2237156"/>
                <a:gd name="connsiteX4-521" fmla="*/ 724923 w 2262025"/>
                <a:gd name="connsiteY4-522" fmla="*/ 320542 h 2237156"/>
                <a:gd name="connsiteX5-523" fmla="*/ 768055 w 2262025"/>
                <a:gd name="connsiteY5-524" fmla="*/ 165267 h 2237156"/>
                <a:gd name="connsiteX6-525" fmla="*/ 1026848 w 2262025"/>
                <a:gd name="connsiteY6-526" fmla="*/ 35870 h 2237156"/>
                <a:gd name="connsiteX7-527" fmla="*/ 1199376 w 2262025"/>
                <a:gd name="connsiteY7-528" fmla="*/ 35870 h 2237156"/>
                <a:gd name="connsiteX8-529" fmla="*/ 1406410 w 2262025"/>
                <a:gd name="connsiteY8-530" fmla="*/ 9991 h 2237156"/>
                <a:gd name="connsiteX9-531" fmla="*/ 1673829 w 2262025"/>
                <a:gd name="connsiteY9-532" fmla="*/ 225651 h 2237156"/>
                <a:gd name="connsiteX10-533" fmla="*/ 1699708 w 2262025"/>
                <a:gd name="connsiteY10-534" fmla="*/ 458565 h 2237156"/>
                <a:gd name="connsiteX11-535" fmla="*/ 1880863 w 2262025"/>
                <a:gd name="connsiteY11-536" fmla="*/ 424059 h 2237156"/>
                <a:gd name="connsiteX12-537" fmla="*/ 2156908 w 2262025"/>
                <a:gd name="connsiteY12-538" fmla="*/ 639719 h 2237156"/>
                <a:gd name="connsiteX13-539" fmla="*/ 2113776 w 2262025"/>
                <a:gd name="connsiteY13-540" fmla="*/ 786368 h 2237156"/>
                <a:gd name="connsiteX14-541" fmla="*/ 2225919 w 2262025"/>
                <a:gd name="connsiteY14-542" fmla="*/ 846753 h 2237156"/>
                <a:gd name="connsiteX15-543" fmla="*/ 2243172 w 2262025"/>
                <a:gd name="connsiteY15-544" fmla="*/ 1200436 h 2237156"/>
                <a:gd name="connsiteX16-545" fmla="*/ 1975753 w 2262025"/>
                <a:gd name="connsiteY16-546" fmla="*/ 1390217 h 2237156"/>
                <a:gd name="connsiteX17-547" fmla="*/ 2087897 w 2262025"/>
                <a:gd name="connsiteY17-548" fmla="*/ 1536867 h 2237156"/>
                <a:gd name="connsiteX18-549" fmla="*/ 2096523 w 2262025"/>
                <a:gd name="connsiteY18-550" fmla="*/ 1812912 h 2237156"/>
                <a:gd name="connsiteX19-551" fmla="*/ 1906742 w 2262025"/>
                <a:gd name="connsiteY19-552" fmla="*/ 1942308 h 2237156"/>
                <a:gd name="connsiteX20-553" fmla="*/ 1760092 w 2262025"/>
                <a:gd name="connsiteY20-554" fmla="*/ 2183847 h 2237156"/>
                <a:gd name="connsiteX21-555" fmla="*/ 1458168 w 2262025"/>
                <a:gd name="connsiteY21-556" fmla="*/ 2218354 h 2237156"/>
                <a:gd name="connsiteX22-557" fmla="*/ 1208002 w 2262025"/>
                <a:gd name="connsiteY22-558" fmla="*/ 2002693 h 2237156"/>
                <a:gd name="connsiteX23-559" fmla="*/ 1113112 w 2262025"/>
                <a:gd name="connsiteY23-560" fmla="*/ 1709395 h 2237156"/>
                <a:gd name="connsiteX24-561" fmla="*/ 1000968 w 2262025"/>
                <a:gd name="connsiteY24-562" fmla="*/ 2140716 h 2237156"/>
                <a:gd name="connsiteX25-563" fmla="*/ 586900 w 2262025"/>
                <a:gd name="connsiteY25-564" fmla="*/ 2226979 h 2237156"/>
                <a:gd name="connsiteX26-565" fmla="*/ 431625 w 2262025"/>
                <a:gd name="connsiteY26-566" fmla="*/ 1976814 h 2237156"/>
                <a:gd name="connsiteX27-567" fmla="*/ 138327 w 2262025"/>
                <a:gd name="connsiteY27-568" fmla="*/ 1812912 h 2237156"/>
                <a:gd name="connsiteX28-569" fmla="*/ 302229 w 2262025"/>
                <a:gd name="connsiteY28-570" fmla="*/ 1355712 h 2237156"/>
                <a:gd name="connsiteX29-571" fmla="*/ 155580 w 2262025"/>
                <a:gd name="connsiteY29-572" fmla="*/ 1321206 h 2237156"/>
                <a:gd name="connsiteX30-573" fmla="*/ 304 w 2262025"/>
                <a:gd name="connsiteY30-574" fmla="*/ 1019282 h 2237156"/>
                <a:gd name="connsiteX31-575" fmla="*/ 129700 w 2262025"/>
                <a:gd name="connsiteY31-576" fmla="*/ 786368 h 2237156"/>
                <a:gd name="connsiteX0-577" fmla="*/ 129625 w 2261950"/>
                <a:gd name="connsiteY0-578" fmla="*/ 786368 h 2237156"/>
                <a:gd name="connsiteX1-579" fmla="*/ 86493 w 2261950"/>
                <a:gd name="connsiteY1-580" fmla="*/ 562082 h 2237156"/>
                <a:gd name="connsiteX2-581" fmla="*/ 276274 w 2261950"/>
                <a:gd name="connsiteY2-582" fmla="*/ 424059 h 2237156"/>
                <a:gd name="connsiteX3-583" fmla="*/ 690342 w 2261950"/>
                <a:gd name="connsiteY3-584" fmla="*/ 424059 h 2237156"/>
                <a:gd name="connsiteX4-585" fmla="*/ 724848 w 2261950"/>
                <a:gd name="connsiteY4-586" fmla="*/ 320542 h 2237156"/>
                <a:gd name="connsiteX5-587" fmla="*/ 767980 w 2261950"/>
                <a:gd name="connsiteY5-588" fmla="*/ 165267 h 2237156"/>
                <a:gd name="connsiteX6-589" fmla="*/ 1026773 w 2261950"/>
                <a:gd name="connsiteY6-590" fmla="*/ 35870 h 2237156"/>
                <a:gd name="connsiteX7-591" fmla="*/ 1199301 w 2261950"/>
                <a:gd name="connsiteY7-592" fmla="*/ 35870 h 2237156"/>
                <a:gd name="connsiteX8-593" fmla="*/ 1406335 w 2261950"/>
                <a:gd name="connsiteY8-594" fmla="*/ 9991 h 2237156"/>
                <a:gd name="connsiteX9-595" fmla="*/ 1673754 w 2261950"/>
                <a:gd name="connsiteY9-596" fmla="*/ 225651 h 2237156"/>
                <a:gd name="connsiteX10-597" fmla="*/ 1699633 w 2261950"/>
                <a:gd name="connsiteY10-598" fmla="*/ 458565 h 2237156"/>
                <a:gd name="connsiteX11-599" fmla="*/ 1880788 w 2261950"/>
                <a:gd name="connsiteY11-600" fmla="*/ 424059 h 2237156"/>
                <a:gd name="connsiteX12-601" fmla="*/ 2156833 w 2261950"/>
                <a:gd name="connsiteY12-602" fmla="*/ 639719 h 2237156"/>
                <a:gd name="connsiteX13-603" fmla="*/ 2113701 w 2261950"/>
                <a:gd name="connsiteY13-604" fmla="*/ 786368 h 2237156"/>
                <a:gd name="connsiteX14-605" fmla="*/ 2225844 w 2261950"/>
                <a:gd name="connsiteY14-606" fmla="*/ 846753 h 2237156"/>
                <a:gd name="connsiteX15-607" fmla="*/ 2243097 w 2261950"/>
                <a:gd name="connsiteY15-608" fmla="*/ 1200436 h 2237156"/>
                <a:gd name="connsiteX16-609" fmla="*/ 1975678 w 2261950"/>
                <a:gd name="connsiteY16-610" fmla="*/ 1390217 h 2237156"/>
                <a:gd name="connsiteX17-611" fmla="*/ 2087822 w 2261950"/>
                <a:gd name="connsiteY17-612" fmla="*/ 1536867 h 2237156"/>
                <a:gd name="connsiteX18-613" fmla="*/ 2096448 w 2261950"/>
                <a:gd name="connsiteY18-614" fmla="*/ 1812912 h 2237156"/>
                <a:gd name="connsiteX19-615" fmla="*/ 1906667 w 2261950"/>
                <a:gd name="connsiteY19-616" fmla="*/ 1942308 h 2237156"/>
                <a:gd name="connsiteX20-617" fmla="*/ 1760017 w 2261950"/>
                <a:gd name="connsiteY20-618" fmla="*/ 2183847 h 2237156"/>
                <a:gd name="connsiteX21-619" fmla="*/ 1458093 w 2261950"/>
                <a:gd name="connsiteY21-620" fmla="*/ 2218354 h 2237156"/>
                <a:gd name="connsiteX22-621" fmla="*/ 1207927 w 2261950"/>
                <a:gd name="connsiteY22-622" fmla="*/ 2002693 h 2237156"/>
                <a:gd name="connsiteX23-623" fmla="*/ 1113037 w 2261950"/>
                <a:gd name="connsiteY23-624" fmla="*/ 1709395 h 2237156"/>
                <a:gd name="connsiteX24-625" fmla="*/ 1000893 w 2261950"/>
                <a:gd name="connsiteY24-626" fmla="*/ 2140716 h 2237156"/>
                <a:gd name="connsiteX25-627" fmla="*/ 586825 w 2261950"/>
                <a:gd name="connsiteY25-628" fmla="*/ 2226979 h 2237156"/>
                <a:gd name="connsiteX26-629" fmla="*/ 431550 w 2261950"/>
                <a:gd name="connsiteY26-630" fmla="*/ 1976814 h 2237156"/>
                <a:gd name="connsiteX27-631" fmla="*/ 138252 w 2261950"/>
                <a:gd name="connsiteY27-632" fmla="*/ 1812912 h 2237156"/>
                <a:gd name="connsiteX28-633" fmla="*/ 302154 w 2261950"/>
                <a:gd name="connsiteY28-634" fmla="*/ 1355712 h 2237156"/>
                <a:gd name="connsiteX29-635" fmla="*/ 103746 w 2261950"/>
                <a:gd name="connsiteY29-636" fmla="*/ 1321206 h 2237156"/>
                <a:gd name="connsiteX30-637" fmla="*/ 229 w 2261950"/>
                <a:gd name="connsiteY30-638" fmla="*/ 1019282 h 2237156"/>
                <a:gd name="connsiteX31-639" fmla="*/ 129625 w 2261950"/>
                <a:gd name="connsiteY31-640" fmla="*/ 786368 h 2237156"/>
                <a:gd name="connsiteX0-641" fmla="*/ 129625 w 2261950"/>
                <a:gd name="connsiteY0-642" fmla="*/ 786368 h 2237156"/>
                <a:gd name="connsiteX1-643" fmla="*/ 86493 w 2261950"/>
                <a:gd name="connsiteY1-644" fmla="*/ 562082 h 2237156"/>
                <a:gd name="connsiteX2-645" fmla="*/ 276274 w 2261950"/>
                <a:gd name="connsiteY2-646" fmla="*/ 424059 h 2237156"/>
                <a:gd name="connsiteX3-647" fmla="*/ 690342 w 2261950"/>
                <a:gd name="connsiteY3-648" fmla="*/ 424059 h 2237156"/>
                <a:gd name="connsiteX4-649" fmla="*/ 724848 w 2261950"/>
                <a:gd name="connsiteY4-650" fmla="*/ 320542 h 2237156"/>
                <a:gd name="connsiteX5-651" fmla="*/ 767980 w 2261950"/>
                <a:gd name="connsiteY5-652" fmla="*/ 165267 h 2237156"/>
                <a:gd name="connsiteX6-653" fmla="*/ 1026773 w 2261950"/>
                <a:gd name="connsiteY6-654" fmla="*/ 35870 h 2237156"/>
                <a:gd name="connsiteX7-655" fmla="*/ 1199301 w 2261950"/>
                <a:gd name="connsiteY7-656" fmla="*/ 35870 h 2237156"/>
                <a:gd name="connsiteX8-657" fmla="*/ 1406335 w 2261950"/>
                <a:gd name="connsiteY8-658" fmla="*/ 9991 h 2237156"/>
                <a:gd name="connsiteX9-659" fmla="*/ 1673754 w 2261950"/>
                <a:gd name="connsiteY9-660" fmla="*/ 225651 h 2237156"/>
                <a:gd name="connsiteX10-661" fmla="*/ 1699633 w 2261950"/>
                <a:gd name="connsiteY10-662" fmla="*/ 458565 h 2237156"/>
                <a:gd name="connsiteX11-663" fmla="*/ 1880788 w 2261950"/>
                <a:gd name="connsiteY11-664" fmla="*/ 424059 h 2237156"/>
                <a:gd name="connsiteX12-665" fmla="*/ 2156833 w 2261950"/>
                <a:gd name="connsiteY12-666" fmla="*/ 639719 h 2237156"/>
                <a:gd name="connsiteX13-667" fmla="*/ 2113701 w 2261950"/>
                <a:gd name="connsiteY13-668" fmla="*/ 786368 h 2237156"/>
                <a:gd name="connsiteX14-669" fmla="*/ 2225844 w 2261950"/>
                <a:gd name="connsiteY14-670" fmla="*/ 846753 h 2237156"/>
                <a:gd name="connsiteX15-671" fmla="*/ 2243097 w 2261950"/>
                <a:gd name="connsiteY15-672" fmla="*/ 1200436 h 2237156"/>
                <a:gd name="connsiteX16-673" fmla="*/ 1975678 w 2261950"/>
                <a:gd name="connsiteY16-674" fmla="*/ 1390217 h 2237156"/>
                <a:gd name="connsiteX17-675" fmla="*/ 2087822 w 2261950"/>
                <a:gd name="connsiteY17-676" fmla="*/ 1536867 h 2237156"/>
                <a:gd name="connsiteX18-677" fmla="*/ 2096448 w 2261950"/>
                <a:gd name="connsiteY18-678" fmla="*/ 1812912 h 2237156"/>
                <a:gd name="connsiteX19-679" fmla="*/ 1906667 w 2261950"/>
                <a:gd name="connsiteY19-680" fmla="*/ 1942308 h 2237156"/>
                <a:gd name="connsiteX20-681" fmla="*/ 1760017 w 2261950"/>
                <a:gd name="connsiteY20-682" fmla="*/ 2183847 h 2237156"/>
                <a:gd name="connsiteX21-683" fmla="*/ 1458093 w 2261950"/>
                <a:gd name="connsiteY21-684" fmla="*/ 2218354 h 2237156"/>
                <a:gd name="connsiteX22-685" fmla="*/ 1207927 w 2261950"/>
                <a:gd name="connsiteY22-686" fmla="*/ 2002693 h 2237156"/>
                <a:gd name="connsiteX23-687" fmla="*/ 1113037 w 2261950"/>
                <a:gd name="connsiteY23-688" fmla="*/ 1709395 h 2237156"/>
                <a:gd name="connsiteX24-689" fmla="*/ 1000893 w 2261950"/>
                <a:gd name="connsiteY24-690" fmla="*/ 2140716 h 2237156"/>
                <a:gd name="connsiteX25-691" fmla="*/ 586825 w 2261950"/>
                <a:gd name="connsiteY25-692" fmla="*/ 2226979 h 2237156"/>
                <a:gd name="connsiteX26-693" fmla="*/ 431550 w 2261950"/>
                <a:gd name="connsiteY26-694" fmla="*/ 1976814 h 2237156"/>
                <a:gd name="connsiteX27-695" fmla="*/ 138252 w 2261950"/>
                <a:gd name="connsiteY27-696" fmla="*/ 1812912 h 2237156"/>
                <a:gd name="connsiteX28-697" fmla="*/ 302154 w 2261950"/>
                <a:gd name="connsiteY28-698" fmla="*/ 1355712 h 2237156"/>
                <a:gd name="connsiteX29-699" fmla="*/ 103746 w 2261950"/>
                <a:gd name="connsiteY29-700" fmla="*/ 1321206 h 2237156"/>
                <a:gd name="connsiteX30-701" fmla="*/ 229 w 2261950"/>
                <a:gd name="connsiteY30-702" fmla="*/ 1019282 h 2237156"/>
                <a:gd name="connsiteX31-703" fmla="*/ 129625 w 2261950"/>
                <a:gd name="connsiteY31-704" fmla="*/ 786368 h 2237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4" descr="Free Black And White Cartoon Flowers, Download Free Black And White Cartoon  Flowers png images, Free ClipArts on Clipart Library"/>
            <p:cNvPicPr>
              <a:picLocks noChangeAspect="1" noChangeArrowheads="1"/>
            </p:cNvPicPr>
            <p:nvPr/>
          </p:nvPicPr>
          <p:blipFill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 flipH="1">
            <a:off x="1475874" y="1933287"/>
            <a:ext cx="633767" cy="614624"/>
            <a:chOff x="1180524" y="481715"/>
            <a:chExt cx="2317638" cy="2247631"/>
          </a:xfrm>
        </p:grpSpPr>
        <p:sp>
          <p:nvSpPr>
            <p:cNvPr id="12" name="Freeform 11"/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-1" fmla="*/ 129700 w 2262025"/>
                <a:gd name="connsiteY0-2" fmla="*/ 786368 h 2242639"/>
                <a:gd name="connsiteX1-3" fmla="*/ 86568 w 2262025"/>
                <a:gd name="connsiteY1-4" fmla="*/ 562082 h 2242639"/>
                <a:gd name="connsiteX2-5" fmla="*/ 276349 w 2262025"/>
                <a:gd name="connsiteY2-6" fmla="*/ 424059 h 2242639"/>
                <a:gd name="connsiteX3-7" fmla="*/ 690417 w 2262025"/>
                <a:gd name="connsiteY3-8" fmla="*/ 424059 h 2242639"/>
                <a:gd name="connsiteX4-9" fmla="*/ 724923 w 2262025"/>
                <a:gd name="connsiteY4-10" fmla="*/ 320542 h 2242639"/>
                <a:gd name="connsiteX5-11" fmla="*/ 768055 w 2262025"/>
                <a:gd name="connsiteY5-12" fmla="*/ 165267 h 2242639"/>
                <a:gd name="connsiteX6-13" fmla="*/ 1026848 w 2262025"/>
                <a:gd name="connsiteY6-14" fmla="*/ 35870 h 2242639"/>
                <a:gd name="connsiteX7-15" fmla="*/ 1199376 w 2262025"/>
                <a:gd name="connsiteY7-16" fmla="*/ 35870 h 2242639"/>
                <a:gd name="connsiteX8-17" fmla="*/ 1406410 w 2262025"/>
                <a:gd name="connsiteY8-18" fmla="*/ 9991 h 2242639"/>
                <a:gd name="connsiteX9-19" fmla="*/ 1673829 w 2262025"/>
                <a:gd name="connsiteY9-20" fmla="*/ 225651 h 2242639"/>
                <a:gd name="connsiteX10-21" fmla="*/ 1699708 w 2262025"/>
                <a:gd name="connsiteY10-22" fmla="*/ 458565 h 2242639"/>
                <a:gd name="connsiteX11-23" fmla="*/ 1880863 w 2262025"/>
                <a:gd name="connsiteY11-24" fmla="*/ 424059 h 2242639"/>
                <a:gd name="connsiteX12-25" fmla="*/ 2156908 w 2262025"/>
                <a:gd name="connsiteY12-26" fmla="*/ 639719 h 2242639"/>
                <a:gd name="connsiteX13-27" fmla="*/ 2113776 w 2262025"/>
                <a:gd name="connsiteY13-28" fmla="*/ 786368 h 2242639"/>
                <a:gd name="connsiteX14-29" fmla="*/ 2225919 w 2262025"/>
                <a:gd name="connsiteY14-30" fmla="*/ 846753 h 2242639"/>
                <a:gd name="connsiteX15-31" fmla="*/ 2243172 w 2262025"/>
                <a:gd name="connsiteY15-32" fmla="*/ 1200436 h 2242639"/>
                <a:gd name="connsiteX16-33" fmla="*/ 1975753 w 2262025"/>
                <a:gd name="connsiteY16-34" fmla="*/ 1390217 h 2242639"/>
                <a:gd name="connsiteX17-35" fmla="*/ 2087897 w 2262025"/>
                <a:gd name="connsiteY17-36" fmla="*/ 1536867 h 2242639"/>
                <a:gd name="connsiteX18-37" fmla="*/ 2096523 w 2262025"/>
                <a:gd name="connsiteY18-38" fmla="*/ 1812912 h 2242639"/>
                <a:gd name="connsiteX19-39" fmla="*/ 1906742 w 2262025"/>
                <a:gd name="connsiteY19-40" fmla="*/ 1942308 h 2242639"/>
                <a:gd name="connsiteX20-41" fmla="*/ 1785972 w 2262025"/>
                <a:gd name="connsiteY20-42" fmla="*/ 2192474 h 2242639"/>
                <a:gd name="connsiteX21-43" fmla="*/ 1501300 w 2262025"/>
                <a:gd name="connsiteY21-44" fmla="*/ 2226980 h 2242639"/>
                <a:gd name="connsiteX22-45" fmla="*/ 1208002 w 2262025"/>
                <a:gd name="connsiteY22-46" fmla="*/ 2002693 h 2242639"/>
                <a:gd name="connsiteX23-47" fmla="*/ 1113112 w 2262025"/>
                <a:gd name="connsiteY23-48" fmla="*/ 1709395 h 2242639"/>
                <a:gd name="connsiteX24-49" fmla="*/ 1000968 w 2262025"/>
                <a:gd name="connsiteY24-50" fmla="*/ 2140716 h 2242639"/>
                <a:gd name="connsiteX25-51" fmla="*/ 526515 w 2262025"/>
                <a:gd name="connsiteY25-52" fmla="*/ 2132089 h 2242639"/>
                <a:gd name="connsiteX26-53" fmla="*/ 466131 w 2262025"/>
                <a:gd name="connsiteY26-54" fmla="*/ 1959561 h 2242639"/>
                <a:gd name="connsiteX27-55" fmla="*/ 138327 w 2262025"/>
                <a:gd name="connsiteY27-56" fmla="*/ 1812912 h 2242639"/>
                <a:gd name="connsiteX28-57" fmla="*/ 302229 w 2262025"/>
                <a:gd name="connsiteY28-58" fmla="*/ 1355712 h 2242639"/>
                <a:gd name="connsiteX29-59" fmla="*/ 155580 w 2262025"/>
                <a:gd name="connsiteY29-60" fmla="*/ 1321206 h 2242639"/>
                <a:gd name="connsiteX30-61" fmla="*/ 304 w 2262025"/>
                <a:gd name="connsiteY30-62" fmla="*/ 1019282 h 2242639"/>
                <a:gd name="connsiteX31-63" fmla="*/ 129700 w 2262025"/>
                <a:gd name="connsiteY31-64" fmla="*/ 786368 h 2242639"/>
                <a:gd name="connsiteX0-65" fmla="*/ 129700 w 2262025"/>
                <a:gd name="connsiteY0-66" fmla="*/ 786368 h 2236200"/>
                <a:gd name="connsiteX1-67" fmla="*/ 86568 w 2262025"/>
                <a:gd name="connsiteY1-68" fmla="*/ 562082 h 2236200"/>
                <a:gd name="connsiteX2-69" fmla="*/ 276349 w 2262025"/>
                <a:gd name="connsiteY2-70" fmla="*/ 424059 h 2236200"/>
                <a:gd name="connsiteX3-71" fmla="*/ 690417 w 2262025"/>
                <a:gd name="connsiteY3-72" fmla="*/ 424059 h 2236200"/>
                <a:gd name="connsiteX4-73" fmla="*/ 724923 w 2262025"/>
                <a:gd name="connsiteY4-74" fmla="*/ 320542 h 2236200"/>
                <a:gd name="connsiteX5-75" fmla="*/ 768055 w 2262025"/>
                <a:gd name="connsiteY5-76" fmla="*/ 165267 h 2236200"/>
                <a:gd name="connsiteX6-77" fmla="*/ 1026848 w 2262025"/>
                <a:gd name="connsiteY6-78" fmla="*/ 35870 h 2236200"/>
                <a:gd name="connsiteX7-79" fmla="*/ 1199376 w 2262025"/>
                <a:gd name="connsiteY7-80" fmla="*/ 35870 h 2236200"/>
                <a:gd name="connsiteX8-81" fmla="*/ 1406410 w 2262025"/>
                <a:gd name="connsiteY8-82" fmla="*/ 9991 h 2236200"/>
                <a:gd name="connsiteX9-83" fmla="*/ 1673829 w 2262025"/>
                <a:gd name="connsiteY9-84" fmla="*/ 225651 h 2236200"/>
                <a:gd name="connsiteX10-85" fmla="*/ 1699708 w 2262025"/>
                <a:gd name="connsiteY10-86" fmla="*/ 458565 h 2236200"/>
                <a:gd name="connsiteX11-87" fmla="*/ 1880863 w 2262025"/>
                <a:gd name="connsiteY11-88" fmla="*/ 424059 h 2236200"/>
                <a:gd name="connsiteX12-89" fmla="*/ 2156908 w 2262025"/>
                <a:gd name="connsiteY12-90" fmla="*/ 639719 h 2236200"/>
                <a:gd name="connsiteX13-91" fmla="*/ 2113776 w 2262025"/>
                <a:gd name="connsiteY13-92" fmla="*/ 786368 h 2236200"/>
                <a:gd name="connsiteX14-93" fmla="*/ 2225919 w 2262025"/>
                <a:gd name="connsiteY14-94" fmla="*/ 846753 h 2236200"/>
                <a:gd name="connsiteX15-95" fmla="*/ 2243172 w 2262025"/>
                <a:gd name="connsiteY15-96" fmla="*/ 1200436 h 2236200"/>
                <a:gd name="connsiteX16-97" fmla="*/ 1975753 w 2262025"/>
                <a:gd name="connsiteY16-98" fmla="*/ 1390217 h 2236200"/>
                <a:gd name="connsiteX17-99" fmla="*/ 2087897 w 2262025"/>
                <a:gd name="connsiteY17-100" fmla="*/ 1536867 h 2236200"/>
                <a:gd name="connsiteX18-101" fmla="*/ 2096523 w 2262025"/>
                <a:gd name="connsiteY18-102" fmla="*/ 1812912 h 2236200"/>
                <a:gd name="connsiteX19-103" fmla="*/ 1906742 w 2262025"/>
                <a:gd name="connsiteY19-104" fmla="*/ 1942308 h 2236200"/>
                <a:gd name="connsiteX20-105" fmla="*/ 1785972 w 2262025"/>
                <a:gd name="connsiteY20-106" fmla="*/ 2192474 h 2236200"/>
                <a:gd name="connsiteX21-107" fmla="*/ 1458168 w 2262025"/>
                <a:gd name="connsiteY21-108" fmla="*/ 2218354 h 2236200"/>
                <a:gd name="connsiteX22-109" fmla="*/ 1208002 w 2262025"/>
                <a:gd name="connsiteY22-110" fmla="*/ 2002693 h 2236200"/>
                <a:gd name="connsiteX23-111" fmla="*/ 1113112 w 2262025"/>
                <a:gd name="connsiteY23-112" fmla="*/ 1709395 h 2236200"/>
                <a:gd name="connsiteX24-113" fmla="*/ 1000968 w 2262025"/>
                <a:gd name="connsiteY24-114" fmla="*/ 2140716 h 2236200"/>
                <a:gd name="connsiteX25-115" fmla="*/ 526515 w 2262025"/>
                <a:gd name="connsiteY25-116" fmla="*/ 2132089 h 2236200"/>
                <a:gd name="connsiteX26-117" fmla="*/ 466131 w 2262025"/>
                <a:gd name="connsiteY26-118" fmla="*/ 1959561 h 2236200"/>
                <a:gd name="connsiteX27-119" fmla="*/ 138327 w 2262025"/>
                <a:gd name="connsiteY27-120" fmla="*/ 1812912 h 2236200"/>
                <a:gd name="connsiteX28-121" fmla="*/ 302229 w 2262025"/>
                <a:gd name="connsiteY28-122" fmla="*/ 1355712 h 2236200"/>
                <a:gd name="connsiteX29-123" fmla="*/ 155580 w 2262025"/>
                <a:gd name="connsiteY29-124" fmla="*/ 1321206 h 2236200"/>
                <a:gd name="connsiteX30-125" fmla="*/ 304 w 2262025"/>
                <a:gd name="connsiteY30-126" fmla="*/ 1019282 h 2236200"/>
                <a:gd name="connsiteX31-127" fmla="*/ 129700 w 2262025"/>
                <a:gd name="connsiteY31-128" fmla="*/ 786368 h 2236200"/>
                <a:gd name="connsiteX0-129" fmla="*/ 129700 w 2262025"/>
                <a:gd name="connsiteY0-130" fmla="*/ 786368 h 2233050"/>
                <a:gd name="connsiteX1-131" fmla="*/ 86568 w 2262025"/>
                <a:gd name="connsiteY1-132" fmla="*/ 562082 h 2233050"/>
                <a:gd name="connsiteX2-133" fmla="*/ 276349 w 2262025"/>
                <a:gd name="connsiteY2-134" fmla="*/ 424059 h 2233050"/>
                <a:gd name="connsiteX3-135" fmla="*/ 690417 w 2262025"/>
                <a:gd name="connsiteY3-136" fmla="*/ 424059 h 2233050"/>
                <a:gd name="connsiteX4-137" fmla="*/ 724923 w 2262025"/>
                <a:gd name="connsiteY4-138" fmla="*/ 320542 h 2233050"/>
                <a:gd name="connsiteX5-139" fmla="*/ 768055 w 2262025"/>
                <a:gd name="connsiteY5-140" fmla="*/ 165267 h 2233050"/>
                <a:gd name="connsiteX6-141" fmla="*/ 1026848 w 2262025"/>
                <a:gd name="connsiteY6-142" fmla="*/ 35870 h 2233050"/>
                <a:gd name="connsiteX7-143" fmla="*/ 1199376 w 2262025"/>
                <a:gd name="connsiteY7-144" fmla="*/ 35870 h 2233050"/>
                <a:gd name="connsiteX8-145" fmla="*/ 1406410 w 2262025"/>
                <a:gd name="connsiteY8-146" fmla="*/ 9991 h 2233050"/>
                <a:gd name="connsiteX9-147" fmla="*/ 1673829 w 2262025"/>
                <a:gd name="connsiteY9-148" fmla="*/ 225651 h 2233050"/>
                <a:gd name="connsiteX10-149" fmla="*/ 1699708 w 2262025"/>
                <a:gd name="connsiteY10-150" fmla="*/ 458565 h 2233050"/>
                <a:gd name="connsiteX11-151" fmla="*/ 1880863 w 2262025"/>
                <a:gd name="connsiteY11-152" fmla="*/ 424059 h 2233050"/>
                <a:gd name="connsiteX12-153" fmla="*/ 2156908 w 2262025"/>
                <a:gd name="connsiteY12-154" fmla="*/ 639719 h 2233050"/>
                <a:gd name="connsiteX13-155" fmla="*/ 2113776 w 2262025"/>
                <a:gd name="connsiteY13-156" fmla="*/ 786368 h 2233050"/>
                <a:gd name="connsiteX14-157" fmla="*/ 2225919 w 2262025"/>
                <a:gd name="connsiteY14-158" fmla="*/ 846753 h 2233050"/>
                <a:gd name="connsiteX15-159" fmla="*/ 2243172 w 2262025"/>
                <a:gd name="connsiteY15-160" fmla="*/ 1200436 h 2233050"/>
                <a:gd name="connsiteX16-161" fmla="*/ 1975753 w 2262025"/>
                <a:gd name="connsiteY16-162" fmla="*/ 1390217 h 2233050"/>
                <a:gd name="connsiteX17-163" fmla="*/ 2087897 w 2262025"/>
                <a:gd name="connsiteY17-164" fmla="*/ 1536867 h 2233050"/>
                <a:gd name="connsiteX18-165" fmla="*/ 2096523 w 2262025"/>
                <a:gd name="connsiteY18-166" fmla="*/ 1812912 h 2233050"/>
                <a:gd name="connsiteX19-167" fmla="*/ 1906742 w 2262025"/>
                <a:gd name="connsiteY19-168" fmla="*/ 1942308 h 2233050"/>
                <a:gd name="connsiteX20-169" fmla="*/ 1760092 w 2262025"/>
                <a:gd name="connsiteY20-170" fmla="*/ 2183847 h 2233050"/>
                <a:gd name="connsiteX21-171" fmla="*/ 1458168 w 2262025"/>
                <a:gd name="connsiteY21-172" fmla="*/ 2218354 h 2233050"/>
                <a:gd name="connsiteX22-173" fmla="*/ 1208002 w 2262025"/>
                <a:gd name="connsiteY22-174" fmla="*/ 2002693 h 2233050"/>
                <a:gd name="connsiteX23-175" fmla="*/ 1113112 w 2262025"/>
                <a:gd name="connsiteY23-176" fmla="*/ 1709395 h 2233050"/>
                <a:gd name="connsiteX24-177" fmla="*/ 1000968 w 2262025"/>
                <a:gd name="connsiteY24-178" fmla="*/ 2140716 h 2233050"/>
                <a:gd name="connsiteX25-179" fmla="*/ 526515 w 2262025"/>
                <a:gd name="connsiteY25-180" fmla="*/ 2132089 h 2233050"/>
                <a:gd name="connsiteX26-181" fmla="*/ 466131 w 2262025"/>
                <a:gd name="connsiteY26-182" fmla="*/ 1959561 h 2233050"/>
                <a:gd name="connsiteX27-183" fmla="*/ 138327 w 2262025"/>
                <a:gd name="connsiteY27-184" fmla="*/ 1812912 h 2233050"/>
                <a:gd name="connsiteX28-185" fmla="*/ 302229 w 2262025"/>
                <a:gd name="connsiteY28-186" fmla="*/ 1355712 h 2233050"/>
                <a:gd name="connsiteX29-187" fmla="*/ 155580 w 2262025"/>
                <a:gd name="connsiteY29-188" fmla="*/ 1321206 h 2233050"/>
                <a:gd name="connsiteX30-189" fmla="*/ 304 w 2262025"/>
                <a:gd name="connsiteY30-190" fmla="*/ 1019282 h 2233050"/>
                <a:gd name="connsiteX31-191" fmla="*/ 129700 w 2262025"/>
                <a:gd name="connsiteY31-192" fmla="*/ 786368 h 2233050"/>
                <a:gd name="connsiteX0-193" fmla="*/ 129700 w 2262025"/>
                <a:gd name="connsiteY0-194" fmla="*/ 786368 h 2238369"/>
                <a:gd name="connsiteX1-195" fmla="*/ 86568 w 2262025"/>
                <a:gd name="connsiteY1-196" fmla="*/ 562082 h 2238369"/>
                <a:gd name="connsiteX2-197" fmla="*/ 276349 w 2262025"/>
                <a:gd name="connsiteY2-198" fmla="*/ 424059 h 2238369"/>
                <a:gd name="connsiteX3-199" fmla="*/ 690417 w 2262025"/>
                <a:gd name="connsiteY3-200" fmla="*/ 424059 h 2238369"/>
                <a:gd name="connsiteX4-201" fmla="*/ 724923 w 2262025"/>
                <a:gd name="connsiteY4-202" fmla="*/ 320542 h 2238369"/>
                <a:gd name="connsiteX5-203" fmla="*/ 768055 w 2262025"/>
                <a:gd name="connsiteY5-204" fmla="*/ 165267 h 2238369"/>
                <a:gd name="connsiteX6-205" fmla="*/ 1026848 w 2262025"/>
                <a:gd name="connsiteY6-206" fmla="*/ 35870 h 2238369"/>
                <a:gd name="connsiteX7-207" fmla="*/ 1199376 w 2262025"/>
                <a:gd name="connsiteY7-208" fmla="*/ 35870 h 2238369"/>
                <a:gd name="connsiteX8-209" fmla="*/ 1406410 w 2262025"/>
                <a:gd name="connsiteY8-210" fmla="*/ 9991 h 2238369"/>
                <a:gd name="connsiteX9-211" fmla="*/ 1673829 w 2262025"/>
                <a:gd name="connsiteY9-212" fmla="*/ 225651 h 2238369"/>
                <a:gd name="connsiteX10-213" fmla="*/ 1699708 w 2262025"/>
                <a:gd name="connsiteY10-214" fmla="*/ 458565 h 2238369"/>
                <a:gd name="connsiteX11-215" fmla="*/ 1880863 w 2262025"/>
                <a:gd name="connsiteY11-216" fmla="*/ 424059 h 2238369"/>
                <a:gd name="connsiteX12-217" fmla="*/ 2156908 w 2262025"/>
                <a:gd name="connsiteY12-218" fmla="*/ 639719 h 2238369"/>
                <a:gd name="connsiteX13-219" fmla="*/ 2113776 w 2262025"/>
                <a:gd name="connsiteY13-220" fmla="*/ 786368 h 2238369"/>
                <a:gd name="connsiteX14-221" fmla="*/ 2225919 w 2262025"/>
                <a:gd name="connsiteY14-222" fmla="*/ 846753 h 2238369"/>
                <a:gd name="connsiteX15-223" fmla="*/ 2243172 w 2262025"/>
                <a:gd name="connsiteY15-224" fmla="*/ 1200436 h 2238369"/>
                <a:gd name="connsiteX16-225" fmla="*/ 1975753 w 2262025"/>
                <a:gd name="connsiteY16-226" fmla="*/ 1390217 h 2238369"/>
                <a:gd name="connsiteX17-227" fmla="*/ 2087897 w 2262025"/>
                <a:gd name="connsiteY17-228" fmla="*/ 1536867 h 2238369"/>
                <a:gd name="connsiteX18-229" fmla="*/ 2096523 w 2262025"/>
                <a:gd name="connsiteY18-230" fmla="*/ 1812912 h 2238369"/>
                <a:gd name="connsiteX19-231" fmla="*/ 1906742 w 2262025"/>
                <a:gd name="connsiteY19-232" fmla="*/ 1942308 h 2238369"/>
                <a:gd name="connsiteX20-233" fmla="*/ 1760092 w 2262025"/>
                <a:gd name="connsiteY20-234" fmla="*/ 2183847 h 2238369"/>
                <a:gd name="connsiteX21-235" fmla="*/ 1458168 w 2262025"/>
                <a:gd name="connsiteY21-236" fmla="*/ 2218354 h 2238369"/>
                <a:gd name="connsiteX22-237" fmla="*/ 1208002 w 2262025"/>
                <a:gd name="connsiteY22-238" fmla="*/ 2002693 h 2238369"/>
                <a:gd name="connsiteX23-239" fmla="*/ 1113112 w 2262025"/>
                <a:gd name="connsiteY23-240" fmla="*/ 1709395 h 2238369"/>
                <a:gd name="connsiteX24-241" fmla="*/ 1000968 w 2262025"/>
                <a:gd name="connsiteY24-242" fmla="*/ 2140716 h 2238369"/>
                <a:gd name="connsiteX25-243" fmla="*/ 586900 w 2262025"/>
                <a:gd name="connsiteY25-244" fmla="*/ 2226979 h 2238369"/>
                <a:gd name="connsiteX26-245" fmla="*/ 466131 w 2262025"/>
                <a:gd name="connsiteY26-246" fmla="*/ 1959561 h 2238369"/>
                <a:gd name="connsiteX27-247" fmla="*/ 138327 w 2262025"/>
                <a:gd name="connsiteY27-248" fmla="*/ 1812912 h 2238369"/>
                <a:gd name="connsiteX28-249" fmla="*/ 302229 w 2262025"/>
                <a:gd name="connsiteY28-250" fmla="*/ 1355712 h 2238369"/>
                <a:gd name="connsiteX29-251" fmla="*/ 155580 w 2262025"/>
                <a:gd name="connsiteY29-252" fmla="*/ 1321206 h 2238369"/>
                <a:gd name="connsiteX30-253" fmla="*/ 304 w 2262025"/>
                <a:gd name="connsiteY30-254" fmla="*/ 1019282 h 2238369"/>
                <a:gd name="connsiteX31-255" fmla="*/ 129700 w 2262025"/>
                <a:gd name="connsiteY31-256" fmla="*/ 786368 h 2238369"/>
                <a:gd name="connsiteX0-257" fmla="*/ 129700 w 2262025"/>
                <a:gd name="connsiteY0-258" fmla="*/ 786368 h 2234757"/>
                <a:gd name="connsiteX1-259" fmla="*/ 86568 w 2262025"/>
                <a:gd name="connsiteY1-260" fmla="*/ 562082 h 2234757"/>
                <a:gd name="connsiteX2-261" fmla="*/ 276349 w 2262025"/>
                <a:gd name="connsiteY2-262" fmla="*/ 424059 h 2234757"/>
                <a:gd name="connsiteX3-263" fmla="*/ 690417 w 2262025"/>
                <a:gd name="connsiteY3-264" fmla="*/ 424059 h 2234757"/>
                <a:gd name="connsiteX4-265" fmla="*/ 724923 w 2262025"/>
                <a:gd name="connsiteY4-266" fmla="*/ 320542 h 2234757"/>
                <a:gd name="connsiteX5-267" fmla="*/ 768055 w 2262025"/>
                <a:gd name="connsiteY5-268" fmla="*/ 165267 h 2234757"/>
                <a:gd name="connsiteX6-269" fmla="*/ 1026848 w 2262025"/>
                <a:gd name="connsiteY6-270" fmla="*/ 35870 h 2234757"/>
                <a:gd name="connsiteX7-271" fmla="*/ 1199376 w 2262025"/>
                <a:gd name="connsiteY7-272" fmla="*/ 35870 h 2234757"/>
                <a:gd name="connsiteX8-273" fmla="*/ 1406410 w 2262025"/>
                <a:gd name="connsiteY8-274" fmla="*/ 9991 h 2234757"/>
                <a:gd name="connsiteX9-275" fmla="*/ 1673829 w 2262025"/>
                <a:gd name="connsiteY9-276" fmla="*/ 225651 h 2234757"/>
                <a:gd name="connsiteX10-277" fmla="*/ 1699708 w 2262025"/>
                <a:gd name="connsiteY10-278" fmla="*/ 458565 h 2234757"/>
                <a:gd name="connsiteX11-279" fmla="*/ 1880863 w 2262025"/>
                <a:gd name="connsiteY11-280" fmla="*/ 424059 h 2234757"/>
                <a:gd name="connsiteX12-281" fmla="*/ 2156908 w 2262025"/>
                <a:gd name="connsiteY12-282" fmla="*/ 639719 h 2234757"/>
                <a:gd name="connsiteX13-283" fmla="*/ 2113776 w 2262025"/>
                <a:gd name="connsiteY13-284" fmla="*/ 786368 h 2234757"/>
                <a:gd name="connsiteX14-285" fmla="*/ 2225919 w 2262025"/>
                <a:gd name="connsiteY14-286" fmla="*/ 846753 h 2234757"/>
                <a:gd name="connsiteX15-287" fmla="*/ 2243172 w 2262025"/>
                <a:gd name="connsiteY15-288" fmla="*/ 1200436 h 2234757"/>
                <a:gd name="connsiteX16-289" fmla="*/ 1975753 w 2262025"/>
                <a:gd name="connsiteY16-290" fmla="*/ 1390217 h 2234757"/>
                <a:gd name="connsiteX17-291" fmla="*/ 2087897 w 2262025"/>
                <a:gd name="connsiteY17-292" fmla="*/ 1536867 h 2234757"/>
                <a:gd name="connsiteX18-293" fmla="*/ 2096523 w 2262025"/>
                <a:gd name="connsiteY18-294" fmla="*/ 1812912 h 2234757"/>
                <a:gd name="connsiteX19-295" fmla="*/ 1906742 w 2262025"/>
                <a:gd name="connsiteY19-296" fmla="*/ 1942308 h 2234757"/>
                <a:gd name="connsiteX20-297" fmla="*/ 1760092 w 2262025"/>
                <a:gd name="connsiteY20-298" fmla="*/ 2183847 h 2234757"/>
                <a:gd name="connsiteX21-299" fmla="*/ 1458168 w 2262025"/>
                <a:gd name="connsiteY21-300" fmla="*/ 2218354 h 2234757"/>
                <a:gd name="connsiteX22-301" fmla="*/ 1208002 w 2262025"/>
                <a:gd name="connsiteY22-302" fmla="*/ 2002693 h 2234757"/>
                <a:gd name="connsiteX23-303" fmla="*/ 1113112 w 2262025"/>
                <a:gd name="connsiteY23-304" fmla="*/ 1709395 h 2234757"/>
                <a:gd name="connsiteX24-305" fmla="*/ 1000968 w 2262025"/>
                <a:gd name="connsiteY24-306" fmla="*/ 2140716 h 2234757"/>
                <a:gd name="connsiteX25-307" fmla="*/ 586900 w 2262025"/>
                <a:gd name="connsiteY25-308" fmla="*/ 2226979 h 2234757"/>
                <a:gd name="connsiteX26-309" fmla="*/ 466131 w 2262025"/>
                <a:gd name="connsiteY26-310" fmla="*/ 1959561 h 2234757"/>
                <a:gd name="connsiteX27-311" fmla="*/ 138327 w 2262025"/>
                <a:gd name="connsiteY27-312" fmla="*/ 1812912 h 2234757"/>
                <a:gd name="connsiteX28-313" fmla="*/ 302229 w 2262025"/>
                <a:gd name="connsiteY28-314" fmla="*/ 1355712 h 2234757"/>
                <a:gd name="connsiteX29-315" fmla="*/ 155580 w 2262025"/>
                <a:gd name="connsiteY29-316" fmla="*/ 1321206 h 2234757"/>
                <a:gd name="connsiteX30-317" fmla="*/ 304 w 2262025"/>
                <a:gd name="connsiteY30-318" fmla="*/ 1019282 h 2234757"/>
                <a:gd name="connsiteX31-319" fmla="*/ 129700 w 2262025"/>
                <a:gd name="connsiteY31-320" fmla="*/ 786368 h 2234757"/>
                <a:gd name="connsiteX0-321" fmla="*/ 129700 w 2262025"/>
                <a:gd name="connsiteY0-322" fmla="*/ 786368 h 2237156"/>
                <a:gd name="connsiteX1-323" fmla="*/ 86568 w 2262025"/>
                <a:gd name="connsiteY1-324" fmla="*/ 562082 h 2237156"/>
                <a:gd name="connsiteX2-325" fmla="*/ 276349 w 2262025"/>
                <a:gd name="connsiteY2-326" fmla="*/ 424059 h 2237156"/>
                <a:gd name="connsiteX3-327" fmla="*/ 690417 w 2262025"/>
                <a:gd name="connsiteY3-328" fmla="*/ 424059 h 2237156"/>
                <a:gd name="connsiteX4-329" fmla="*/ 724923 w 2262025"/>
                <a:gd name="connsiteY4-330" fmla="*/ 320542 h 2237156"/>
                <a:gd name="connsiteX5-331" fmla="*/ 768055 w 2262025"/>
                <a:gd name="connsiteY5-332" fmla="*/ 165267 h 2237156"/>
                <a:gd name="connsiteX6-333" fmla="*/ 1026848 w 2262025"/>
                <a:gd name="connsiteY6-334" fmla="*/ 35870 h 2237156"/>
                <a:gd name="connsiteX7-335" fmla="*/ 1199376 w 2262025"/>
                <a:gd name="connsiteY7-336" fmla="*/ 35870 h 2237156"/>
                <a:gd name="connsiteX8-337" fmla="*/ 1406410 w 2262025"/>
                <a:gd name="connsiteY8-338" fmla="*/ 9991 h 2237156"/>
                <a:gd name="connsiteX9-339" fmla="*/ 1673829 w 2262025"/>
                <a:gd name="connsiteY9-340" fmla="*/ 225651 h 2237156"/>
                <a:gd name="connsiteX10-341" fmla="*/ 1699708 w 2262025"/>
                <a:gd name="connsiteY10-342" fmla="*/ 458565 h 2237156"/>
                <a:gd name="connsiteX11-343" fmla="*/ 1880863 w 2262025"/>
                <a:gd name="connsiteY11-344" fmla="*/ 424059 h 2237156"/>
                <a:gd name="connsiteX12-345" fmla="*/ 2156908 w 2262025"/>
                <a:gd name="connsiteY12-346" fmla="*/ 639719 h 2237156"/>
                <a:gd name="connsiteX13-347" fmla="*/ 2113776 w 2262025"/>
                <a:gd name="connsiteY13-348" fmla="*/ 786368 h 2237156"/>
                <a:gd name="connsiteX14-349" fmla="*/ 2225919 w 2262025"/>
                <a:gd name="connsiteY14-350" fmla="*/ 846753 h 2237156"/>
                <a:gd name="connsiteX15-351" fmla="*/ 2243172 w 2262025"/>
                <a:gd name="connsiteY15-352" fmla="*/ 1200436 h 2237156"/>
                <a:gd name="connsiteX16-353" fmla="*/ 1975753 w 2262025"/>
                <a:gd name="connsiteY16-354" fmla="*/ 1390217 h 2237156"/>
                <a:gd name="connsiteX17-355" fmla="*/ 2087897 w 2262025"/>
                <a:gd name="connsiteY17-356" fmla="*/ 1536867 h 2237156"/>
                <a:gd name="connsiteX18-357" fmla="*/ 2096523 w 2262025"/>
                <a:gd name="connsiteY18-358" fmla="*/ 1812912 h 2237156"/>
                <a:gd name="connsiteX19-359" fmla="*/ 1906742 w 2262025"/>
                <a:gd name="connsiteY19-360" fmla="*/ 1942308 h 2237156"/>
                <a:gd name="connsiteX20-361" fmla="*/ 1760092 w 2262025"/>
                <a:gd name="connsiteY20-362" fmla="*/ 2183847 h 2237156"/>
                <a:gd name="connsiteX21-363" fmla="*/ 1458168 w 2262025"/>
                <a:gd name="connsiteY21-364" fmla="*/ 2218354 h 2237156"/>
                <a:gd name="connsiteX22-365" fmla="*/ 1208002 w 2262025"/>
                <a:gd name="connsiteY22-366" fmla="*/ 2002693 h 2237156"/>
                <a:gd name="connsiteX23-367" fmla="*/ 1113112 w 2262025"/>
                <a:gd name="connsiteY23-368" fmla="*/ 1709395 h 2237156"/>
                <a:gd name="connsiteX24-369" fmla="*/ 1000968 w 2262025"/>
                <a:gd name="connsiteY24-370" fmla="*/ 2140716 h 2237156"/>
                <a:gd name="connsiteX25-371" fmla="*/ 586900 w 2262025"/>
                <a:gd name="connsiteY25-372" fmla="*/ 2226979 h 2237156"/>
                <a:gd name="connsiteX26-373" fmla="*/ 431625 w 2262025"/>
                <a:gd name="connsiteY26-374" fmla="*/ 1976814 h 2237156"/>
                <a:gd name="connsiteX27-375" fmla="*/ 138327 w 2262025"/>
                <a:gd name="connsiteY27-376" fmla="*/ 1812912 h 2237156"/>
                <a:gd name="connsiteX28-377" fmla="*/ 302229 w 2262025"/>
                <a:gd name="connsiteY28-378" fmla="*/ 1355712 h 2237156"/>
                <a:gd name="connsiteX29-379" fmla="*/ 155580 w 2262025"/>
                <a:gd name="connsiteY29-380" fmla="*/ 1321206 h 2237156"/>
                <a:gd name="connsiteX30-381" fmla="*/ 304 w 2262025"/>
                <a:gd name="connsiteY30-382" fmla="*/ 1019282 h 2237156"/>
                <a:gd name="connsiteX31-383" fmla="*/ 129700 w 2262025"/>
                <a:gd name="connsiteY31-384" fmla="*/ 786368 h 2237156"/>
                <a:gd name="connsiteX0-385" fmla="*/ 129700 w 2262025"/>
                <a:gd name="connsiteY0-386" fmla="*/ 786368 h 2237156"/>
                <a:gd name="connsiteX1-387" fmla="*/ 86568 w 2262025"/>
                <a:gd name="connsiteY1-388" fmla="*/ 562082 h 2237156"/>
                <a:gd name="connsiteX2-389" fmla="*/ 276349 w 2262025"/>
                <a:gd name="connsiteY2-390" fmla="*/ 424059 h 2237156"/>
                <a:gd name="connsiteX3-391" fmla="*/ 690417 w 2262025"/>
                <a:gd name="connsiteY3-392" fmla="*/ 424059 h 2237156"/>
                <a:gd name="connsiteX4-393" fmla="*/ 724923 w 2262025"/>
                <a:gd name="connsiteY4-394" fmla="*/ 320542 h 2237156"/>
                <a:gd name="connsiteX5-395" fmla="*/ 768055 w 2262025"/>
                <a:gd name="connsiteY5-396" fmla="*/ 165267 h 2237156"/>
                <a:gd name="connsiteX6-397" fmla="*/ 1026848 w 2262025"/>
                <a:gd name="connsiteY6-398" fmla="*/ 35870 h 2237156"/>
                <a:gd name="connsiteX7-399" fmla="*/ 1199376 w 2262025"/>
                <a:gd name="connsiteY7-400" fmla="*/ 35870 h 2237156"/>
                <a:gd name="connsiteX8-401" fmla="*/ 1406410 w 2262025"/>
                <a:gd name="connsiteY8-402" fmla="*/ 9991 h 2237156"/>
                <a:gd name="connsiteX9-403" fmla="*/ 1673829 w 2262025"/>
                <a:gd name="connsiteY9-404" fmla="*/ 225651 h 2237156"/>
                <a:gd name="connsiteX10-405" fmla="*/ 1699708 w 2262025"/>
                <a:gd name="connsiteY10-406" fmla="*/ 458565 h 2237156"/>
                <a:gd name="connsiteX11-407" fmla="*/ 1880863 w 2262025"/>
                <a:gd name="connsiteY11-408" fmla="*/ 424059 h 2237156"/>
                <a:gd name="connsiteX12-409" fmla="*/ 2156908 w 2262025"/>
                <a:gd name="connsiteY12-410" fmla="*/ 639719 h 2237156"/>
                <a:gd name="connsiteX13-411" fmla="*/ 2113776 w 2262025"/>
                <a:gd name="connsiteY13-412" fmla="*/ 786368 h 2237156"/>
                <a:gd name="connsiteX14-413" fmla="*/ 2225919 w 2262025"/>
                <a:gd name="connsiteY14-414" fmla="*/ 846753 h 2237156"/>
                <a:gd name="connsiteX15-415" fmla="*/ 2243172 w 2262025"/>
                <a:gd name="connsiteY15-416" fmla="*/ 1200436 h 2237156"/>
                <a:gd name="connsiteX16-417" fmla="*/ 1975753 w 2262025"/>
                <a:gd name="connsiteY16-418" fmla="*/ 1390217 h 2237156"/>
                <a:gd name="connsiteX17-419" fmla="*/ 2087897 w 2262025"/>
                <a:gd name="connsiteY17-420" fmla="*/ 1536867 h 2237156"/>
                <a:gd name="connsiteX18-421" fmla="*/ 2096523 w 2262025"/>
                <a:gd name="connsiteY18-422" fmla="*/ 1812912 h 2237156"/>
                <a:gd name="connsiteX19-423" fmla="*/ 1906742 w 2262025"/>
                <a:gd name="connsiteY19-424" fmla="*/ 1942308 h 2237156"/>
                <a:gd name="connsiteX20-425" fmla="*/ 1760092 w 2262025"/>
                <a:gd name="connsiteY20-426" fmla="*/ 2183847 h 2237156"/>
                <a:gd name="connsiteX21-427" fmla="*/ 1458168 w 2262025"/>
                <a:gd name="connsiteY21-428" fmla="*/ 2218354 h 2237156"/>
                <a:gd name="connsiteX22-429" fmla="*/ 1208002 w 2262025"/>
                <a:gd name="connsiteY22-430" fmla="*/ 2002693 h 2237156"/>
                <a:gd name="connsiteX23-431" fmla="*/ 1113112 w 2262025"/>
                <a:gd name="connsiteY23-432" fmla="*/ 1709395 h 2237156"/>
                <a:gd name="connsiteX24-433" fmla="*/ 1000968 w 2262025"/>
                <a:gd name="connsiteY24-434" fmla="*/ 2140716 h 2237156"/>
                <a:gd name="connsiteX25-435" fmla="*/ 586900 w 2262025"/>
                <a:gd name="connsiteY25-436" fmla="*/ 2226979 h 2237156"/>
                <a:gd name="connsiteX26-437" fmla="*/ 431625 w 2262025"/>
                <a:gd name="connsiteY26-438" fmla="*/ 1976814 h 2237156"/>
                <a:gd name="connsiteX27-439" fmla="*/ 138327 w 2262025"/>
                <a:gd name="connsiteY27-440" fmla="*/ 1812912 h 2237156"/>
                <a:gd name="connsiteX28-441" fmla="*/ 302229 w 2262025"/>
                <a:gd name="connsiteY28-442" fmla="*/ 1355712 h 2237156"/>
                <a:gd name="connsiteX29-443" fmla="*/ 155580 w 2262025"/>
                <a:gd name="connsiteY29-444" fmla="*/ 1321206 h 2237156"/>
                <a:gd name="connsiteX30-445" fmla="*/ 304 w 2262025"/>
                <a:gd name="connsiteY30-446" fmla="*/ 1019282 h 2237156"/>
                <a:gd name="connsiteX31-447" fmla="*/ 129700 w 2262025"/>
                <a:gd name="connsiteY31-448" fmla="*/ 786368 h 2237156"/>
                <a:gd name="connsiteX0-449" fmla="*/ 129700 w 2262025"/>
                <a:gd name="connsiteY0-450" fmla="*/ 786368 h 2237156"/>
                <a:gd name="connsiteX1-451" fmla="*/ 86568 w 2262025"/>
                <a:gd name="connsiteY1-452" fmla="*/ 562082 h 2237156"/>
                <a:gd name="connsiteX2-453" fmla="*/ 276349 w 2262025"/>
                <a:gd name="connsiteY2-454" fmla="*/ 424059 h 2237156"/>
                <a:gd name="connsiteX3-455" fmla="*/ 690417 w 2262025"/>
                <a:gd name="connsiteY3-456" fmla="*/ 424059 h 2237156"/>
                <a:gd name="connsiteX4-457" fmla="*/ 724923 w 2262025"/>
                <a:gd name="connsiteY4-458" fmla="*/ 320542 h 2237156"/>
                <a:gd name="connsiteX5-459" fmla="*/ 768055 w 2262025"/>
                <a:gd name="connsiteY5-460" fmla="*/ 165267 h 2237156"/>
                <a:gd name="connsiteX6-461" fmla="*/ 1026848 w 2262025"/>
                <a:gd name="connsiteY6-462" fmla="*/ 35870 h 2237156"/>
                <a:gd name="connsiteX7-463" fmla="*/ 1199376 w 2262025"/>
                <a:gd name="connsiteY7-464" fmla="*/ 35870 h 2237156"/>
                <a:gd name="connsiteX8-465" fmla="*/ 1406410 w 2262025"/>
                <a:gd name="connsiteY8-466" fmla="*/ 9991 h 2237156"/>
                <a:gd name="connsiteX9-467" fmla="*/ 1673829 w 2262025"/>
                <a:gd name="connsiteY9-468" fmla="*/ 225651 h 2237156"/>
                <a:gd name="connsiteX10-469" fmla="*/ 1699708 w 2262025"/>
                <a:gd name="connsiteY10-470" fmla="*/ 458565 h 2237156"/>
                <a:gd name="connsiteX11-471" fmla="*/ 1880863 w 2262025"/>
                <a:gd name="connsiteY11-472" fmla="*/ 424059 h 2237156"/>
                <a:gd name="connsiteX12-473" fmla="*/ 2156908 w 2262025"/>
                <a:gd name="connsiteY12-474" fmla="*/ 639719 h 2237156"/>
                <a:gd name="connsiteX13-475" fmla="*/ 2113776 w 2262025"/>
                <a:gd name="connsiteY13-476" fmla="*/ 786368 h 2237156"/>
                <a:gd name="connsiteX14-477" fmla="*/ 2225919 w 2262025"/>
                <a:gd name="connsiteY14-478" fmla="*/ 846753 h 2237156"/>
                <a:gd name="connsiteX15-479" fmla="*/ 2243172 w 2262025"/>
                <a:gd name="connsiteY15-480" fmla="*/ 1200436 h 2237156"/>
                <a:gd name="connsiteX16-481" fmla="*/ 1975753 w 2262025"/>
                <a:gd name="connsiteY16-482" fmla="*/ 1390217 h 2237156"/>
                <a:gd name="connsiteX17-483" fmla="*/ 2087897 w 2262025"/>
                <a:gd name="connsiteY17-484" fmla="*/ 1536867 h 2237156"/>
                <a:gd name="connsiteX18-485" fmla="*/ 2096523 w 2262025"/>
                <a:gd name="connsiteY18-486" fmla="*/ 1812912 h 2237156"/>
                <a:gd name="connsiteX19-487" fmla="*/ 1906742 w 2262025"/>
                <a:gd name="connsiteY19-488" fmla="*/ 1942308 h 2237156"/>
                <a:gd name="connsiteX20-489" fmla="*/ 1760092 w 2262025"/>
                <a:gd name="connsiteY20-490" fmla="*/ 2183847 h 2237156"/>
                <a:gd name="connsiteX21-491" fmla="*/ 1458168 w 2262025"/>
                <a:gd name="connsiteY21-492" fmla="*/ 2218354 h 2237156"/>
                <a:gd name="connsiteX22-493" fmla="*/ 1208002 w 2262025"/>
                <a:gd name="connsiteY22-494" fmla="*/ 2002693 h 2237156"/>
                <a:gd name="connsiteX23-495" fmla="*/ 1113112 w 2262025"/>
                <a:gd name="connsiteY23-496" fmla="*/ 1709395 h 2237156"/>
                <a:gd name="connsiteX24-497" fmla="*/ 1000968 w 2262025"/>
                <a:gd name="connsiteY24-498" fmla="*/ 2140716 h 2237156"/>
                <a:gd name="connsiteX25-499" fmla="*/ 586900 w 2262025"/>
                <a:gd name="connsiteY25-500" fmla="*/ 2226979 h 2237156"/>
                <a:gd name="connsiteX26-501" fmla="*/ 431625 w 2262025"/>
                <a:gd name="connsiteY26-502" fmla="*/ 1976814 h 2237156"/>
                <a:gd name="connsiteX27-503" fmla="*/ 138327 w 2262025"/>
                <a:gd name="connsiteY27-504" fmla="*/ 1812912 h 2237156"/>
                <a:gd name="connsiteX28-505" fmla="*/ 302229 w 2262025"/>
                <a:gd name="connsiteY28-506" fmla="*/ 1355712 h 2237156"/>
                <a:gd name="connsiteX29-507" fmla="*/ 155580 w 2262025"/>
                <a:gd name="connsiteY29-508" fmla="*/ 1321206 h 2237156"/>
                <a:gd name="connsiteX30-509" fmla="*/ 304 w 2262025"/>
                <a:gd name="connsiteY30-510" fmla="*/ 1019282 h 2237156"/>
                <a:gd name="connsiteX31-511" fmla="*/ 129700 w 2262025"/>
                <a:gd name="connsiteY31-512" fmla="*/ 786368 h 2237156"/>
                <a:gd name="connsiteX0-513" fmla="*/ 129700 w 2262025"/>
                <a:gd name="connsiteY0-514" fmla="*/ 786368 h 2237156"/>
                <a:gd name="connsiteX1-515" fmla="*/ 86568 w 2262025"/>
                <a:gd name="connsiteY1-516" fmla="*/ 562082 h 2237156"/>
                <a:gd name="connsiteX2-517" fmla="*/ 276349 w 2262025"/>
                <a:gd name="connsiteY2-518" fmla="*/ 424059 h 2237156"/>
                <a:gd name="connsiteX3-519" fmla="*/ 690417 w 2262025"/>
                <a:gd name="connsiteY3-520" fmla="*/ 424059 h 2237156"/>
                <a:gd name="connsiteX4-521" fmla="*/ 724923 w 2262025"/>
                <a:gd name="connsiteY4-522" fmla="*/ 320542 h 2237156"/>
                <a:gd name="connsiteX5-523" fmla="*/ 768055 w 2262025"/>
                <a:gd name="connsiteY5-524" fmla="*/ 165267 h 2237156"/>
                <a:gd name="connsiteX6-525" fmla="*/ 1026848 w 2262025"/>
                <a:gd name="connsiteY6-526" fmla="*/ 35870 h 2237156"/>
                <a:gd name="connsiteX7-527" fmla="*/ 1199376 w 2262025"/>
                <a:gd name="connsiteY7-528" fmla="*/ 35870 h 2237156"/>
                <a:gd name="connsiteX8-529" fmla="*/ 1406410 w 2262025"/>
                <a:gd name="connsiteY8-530" fmla="*/ 9991 h 2237156"/>
                <a:gd name="connsiteX9-531" fmla="*/ 1673829 w 2262025"/>
                <a:gd name="connsiteY9-532" fmla="*/ 225651 h 2237156"/>
                <a:gd name="connsiteX10-533" fmla="*/ 1699708 w 2262025"/>
                <a:gd name="connsiteY10-534" fmla="*/ 458565 h 2237156"/>
                <a:gd name="connsiteX11-535" fmla="*/ 1880863 w 2262025"/>
                <a:gd name="connsiteY11-536" fmla="*/ 424059 h 2237156"/>
                <a:gd name="connsiteX12-537" fmla="*/ 2156908 w 2262025"/>
                <a:gd name="connsiteY12-538" fmla="*/ 639719 h 2237156"/>
                <a:gd name="connsiteX13-539" fmla="*/ 2113776 w 2262025"/>
                <a:gd name="connsiteY13-540" fmla="*/ 786368 h 2237156"/>
                <a:gd name="connsiteX14-541" fmla="*/ 2225919 w 2262025"/>
                <a:gd name="connsiteY14-542" fmla="*/ 846753 h 2237156"/>
                <a:gd name="connsiteX15-543" fmla="*/ 2243172 w 2262025"/>
                <a:gd name="connsiteY15-544" fmla="*/ 1200436 h 2237156"/>
                <a:gd name="connsiteX16-545" fmla="*/ 1975753 w 2262025"/>
                <a:gd name="connsiteY16-546" fmla="*/ 1390217 h 2237156"/>
                <a:gd name="connsiteX17-547" fmla="*/ 2087897 w 2262025"/>
                <a:gd name="connsiteY17-548" fmla="*/ 1536867 h 2237156"/>
                <a:gd name="connsiteX18-549" fmla="*/ 2096523 w 2262025"/>
                <a:gd name="connsiteY18-550" fmla="*/ 1812912 h 2237156"/>
                <a:gd name="connsiteX19-551" fmla="*/ 1906742 w 2262025"/>
                <a:gd name="connsiteY19-552" fmla="*/ 1942308 h 2237156"/>
                <a:gd name="connsiteX20-553" fmla="*/ 1760092 w 2262025"/>
                <a:gd name="connsiteY20-554" fmla="*/ 2183847 h 2237156"/>
                <a:gd name="connsiteX21-555" fmla="*/ 1458168 w 2262025"/>
                <a:gd name="connsiteY21-556" fmla="*/ 2218354 h 2237156"/>
                <a:gd name="connsiteX22-557" fmla="*/ 1208002 w 2262025"/>
                <a:gd name="connsiteY22-558" fmla="*/ 2002693 h 2237156"/>
                <a:gd name="connsiteX23-559" fmla="*/ 1113112 w 2262025"/>
                <a:gd name="connsiteY23-560" fmla="*/ 1709395 h 2237156"/>
                <a:gd name="connsiteX24-561" fmla="*/ 1000968 w 2262025"/>
                <a:gd name="connsiteY24-562" fmla="*/ 2140716 h 2237156"/>
                <a:gd name="connsiteX25-563" fmla="*/ 586900 w 2262025"/>
                <a:gd name="connsiteY25-564" fmla="*/ 2226979 h 2237156"/>
                <a:gd name="connsiteX26-565" fmla="*/ 431625 w 2262025"/>
                <a:gd name="connsiteY26-566" fmla="*/ 1976814 h 2237156"/>
                <a:gd name="connsiteX27-567" fmla="*/ 138327 w 2262025"/>
                <a:gd name="connsiteY27-568" fmla="*/ 1812912 h 2237156"/>
                <a:gd name="connsiteX28-569" fmla="*/ 302229 w 2262025"/>
                <a:gd name="connsiteY28-570" fmla="*/ 1355712 h 2237156"/>
                <a:gd name="connsiteX29-571" fmla="*/ 155580 w 2262025"/>
                <a:gd name="connsiteY29-572" fmla="*/ 1321206 h 2237156"/>
                <a:gd name="connsiteX30-573" fmla="*/ 304 w 2262025"/>
                <a:gd name="connsiteY30-574" fmla="*/ 1019282 h 2237156"/>
                <a:gd name="connsiteX31-575" fmla="*/ 129700 w 2262025"/>
                <a:gd name="connsiteY31-576" fmla="*/ 786368 h 2237156"/>
                <a:gd name="connsiteX0-577" fmla="*/ 129625 w 2261950"/>
                <a:gd name="connsiteY0-578" fmla="*/ 786368 h 2237156"/>
                <a:gd name="connsiteX1-579" fmla="*/ 86493 w 2261950"/>
                <a:gd name="connsiteY1-580" fmla="*/ 562082 h 2237156"/>
                <a:gd name="connsiteX2-581" fmla="*/ 276274 w 2261950"/>
                <a:gd name="connsiteY2-582" fmla="*/ 424059 h 2237156"/>
                <a:gd name="connsiteX3-583" fmla="*/ 690342 w 2261950"/>
                <a:gd name="connsiteY3-584" fmla="*/ 424059 h 2237156"/>
                <a:gd name="connsiteX4-585" fmla="*/ 724848 w 2261950"/>
                <a:gd name="connsiteY4-586" fmla="*/ 320542 h 2237156"/>
                <a:gd name="connsiteX5-587" fmla="*/ 767980 w 2261950"/>
                <a:gd name="connsiteY5-588" fmla="*/ 165267 h 2237156"/>
                <a:gd name="connsiteX6-589" fmla="*/ 1026773 w 2261950"/>
                <a:gd name="connsiteY6-590" fmla="*/ 35870 h 2237156"/>
                <a:gd name="connsiteX7-591" fmla="*/ 1199301 w 2261950"/>
                <a:gd name="connsiteY7-592" fmla="*/ 35870 h 2237156"/>
                <a:gd name="connsiteX8-593" fmla="*/ 1406335 w 2261950"/>
                <a:gd name="connsiteY8-594" fmla="*/ 9991 h 2237156"/>
                <a:gd name="connsiteX9-595" fmla="*/ 1673754 w 2261950"/>
                <a:gd name="connsiteY9-596" fmla="*/ 225651 h 2237156"/>
                <a:gd name="connsiteX10-597" fmla="*/ 1699633 w 2261950"/>
                <a:gd name="connsiteY10-598" fmla="*/ 458565 h 2237156"/>
                <a:gd name="connsiteX11-599" fmla="*/ 1880788 w 2261950"/>
                <a:gd name="connsiteY11-600" fmla="*/ 424059 h 2237156"/>
                <a:gd name="connsiteX12-601" fmla="*/ 2156833 w 2261950"/>
                <a:gd name="connsiteY12-602" fmla="*/ 639719 h 2237156"/>
                <a:gd name="connsiteX13-603" fmla="*/ 2113701 w 2261950"/>
                <a:gd name="connsiteY13-604" fmla="*/ 786368 h 2237156"/>
                <a:gd name="connsiteX14-605" fmla="*/ 2225844 w 2261950"/>
                <a:gd name="connsiteY14-606" fmla="*/ 846753 h 2237156"/>
                <a:gd name="connsiteX15-607" fmla="*/ 2243097 w 2261950"/>
                <a:gd name="connsiteY15-608" fmla="*/ 1200436 h 2237156"/>
                <a:gd name="connsiteX16-609" fmla="*/ 1975678 w 2261950"/>
                <a:gd name="connsiteY16-610" fmla="*/ 1390217 h 2237156"/>
                <a:gd name="connsiteX17-611" fmla="*/ 2087822 w 2261950"/>
                <a:gd name="connsiteY17-612" fmla="*/ 1536867 h 2237156"/>
                <a:gd name="connsiteX18-613" fmla="*/ 2096448 w 2261950"/>
                <a:gd name="connsiteY18-614" fmla="*/ 1812912 h 2237156"/>
                <a:gd name="connsiteX19-615" fmla="*/ 1906667 w 2261950"/>
                <a:gd name="connsiteY19-616" fmla="*/ 1942308 h 2237156"/>
                <a:gd name="connsiteX20-617" fmla="*/ 1760017 w 2261950"/>
                <a:gd name="connsiteY20-618" fmla="*/ 2183847 h 2237156"/>
                <a:gd name="connsiteX21-619" fmla="*/ 1458093 w 2261950"/>
                <a:gd name="connsiteY21-620" fmla="*/ 2218354 h 2237156"/>
                <a:gd name="connsiteX22-621" fmla="*/ 1207927 w 2261950"/>
                <a:gd name="connsiteY22-622" fmla="*/ 2002693 h 2237156"/>
                <a:gd name="connsiteX23-623" fmla="*/ 1113037 w 2261950"/>
                <a:gd name="connsiteY23-624" fmla="*/ 1709395 h 2237156"/>
                <a:gd name="connsiteX24-625" fmla="*/ 1000893 w 2261950"/>
                <a:gd name="connsiteY24-626" fmla="*/ 2140716 h 2237156"/>
                <a:gd name="connsiteX25-627" fmla="*/ 586825 w 2261950"/>
                <a:gd name="connsiteY25-628" fmla="*/ 2226979 h 2237156"/>
                <a:gd name="connsiteX26-629" fmla="*/ 431550 w 2261950"/>
                <a:gd name="connsiteY26-630" fmla="*/ 1976814 h 2237156"/>
                <a:gd name="connsiteX27-631" fmla="*/ 138252 w 2261950"/>
                <a:gd name="connsiteY27-632" fmla="*/ 1812912 h 2237156"/>
                <a:gd name="connsiteX28-633" fmla="*/ 302154 w 2261950"/>
                <a:gd name="connsiteY28-634" fmla="*/ 1355712 h 2237156"/>
                <a:gd name="connsiteX29-635" fmla="*/ 103746 w 2261950"/>
                <a:gd name="connsiteY29-636" fmla="*/ 1321206 h 2237156"/>
                <a:gd name="connsiteX30-637" fmla="*/ 229 w 2261950"/>
                <a:gd name="connsiteY30-638" fmla="*/ 1019282 h 2237156"/>
                <a:gd name="connsiteX31-639" fmla="*/ 129625 w 2261950"/>
                <a:gd name="connsiteY31-640" fmla="*/ 786368 h 2237156"/>
                <a:gd name="connsiteX0-641" fmla="*/ 129625 w 2261950"/>
                <a:gd name="connsiteY0-642" fmla="*/ 786368 h 2237156"/>
                <a:gd name="connsiteX1-643" fmla="*/ 86493 w 2261950"/>
                <a:gd name="connsiteY1-644" fmla="*/ 562082 h 2237156"/>
                <a:gd name="connsiteX2-645" fmla="*/ 276274 w 2261950"/>
                <a:gd name="connsiteY2-646" fmla="*/ 424059 h 2237156"/>
                <a:gd name="connsiteX3-647" fmla="*/ 690342 w 2261950"/>
                <a:gd name="connsiteY3-648" fmla="*/ 424059 h 2237156"/>
                <a:gd name="connsiteX4-649" fmla="*/ 724848 w 2261950"/>
                <a:gd name="connsiteY4-650" fmla="*/ 320542 h 2237156"/>
                <a:gd name="connsiteX5-651" fmla="*/ 767980 w 2261950"/>
                <a:gd name="connsiteY5-652" fmla="*/ 165267 h 2237156"/>
                <a:gd name="connsiteX6-653" fmla="*/ 1026773 w 2261950"/>
                <a:gd name="connsiteY6-654" fmla="*/ 35870 h 2237156"/>
                <a:gd name="connsiteX7-655" fmla="*/ 1199301 w 2261950"/>
                <a:gd name="connsiteY7-656" fmla="*/ 35870 h 2237156"/>
                <a:gd name="connsiteX8-657" fmla="*/ 1406335 w 2261950"/>
                <a:gd name="connsiteY8-658" fmla="*/ 9991 h 2237156"/>
                <a:gd name="connsiteX9-659" fmla="*/ 1673754 w 2261950"/>
                <a:gd name="connsiteY9-660" fmla="*/ 225651 h 2237156"/>
                <a:gd name="connsiteX10-661" fmla="*/ 1699633 w 2261950"/>
                <a:gd name="connsiteY10-662" fmla="*/ 458565 h 2237156"/>
                <a:gd name="connsiteX11-663" fmla="*/ 1880788 w 2261950"/>
                <a:gd name="connsiteY11-664" fmla="*/ 424059 h 2237156"/>
                <a:gd name="connsiteX12-665" fmla="*/ 2156833 w 2261950"/>
                <a:gd name="connsiteY12-666" fmla="*/ 639719 h 2237156"/>
                <a:gd name="connsiteX13-667" fmla="*/ 2113701 w 2261950"/>
                <a:gd name="connsiteY13-668" fmla="*/ 786368 h 2237156"/>
                <a:gd name="connsiteX14-669" fmla="*/ 2225844 w 2261950"/>
                <a:gd name="connsiteY14-670" fmla="*/ 846753 h 2237156"/>
                <a:gd name="connsiteX15-671" fmla="*/ 2243097 w 2261950"/>
                <a:gd name="connsiteY15-672" fmla="*/ 1200436 h 2237156"/>
                <a:gd name="connsiteX16-673" fmla="*/ 1975678 w 2261950"/>
                <a:gd name="connsiteY16-674" fmla="*/ 1390217 h 2237156"/>
                <a:gd name="connsiteX17-675" fmla="*/ 2087822 w 2261950"/>
                <a:gd name="connsiteY17-676" fmla="*/ 1536867 h 2237156"/>
                <a:gd name="connsiteX18-677" fmla="*/ 2096448 w 2261950"/>
                <a:gd name="connsiteY18-678" fmla="*/ 1812912 h 2237156"/>
                <a:gd name="connsiteX19-679" fmla="*/ 1906667 w 2261950"/>
                <a:gd name="connsiteY19-680" fmla="*/ 1942308 h 2237156"/>
                <a:gd name="connsiteX20-681" fmla="*/ 1760017 w 2261950"/>
                <a:gd name="connsiteY20-682" fmla="*/ 2183847 h 2237156"/>
                <a:gd name="connsiteX21-683" fmla="*/ 1458093 w 2261950"/>
                <a:gd name="connsiteY21-684" fmla="*/ 2218354 h 2237156"/>
                <a:gd name="connsiteX22-685" fmla="*/ 1207927 w 2261950"/>
                <a:gd name="connsiteY22-686" fmla="*/ 2002693 h 2237156"/>
                <a:gd name="connsiteX23-687" fmla="*/ 1113037 w 2261950"/>
                <a:gd name="connsiteY23-688" fmla="*/ 1709395 h 2237156"/>
                <a:gd name="connsiteX24-689" fmla="*/ 1000893 w 2261950"/>
                <a:gd name="connsiteY24-690" fmla="*/ 2140716 h 2237156"/>
                <a:gd name="connsiteX25-691" fmla="*/ 586825 w 2261950"/>
                <a:gd name="connsiteY25-692" fmla="*/ 2226979 h 2237156"/>
                <a:gd name="connsiteX26-693" fmla="*/ 431550 w 2261950"/>
                <a:gd name="connsiteY26-694" fmla="*/ 1976814 h 2237156"/>
                <a:gd name="connsiteX27-695" fmla="*/ 138252 w 2261950"/>
                <a:gd name="connsiteY27-696" fmla="*/ 1812912 h 2237156"/>
                <a:gd name="connsiteX28-697" fmla="*/ 302154 w 2261950"/>
                <a:gd name="connsiteY28-698" fmla="*/ 1355712 h 2237156"/>
                <a:gd name="connsiteX29-699" fmla="*/ 103746 w 2261950"/>
                <a:gd name="connsiteY29-700" fmla="*/ 1321206 h 2237156"/>
                <a:gd name="connsiteX30-701" fmla="*/ 229 w 2261950"/>
                <a:gd name="connsiteY30-702" fmla="*/ 1019282 h 2237156"/>
                <a:gd name="connsiteX31-703" fmla="*/ 129625 w 2261950"/>
                <a:gd name="connsiteY31-704" fmla="*/ 786368 h 2237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4" descr="Free Black And White Cartoon Flowers, Download Free Black And White Cartoon  Flowers png images, Free ClipArts on Clipart Library"/>
            <p:cNvPicPr>
              <a:picLocks noChangeAspect="1" noChangeArrowheads="1"/>
            </p:cNvPicPr>
            <p:nvPr/>
          </p:nvPicPr>
          <p:blipFill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 flipH="1">
            <a:off x="2965353" y="1931855"/>
            <a:ext cx="633767" cy="614624"/>
            <a:chOff x="1180524" y="481715"/>
            <a:chExt cx="2317638" cy="2247631"/>
          </a:xfrm>
        </p:grpSpPr>
        <p:sp>
          <p:nvSpPr>
            <p:cNvPr id="15" name="Freeform 14"/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-1" fmla="*/ 129700 w 2262025"/>
                <a:gd name="connsiteY0-2" fmla="*/ 786368 h 2242639"/>
                <a:gd name="connsiteX1-3" fmla="*/ 86568 w 2262025"/>
                <a:gd name="connsiteY1-4" fmla="*/ 562082 h 2242639"/>
                <a:gd name="connsiteX2-5" fmla="*/ 276349 w 2262025"/>
                <a:gd name="connsiteY2-6" fmla="*/ 424059 h 2242639"/>
                <a:gd name="connsiteX3-7" fmla="*/ 690417 w 2262025"/>
                <a:gd name="connsiteY3-8" fmla="*/ 424059 h 2242639"/>
                <a:gd name="connsiteX4-9" fmla="*/ 724923 w 2262025"/>
                <a:gd name="connsiteY4-10" fmla="*/ 320542 h 2242639"/>
                <a:gd name="connsiteX5-11" fmla="*/ 768055 w 2262025"/>
                <a:gd name="connsiteY5-12" fmla="*/ 165267 h 2242639"/>
                <a:gd name="connsiteX6-13" fmla="*/ 1026848 w 2262025"/>
                <a:gd name="connsiteY6-14" fmla="*/ 35870 h 2242639"/>
                <a:gd name="connsiteX7-15" fmla="*/ 1199376 w 2262025"/>
                <a:gd name="connsiteY7-16" fmla="*/ 35870 h 2242639"/>
                <a:gd name="connsiteX8-17" fmla="*/ 1406410 w 2262025"/>
                <a:gd name="connsiteY8-18" fmla="*/ 9991 h 2242639"/>
                <a:gd name="connsiteX9-19" fmla="*/ 1673829 w 2262025"/>
                <a:gd name="connsiteY9-20" fmla="*/ 225651 h 2242639"/>
                <a:gd name="connsiteX10-21" fmla="*/ 1699708 w 2262025"/>
                <a:gd name="connsiteY10-22" fmla="*/ 458565 h 2242639"/>
                <a:gd name="connsiteX11-23" fmla="*/ 1880863 w 2262025"/>
                <a:gd name="connsiteY11-24" fmla="*/ 424059 h 2242639"/>
                <a:gd name="connsiteX12-25" fmla="*/ 2156908 w 2262025"/>
                <a:gd name="connsiteY12-26" fmla="*/ 639719 h 2242639"/>
                <a:gd name="connsiteX13-27" fmla="*/ 2113776 w 2262025"/>
                <a:gd name="connsiteY13-28" fmla="*/ 786368 h 2242639"/>
                <a:gd name="connsiteX14-29" fmla="*/ 2225919 w 2262025"/>
                <a:gd name="connsiteY14-30" fmla="*/ 846753 h 2242639"/>
                <a:gd name="connsiteX15-31" fmla="*/ 2243172 w 2262025"/>
                <a:gd name="connsiteY15-32" fmla="*/ 1200436 h 2242639"/>
                <a:gd name="connsiteX16-33" fmla="*/ 1975753 w 2262025"/>
                <a:gd name="connsiteY16-34" fmla="*/ 1390217 h 2242639"/>
                <a:gd name="connsiteX17-35" fmla="*/ 2087897 w 2262025"/>
                <a:gd name="connsiteY17-36" fmla="*/ 1536867 h 2242639"/>
                <a:gd name="connsiteX18-37" fmla="*/ 2096523 w 2262025"/>
                <a:gd name="connsiteY18-38" fmla="*/ 1812912 h 2242639"/>
                <a:gd name="connsiteX19-39" fmla="*/ 1906742 w 2262025"/>
                <a:gd name="connsiteY19-40" fmla="*/ 1942308 h 2242639"/>
                <a:gd name="connsiteX20-41" fmla="*/ 1785972 w 2262025"/>
                <a:gd name="connsiteY20-42" fmla="*/ 2192474 h 2242639"/>
                <a:gd name="connsiteX21-43" fmla="*/ 1501300 w 2262025"/>
                <a:gd name="connsiteY21-44" fmla="*/ 2226980 h 2242639"/>
                <a:gd name="connsiteX22-45" fmla="*/ 1208002 w 2262025"/>
                <a:gd name="connsiteY22-46" fmla="*/ 2002693 h 2242639"/>
                <a:gd name="connsiteX23-47" fmla="*/ 1113112 w 2262025"/>
                <a:gd name="connsiteY23-48" fmla="*/ 1709395 h 2242639"/>
                <a:gd name="connsiteX24-49" fmla="*/ 1000968 w 2262025"/>
                <a:gd name="connsiteY24-50" fmla="*/ 2140716 h 2242639"/>
                <a:gd name="connsiteX25-51" fmla="*/ 526515 w 2262025"/>
                <a:gd name="connsiteY25-52" fmla="*/ 2132089 h 2242639"/>
                <a:gd name="connsiteX26-53" fmla="*/ 466131 w 2262025"/>
                <a:gd name="connsiteY26-54" fmla="*/ 1959561 h 2242639"/>
                <a:gd name="connsiteX27-55" fmla="*/ 138327 w 2262025"/>
                <a:gd name="connsiteY27-56" fmla="*/ 1812912 h 2242639"/>
                <a:gd name="connsiteX28-57" fmla="*/ 302229 w 2262025"/>
                <a:gd name="connsiteY28-58" fmla="*/ 1355712 h 2242639"/>
                <a:gd name="connsiteX29-59" fmla="*/ 155580 w 2262025"/>
                <a:gd name="connsiteY29-60" fmla="*/ 1321206 h 2242639"/>
                <a:gd name="connsiteX30-61" fmla="*/ 304 w 2262025"/>
                <a:gd name="connsiteY30-62" fmla="*/ 1019282 h 2242639"/>
                <a:gd name="connsiteX31-63" fmla="*/ 129700 w 2262025"/>
                <a:gd name="connsiteY31-64" fmla="*/ 786368 h 2242639"/>
                <a:gd name="connsiteX0-65" fmla="*/ 129700 w 2262025"/>
                <a:gd name="connsiteY0-66" fmla="*/ 786368 h 2236200"/>
                <a:gd name="connsiteX1-67" fmla="*/ 86568 w 2262025"/>
                <a:gd name="connsiteY1-68" fmla="*/ 562082 h 2236200"/>
                <a:gd name="connsiteX2-69" fmla="*/ 276349 w 2262025"/>
                <a:gd name="connsiteY2-70" fmla="*/ 424059 h 2236200"/>
                <a:gd name="connsiteX3-71" fmla="*/ 690417 w 2262025"/>
                <a:gd name="connsiteY3-72" fmla="*/ 424059 h 2236200"/>
                <a:gd name="connsiteX4-73" fmla="*/ 724923 w 2262025"/>
                <a:gd name="connsiteY4-74" fmla="*/ 320542 h 2236200"/>
                <a:gd name="connsiteX5-75" fmla="*/ 768055 w 2262025"/>
                <a:gd name="connsiteY5-76" fmla="*/ 165267 h 2236200"/>
                <a:gd name="connsiteX6-77" fmla="*/ 1026848 w 2262025"/>
                <a:gd name="connsiteY6-78" fmla="*/ 35870 h 2236200"/>
                <a:gd name="connsiteX7-79" fmla="*/ 1199376 w 2262025"/>
                <a:gd name="connsiteY7-80" fmla="*/ 35870 h 2236200"/>
                <a:gd name="connsiteX8-81" fmla="*/ 1406410 w 2262025"/>
                <a:gd name="connsiteY8-82" fmla="*/ 9991 h 2236200"/>
                <a:gd name="connsiteX9-83" fmla="*/ 1673829 w 2262025"/>
                <a:gd name="connsiteY9-84" fmla="*/ 225651 h 2236200"/>
                <a:gd name="connsiteX10-85" fmla="*/ 1699708 w 2262025"/>
                <a:gd name="connsiteY10-86" fmla="*/ 458565 h 2236200"/>
                <a:gd name="connsiteX11-87" fmla="*/ 1880863 w 2262025"/>
                <a:gd name="connsiteY11-88" fmla="*/ 424059 h 2236200"/>
                <a:gd name="connsiteX12-89" fmla="*/ 2156908 w 2262025"/>
                <a:gd name="connsiteY12-90" fmla="*/ 639719 h 2236200"/>
                <a:gd name="connsiteX13-91" fmla="*/ 2113776 w 2262025"/>
                <a:gd name="connsiteY13-92" fmla="*/ 786368 h 2236200"/>
                <a:gd name="connsiteX14-93" fmla="*/ 2225919 w 2262025"/>
                <a:gd name="connsiteY14-94" fmla="*/ 846753 h 2236200"/>
                <a:gd name="connsiteX15-95" fmla="*/ 2243172 w 2262025"/>
                <a:gd name="connsiteY15-96" fmla="*/ 1200436 h 2236200"/>
                <a:gd name="connsiteX16-97" fmla="*/ 1975753 w 2262025"/>
                <a:gd name="connsiteY16-98" fmla="*/ 1390217 h 2236200"/>
                <a:gd name="connsiteX17-99" fmla="*/ 2087897 w 2262025"/>
                <a:gd name="connsiteY17-100" fmla="*/ 1536867 h 2236200"/>
                <a:gd name="connsiteX18-101" fmla="*/ 2096523 w 2262025"/>
                <a:gd name="connsiteY18-102" fmla="*/ 1812912 h 2236200"/>
                <a:gd name="connsiteX19-103" fmla="*/ 1906742 w 2262025"/>
                <a:gd name="connsiteY19-104" fmla="*/ 1942308 h 2236200"/>
                <a:gd name="connsiteX20-105" fmla="*/ 1785972 w 2262025"/>
                <a:gd name="connsiteY20-106" fmla="*/ 2192474 h 2236200"/>
                <a:gd name="connsiteX21-107" fmla="*/ 1458168 w 2262025"/>
                <a:gd name="connsiteY21-108" fmla="*/ 2218354 h 2236200"/>
                <a:gd name="connsiteX22-109" fmla="*/ 1208002 w 2262025"/>
                <a:gd name="connsiteY22-110" fmla="*/ 2002693 h 2236200"/>
                <a:gd name="connsiteX23-111" fmla="*/ 1113112 w 2262025"/>
                <a:gd name="connsiteY23-112" fmla="*/ 1709395 h 2236200"/>
                <a:gd name="connsiteX24-113" fmla="*/ 1000968 w 2262025"/>
                <a:gd name="connsiteY24-114" fmla="*/ 2140716 h 2236200"/>
                <a:gd name="connsiteX25-115" fmla="*/ 526515 w 2262025"/>
                <a:gd name="connsiteY25-116" fmla="*/ 2132089 h 2236200"/>
                <a:gd name="connsiteX26-117" fmla="*/ 466131 w 2262025"/>
                <a:gd name="connsiteY26-118" fmla="*/ 1959561 h 2236200"/>
                <a:gd name="connsiteX27-119" fmla="*/ 138327 w 2262025"/>
                <a:gd name="connsiteY27-120" fmla="*/ 1812912 h 2236200"/>
                <a:gd name="connsiteX28-121" fmla="*/ 302229 w 2262025"/>
                <a:gd name="connsiteY28-122" fmla="*/ 1355712 h 2236200"/>
                <a:gd name="connsiteX29-123" fmla="*/ 155580 w 2262025"/>
                <a:gd name="connsiteY29-124" fmla="*/ 1321206 h 2236200"/>
                <a:gd name="connsiteX30-125" fmla="*/ 304 w 2262025"/>
                <a:gd name="connsiteY30-126" fmla="*/ 1019282 h 2236200"/>
                <a:gd name="connsiteX31-127" fmla="*/ 129700 w 2262025"/>
                <a:gd name="connsiteY31-128" fmla="*/ 786368 h 2236200"/>
                <a:gd name="connsiteX0-129" fmla="*/ 129700 w 2262025"/>
                <a:gd name="connsiteY0-130" fmla="*/ 786368 h 2233050"/>
                <a:gd name="connsiteX1-131" fmla="*/ 86568 w 2262025"/>
                <a:gd name="connsiteY1-132" fmla="*/ 562082 h 2233050"/>
                <a:gd name="connsiteX2-133" fmla="*/ 276349 w 2262025"/>
                <a:gd name="connsiteY2-134" fmla="*/ 424059 h 2233050"/>
                <a:gd name="connsiteX3-135" fmla="*/ 690417 w 2262025"/>
                <a:gd name="connsiteY3-136" fmla="*/ 424059 h 2233050"/>
                <a:gd name="connsiteX4-137" fmla="*/ 724923 w 2262025"/>
                <a:gd name="connsiteY4-138" fmla="*/ 320542 h 2233050"/>
                <a:gd name="connsiteX5-139" fmla="*/ 768055 w 2262025"/>
                <a:gd name="connsiteY5-140" fmla="*/ 165267 h 2233050"/>
                <a:gd name="connsiteX6-141" fmla="*/ 1026848 w 2262025"/>
                <a:gd name="connsiteY6-142" fmla="*/ 35870 h 2233050"/>
                <a:gd name="connsiteX7-143" fmla="*/ 1199376 w 2262025"/>
                <a:gd name="connsiteY7-144" fmla="*/ 35870 h 2233050"/>
                <a:gd name="connsiteX8-145" fmla="*/ 1406410 w 2262025"/>
                <a:gd name="connsiteY8-146" fmla="*/ 9991 h 2233050"/>
                <a:gd name="connsiteX9-147" fmla="*/ 1673829 w 2262025"/>
                <a:gd name="connsiteY9-148" fmla="*/ 225651 h 2233050"/>
                <a:gd name="connsiteX10-149" fmla="*/ 1699708 w 2262025"/>
                <a:gd name="connsiteY10-150" fmla="*/ 458565 h 2233050"/>
                <a:gd name="connsiteX11-151" fmla="*/ 1880863 w 2262025"/>
                <a:gd name="connsiteY11-152" fmla="*/ 424059 h 2233050"/>
                <a:gd name="connsiteX12-153" fmla="*/ 2156908 w 2262025"/>
                <a:gd name="connsiteY12-154" fmla="*/ 639719 h 2233050"/>
                <a:gd name="connsiteX13-155" fmla="*/ 2113776 w 2262025"/>
                <a:gd name="connsiteY13-156" fmla="*/ 786368 h 2233050"/>
                <a:gd name="connsiteX14-157" fmla="*/ 2225919 w 2262025"/>
                <a:gd name="connsiteY14-158" fmla="*/ 846753 h 2233050"/>
                <a:gd name="connsiteX15-159" fmla="*/ 2243172 w 2262025"/>
                <a:gd name="connsiteY15-160" fmla="*/ 1200436 h 2233050"/>
                <a:gd name="connsiteX16-161" fmla="*/ 1975753 w 2262025"/>
                <a:gd name="connsiteY16-162" fmla="*/ 1390217 h 2233050"/>
                <a:gd name="connsiteX17-163" fmla="*/ 2087897 w 2262025"/>
                <a:gd name="connsiteY17-164" fmla="*/ 1536867 h 2233050"/>
                <a:gd name="connsiteX18-165" fmla="*/ 2096523 w 2262025"/>
                <a:gd name="connsiteY18-166" fmla="*/ 1812912 h 2233050"/>
                <a:gd name="connsiteX19-167" fmla="*/ 1906742 w 2262025"/>
                <a:gd name="connsiteY19-168" fmla="*/ 1942308 h 2233050"/>
                <a:gd name="connsiteX20-169" fmla="*/ 1760092 w 2262025"/>
                <a:gd name="connsiteY20-170" fmla="*/ 2183847 h 2233050"/>
                <a:gd name="connsiteX21-171" fmla="*/ 1458168 w 2262025"/>
                <a:gd name="connsiteY21-172" fmla="*/ 2218354 h 2233050"/>
                <a:gd name="connsiteX22-173" fmla="*/ 1208002 w 2262025"/>
                <a:gd name="connsiteY22-174" fmla="*/ 2002693 h 2233050"/>
                <a:gd name="connsiteX23-175" fmla="*/ 1113112 w 2262025"/>
                <a:gd name="connsiteY23-176" fmla="*/ 1709395 h 2233050"/>
                <a:gd name="connsiteX24-177" fmla="*/ 1000968 w 2262025"/>
                <a:gd name="connsiteY24-178" fmla="*/ 2140716 h 2233050"/>
                <a:gd name="connsiteX25-179" fmla="*/ 526515 w 2262025"/>
                <a:gd name="connsiteY25-180" fmla="*/ 2132089 h 2233050"/>
                <a:gd name="connsiteX26-181" fmla="*/ 466131 w 2262025"/>
                <a:gd name="connsiteY26-182" fmla="*/ 1959561 h 2233050"/>
                <a:gd name="connsiteX27-183" fmla="*/ 138327 w 2262025"/>
                <a:gd name="connsiteY27-184" fmla="*/ 1812912 h 2233050"/>
                <a:gd name="connsiteX28-185" fmla="*/ 302229 w 2262025"/>
                <a:gd name="connsiteY28-186" fmla="*/ 1355712 h 2233050"/>
                <a:gd name="connsiteX29-187" fmla="*/ 155580 w 2262025"/>
                <a:gd name="connsiteY29-188" fmla="*/ 1321206 h 2233050"/>
                <a:gd name="connsiteX30-189" fmla="*/ 304 w 2262025"/>
                <a:gd name="connsiteY30-190" fmla="*/ 1019282 h 2233050"/>
                <a:gd name="connsiteX31-191" fmla="*/ 129700 w 2262025"/>
                <a:gd name="connsiteY31-192" fmla="*/ 786368 h 2233050"/>
                <a:gd name="connsiteX0-193" fmla="*/ 129700 w 2262025"/>
                <a:gd name="connsiteY0-194" fmla="*/ 786368 h 2238369"/>
                <a:gd name="connsiteX1-195" fmla="*/ 86568 w 2262025"/>
                <a:gd name="connsiteY1-196" fmla="*/ 562082 h 2238369"/>
                <a:gd name="connsiteX2-197" fmla="*/ 276349 w 2262025"/>
                <a:gd name="connsiteY2-198" fmla="*/ 424059 h 2238369"/>
                <a:gd name="connsiteX3-199" fmla="*/ 690417 w 2262025"/>
                <a:gd name="connsiteY3-200" fmla="*/ 424059 h 2238369"/>
                <a:gd name="connsiteX4-201" fmla="*/ 724923 w 2262025"/>
                <a:gd name="connsiteY4-202" fmla="*/ 320542 h 2238369"/>
                <a:gd name="connsiteX5-203" fmla="*/ 768055 w 2262025"/>
                <a:gd name="connsiteY5-204" fmla="*/ 165267 h 2238369"/>
                <a:gd name="connsiteX6-205" fmla="*/ 1026848 w 2262025"/>
                <a:gd name="connsiteY6-206" fmla="*/ 35870 h 2238369"/>
                <a:gd name="connsiteX7-207" fmla="*/ 1199376 w 2262025"/>
                <a:gd name="connsiteY7-208" fmla="*/ 35870 h 2238369"/>
                <a:gd name="connsiteX8-209" fmla="*/ 1406410 w 2262025"/>
                <a:gd name="connsiteY8-210" fmla="*/ 9991 h 2238369"/>
                <a:gd name="connsiteX9-211" fmla="*/ 1673829 w 2262025"/>
                <a:gd name="connsiteY9-212" fmla="*/ 225651 h 2238369"/>
                <a:gd name="connsiteX10-213" fmla="*/ 1699708 w 2262025"/>
                <a:gd name="connsiteY10-214" fmla="*/ 458565 h 2238369"/>
                <a:gd name="connsiteX11-215" fmla="*/ 1880863 w 2262025"/>
                <a:gd name="connsiteY11-216" fmla="*/ 424059 h 2238369"/>
                <a:gd name="connsiteX12-217" fmla="*/ 2156908 w 2262025"/>
                <a:gd name="connsiteY12-218" fmla="*/ 639719 h 2238369"/>
                <a:gd name="connsiteX13-219" fmla="*/ 2113776 w 2262025"/>
                <a:gd name="connsiteY13-220" fmla="*/ 786368 h 2238369"/>
                <a:gd name="connsiteX14-221" fmla="*/ 2225919 w 2262025"/>
                <a:gd name="connsiteY14-222" fmla="*/ 846753 h 2238369"/>
                <a:gd name="connsiteX15-223" fmla="*/ 2243172 w 2262025"/>
                <a:gd name="connsiteY15-224" fmla="*/ 1200436 h 2238369"/>
                <a:gd name="connsiteX16-225" fmla="*/ 1975753 w 2262025"/>
                <a:gd name="connsiteY16-226" fmla="*/ 1390217 h 2238369"/>
                <a:gd name="connsiteX17-227" fmla="*/ 2087897 w 2262025"/>
                <a:gd name="connsiteY17-228" fmla="*/ 1536867 h 2238369"/>
                <a:gd name="connsiteX18-229" fmla="*/ 2096523 w 2262025"/>
                <a:gd name="connsiteY18-230" fmla="*/ 1812912 h 2238369"/>
                <a:gd name="connsiteX19-231" fmla="*/ 1906742 w 2262025"/>
                <a:gd name="connsiteY19-232" fmla="*/ 1942308 h 2238369"/>
                <a:gd name="connsiteX20-233" fmla="*/ 1760092 w 2262025"/>
                <a:gd name="connsiteY20-234" fmla="*/ 2183847 h 2238369"/>
                <a:gd name="connsiteX21-235" fmla="*/ 1458168 w 2262025"/>
                <a:gd name="connsiteY21-236" fmla="*/ 2218354 h 2238369"/>
                <a:gd name="connsiteX22-237" fmla="*/ 1208002 w 2262025"/>
                <a:gd name="connsiteY22-238" fmla="*/ 2002693 h 2238369"/>
                <a:gd name="connsiteX23-239" fmla="*/ 1113112 w 2262025"/>
                <a:gd name="connsiteY23-240" fmla="*/ 1709395 h 2238369"/>
                <a:gd name="connsiteX24-241" fmla="*/ 1000968 w 2262025"/>
                <a:gd name="connsiteY24-242" fmla="*/ 2140716 h 2238369"/>
                <a:gd name="connsiteX25-243" fmla="*/ 586900 w 2262025"/>
                <a:gd name="connsiteY25-244" fmla="*/ 2226979 h 2238369"/>
                <a:gd name="connsiteX26-245" fmla="*/ 466131 w 2262025"/>
                <a:gd name="connsiteY26-246" fmla="*/ 1959561 h 2238369"/>
                <a:gd name="connsiteX27-247" fmla="*/ 138327 w 2262025"/>
                <a:gd name="connsiteY27-248" fmla="*/ 1812912 h 2238369"/>
                <a:gd name="connsiteX28-249" fmla="*/ 302229 w 2262025"/>
                <a:gd name="connsiteY28-250" fmla="*/ 1355712 h 2238369"/>
                <a:gd name="connsiteX29-251" fmla="*/ 155580 w 2262025"/>
                <a:gd name="connsiteY29-252" fmla="*/ 1321206 h 2238369"/>
                <a:gd name="connsiteX30-253" fmla="*/ 304 w 2262025"/>
                <a:gd name="connsiteY30-254" fmla="*/ 1019282 h 2238369"/>
                <a:gd name="connsiteX31-255" fmla="*/ 129700 w 2262025"/>
                <a:gd name="connsiteY31-256" fmla="*/ 786368 h 2238369"/>
                <a:gd name="connsiteX0-257" fmla="*/ 129700 w 2262025"/>
                <a:gd name="connsiteY0-258" fmla="*/ 786368 h 2234757"/>
                <a:gd name="connsiteX1-259" fmla="*/ 86568 w 2262025"/>
                <a:gd name="connsiteY1-260" fmla="*/ 562082 h 2234757"/>
                <a:gd name="connsiteX2-261" fmla="*/ 276349 w 2262025"/>
                <a:gd name="connsiteY2-262" fmla="*/ 424059 h 2234757"/>
                <a:gd name="connsiteX3-263" fmla="*/ 690417 w 2262025"/>
                <a:gd name="connsiteY3-264" fmla="*/ 424059 h 2234757"/>
                <a:gd name="connsiteX4-265" fmla="*/ 724923 w 2262025"/>
                <a:gd name="connsiteY4-266" fmla="*/ 320542 h 2234757"/>
                <a:gd name="connsiteX5-267" fmla="*/ 768055 w 2262025"/>
                <a:gd name="connsiteY5-268" fmla="*/ 165267 h 2234757"/>
                <a:gd name="connsiteX6-269" fmla="*/ 1026848 w 2262025"/>
                <a:gd name="connsiteY6-270" fmla="*/ 35870 h 2234757"/>
                <a:gd name="connsiteX7-271" fmla="*/ 1199376 w 2262025"/>
                <a:gd name="connsiteY7-272" fmla="*/ 35870 h 2234757"/>
                <a:gd name="connsiteX8-273" fmla="*/ 1406410 w 2262025"/>
                <a:gd name="connsiteY8-274" fmla="*/ 9991 h 2234757"/>
                <a:gd name="connsiteX9-275" fmla="*/ 1673829 w 2262025"/>
                <a:gd name="connsiteY9-276" fmla="*/ 225651 h 2234757"/>
                <a:gd name="connsiteX10-277" fmla="*/ 1699708 w 2262025"/>
                <a:gd name="connsiteY10-278" fmla="*/ 458565 h 2234757"/>
                <a:gd name="connsiteX11-279" fmla="*/ 1880863 w 2262025"/>
                <a:gd name="connsiteY11-280" fmla="*/ 424059 h 2234757"/>
                <a:gd name="connsiteX12-281" fmla="*/ 2156908 w 2262025"/>
                <a:gd name="connsiteY12-282" fmla="*/ 639719 h 2234757"/>
                <a:gd name="connsiteX13-283" fmla="*/ 2113776 w 2262025"/>
                <a:gd name="connsiteY13-284" fmla="*/ 786368 h 2234757"/>
                <a:gd name="connsiteX14-285" fmla="*/ 2225919 w 2262025"/>
                <a:gd name="connsiteY14-286" fmla="*/ 846753 h 2234757"/>
                <a:gd name="connsiteX15-287" fmla="*/ 2243172 w 2262025"/>
                <a:gd name="connsiteY15-288" fmla="*/ 1200436 h 2234757"/>
                <a:gd name="connsiteX16-289" fmla="*/ 1975753 w 2262025"/>
                <a:gd name="connsiteY16-290" fmla="*/ 1390217 h 2234757"/>
                <a:gd name="connsiteX17-291" fmla="*/ 2087897 w 2262025"/>
                <a:gd name="connsiteY17-292" fmla="*/ 1536867 h 2234757"/>
                <a:gd name="connsiteX18-293" fmla="*/ 2096523 w 2262025"/>
                <a:gd name="connsiteY18-294" fmla="*/ 1812912 h 2234757"/>
                <a:gd name="connsiteX19-295" fmla="*/ 1906742 w 2262025"/>
                <a:gd name="connsiteY19-296" fmla="*/ 1942308 h 2234757"/>
                <a:gd name="connsiteX20-297" fmla="*/ 1760092 w 2262025"/>
                <a:gd name="connsiteY20-298" fmla="*/ 2183847 h 2234757"/>
                <a:gd name="connsiteX21-299" fmla="*/ 1458168 w 2262025"/>
                <a:gd name="connsiteY21-300" fmla="*/ 2218354 h 2234757"/>
                <a:gd name="connsiteX22-301" fmla="*/ 1208002 w 2262025"/>
                <a:gd name="connsiteY22-302" fmla="*/ 2002693 h 2234757"/>
                <a:gd name="connsiteX23-303" fmla="*/ 1113112 w 2262025"/>
                <a:gd name="connsiteY23-304" fmla="*/ 1709395 h 2234757"/>
                <a:gd name="connsiteX24-305" fmla="*/ 1000968 w 2262025"/>
                <a:gd name="connsiteY24-306" fmla="*/ 2140716 h 2234757"/>
                <a:gd name="connsiteX25-307" fmla="*/ 586900 w 2262025"/>
                <a:gd name="connsiteY25-308" fmla="*/ 2226979 h 2234757"/>
                <a:gd name="connsiteX26-309" fmla="*/ 466131 w 2262025"/>
                <a:gd name="connsiteY26-310" fmla="*/ 1959561 h 2234757"/>
                <a:gd name="connsiteX27-311" fmla="*/ 138327 w 2262025"/>
                <a:gd name="connsiteY27-312" fmla="*/ 1812912 h 2234757"/>
                <a:gd name="connsiteX28-313" fmla="*/ 302229 w 2262025"/>
                <a:gd name="connsiteY28-314" fmla="*/ 1355712 h 2234757"/>
                <a:gd name="connsiteX29-315" fmla="*/ 155580 w 2262025"/>
                <a:gd name="connsiteY29-316" fmla="*/ 1321206 h 2234757"/>
                <a:gd name="connsiteX30-317" fmla="*/ 304 w 2262025"/>
                <a:gd name="connsiteY30-318" fmla="*/ 1019282 h 2234757"/>
                <a:gd name="connsiteX31-319" fmla="*/ 129700 w 2262025"/>
                <a:gd name="connsiteY31-320" fmla="*/ 786368 h 2234757"/>
                <a:gd name="connsiteX0-321" fmla="*/ 129700 w 2262025"/>
                <a:gd name="connsiteY0-322" fmla="*/ 786368 h 2237156"/>
                <a:gd name="connsiteX1-323" fmla="*/ 86568 w 2262025"/>
                <a:gd name="connsiteY1-324" fmla="*/ 562082 h 2237156"/>
                <a:gd name="connsiteX2-325" fmla="*/ 276349 w 2262025"/>
                <a:gd name="connsiteY2-326" fmla="*/ 424059 h 2237156"/>
                <a:gd name="connsiteX3-327" fmla="*/ 690417 w 2262025"/>
                <a:gd name="connsiteY3-328" fmla="*/ 424059 h 2237156"/>
                <a:gd name="connsiteX4-329" fmla="*/ 724923 w 2262025"/>
                <a:gd name="connsiteY4-330" fmla="*/ 320542 h 2237156"/>
                <a:gd name="connsiteX5-331" fmla="*/ 768055 w 2262025"/>
                <a:gd name="connsiteY5-332" fmla="*/ 165267 h 2237156"/>
                <a:gd name="connsiteX6-333" fmla="*/ 1026848 w 2262025"/>
                <a:gd name="connsiteY6-334" fmla="*/ 35870 h 2237156"/>
                <a:gd name="connsiteX7-335" fmla="*/ 1199376 w 2262025"/>
                <a:gd name="connsiteY7-336" fmla="*/ 35870 h 2237156"/>
                <a:gd name="connsiteX8-337" fmla="*/ 1406410 w 2262025"/>
                <a:gd name="connsiteY8-338" fmla="*/ 9991 h 2237156"/>
                <a:gd name="connsiteX9-339" fmla="*/ 1673829 w 2262025"/>
                <a:gd name="connsiteY9-340" fmla="*/ 225651 h 2237156"/>
                <a:gd name="connsiteX10-341" fmla="*/ 1699708 w 2262025"/>
                <a:gd name="connsiteY10-342" fmla="*/ 458565 h 2237156"/>
                <a:gd name="connsiteX11-343" fmla="*/ 1880863 w 2262025"/>
                <a:gd name="connsiteY11-344" fmla="*/ 424059 h 2237156"/>
                <a:gd name="connsiteX12-345" fmla="*/ 2156908 w 2262025"/>
                <a:gd name="connsiteY12-346" fmla="*/ 639719 h 2237156"/>
                <a:gd name="connsiteX13-347" fmla="*/ 2113776 w 2262025"/>
                <a:gd name="connsiteY13-348" fmla="*/ 786368 h 2237156"/>
                <a:gd name="connsiteX14-349" fmla="*/ 2225919 w 2262025"/>
                <a:gd name="connsiteY14-350" fmla="*/ 846753 h 2237156"/>
                <a:gd name="connsiteX15-351" fmla="*/ 2243172 w 2262025"/>
                <a:gd name="connsiteY15-352" fmla="*/ 1200436 h 2237156"/>
                <a:gd name="connsiteX16-353" fmla="*/ 1975753 w 2262025"/>
                <a:gd name="connsiteY16-354" fmla="*/ 1390217 h 2237156"/>
                <a:gd name="connsiteX17-355" fmla="*/ 2087897 w 2262025"/>
                <a:gd name="connsiteY17-356" fmla="*/ 1536867 h 2237156"/>
                <a:gd name="connsiteX18-357" fmla="*/ 2096523 w 2262025"/>
                <a:gd name="connsiteY18-358" fmla="*/ 1812912 h 2237156"/>
                <a:gd name="connsiteX19-359" fmla="*/ 1906742 w 2262025"/>
                <a:gd name="connsiteY19-360" fmla="*/ 1942308 h 2237156"/>
                <a:gd name="connsiteX20-361" fmla="*/ 1760092 w 2262025"/>
                <a:gd name="connsiteY20-362" fmla="*/ 2183847 h 2237156"/>
                <a:gd name="connsiteX21-363" fmla="*/ 1458168 w 2262025"/>
                <a:gd name="connsiteY21-364" fmla="*/ 2218354 h 2237156"/>
                <a:gd name="connsiteX22-365" fmla="*/ 1208002 w 2262025"/>
                <a:gd name="connsiteY22-366" fmla="*/ 2002693 h 2237156"/>
                <a:gd name="connsiteX23-367" fmla="*/ 1113112 w 2262025"/>
                <a:gd name="connsiteY23-368" fmla="*/ 1709395 h 2237156"/>
                <a:gd name="connsiteX24-369" fmla="*/ 1000968 w 2262025"/>
                <a:gd name="connsiteY24-370" fmla="*/ 2140716 h 2237156"/>
                <a:gd name="connsiteX25-371" fmla="*/ 586900 w 2262025"/>
                <a:gd name="connsiteY25-372" fmla="*/ 2226979 h 2237156"/>
                <a:gd name="connsiteX26-373" fmla="*/ 431625 w 2262025"/>
                <a:gd name="connsiteY26-374" fmla="*/ 1976814 h 2237156"/>
                <a:gd name="connsiteX27-375" fmla="*/ 138327 w 2262025"/>
                <a:gd name="connsiteY27-376" fmla="*/ 1812912 h 2237156"/>
                <a:gd name="connsiteX28-377" fmla="*/ 302229 w 2262025"/>
                <a:gd name="connsiteY28-378" fmla="*/ 1355712 h 2237156"/>
                <a:gd name="connsiteX29-379" fmla="*/ 155580 w 2262025"/>
                <a:gd name="connsiteY29-380" fmla="*/ 1321206 h 2237156"/>
                <a:gd name="connsiteX30-381" fmla="*/ 304 w 2262025"/>
                <a:gd name="connsiteY30-382" fmla="*/ 1019282 h 2237156"/>
                <a:gd name="connsiteX31-383" fmla="*/ 129700 w 2262025"/>
                <a:gd name="connsiteY31-384" fmla="*/ 786368 h 2237156"/>
                <a:gd name="connsiteX0-385" fmla="*/ 129700 w 2262025"/>
                <a:gd name="connsiteY0-386" fmla="*/ 786368 h 2237156"/>
                <a:gd name="connsiteX1-387" fmla="*/ 86568 w 2262025"/>
                <a:gd name="connsiteY1-388" fmla="*/ 562082 h 2237156"/>
                <a:gd name="connsiteX2-389" fmla="*/ 276349 w 2262025"/>
                <a:gd name="connsiteY2-390" fmla="*/ 424059 h 2237156"/>
                <a:gd name="connsiteX3-391" fmla="*/ 690417 w 2262025"/>
                <a:gd name="connsiteY3-392" fmla="*/ 424059 h 2237156"/>
                <a:gd name="connsiteX4-393" fmla="*/ 724923 w 2262025"/>
                <a:gd name="connsiteY4-394" fmla="*/ 320542 h 2237156"/>
                <a:gd name="connsiteX5-395" fmla="*/ 768055 w 2262025"/>
                <a:gd name="connsiteY5-396" fmla="*/ 165267 h 2237156"/>
                <a:gd name="connsiteX6-397" fmla="*/ 1026848 w 2262025"/>
                <a:gd name="connsiteY6-398" fmla="*/ 35870 h 2237156"/>
                <a:gd name="connsiteX7-399" fmla="*/ 1199376 w 2262025"/>
                <a:gd name="connsiteY7-400" fmla="*/ 35870 h 2237156"/>
                <a:gd name="connsiteX8-401" fmla="*/ 1406410 w 2262025"/>
                <a:gd name="connsiteY8-402" fmla="*/ 9991 h 2237156"/>
                <a:gd name="connsiteX9-403" fmla="*/ 1673829 w 2262025"/>
                <a:gd name="connsiteY9-404" fmla="*/ 225651 h 2237156"/>
                <a:gd name="connsiteX10-405" fmla="*/ 1699708 w 2262025"/>
                <a:gd name="connsiteY10-406" fmla="*/ 458565 h 2237156"/>
                <a:gd name="connsiteX11-407" fmla="*/ 1880863 w 2262025"/>
                <a:gd name="connsiteY11-408" fmla="*/ 424059 h 2237156"/>
                <a:gd name="connsiteX12-409" fmla="*/ 2156908 w 2262025"/>
                <a:gd name="connsiteY12-410" fmla="*/ 639719 h 2237156"/>
                <a:gd name="connsiteX13-411" fmla="*/ 2113776 w 2262025"/>
                <a:gd name="connsiteY13-412" fmla="*/ 786368 h 2237156"/>
                <a:gd name="connsiteX14-413" fmla="*/ 2225919 w 2262025"/>
                <a:gd name="connsiteY14-414" fmla="*/ 846753 h 2237156"/>
                <a:gd name="connsiteX15-415" fmla="*/ 2243172 w 2262025"/>
                <a:gd name="connsiteY15-416" fmla="*/ 1200436 h 2237156"/>
                <a:gd name="connsiteX16-417" fmla="*/ 1975753 w 2262025"/>
                <a:gd name="connsiteY16-418" fmla="*/ 1390217 h 2237156"/>
                <a:gd name="connsiteX17-419" fmla="*/ 2087897 w 2262025"/>
                <a:gd name="connsiteY17-420" fmla="*/ 1536867 h 2237156"/>
                <a:gd name="connsiteX18-421" fmla="*/ 2096523 w 2262025"/>
                <a:gd name="connsiteY18-422" fmla="*/ 1812912 h 2237156"/>
                <a:gd name="connsiteX19-423" fmla="*/ 1906742 w 2262025"/>
                <a:gd name="connsiteY19-424" fmla="*/ 1942308 h 2237156"/>
                <a:gd name="connsiteX20-425" fmla="*/ 1760092 w 2262025"/>
                <a:gd name="connsiteY20-426" fmla="*/ 2183847 h 2237156"/>
                <a:gd name="connsiteX21-427" fmla="*/ 1458168 w 2262025"/>
                <a:gd name="connsiteY21-428" fmla="*/ 2218354 h 2237156"/>
                <a:gd name="connsiteX22-429" fmla="*/ 1208002 w 2262025"/>
                <a:gd name="connsiteY22-430" fmla="*/ 2002693 h 2237156"/>
                <a:gd name="connsiteX23-431" fmla="*/ 1113112 w 2262025"/>
                <a:gd name="connsiteY23-432" fmla="*/ 1709395 h 2237156"/>
                <a:gd name="connsiteX24-433" fmla="*/ 1000968 w 2262025"/>
                <a:gd name="connsiteY24-434" fmla="*/ 2140716 h 2237156"/>
                <a:gd name="connsiteX25-435" fmla="*/ 586900 w 2262025"/>
                <a:gd name="connsiteY25-436" fmla="*/ 2226979 h 2237156"/>
                <a:gd name="connsiteX26-437" fmla="*/ 431625 w 2262025"/>
                <a:gd name="connsiteY26-438" fmla="*/ 1976814 h 2237156"/>
                <a:gd name="connsiteX27-439" fmla="*/ 138327 w 2262025"/>
                <a:gd name="connsiteY27-440" fmla="*/ 1812912 h 2237156"/>
                <a:gd name="connsiteX28-441" fmla="*/ 302229 w 2262025"/>
                <a:gd name="connsiteY28-442" fmla="*/ 1355712 h 2237156"/>
                <a:gd name="connsiteX29-443" fmla="*/ 155580 w 2262025"/>
                <a:gd name="connsiteY29-444" fmla="*/ 1321206 h 2237156"/>
                <a:gd name="connsiteX30-445" fmla="*/ 304 w 2262025"/>
                <a:gd name="connsiteY30-446" fmla="*/ 1019282 h 2237156"/>
                <a:gd name="connsiteX31-447" fmla="*/ 129700 w 2262025"/>
                <a:gd name="connsiteY31-448" fmla="*/ 786368 h 2237156"/>
                <a:gd name="connsiteX0-449" fmla="*/ 129700 w 2262025"/>
                <a:gd name="connsiteY0-450" fmla="*/ 786368 h 2237156"/>
                <a:gd name="connsiteX1-451" fmla="*/ 86568 w 2262025"/>
                <a:gd name="connsiteY1-452" fmla="*/ 562082 h 2237156"/>
                <a:gd name="connsiteX2-453" fmla="*/ 276349 w 2262025"/>
                <a:gd name="connsiteY2-454" fmla="*/ 424059 h 2237156"/>
                <a:gd name="connsiteX3-455" fmla="*/ 690417 w 2262025"/>
                <a:gd name="connsiteY3-456" fmla="*/ 424059 h 2237156"/>
                <a:gd name="connsiteX4-457" fmla="*/ 724923 w 2262025"/>
                <a:gd name="connsiteY4-458" fmla="*/ 320542 h 2237156"/>
                <a:gd name="connsiteX5-459" fmla="*/ 768055 w 2262025"/>
                <a:gd name="connsiteY5-460" fmla="*/ 165267 h 2237156"/>
                <a:gd name="connsiteX6-461" fmla="*/ 1026848 w 2262025"/>
                <a:gd name="connsiteY6-462" fmla="*/ 35870 h 2237156"/>
                <a:gd name="connsiteX7-463" fmla="*/ 1199376 w 2262025"/>
                <a:gd name="connsiteY7-464" fmla="*/ 35870 h 2237156"/>
                <a:gd name="connsiteX8-465" fmla="*/ 1406410 w 2262025"/>
                <a:gd name="connsiteY8-466" fmla="*/ 9991 h 2237156"/>
                <a:gd name="connsiteX9-467" fmla="*/ 1673829 w 2262025"/>
                <a:gd name="connsiteY9-468" fmla="*/ 225651 h 2237156"/>
                <a:gd name="connsiteX10-469" fmla="*/ 1699708 w 2262025"/>
                <a:gd name="connsiteY10-470" fmla="*/ 458565 h 2237156"/>
                <a:gd name="connsiteX11-471" fmla="*/ 1880863 w 2262025"/>
                <a:gd name="connsiteY11-472" fmla="*/ 424059 h 2237156"/>
                <a:gd name="connsiteX12-473" fmla="*/ 2156908 w 2262025"/>
                <a:gd name="connsiteY12-474" fmla="*/ 639719 h 2237156"/>
                <a:gd name="connsiteX13-475" fmla="*/ 2113776 w 2262025"/>
                <a:gd name="connsiteY13-476" fmla="*/ 786368 h 2237156"/>
                <a:gd name="connsiteX14-477" fmla="*/ 2225919 w 2262025"/>
                <a:gd name="connsiteY14-478" fmla="*/ 846753 h 2237156"/>
                <a:gd name="connsiteX15-479" fmla="*/ 2243172 w 2262025"/>
                <a:gd name="connsiteY15-480" fmla="*/ 1200436 h 2237156"/>
                <a:gd name="connsiteX16-481" fmla="*/ 1975753 w 2262025"/>
                <a:gd name="connsiteY16-482" fmla="*/ 1390217 h 2237156"/>
                <a:gd name="connsiteX17-483" fmla="*/ 2087897 w 2262025"/>
                <a:gd name="connsiteY17-484" fmla="*/ 1536867 h 2237156"/>
                <a:gd name="connsiteX18-485" fmla="*/ 2096523 w 2262025"/>
                <a:gd name="connsiteY18-486" fmla="*/ 1812912 h 2237156"/>
                <a:gd name="connsiteX19-487" fmla="*/ 1906742 w 2262025"/>
                <a:gd name="connsiteY19-488" fmla="*/ 1942308 h 2237156"/>
                <a:gd name="connsiteX20-489" fmla="*/ 1760092 w 2262025"/>
                <a:gd name="connsiteY20-490" fmla="*/ 2183847 h 2237156"/>
                <a:gd name="connsiteX21-491" fmla="*/ 1458168 w 2262025"/>
                <a:gd name="connsiteY21-492" fmla="*/ 2218354 h 2237156"/>
                <a:gd name="connsiteX22-493" fmla="*/ 1208002 w 2262025"/>
                <a:gd name="connsiteY22-494" fmla="*/ 2002693 h 2237156"/>
                <a:gd name="connsiteX23-495" fmla="*/ 1113112 w 2262025"/>
                <a:gd name="connsiteY23-496" fmla="*/ 1709395 h 2237156"/>
                <a:gd name="connsiteX24-497" fmla="*/ 1000968 w 2262025"/>
                <a:gd name="connsiteY24-498" fmla="*/ 2140716 h 2237156"/>
                <a:gd name="connsiteX25-499" fmla="*/ 586900 w 2262025"/>
                <a:gd name="connsiteY25-500" fmla="*/ 2226979 h 2237156"/>
                <a:gd name="connsiteX26-501" fmla="*/ 431625 w 2262025"/>
                <a:gd name="connsiteY26-502" fmla="*/ 1976814 h 2237156"/>
                <a:gd name="connsiteX27-503" fmla="*/ 138327 w 2262025"/>
                <a:gd name="connsiteY27-504" fmla="*/ 1812912 h 2237156"/>
                <a:gd name="connsiteX28-505" fmla="*/ 302229 w 2262025"/>
                <a:gd name="connsiteY28-506" fmla="*/ 1355712 h 2237156"/>
                <a:gd name="connsiteX29-507" fmla="*/ 155580 w 2262025"/>
                <a:gd name="connsiteY29-508" fmla="*/ 1321206 h 2237156"/>
                <a:gd name="connsiteX30-509" fmla="*/ 304 w 2262025"/>
                <a:gd name="connsiteY30-510" fmla="*/ 1019282 h 2237156"/>
                <a:gd name="connsiteX31-511" fmla="*/ 129700 w 2262025"/>
                <a:gd name="connsiteY31-512" fmla="*/ 786368 h 2237156"/>
                <a:gd name="connsiteX0-513" fmla="*/ 129700 w 2262025"/>
                <a:gd name="connsiteY0-514" fmla="*/ 786368 h 2237156"/>
                <a:gd name="connsiteX1-515" fmla="*/ 86568 w 2262025"/>
                <a:gd name="connsiteY1-516" fmla="*/ 562082 h 2237156"/>
                <a:gd name="connsiteX2-517" fmla="*/ 276349 w 2262025"/>
                <a:gd name="connsiteY2-518" fmla="*/ 424059 h 2237156"/>
                <a:gd name="connsiteX3-519" fmla="*/ 690417 w 2262025"/>
                <a:gd name="connsiteY3-520" fmla="*/ 424059 h 2237156"/>
                <a:gd name="connsiteX4-521" fmla="*/ 724923 w 2262025"/>
                <a:gd name="connsiteY4-522" fmla="*/ 320542 h 2237156"/>
                <a:gd name="connsiteX5-523" fmla="*/ 768055 w 2262025"/>
                <a:gd name="connsiteY5-524" fmla="*/ 165267 h 2237156"/>
                <a:gd name="connsiteX6-525" fmla="*/ 1026848 w 2262025"/>
                <a:gd name="connsiteY6-526" fmla="*/ 35870 h 2237156"/>
                <a:gd name="connsiteX7-527" fmla="*/ 1199376 w 2262025"/>
                <a:gd name="connsiteY7-528" fmla="*/ 35870 h 2237156"/>
                <a:gd name="connsiteX8-529" fmla="*/ 1406410 w 2262025"/>
                <a:gd name="connsiteY8-530" fmla="*/ 9991 h 2237156"/>
                <a:gd name="connsiteX9-531" fmla="*/ 1673829 w 2262025"/>
                <a:gd name="connsiteY9-532" fmla="*/ 225651 h 2237156"/>
                <a:gd name="connsiteX10-533" fmla="*/ 1699708 w 2262025"/>
                <a:gd name="connsiteY10-534" fmla="*/ 458565 h 2237156"/>
                <a:gd name="connsiteX11-535" fmla="*/ 1880863 w 2262025"/>
                <a:gd name="connsiteY11-536" fmla="*/ 424059 h 2237156"/>
                <a:gd name="connsiteX12-537" fmla="*/ 2156908 w 2262025"/>
                <a:gd name="connsiteY12-538" fmla="*/ 639719 h 2237156"/>
                <a:gd name="connsiteX13-539" fmla="*/ 2113776 w 2262025"/>
                <a:gd name="connsiteY13-540" fmla="*/ 786368 h 2237156"/>
                <a:gd name="connsiteX14-541" fmla="*/ 2225919 w 2262025"/>
                <a:gd name="connsiteY14-542" fmla="*/ 846753 h 2237156"/>
                <a:gd name="connsiteX15-543" fmla="*/ 2243172 w 2262025"/>
                <a:gd name="connsiteY15-544" fmla="*/ 1200436 h 2237156"/>
                <a:gd name="connsiteX16-545" fmla="*/ 1975753 w 2262025"/>
                <a:gd name="connsiteY16-546" fmla="*/ 1390217 h 2237156"/>
                <a:gd name="connsiteX17-547" fmla="*/ 2087897 w 2262025"/>
                <a:gd name="connsiteY17-548" fmla="*/ 1536867 h 2237156"/>
                <a:gd name="connsiteX18-549" fmla="*/ 2096523 w 2262025"/>
                <a:gd name="connsiteY18-550" fmla="*/ 1812912 h 2237156"/>
                <a:gd name="connsiteX19-551" fmla="*/ 1906742 w 2262025"/>
                <a:gd name="connsiteY19-552" fmla="*/ 1942308 h 2237156"/>
                <a:gd name="connsiteX20-553" fmla="*/ 1760092 w 2262025"/>
                <a:gd name="connsiteY20-554" fmla="*/ 2183847 h 2237156"/>
                <a:gd name="connsiteX21-555" fmla="*/ 1458168 w 2262025"/>
                <a:gd name="connsiteY21-556" fmla="*/ 2218354 h 2237156"/>
                <a:gd name="connsiteX22-557" fmla="*/ 1208002 w 2262025"/>
                <a:gd name="connsiteY22-558" fmla="*/ 2002693 h 2237156"/>
                <a:gd name="connsiteX23-559" fmla="*/ 1113112 w 2262025"/>
                <a:gd name="connsiteY23-560" fmla="*/ 1709395 h 2237156"/>
                <a:gd name="connsiteX24-561" fmla="*/ 1000968 w 2262025"/>
                <a:gd name="connsiteY24-562" fmla="*/ 2140716 h 2237156"/>
                <a:gd name="connsiteX25-563" fmla="*/ 586900 w 2262025"/>
                <a:gd name="connsiteY25-564" fmla="*/ 2226979 h 2237156"/>
                <a:gd name="connsiteX26-565" fmla="*/ 431625 w 2262025"/>
                <a:gd name="connsiteY26-566" fmla="*/ 1976814 h 2237156"/>
                <a:gd name="connsiteX27-567" fmla="*/ 138327 w 2262025"/>
                <a:gd name="connsiteY27-568" fmla="*/ 1812912 h 2237156"/>
                <a:gd name="connsiteX28-569" fmla="*/ 302229 w 2262025"/>
                <a:gd name="connsiteY28-570" fmla="*/ 1355712 h 2237156"/>
                <a:gd name="connsiteX29-571" fmla="*/ 155580 w 2262025"/>
                <a:gd name="connsiteY29-572" fmla="*/ 1321206 h 2237156"/>
                <a:gd name="connsiteX30-573" fmla="*/ 304 w 2262025"/>
                <a:gd name="connsiteY30-574" fmla="*/ 1019282 h 2237156"/>
                <a:gd name="connsiteX31-575" fmla="*/ 129700 w 2262025"/>
                <a:gd name="connsiteY31-576" fmla="*/ 786368 h 2237156"/>
                <a:gd name="connsiteX0-577" fmla="*/ 129625 w 2261950"/>
                <a:gd name="connsiteY0-578" fmla="*/ 786368 h 2237156"/>
                <a:gd name="connsiteX1-579" fmla="*/ 86493 w 2261950"/>
                <a:gd name="connsiteY1-580" fmla="*/ 562082 h 2237156"/>
                <a:gd name="connsiteX2-581" fmla="*/ 276274 w 2261950"/>
                <a:gd name="connsiteY2-582" fmla="*/ 424059 h 2237156"/>
                <a:gd name="connsiteX3-583" fmla="*/ 690342 w 2261950"/>
                <a:gd name="connsiteY3-584" fmla="*/ 424059 h 2237156"/>
                <a:gd name="connsiteX4-585" fmla="*/ 724848 w 2261950"/>
                <a:gd name="connsiteY4-586" fmla="*/ 320542 h 2237156"/>
                <a:gd name="connsiteX5-587" fmla="*/ 767980 w 2261950"/>
                <a:gd name="connsiteY5-588" fmla="*/ 165267 h 2237156"/>
                <a:gd name="connsiteX6-589" fmla="*/ 1026773 w 2261950"/>
                <a:gd name="connsiteY6-590" fmla="*/ 35870 h 2237156"/>
                <a:gd name="connsiteX7-591" fmla="*/ 1199301 w 2261950"/>
                <a:gd name="connsiteY7-592" fmla="*/ 35870 h 2237156"/>
                <a:gd name="connsiteX8-593" fmla="*/ 1406335 w 2261950"/>
                <a:gd name="connsiteY8-594" fmla="*/ 9991 h 2237156"/>
                <a:gd name="connsiteX9-595" fmla="*/ 1673754 w 2261950"/>
                <a:gd name="connsiteY9-596" fmla="*/ 225651 h 2237156"/>
                <a:gd name="connsiteX10-597" fmla="*/ 1699633 w 2261950"/>
                <a:gd name="connsiteY10-598" fmla="*/ 458565 h 2237156"/>
                <a:gd name="connsiteX11-599" fmla="*/ 1880788 w 2261950"/>
                <a:gd name="connsiteY11-600" fmla="*/ 424059 h 2237156"/>
                <a:gd name="connsiteX12-601" fmla="*/ 2156833 w 2261950"/>
                <a:gd name="connsiteY12-602" fmla="*/ 639719 h 2237156"/>
                <a:gd name="connsiteX13-603" fmla="*/ 2113701 w 2261950"/>
                <a:gd name="connsiteY13-604" fmla="*/ 786368 h 2237156"/>
                <a:gd name="connsiteX14-605" fmla="*/ 2225844 w 2261950"/>
                <a:gd name="connsiteY14-606" fmla="*/ 846753 h 2237156"/>
                <a:gd name="connsiteX15-607" fmla="*/ 2243097 w 2261950"/>
                <a:gd name="connsiteY15-608" fmla="*/ 1200436 h 2237156"/>
                <a:gd name="connsiteX16-609" fmla="*/ 1975678 w 2261950"/>
                <a:gd name="connsiteY16-610" fmla="*/ 1390217 h 2237156"/>
                <a:gd name="connsiteX17-611" fmla="*/ 2087822 w 2261950"/>
                <a:gd name="connsiteY17-612" fmla="*/ 1536867 h 2237156"/>
                <a:gd name="connsiteX18-613" fmla="*/ 2096448 w 2261950"/>
                <a:gd name="connsiteY18-614" fmla="*/ 1812912 h 2237156"/>
                <a:gd name="connsiteX19-615" fmla="*/ 1906667 w 2261950"/>
                <a:gd name="connsiteY19-616" fmla="*/ 1942308 h 2237156"/>
                <a:gd name="connsiteX20-617" fmla="*/ 1760017 w 2261950"/>
                <a:gd name="connsiteY20-618" fmla="*/ 2183847 h 2237156"/>
                <a:gd name="connsiteX21-619" fmla="*/ 1458093 w 2261950"/>
                <a:gd name="connsiteY21-620" fmla="*/ 2218354 h 2237156"/>
                <a:gd name="connsiteX22-621" fmla="*/ 1207927 w 2261950"/>
                <a:gd name="connsiteY22-622" fmla="*/ 2002693 h 2237156"/>
                <a:gd name="connsiteX23-623" fmla="*/ 1113037 w 2261950"/>
                <a:gd name="connsiteY23-624" fmla="*/ 1709395 h 2237156"/>
                <a:gd name="connsiteX24-625" fmla="*/ 1000893 w 2261950"/>
                <a:gd name="connsiteY24-626" fmla="*/ 2140716 h 2237156"/>
                <a:gd name="connsiteX25-627" fmla="*/ 586825 w 2261950"/>
                <a:gd name="connsiteY25-628" fmla="*/ 2226979 h 2237156"/>
                <a:gd name="connsiteX26-629" fmla="*/ 431550 w 2261950"/>
                <a:gd name="connsiteY26-630" fmla="*/ 1976814 h 2237156"/>
                <a:gd name="connsiteX27-631" fmla="*/ 138252 w 2261950"/>
                <a:gd name="connsiteY27-632" fmla="*/ 1812912 h 2237156"/>
                <a:gd name="connsiteX28-633" fmla="*/ 302154 w 2261950"/>
                <a:gd name="connsiteY28-634" fmla="*/ 1355712 h 2237156"/>
                <a:gd name="connsiteX29-635" fmla="*/ 103746 w 2261950"/>
                <a:gd name="connsiteY29-636" fmla="*/ 1321206 h 2237156"/>
                <a:gd name="connsiteX30-637" fmla="*/ 229 w 2261950"/>
                <a:gd name="connsiteY30-638" fmla="*/ 1019282 h 2237156"/>
                <a:gd name="connsiteX31-639" fmla="*/ 129625 w 2261950"/>
                <a:gd name="connsiteY31-640" fmla="*/ 786368 h 2237156"/>
                <a:gd name="connsiteX0-641" fmla="*/ 129625 w 2261950"/>
                <a:gd name="connsiteY0-642" fmla="*/ 786368 h 2237156"/>
                <a:gd name="connsiteX1-643" fmla="*/ 86493 w 2261950"/>
                <a:gd name="connsiteY1-644" fmla="*/ 562082 h 2237156"/>
                <a:gd name="connsiteX2-645" fmla="*/ 276274 w 2261950"/>
                <a:gd name="connsiteY2-646" fmla="*/ 424059 h 2237156"/>
                <a:gd name="connsiteX3-647" fmla="*/ 690342 w 2261950"/>
                <a:gd name="connsiteY3-648" fmla="*/ 424059 h 2237156"/>
                <a:gd name="connsiteX4-649" fmla="*/ 724848 w 2261950"/>
                <a:gd name="connsiteY4-650" fmla="*/ 320542 h 2237156"/>
                <a:gd name="connsiteX5-651" fmla="*/ 767980 w 2261950"/>
                <a:gd name="connsiteY5-652" fmla="*/ 165267 h 2237156"/>
                <a:gd name="connsiteX6-653" fmla="*/ 1026773 w 2261950"/>
                <a:gd name="connsiteY6-654" fmla="*/ 35870 h 2237156"/>
                <a:gd name="connsiteX7-655" fmla="*/ 1199301 w 2261950"/>
                <a:gd name="connsiteY7-656" fmla="*/ 35870 h 2237156"/>
                <a:gd name="connsiteX8-657" fmla="*/ 1406335 w 2261950"/>
                <a:gd name="connsiteY8-658" fmla="*/ 9991 h 2237156"/>
                <a:gd name="connsiteX9-659" fmla="*/ 1673754 w 2261950"/>
                <a:gd name="connsiteY9-660" fmla="*/ 225651 h 2237156"/>
                <a:gd name="connsiteX10-661" fmla="*/ 1699633 w 2261950"/>
                <a:gd name="connsiteY10-662" fmla="*/ 458565 h 2237156"/>
                <a:gd name="connsiteX11-663" fmla="*/ 1880788 w 2261950"/>
                <a:gd name="connsiteY11-664" fmla="*/ 424059 h 2237156"/>
                <a:gd name="connsiteX12-665" fmla="*/ 2156833 w 2261950"/>
                <a:gd name="connsiteY12-666" fmla="*/ 639719 h 2237156"/>
                <a:gd name="connsiteX13-667" fmla="*/ 2113701 w 2261950"/>
                <a:gd name="connsiteY13-668" fmla="*/ 786368 h 2237156"/>
                <a:gd name="connsiteX14-669" fmla="*/ 2225844 w 2261950"/>
                <a:gd name="connsiteY14-670" fmla="*/ 846753 h 2237156"/>
                <a:gd name="connsiteX15-671" fmla="*/ 2243097 w 2261950"/>
                <a:gd name="connsiteY15-672" fmla="*/ 1200436 h 2237156"/>
                <a:gd name="connsiteX16-673" fmla="*/ 1975678 w 2261950"/>
                <a:gd name="connsiteY16-674" fmla="*/ 1390217 h 2237156"/>
                <a:gd name="connsiteX17-675" fmla="*/ 2087822 w 2261950"/>
                <a:gd name="connsiteY17-676" fmla="*/ 1536867 h 2237156"/>
                <a:gd name="connsiteX18-677" fmla="*/ 2096448 w 2261950"/>
                <a:gd name="connsiteY18-678" fmla="*/ 1812912 h 2237156"/>
                <a:gd name="connsiteX19-679" fmla="*/ 1906667 w 2261950"/>
                <a:gd name="connsiteY19-680" fmla="*/ 1942308 h 2237156"/>
                <a:gd name="connsiteX20-681" fmla="*/ 1760017 w 2261950"/>
                <a:gd name="connsiteY20-682" fmla="*/ 2183847 h 2237156"/>
                <a:gd name="connsiteX21-683" fmla="*/ 1458093 w 2261950"/>
                <a:gd name="connsiteY21-684" fmla="*/ 2218354 h 2237156"/>
                <a:gd name="connsiteX22-685" fmla="*/ 1207927 w 2261950"/>
                <a:gd name="connsiteY22-686" fmla="*/ 2002693 h 2237156"/>
                <a:gd name="connsiteX23-687" fmla="*/ 1113037 w 2261950"/>
                <a:gd name="connsiteY23-688" fmla="*/ 1709395 h 2237156"/>
                <a:gd name="connsiteX24-689" fmla="*/ 1000893 w 2261950"/>
                <a:gd name="connsiteY24-690" fmla="*/ 2140716 h 2237156"/>
                <a:gd name="connsiteX25-691" fmla="*/ 586825 w 2261950"/>
                <a:gd name="connsiteY25-692" fmla="*/ 2226979 h 2237156"/>
                <a:gd name="connsiteX26-693" fmla="*/ 431550 w 2261950"/>
                <a:gd name="connsiteY26-694" fmla="*/ 1976814 h 2237156"/>
                <a:gd name="connsiteX27-695" fmla="*/ 138252 w 2261950"/>
                <a:gd name="connsiteY27-696" fmla="*/ 1812912 h 2237156"/>
                <a:gd name="connsiteX28-697" fmla="*/ 302154 w 2261950"/>
                <a:gd name="connsiteY28-698" fmla="*/ 1355712 h 2237156"/>
                <a:gd name="connsiteX29-699" fmla="*/ 103746 w 2261950"/>
                <a:gd name="connsiteY29-700" fmla="*/ 1321206 h 2237156"/>
                <a:gd name="connsiteX30-701" fmla="*/ 229 w 2261950"/>
                <a:gd name="connsiteY30-702" fmla="*/ 1019282 h 2237156"/>
                <a:gd name="connsiteX31-703" fmla="*/ 129625 w 2261950"/>
                <a:gd name="connsiteY31-704" fmla="*/ 786368 h 2237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4" descr="Free Black And White Cartoon Flowers, Download Free Black And White Cartoon  Flowers png images, Free ClipArts on Clipart Library"/>
            <p:cNvPicPr>
              <a:picLocks noChangeAspect="1" noChangeArrowheads="1"/>
            </p:cNvPicPr>
            <p:nvPr/>
          </p:nvPicPr>
          <p:blipFill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 flipH="1">
            <a:off x="3700692" y="1928991"/>
            <a:ext cx="633767" cy="614624"/>
            <a:chOff x="1180524" y="481715"/>
            <a:chExt cx="2317638" cy="2247631"/>
          </a:xfrm>
        </p:grpSpPr>
        <p:sp>
          <p:nvSpPr>
            <p:cNvPr id="18" name="Freeform 17"/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-1" fmla="*/ 129700 w 2262025"/>
                <a:gd name="connsiteY0-2" fmla="*/ 786368 h 2242639"/>
                <a:gd name="connsiteX1-3" fmla="*/ 86568 w 2262025"/>
                <a:gd name="connsiteY1-4" fmla="*/ 562082 h 2242639"/>
                <a:gd name="connsiteX2-5" fmla="*/ 276349 w 2262025"/>
                <a:gd name="connsiteY2-6" fmla="*/ 424059 h 2242639"/>
                <a:gd name="connsiteX3-7" fmla="*/ 690417 w 2262025"/>
                <a:gd name="connsiteY3-8" fmla="*/ 424059 h 2242639"/>
                <a:gd name="connsiteX4-9" fmla="*/ 724923 w 2262025"/>
                <a:gd name="connsiteY4-10" fmla="*/ 320542 h 2242639"/>
                <a:gd name="connsiteX5-11" fmla="*/ 768055 w 2262025"/>
                <a:gd name="connsiteY5-12" fmla="*/ 165267 h 2242639"/>
                <a:gd name="connsiteX6-13" fmla="*/ 1026848 w 2262025"/>
                <a:gd name="connsiteY6-14" fmla="*/ 35870 h 2242639"/>
                <a:gd name="connsiteX7-15" fmla="*/ 1199376 w 2262025"/>
                <a:gd name="connsiteY7-16" fmla="*/ 35870 h 2242639"/>
                <a:gd name="connsiteX8-17" fmla="*/ 1406410 w 2262025"/>
                <a:gd name="connsiteY8-18" fmla="*/ 9991 h 2242639"/>
                <a:gd name="connsiteX9-19" fmla="*/ 1673829 w 2262025"/>
                <a:gd name="connsiteY9-20" fmla="*/ 225651 h 2242639"/>
                <a:gd name="connsiteX10-21" fmla="*/ 1699708 w 2262025"/>
                <a:gd name="connsiteY10-22" fmla="*/ 458565 h 2242639"/>
                <a:gd name="connsiteX11-23" fmla="*/ 1880863 w 2262025"/>
                <a:gd name="connsiteY11-24" fmla="*/ 424059 h 2242639"/>
                <a:gd name="connsiteX12-25" fmla="*/ 2156908 w 2262025"/>
                <a:gd name="connsiteY12-26" fmla="*/ 639719 h 2242639"/>
                <a:gd name="connsiteX13-27" fmla="*/ 2113776 w 2262025"/>
                <a:gd name="connsiteY13-28" fmla="*/ 786368 h 2242639"/>
                <a:gd name="connsiteX14-29" fmla="*/ 2225919 w 2262025"/>
                <a:gd name="connsiteY14-30" fmla="*/ 846753 h 2242639"/>
                <a:gd name="connsiteX15-31" fmla="*/ 2243172 w 2262025"/>
                <a:gd name="connsiteY15-32" fmla="*/ 1200436 h 2242639"/>
                <a:gd name="connsiteX16-33" fmla="*/ 1975753 w 2262025"/>
                <a:gd name="connsiteY16-34" fmla="*/ 1390217 h 2242639"/>
                <a:gd name="connsiteX17-35" fmla="*/ 2087897 w 2262025"/>
                <a:gd name="connsiteY17-36" fmla="*/ 1536867 h 2242639"/>
                <a:gd name="connsiteX18-37" fmla="*/ 2096523 w 2262025"/>
                <a:gd name="connsiteY18-38" fmla="*/ 1812912 h 2242639"/>
                <a:gd name="connsiteX19-39" fmla="*/ 1906742 w 2262025"/>
                <a:gd name="connsiteY19-40" fmla="*/ 1942308 h 2242639"/>
                <a:gd name="connsiteX20-41" fmla="*/ 1785972 w 2262025"/>
                <a:gd name="connsiteY20-42" fmla="*/ 2192474 h 2242639"/>
                <a:gd name="connsiteX21-43" fmla="*/ 1501300 w 2262025"/>
                <a:gd name="connsiteY21-44" fmla="*/ 2226980 h 2242639"/>
                <a:gd name="connsiteX22-45" fmla="*/ 1208002 w 2262025"/>
                <a:gd name="connsiteY22-46" fmla="*/ 2002693 h 2242639"/>
                <a:gd name="connsiteX23-47" fmla="*/ 1113112 w 2262025"/>
                <a:gd name="connsiteY23-48" fmla="*/ 1709395 h 2242639"/>
                <a:gd name="connsiteX24-49" fmla="*/ 1000968 w 2262025"/>
                <a:gd name="connsiteY24-50" fmla="*/ 2140716 h 2242639"/>
                <a:gd name="connsiteX25-51" fmla="*/ 526515 w 2262025"/>
                <a:gd name="connsiteY25-52" fmla="*/ 2132089 h 2242639"/>
                <a:gd name="connsiteX26-53" fmla="*/ 466131 w 2262025"/>
                <a:gd name="connsiteY26-54" fmla="*/ 1959561 h 2242639"/>
                <a:gd name="connsiteX27-55" fmla="*/ 138327 w 2262025"/>
                <a:gd name="connsiteY27-56" fmla="*/ 1812912 h 2242639"/>
                <a:gd name="connsiteX28-57" fmla="*/ 302229 w 2262025"/>
                <a:gd name="connsiteY28-58" fmla="*/ 1355712 h 2242639"/>
                <a:gd name="connsiteX29-59" fmla="*/ 155580 w 2262025"/>
                <a:gd name="connsiteY29-60" fmla="*/ 1321206 h 2242639"/>
                <a:gd name="connsiteX30-61" fmla="*/ 304 w 2262025"/>
                <a:gd name="connsiteY30-62" fmla="*/ 1019282 h 2242639"/>
                <a:gd name="connsiteX31-63" fmla="*/ 129700 w 2262025"/>
                <a:gd name="connsiteY31-64" fmla="*/ 786368 h 2242639"/>
                <a:gd name="connsiteX0-65" fmla="*/ 129700 w 2262025"/>
                <a:gd name="connsiteY0-66" fmla="*/ 786368 h 2236200"/>
                <a:gd name="connsiteX1-67" fmla="*/ 86568 w 2262025"/>
                <a:gd name="connsiteY1-68" fmla="*/ 562082 h 2236200"/>
                <a:gd name="connsiteX2-69" fmla="*/ 276349 w 2262025"/>
                <a:gd name="connsiteY2-70" fmla="*/ 424059 h 2236200"/>
                <a:gd name="connsiteX3-71" fmla="*/ 690417 w 2262025"/>
                <a:gd name="connsiteY3-72" fmla="*/ 424059 h 2236200"/>
                <a:gd name="connsiteX4-73" fmla="*/ 724923 w 2262025"/>
                <a:gd name="connsiteY4-74" fmla="*/ 320542 h 2236200"/>
                <a:gd name="connsiteX5-75" fmla="*/ 768055 w 2262025"/>
                <a:gd name="connsiteY5-76" fmla="*/ 165267 h 2236200"/>
                <a:gd name="connsiteX6-77" fmla="*/ 1026848 w 2262025"/>
                <a:gd name="connsiteY6-78" fmla="*/ 35870 h 2236200"/>
                <a:gd name="connsiteX7-79" fmla="*/ 1199376 w 2262025"/>
                <a:gd name="connsiteY7-80" fmla="*/ 35870 h 2236200"/>
                <a:gd name="connsiteX8-81" fmla="*/ 1406410 w 2262025"/>
                <a:gd name="connsiteY8-82" fmla="*/ 9991 h 2236200"/>
                <a:gd name="connsiteX9-83" fmla="*/ 1673829 w 2262025"/>
                <a:gd name="connsiteY9-84" fmla="*/ 225651 h 2236200"/>
                <a:gd name="connsiteX10-85" fmla="*/ 1699708 w 2262025"/>
                <a:gd name="connsiteY10-86" fmla="*/ 458565 h 2236200"/>
                <a:gd name="connsiteX11-87" fmla="*/ 1880863 w 2262025"/>
                <a:gd name="connsiteY11-88" fmla="*/ 424059 h 2236200"/>
                <a:gd name="connsiteX12-89" fmla="*/ 2156908 w 2262025"/>
                <a:gd name="connsiteY12-90" fmla="*/ 639719 h 2236200"/>
                <a:gd name="connsiteX13-91" fmla="*/ 2113776 w 2262025"/>
                <a:gd name="connsiteY13-92" fmla="*/ 786368 h 2236200"/>
                <a:gd name="connsiteX14-93" fmla="*/ 2225919 w 2262025"/>
                <a:gd name="connsiteY14-94" fmla="*/ 846753 h 2236200"/>
                <a:gd name="connsiteX15-95" fmla="*/ 2243172 w 2262025"/>
                <a:gd name="connsiteY15-96" fmla="*/ 1200436 h 2236200"/>
                <a:gd name="connsiteX16-97" fmla="*/ 1975753 w 2262025"/>
                <a:gd name="connsiteY16-98" fmla="*/ 1390217 h 2236200"/>
                <a:gd name="connsiteX17-99" fmla="*/ 2087897 w 2262025"/>
                <a:gd name="connsiteY17-100" fmla="*/ 1536867 h 2236200"/>
                <a:gd name="connsiteX18-101" fmla="*/ 2096523 w 2262025"/>
                <a:gd name="connsiteY18-102" fmla="*/ 1812912 h 2236200"/>
                <a:gd name="connsiteX19-103" fmla="*/ 1906742 w 2262025"/>
                <a:gd name="connsiteY19-104" fmla="*/ 1942308 h 2236200"/>
                <a:gd name="connsiteX20-105" fmla="*/ 1785972 w 2262025"/>
                <a:gd name="connsiteY20-106" fmla="*/ 2192474 h 2236200"/>
                <a:gd name="connsiteX21-107" fmla="*/ 1458168 w 2262025"/>
                <a:gd name="connsiteY21-108" fmla="*/ 2218354 h 2236200"/>
                <a:gd name="connsiteX22-109" fmla="*/ 1208002 w 2262025"/>
                <a:gd name="connsiteY22-110" fmla="*/ 2002693 h 2236200"/>
                <a:gd name="connsiteX23-111" fmla="*/ 1113112 w 2262025"/>
                <a:gd name="connsiteY23-112" fmla="*/ 1709395 h 2236200"/>
                <a:gd name="connsiteX24-113" fmla="*/ 1000968 w 2262025"/>
                <a:gd name="connsiteY24-114" fmla="*/ 2140716 h 2236200"/>
                <a:gd name="connsiteX25-115" fmla="*/ 526515 w 2262025"/>
                <a:gd name="connsiteY25-116" fmla="*/ 2132089 h 2236200"/>
                <a:gd name="connsiteX26-117" fmla="*/ 466131 w 2262025"/>
                <a:gd name="connsiteY26-118" fmla="*/ 1959561 h 2236200"/>
                <a:gd name="connsiteX27-119" fmla="*/ 138327 w 2262025"/>
                <a:gd name="connsiteY27-120" fmla="*/ 1812912 h 2236200"/>
                <a:gd name="connsiteX28-121" fmla="*/ 302229 w 2262025"/>
                <a:gd name="connsiteY28-122" fmla="*/ 1355712 h 2236200"/>
                <a:gd name="connsiteX29-123" fmla="*/ 155580 w 2262025"/>
                <a:gd name="connsiteY29-124" fmla="*/ 1321206 h 2236200"/>
                <a:gd name="connsiteX30-125" fmla="*/ 304 w 2262025"/>
                <a:gd name="connsiteY30-126" fmla="*/ 1019282 h 2236200"/>
                <a:gd name="connsiteX31-127" fmla="*/ 129700 w 2262025"/>
                <a:gd name="connsiteY31-128" fmla="*/ 786368 h 2236200"/>
                <a:gd name="connsiteX0-129" fmla="*/ 129700 w 2262025"/>
                <a:gd name="connsiteY0-130" fmla="*/ 786368 h 2233050"/>
                <a:gd name="connsiteX1-131" fmla="*/ 86568 w 2262025"/>
                <a:gd name="connsiteY1-132" fmla="*/ 562082 h 2233050"/>
                <a:gd name="connsiteX2-133" fmla="*/ 276349 w 2262025"/>
                <a:gd name="connsiteY2-134" fmla="*/ 424059 h 2233050"/>
                <a:gd name="connsiteX3-135" fmla="*/ 690417 w 2262025"/>
                <a:gd name="connsiteY3-136" fmla="*/ 424059 h 2233050"/>
                <a:gd name="connsiteX4-137" fmla="*/ 724923 w 2262025"/>
                <a:gd name="connsiteY4-138" fmla="*/ 320542 h 2233050"/>
                <a:gd name="connsiteX5-139" fmla="*/ 768055 w 2262025"/>
                <a:gd name="connsiteY5-140" fmla="*/ 165267 h 2233050"/>
                <a:gd name="connsiteX6-141" fmla="*/ 1026848 w 2262025"/>
                <a:gd name="connsiteY6-142" fmla="*/ 35870 h 2233050"/>
                <a:gd name="connsiteX7-143" fmla="*/ 1199376 w 2262025"/>
                <a:gd name="connsiteY7-144" fmla="*/ 35870 h 2233050"/>
                <a:gd name="connsiteX8-145" fmla="*/ 1406410 w 2262025"/>
                <a:gd name="connsiteY8-146" fmla="*/ 9991 h 2233050"/>
                <a:gd name="connsiteX9-147" fmla="*/ 1673829 w 2262025"/>
                <a:gd name="connsiteY9-148" fmla="*/ 225651 h 2233050"/>
                <a:gd name="connsiteX10-149" fmla="*/ 1699708 w 2262025"/>
                <a:gd name="connsiteY10-150" fmla="*/ 458565 h 2233050"/>
                <a:gd name="connsiteX11-151" fmla="*/ 1880863 w 2262025"/>
                <a:gd name="connsiteY11-152" fmla="*/ 424059 h 2233050"/>
                <a:gd name="connsiteX12-153" fmla="*/ 2156908 w 2262025"/>
                <a:gd name="connsiteY12-154" fmla="*/ 639719 h 2233050"/>
                <a:gd name="connsiteX13-155" fmla="*/ 2113776 w 2262025"/>
                <a:gd name="connsiteY13-156" fmla="*/ 786368 h 2233050"/>
                <a:gd name="connsiteX14-157" fmla="*/ 2225919 w 2262025"/>
                <a:gd name="connsiteY14-158" fmla="*/ 846753 h 2233050"/>
                <a:gd name="connsiteX15-159" fmla="*/ 2243172 w 2262025"/>
                <a:gd name="connsiteY15-160" fmla="*/ 1200436 h 2233050"/>
                <a:gd name="connsiteX16-161" fmla="*/ 1975753 w 2262025"/>
                <a:gd name="connsiteY16-162" fmla="*/ 1390217 h 2233050"/>
                <a:gd name="connsiteX17-163" fmla="*/ 2087897 w 2262025"/>
                <a:gd name="connsiteY17-164" fmla="*/ 1536867 h 2233050"/>
                <a:gd name="connsiteX18-165" fmla="*/ 2096523 w 2262025"/>
                <a:gd name="connsiteY18-166" fmla="*/ 1812912 h 2233050"/>
                <a:gd name="connsiteX19-167" fmla="*/ 1906742 w 2262025"/>
                <a:gd name="connsiteY19-168" fmla="*/ 1942308 h 2233050"/>
                <a:gd name="connsiteX20-169" fmla="*/ 1760092 w 2262025"/>
                <a:gd name="connsiteY20-170" fmla="*/ 2183847 h 2233050"/>
                <a:gd name="connsiteX21-171" fmla="*/ 1458168 w 2262025"/>
                <a:gd name="connsiteY21-172" fmla="*/ 2218354 h 2233050"/>
                <a:gd name="connsiteX22-173" fmla="*/ 1208002 w 2262025"/>
                <a:gd name="connsiteY22-174" fmla="*/ 2002693 h 2233050"/>
                <a:gd name="connsiteX23-175" fmla="*/ 1113112 w 2262025"/>
                <a:gd name="connsiteY23-176" fmla="*/ 1709395 h 2233050"/>
                <a:gd name="connsiteX24-177" fmla="*/ 1000968 w 2262025"/>
                <a:gd name="connsiteY24-178" fmla="*/ 2140716 h 2233050"/>
                <a:gd name="connsiteX25-179" fmla="*/ 526515 w 2262025"/>
                <a:gd name="connsiteY25-180" fmla="*/ 2132089 h 2233050"/>
                <a:gd name="connsiteX26-181" fmla="*/ 466131 w 2262025"/>
                <a:gd name="connsiteY26-182" fmla="*/ 1959561 h 2233050"/>
                <a:gd name="connsiteX27-183" fmla="*/ 138327 w 2262025"/>
                <a:gd name="connsiteY27-184" fmla="*/ 1812912 h 2233050"/>
                <a:gd name="connsiteX28-185" fmla="*/ 302229 w 2262025"/>
                <a:gd name="connsiteY28-186" fmla="*/ 1355712 h 2233050"/>
                <a:gd name="connsiteX29-187" fmla="*/ 155580 w 2262025"/>
                <a:gd name="connsiteY29-188" fmla="*/ 1321206 h 2233050"/>
                <a:gd name="connsiteX30-189" fmla="*/ 304 w 2262025"/>
                <a:gd name="connsiteY30-190" fmla="*/ 1019282 h 2233050"/>
                <a:gd name="connsiteX31-191" fmla="*/ 129700 w 2262025"/>
                <a:gd name="connsiteY31-192" fmla="*/ 786368 h 2233050"/>
                <a:gd name="connsiteX0-193" fmla="*/ 129700 w 2262025"/>
                <a:gd name="connsiteY0-194" fmla="*/ 786368 h 2238369"/>
                <a:gd name="connsiteX1-195" fmla="*/ 86568 w 2262025"/>
                <a:gd name="connsiteY1-196" fmla="*/ 562082 h 2238369"/>
                <a:gd name="connsiteX2-197" fmla="*/ 276349 w 2262025"/>
                <a:gd name="connsiteY2-198" fmla="*/ 424059 h 2238369"/>
                <a:gd name="connsiteX3-199" fmla="*/ 690417 w 2262025"/>
                <a:gd name="connsiteY3-200" fmla="*/ 424059 h 2238369"/>
                <a:gd name="connsiteX4-201" fmla="*/ 724923 w 2262025"/>
                <a:gd name="connsiteY4-202" fmla="*/ 320542 h 2238369"/>
                <a:gd name="connsiteX5-203" fmla="*/ 768055 w 2262025"/>
                <a:gd name="connsiteY5-204" fmla="*/ 165267 h 2238369"/>
                <a:gd name="connsiteX6-205" fmla="*/ 1026848 w 2262025"/>
                <a:gd name="connsiteY6-206" fmla="*/ 35870 h 2238369"/>
                <a:gd name="connsiteX7-207" fmla="*/ 1199376 w 2262025"/>
                <a:gd name="connsiteY7-208" fmla="*/ 35870 h 2238369"/>
                <a:gd name="connsiteX8-209" fmla="*/ 1406410 w 2262025"/>
                <a:gd name="connsiteY8-210" fmla="*/ 9991 h 2238369"/>
                <a:gd name="connsiteX9-211" fmla="*/ 1673829 w 2262025"/>
                <a:gd name="connsiteY9-212" fmla="*/ 225651 h 2238369"/>
                <a:gd name="connsiteX10-213" fmla="*/ 1699708 w 2262025"/>
                <a:gd name="connsiteY10-214" fmla="*/ 458565 h 2238369"/>
                <a:gd name="connsiteX11-215" fmla="*/ 1880863 w 2262025"/>
                <a:gd name="connsiteY11-216" fmla="*/ 424059 h 2238369"/>
                <a:gd name="connsiteX12-217" fmla="*/ 2156908 w 2262025"/>
                <a:gd name="connsiteY12-218" fmla="*/ 639719 h 2238369"/>
                <a:gd name="connsiteX13-219" fmla="*/ 2113776 w 2262025"/>
                <a:gd name="connsiteY13-220" fmla="*/ 786368 h 2238369"/>
                <a:gd name="connsiteX14-221" fmla="*/ 2225919 w 2262025"/>
                <a:gd name="connsiteY14-222" fmla="*/ 846753 h 2238369"/>
                <a:gd name="connsiteX15-223" fmla="*/ 2243172 w 2262025"/>
                <a:gd name="connsiteY15-224" fmla="*/ 1200436 h 2238369"/>
                <a:gd name="connsiteX16-225" fmla="*/ 1975753 w 2262025"/>
                <a:gd name="connsiteY16-226" fmla="*/ 1390217 h 2238369"/>
                <a:gd name="connsiteX17-227" fmla="*/ 2087897 w 2262025"/>
                <a:gd name="connsiteY17-228" fmla="*/ 1536867 h 2238369"/>
                <a:gd name="connsiteX18-229" fmla="*/ 2096523 w 2262025"/>
                <a:gd name="connsiteY18-230" fmla="*/ 1812912 h 2238369"/>
                <a:gd name="connsiteX19-231" fmla="*/ 1906742 w 2262025"/>
                <a:gd name="connsiteY19-232" fmla="*/ 1942308 h 2238369"/>
                <a:gd name="connsiteX20-233" fmla="*/ 1760092 w 2262025"/>
                <a:gd name="connsiteY20-234" fmla="*/ 2183847 h 2238369"/>
                <a:gd name="connsiteX21-235" fmla="*/ 1458168 w 2262025"/>
                <a:gd name="connsiteY21-236" fmla="*/ 2218354 h 2238369"/>
                <a:gd name="connsiteX22-237" fmla="*/ 1208002 w 2262025"/>
                <a:gd name="connsiteY22-238" fmla="*/ 2002693 h 2238369"/>
                <a:gd name="connsiteX23-239" fmla="*/ 1113112 w 2262025"/>
                <a:gd name="connsiteY23-240" fmla="*/ 1709395 h 2238369"/>
                <a:gd name="connsiteX24-241" fmla="*/ 1000968 w 2262025"/>
                <a:gd name="connsiteY24-242" fmla="*/ 2140716 h 2238369"/>
                <a:gd name="connsiteX25-243" fmla="*/ 586900 w 2262025"/>
                <a:gd name="connsiteY25-244" fmla="*/ 2226979 h 2238369"/>
                <a:gd name="connsiteX26-245" fmla="*/ 466131 w 2262025"/>
                <a:gd name="connsiteY26-246" fmla="*/ 1959561 h 2238369"/>
                <a:gd name="connsiteX27-247" fmla="*/ 138327 w 2262025"/>
                <a:gd name="connsiteY27-248" fmla="*/ 1812912 h 2238369"/>
                <a:gd name="connsiteX28-249" fmla="*/ 302229 w 2262025"/>
                <a:gd name="connsiteY28-250" fmla="*/ 1355712 h 2238369"/>
                <a:gd name="connsiteX29-251" fmla="*/ 155580 w 2262025"/>
                <a:gd name="connsiteY29-252" fmla="*/ 1321206 h 2238369"/>
                <a:gd name="connsiteX30-253" fmla="*/ 304 w 2262025"/>
                <a:gd name="connsiteY30-254" fmla="*/ 1019282 h 2238369"/>
                <a:gd name="connsiteX31-255" fmla="*/ 129700 w 2262025"/>
                <a:gd name="connsiteY31-256" fmla="*/ 786368 h 2238369"/>
                <a:gd name="connsiteX0-257" fmla="*/ 129700 w 2262025"/>
                <a:gd name="connsiteY0-258" fmla="*/ 786368 h 2234757"/>
                <a:gd name="connsiteX1-259" fmla="*/ 86568 w 2262025"/>
                <a:gd name="connsiteY1-260" fmla="*/ 562082 h 2234757"/>
                <a:gd name="connsiteX2-261" fmla="*/ 276349 w 2262025"/>
                <a:gd name="connsiteY2-262" fmla="*/ 424059 h 2234757"/>
                <a:gd name="connsiteX3-263" fmla="*/ 690417 w 2262025"/>
                <a:gd name="connsiteY3-264" fmla="*/ 424059 h 2234757"/>
                <a:gd name="connsiteX4-265" fmla="*/ 724923 w 2262025"/>
                <a:gd name="connsiteY4-266" fmla="*/ 320542 h 2234757"/>
                <a:gd name="connsiteX5-267" fmla="*/ 768055 w 2262025"/>
                <a:gd name="connsiteY5-268" fmla="*/ 165267 h 2234757"/>
                <a:gd name="connsiteX6-269" fmla="*/ 1026848 w 2262025"/>
                <a:gd name="connsiteY6-270" fmla="*/ 35870 h 2234757"/>
                <a:gd name="connsiteX7-271" fmla="*/ 1199376 w 2262025"/>
                <a:gd name="connsiteY7-272" fmla="*/ 35870 h 2234757"/>
                <a:gd name="connsiteX8-273" fmla="*/ 1406410 w 2262025"/>
                <a:gd name="connsiteY8-274" fmla="*/ 9991 h 2234757"/>
                <a:gd name="connsiteX9-275" fmla="*/ 1673829 w 2262025"/>
                <a:gd name="connsiteY9-276" fmla="*/ 225651 h 2234757"/>
                <a:gd name="connsiteX10-277" fmla="*/ 1699708 w 2262025"/>
                <a:gd name="connsiteY10-278" fmla="*/ 458565 h 2234757"/>
                <a:gd name="connsiteX11-279" fmla="*/ 1880863 w 2262025"/>
                <a:gd name="connsiteY11-280" fmla="*/ 424059 h 2234757"/>
                <a:gd name="connsiteX12-281" fmla="*/ 2156908 w 2262025"/>
                <a:gd name="connsiteY12-282" fmla="*/ 639719 h 2234757"/>
                <a:gd name="connsiteX13-283" fmla="*/ 2113776 w 2262025"/>
                <a:gd name="connsiteY13-284" fmla="*/ 786368 h 2234757"/>
                <a:gd name="connsiteX14-285" fmla="*/ 2225919 w 2262025"/>
                <a:gd name="connsiteY14-286" fmla="*/ 846753 h 2234757"/>
                <a:gd name="connsiteX15-287" fmla="*/ 2243172 w 2262025"/>
                <a:gd name="connsiteY15-288" fmla="*/ 1200436 h 2234757"/>
                <a:gd name="connsiteX16-289" fmla="*/ 1975753 w 2262025"/>
                <a:gd name="connsiteY16-290" fmla="*/ 1390217 h 2234757"/>
                <a:gd name="connsiteX17-291" fmla="*/ 2087897 w 2262025"/>
                <a:gd name="connsiteY17-292" fmla="*/ 1536867 h 2234757"/>
                <a:gd name="connsiteX18-293" fmla="*/ 2096523 w 2262025"/>
                <a:gd name="connsiteY18-294" fmla="*/ 1812912 h 2234757"/>
                <a:gd name="connsiteX19-295" fmla="*/ 1906742 w 2262025"/>
                <a:gd name="connsiteY19-296" fmla="*/ 1942308 h 2234757"/>
                <a:gd name="connsiteX20-297" fmla="*/ 1760092 w 2262025"/>
                <a:gd name="connsiteY20-298" fmla="*/ 2183847 h 2234757"/>
                <a:gd name="connsiteX21-299" fmla="*/ 1458168 w 2262025"/>
                <a:gd name="connsiteY21-300" fmla="*/ 2218354 h 2234757"/>
                <a:gd name="connsiteX22-301" fmla="*/ 1208002 w 2262025"/>
                <a:gd name="connsiteY22-302" fmla="*/ 2002693 h 2234757"/>
                <a:gd name="connsiteX23-303" fmla="*/ 1113112 w 2262025"/>
                <a:gd name="connsiteY23-304" fmla="*/ 1709395 h 2234757"/>
                <a:gd name="connsiteX24-305" fmla="*/ 1000968 w 2262025"/>
                <a:gd name="connsiteY24-306" fmla="*/ 2140716 h 2234757"/>
                <a:gd name="connsiteX25-307" fmla="*/ 586900 w 2262025"/>
                <a:gd name="connsiteY25-308" fmla="*/ 2226979 h 2234757"/>
                <a:gd name="connsiteX26-309" fmla="*/ 466131 w 2262025"/>
                <a:gd name="connsiteY26-310" fmla="*/ 1959561 h 2234757"/>
                <a:gd name="connsiteX27-311" fmla="*/ 138327 w 2262025"/>
                <a:gd name="connsiteY27-312" fmla="*/ 1812912 h 2234757"/>
                <a:gd name="connsiteX28-313" fmla="*/ 302229 w 2262025"/>
                <a:gd name="connsiteY28-314" fmla="*/ 1355712 h 2234757"/>
                <a:gd name="connsiteX29-315" fmla="*/ 155580 w 2262025"/>
                <a:gd name="connsiteY29-316" fmla="*/ 1321206 h 2234757"/>
                <a:gd name="connsiteX30-317" fmla="*/ 304 w 2262025"/>
                <a:gd name="connsiteY30-318" fmla="*/ 1019282 h 2234757"/>
                <a:gd name="connsiteX31-319" fmla="*/ 129700 w 2262025"/>
                <a:gd name="connsiteY31-320" fmla="*/ 786368 h 2234757"/>
                <a:gd name="connsiteX0-321" fmla="*/ 129700 w 2262025"/>
                <a:gd name="connsiteY0-322" fmla="*/ 786368 h 2237156"/>
                <a:gd name="connsiteX1-323" fmla="*/ 86568 w 2262025"/>
                <a:gd name="connsiteY1-324" fmla="*/ 562082 h 2237156"/>
                <a:gd name="connsiteX2-325" fmla="*/ 276349 w 2262025"/>
                <a:gd name="connsiteY2-326" fmla="*/ 424059 h 2237156"/>
                <a:gd name="connsiteX3-327" fmla="*/ 690417 w 2262025"/>
                <a:gd name="connsiteY3-328" fmla="*/ 424059 h 2237156"/>
                <a:gd name="connsiteX4-329" fmla="*/ 724923 w 2262025"/>
                <a:gd name="connsiteY4-330" fmla="*/ 320542 h 2237156"/>
                <a:gd name="connsiteX5-331" fmla="*/ 768055 w 2262025"/>
                <a:gd name="connsiteY5-332" fmla="*/ 165267 h 2237156"/>
                <a:gd name="connsiteX6-333" fmla="*/ 1026848 w 2262025"/>
                <a:gd name="connsiteY6-334" fmla="*/ 35870 h 2237156"/>
                <a:gd name="connsiteX7-335" fmla="*/ 1199376 w 2262025"/>
                <a:gd name="connsiteY7-336" fmla="*/ 35870 h 2237156"/>
                <a:gd name="connsiteX8-337" fmla="*/ 1406410 w 2262025"/>
                <a:gd name="connsiteY8-338" fmla="*/ 9991 h 2237156"/>
                <a:gd name="connsiteX9-339" fmla="*/ 1673829 w 2262025"/>
                <a:gd name="connsiteY9-340" fmla="*/ 225651 h 2237156"/>
                <a:gd name="connsiteX10-341" fmla="*/ 1699708 w 2262025"/>
                <a:gd name="connsiteY10-342" fmla="*/ 458565 h 2237156"/>
                <a:gd name="connsiteX11-343" fmla="*/ 1880863 w 2262025"/>
                <a:gd name="connsiteY11-344" fmla="*/ 424059 h 2237156"/>
                <a:gd name="connsiteX12-345" fmla="*/ 2156908 w 2262025"/>
                <a:gd name="connsiteY12-346" fmla="*/ 639719 h 2237156"/>
                <a:gd name="connsiteX13-347" fmla="*/ 2113776 w 2262025"/>
                <a:gd name="connsiteY13-348" fmla="*/ 786368 h 2237156"/>
                <a:gd name="connsiteX14-349" fmla="*/ 2225919 w 2262025"/>
                <a:gd name="connsiteY14-350" fmla="*/ 846753 h 2237156"/>
                <a:gd name="connsiteX15-351" fmla="*/ 2243172 w 2262025"/>
                <a:gd name="connsiteY15-352" fmla="*/ 1200436 h 2237156"/>
                <a:gd name="connsiteX16-353" fmla="*/ 1975753 w 2262025"/>
                <a:gd name="connsiteY16-354" fmla="*/ 1390217 h 2237156"/>
                <a:gd name="connsiteX17-355" fmla="*/ 2087897 w 2262025"/>
                <a:gd name="connsiteY17-356" fmla="*/ 1536867 h 2237156"/>
                <a:gd name="connsiteX18-357" fmla="*/ 2096523 w 2262025"/>
                <a:gd name="connsiteY18-358" fmla="*/ 1812912 h 2237156"/>
                <a:gd name="connsiteX19-359" fmla="*/ 1906742 w 2262025"/>
                <a:gd name="connsiteY19-360" fmla="*/ 1942308 h 2237156"/>
                <a:gd name="connsiteX20-361" fmla="*/ 1760092 w 2262025"/>
                <a:gd name="connsiteY20-362" fmla="*/ 2183847 h 2237156"/>
                <a:gd name="connsiteX21-363" fmla="*/ 1458168 w 2262025"/>
                <a:gd name="connsiteY21-364" fmla="*/ 2218354 h 2237156"/>
                <a:gd name="connsiteX22-365" fmla="*/ 1208002 w 2262025"/>
                <a:gd name="connsiteY22-366" fmla="*/ 2002693 h 2237156"/>
                <a:gd name="connsiteX23-367" fmla="*/ 1113112 w 2262025"/>
                <a:gd name="connsiteY23-368" fmla="*/ 1709395 h 2237156"/>
                <a:gd name="connsiteX24-369" fmla="*/ 1000968 w 2262025"/>
                <a:gd name="connsiteY24-370" fmla="*/ 2140716 h 2237156"/>
                <a:gd name="connsiteX25-371" fmla="*/ 586900 w 2262025"/>
                <a:gd name="connsiteY25-372" fmla="*/ 2226979 h 2237156"/>
                <a:gd name="connsiteX26-373" fmla="*/ 431625 w 2262025"/>
                <a:gd name="connsiteY26-374" fmla="*/ 1976814 h 2237156"/>
                <a:gd name="connsiteX27-375" fmla="*/ 138327 w 2262025"/>
                <a:gd name="connsiteY27-376" fmla="*/ 1812912 h 2237156"/>
                <a:gd name="connsiteX28-377" fmla="*/ 302229 w 2262025"/>
                <a:gd name="connsiteY28-378" fmla="*/ 1355712 h 2237156"/>
                <a:gd name="connsiteX29-379" fmla="*/ 155580 w 2262025"/>
                <a:gd name="connsiteY29-380" fmla="*/ 1321206 h 2237156"/>
                <a:gd name="connsiteX30-381" fmla="*/ 304 w 2262025"/>
                <a:gd name="connsiteY30-382" fmla="*/ 1019282 h 2237156"/>
                <a:gd name="connsiteX31-383" fmla="*/ 129700 w 2262025"/>
                <a:gd name="connsiteY31-384" fmla="*/ 786368 h 2237156"/>
                <a:gd name="connsiteX0-385" fmla="*/ 129700 w 2262025"/>
                <a:gd name="connsiteY0-386" fmla="*/ 786368 h 2237156"/>
                <a:gd name="connsiteX1-387" fmla="*/ 86568 w 2262025"/>
                <a:gd name="connsiteY1-388" fmla="*/ 562082 h 2237156"/>
                <a:gd name="connsiteX2-389" fmla="*/ 276349 w 2262025"/>
                <a:gd name="connsiteY2-390" fmla="*/ 424059 h 2237156"/>
                <a:gd name="connsiteX3-391" fmla="*/ 690417 w 2262025"/>
                <a:gd name="connsiteY3-392" fmla="*/ 424059 h 2237156"/>
                <a:gd name="connsiteX4-393" fmla="*/ 724923 w 2262025"/>
                <a:gd name="connsiteY4-394" fmla="*/ 320542 h 2237156"/>
                <a:gd name="connsiteX5-395" fmla="*/ 768055 w 2262025"/>
                <a:gd name="connsiteY5-396" fmla="*/ 165267 h 2237156"/>
                <a:gd name="connsiteX6-397" fmla="*/ 1026848 w 2262025"/>
                <a:gd name="connsiteY6-398" fmla="*/ 35870 h 2237156"/>
                <a:gd name="connsiteX7-399" fmla="*/ 1199376 w 2262025"/>
                <a:gd name="connsiteY7-400" fmla="*/ 35870 h 2237156"/>
                <a:gd name="connsiteX8-401" fmla="*/ 1406410 w 2262025"/>
                <a:gd name="connsiteY8-402" fmla="*/ 9991 h 2237156"/>
                <a:gd name="connsiteX9-403" fmla="*/ 1673829 w 2262025"/>
                <a:gd name="connsiteY9-404" fmla="*/ 225651 h 2237156"/>
                <a:gd name="connsiteX10-405" fmla="*/ 1699708 w 2262025"/>
                <a:gd name="connsiteY10-406" fmla="*/ 458565 h 2237156"/>
                <a:gd name="connsiteX11-407" fmla="*/ 1880863 w 2262025"/>
                <a:gd name="connsiteY11-408" fmla="*/ 424059 h 2237156"/>
                <a:gd name="connsiteX12-409" fmla="*/ 2156908 w 2262025"/>
                <a:gd name="connsiteY12-410" fmla="*/ 639719 h 2237156"/>
                <a:gd name="connsiteX13-411" fmla="*/ 2113776 w 2262025"/>
                <a:gd name="connsiteY13-412" fmla="*/ 786368 h 2237156"/>
                <a:gd name="connsiteX14-413" fmla="*/ 2225919 w 2262025"/>
                <a:gd name="connsiteY14-414" fmla="*/ 846753 h 2237156"/>
                <a:gd name="connsiteX15-415" fmla="*/ 2243172 w 2262025"/>
                <a:gd name="connsiteY15-416" fmla="*/ 1200436 h 2237156"/>
                <a:gd name="connsiteX16-417" fmla="*/ 1975753 w 2262025"/>
                <a:gd name="connsiteY16-418" fmla="*/ 1390217 h 2237156"/>
                <a:gd name="connsiteX17-419" fmla="*/ 2087897 w 2262025"/>
                <a:gd name="connsiteY17-420" fmla="*/ 1536867 h 2237156"/>
                <a:gd name="connsiteX18-421" fmla="*/ 2096523 w 2262025"/>
                <a:gd name="connsiteY18-422" fmla="*/ 1812912 h 2237156"/>
                <a:gd name="connsiteX19-423" fmla="*/ 1906742 w 2262025"/>
                <a:gd name="connsiteY19-424" fmla="*/ 1942308 h 2237156"/>
                <a:gd name="connsiteX20-425" fmla="*/ 1760092 w 2262025"/>
                <a:gd name="connsiteY20-426" fmla="*/ 2183847 h 2237156"/>
                <a:gd name="connsiteX21-427" fmla="*/ 1458168 w 2262025"/>
                <a:gd name="connsiteY21-428" fmla="*/ 2218354 h 2237156"/>
                <a:gd name="connsiteX22-429" fmla="*/ 1208002 w 2262025"/>
                <a:gd name="connsiteY22-430" fmla="*/ 2002693 h 2237156"/>
                <a:gd name="connsiteX23-431" fmla="*/ 1113112 w 2262025"/>
                <a:gd name="connsiteY23-432" fmla="*/ 1709395 h 2237156"/>
                <a:gd name="connsiteX24-433" fmla="*/ 1000968 w 2262025"/>
                <a:gd name="connsiteY24-434" fmla="*/ 2140716 h 2237156"/>
                <a:gd name="connsiteX25-435" fmla="*/ 586900 w 2262025"/>
                <a:gd name="connsiteY25-436" fmla="*/ 2226979 h 2237156"/>
                <a:gd name="connsiteX26-437" fmla="*/ 431625 w 2262025"/>
                <a:gd name="connsiteY26-438" fmla="*/ 1976814 h 2237156"/>
                <a:gd name="connsiteX27-439" fmla="*/ 138327 w 2262025"/>
                <a:gd name="connsiteY27-440" fmla="*/ 1812912 h 2237156"/>
                <a:gd name="connsiteX28-441" fmla="*/ 302229 w 2262025"/>
                <a:gd name="connsiteY28-442" fmla="*/ 1355712 h 2237156"/>
                <a:gd name="connsiteX29-443" fmla="*/ 155580 w 2262025"/>
                <a:gd name="connsiteY29-444" fmla="*/ 1321206 h 2237156"/>
                <a:gd name="connsiteX30-445" fmla="*/ 304 w 2262025"/>
                <a:gd name="connsiteY30-446" fmla="*/ 1019282 h 2237156"/>
                <a:gd name="connsiteX31-447" fmla="*/ 129700 w 2262025"/>
                <a:gd name="connsiteY31-448" fmla="*/ 786368 h 2237156"/>
                <a:gd name="connsiteX0-449" fmla="*/ 129700 w 2262025"/>
                <a:gd name="connsiteY0-450" fmla="*/ 786368 h 2237156"/>
                <a:gd name="connsiteX1-451" fmla="*/ 86568 w 2262025"/>
                <a:gd name="connsiteY1-452" fmla="*/ 562082 h 2237156"/>
                <a:gd name="connsiteX2-453" fmla="*/ 276349 w 2262025"/>
                <a:gd name="connsiteY2-454" fmla="*/ 424059 h 2237156"/>
                <a:gd name="connsiteX3-455" fmla="*/ 690417 w 2262025"/>
                <a:gd name="connsiteY3-456" fmla="*/ 424059 h 2237156"/>
                <a:gd name="connsiteX4-457" fmla="*/ 724923 w 2262025"/>
                <a:gd name="connsiteY4-458" fmla="*/ 320542 h 2237156"/>
                <a:gd name="connsiteX5-459" fmla="*/ 768055 w 2262025"/>
                <a:gd name="connsiteY5-460" fmla="*/ 165267 h 2237156"/>
                <a:gd name="connsiteX6-461" fmla="*/ 1026848 w 2262025"/>
                <a:gd name="connsiteY6-462" fmla="*/ 35870 h 2237156"/>
                <a:gd name="connsiteX7-463" fmla="*/ 1199376 w 2262025"/>
                <a:gd name="connsiteY7-464" fmla="*/ 35870 h 2237156"/>
                <a:gd name="connsiteX8-465" fmla="*/ 1406410 w 2262025"/>
                <a:gd name="connsiteY8-466" fmla="*/ 9991 h 2237156"/>
                <a:gd name="connsiteX9-467" fmla="*/ 1673829 w 2262025"/>
                <a:gd name="connsiteY9-468" fmla="*/ 225651 h 2237156"/>
                <a:gd name="connsiteX10-469" fmla="*/ 1699708 w 2262025"/>
                <a:gd name="connsiteY10-470" fmla="*/ 458565 h 2237156"/>
                <a:gd name="connsiteX11-471" fmla="*/ 1880863 w 2262025"/>
                <a:gd name="connsiteY11-472" fmla="*/ 424059 h 2237156"/>
                <a:gd name="connsiteX12-473" fmla="*/ 2156908 w 2262025"/>
                <a:gd name="connsiteY12-474" fmla="*/ 639719 h 2237156"/>
                <a:gd name="connsiteX13-475" fmla="*/ 2113776 w 2262025"/>
                <a:gd name="connsiteY13-476" fmla="*/ 786368 h 2237156"/>
                <a:gd name="connsiteX14-477" fmla="*/ 2225919 w 2262025"/>
                <a:gd name="connsiteY14-478" fmla="*/ 846753 h 2237156"/>
                <a:gd name="connsiteX15-479" fmla="*/ 2243172 w 2262025"/>
                <a:gd name="connsiteY15-480" fmla="*/ 1200436 h 2237156"/>
                <a:gd name="connsiteX16-481" fmla="*/ 1975753 w 2262025"/>
                <a:gd name="connsiteY16-482" fmla="*/ 1390217 h 2237156"/>
                <a:gd name="connsiteX17-483" fmla="*/ 2087897 w 2262025"/>
                <a:gd name="connsiteY17-484" fmla="*/ 1536867 h 2237156"/>
                <a:gd name="connsiteX18-485" fmla="*/ 2096523 w 2262025"/>
                <a:gd name="connsiteY18-486" fmla="*/ 1812912 h 2237156"/>
                <a:gd name="connsiteX19-487" fmla="*/ 1906742 w 2262025"/>
                <a:gd name="connsiteY19-488" fmla="*/ 1942308 h 2237156"/>
                <a:gd name="connsiteX20-489" fmla="*/ 1760092 w 2262025"/>
                <a:gd name="connsiteY20-490" fmla="*/ 2183847 h 2237156"/>
                <a:gd name="connsiteX21-491" fmla="*/ 1458168 w 2262025"/>
                <a:gd name="connsiteY21-492" fmla="*/ 2218354 h 2237156"/>
                <a:gd name="connsiteX22-493" fmla="*/ 1208002 w 2262025"/>
                <a:gd name="connsiteY22-494" fmla="*/ 2002693 h 2237156"/>
                <a:gd name="connsiteX23-495" fmla="*/ 1113112 w 2262025"/>
                <a:gd name="connsiteY23-496" fmla="*/ 1709395 h 2237156"/>
                <a:gd name="connsiteX24-497" fmla="*/ 1000968 w 2262025"/>
                <a:gd name="connsiteY24-498" fmla="*/ 2140716 h 2237156"/>
                <a:gd name="connsiteX25-499" fmla="*/ 586900 w 2262025"/>
                <a:gd name="connsiteY25-500" fmla="*/ 2226979 h 2237156"/>
                <a:gd name="connsiteX26-501" fmla="*/ 431625 w 2262025"/>
                <a:gd name="connsiteY26-502" fmla="*/ 1976814 h 2237156"/>
                <a:gd name="connsiteX27-503" fmla="*/ 138327 w 2262025"/>
                <a:gd name="connsiteY27-504" fmla="*/ 1812912 h 2237156"/>
                <a:gd name="connsiteX28-505" fmla="*/ 302229 w 2262025"/>
                <a:gd name="connsiteY28-506" fmla="*/ 1355712 h 2237156"/>
                <a:gd name="connsiteX29-507" fmla="*/ 155580 w 2262025"/>
                <a:gd name="connsiteY29-508" fmla="*/ 1321206 h 2237156"/>
                <a:gd name="connsiteX30-509" fmla="*/ 304 w 2262025"/>
                <a:gd name="connsiteY30-510" fmla="*/ 1019282 h 2237156"/>
                <a:gd name="connsiteX31-511" fmla="*/ 129700 w 2262025"/>
                <a:gd name="connsiteY31-512" fmla="*/ 786368 h 2237156"/>
                <a:gd name="connsiteX0-513" fmla="*/ 129700 w 2262025"/>
                <a:gd name="connsiteY0-514" fmla="*/ 786368 h 2237156"/>
                <a:gd name="connsiteX1-515" fmla="*/ 86568 w 2262025"/>
                <a:gd name="connsiteY1-516" fmla="*/ 562082 h 2237156"/>
                <a:gd name="connsiteX2-517" fmla="*/ 276349 w 2262025"/>
                <a:gd name="connsiteY2-518" fmla="*/ 424059 h 2237156"/>
                <a:gd name="connsiteX3-519" fmla="*/ 690417 w 2262025"/>
                <a:gd name="connsiteY3-520" fmla="*/ 424059 h 2237156"/>
                <a:gd name="connsiteX4-521" fmla="*/ 724923 w 2262025"/>
                <a:gd name="connsiteY4-522" fmla="*/ 320542 h 2237156"/>
                <a:gd name="connsiteX5-523" fmla="*/ 768055 w 2262025"/>
                <a:gd name="connsiteY5-524" fmla="*/ 165267 h 2237156"/>
                <a:gd name="connsiteX6-525" fmla="*/ 1026848 w 2262025"/>
                <a:gd name="connsiteY6-526" fmla="*/ 35870 h 2237156"/>
                <a:gd name="connsiteX7-527" fmla="*/ 1199376 w 2262025"/>
                <a:gd name="connsiteY7-528" fmla="*/ 35870 h 2237156"/>
                <a:gd name="connsiteX8-529" fmla="*/ 1406410 w 2262025"/>
                <a:gd name="connsiteY8-530" fmla="*/ 9991 h 2237156"/>
                <a:gd name="connsiteX9-531" fmla="*/ 1673829 w 2262025"/>
                <a:gd name="connsiteY9-532" fmla="*/ 225651 h 2237156"/>
                <a:gd name="connsiteX10-533" fmla="*/ 1699708 w 2262025"/>
                <a:gd name="connsiteY10-534" fmla="*/ 458565 h 2237156"/>
                <a:gd name="connsiteX11-535" fmla="*/ 1880863 w 2262025"/>
                <a:gd name="connsiteY11-536" fmla="*/ 424059 h 2237156"/>
                <a:gd name="connsiteX12-537" fmla="*/ 2156908 w 2262025"/>
                <a:gd name="connsiteY12-538" fmla="*/ 639719 h 2237156"/>
                <a:gd name="connsiteX13-539" fmla="*/ 2113776 w 2262025"/>
                <a:gd name="connsiteY13-540" fmla="*/ 786368 h 2237156"/>
                <a:gd name="connsiteX14-541" fmla="*/ 2225919 w 2262025"/>
                <a:gd name="connsiteY14-542" fmla="*/ 846753 h 2237156"/>
                <a:gd name="connsiteX15-543" fmla="*/ 2243172 w 2262025"/>
                <a:gd name="connsiteY15-544" fmla="*/ 1200436 h 2237156"/>
                <a:gd name="connsiteX16-545" fmla="*/ 1975753 w 2262025"/>
                <a:gd name="connsiteY16-546" fmla="*/ 1390217 h 2237156"/>
                <a:gd name="connsiteX17-547" fmla="*/ 2087897 w 2262025"/>
                <a:gd name="connsiteY17-548" fmla="*/ 1536867 h 2237156"/>
                <a:gd name="connsiteX18-549" fmla="*/ 2096523 w 2262025"/>
                <a:gd name="connsiteY18-550" fmla="*/ 1812912 h 2237156"/>
                <a:gd name="connsiteX19-551" fmla="*/ 1906742 w 2262025"/>
                <a:gd name="connsiteY19-552" fmla="*/ 1942308 h 2237156"/>
                <a:gd name="connsiteX20-553" fmla="*/ 1760092 w 2262025"/>
                <a:gd name="connsiteY20-554" fmla="*/ 2183847 h 2237156"/>
                <a:gd name="connsiteX21-555" fmla="*/ 1458168 w 2262025"/>
                <a:gd name="connsiteY21-556" fmla="*/ 2218354 h 2237156"/>
                <a:gd name="connsiteX22-557" fmla="*/ 1208002 w 2262025"/>
                <a:gd name="connsiteY22-558" fmla="*/ 2002693 h 2237156"/>
                <a:gd name="connsiteX23-559" fmla="*/ 1113112 w 2262025"/>
                <a:gd name="connsiteY23-560" fmla="*/ 1709395 h 2237156"/>
                <a:gd name="connsiteX24-561" fmla="*/ 1000968 w 2262025"/>
                <a:gd name="connsiteY24-562" fmla="*/ 2140716 h 2237156"/>
                <a:gd name="connsiteX25-563" fmla="*/ 586900 w 2262025"/>
                <a:gd name="connsiteY25-564" fmla="*/ 2226979 h 2237156"/>
                <a:gd name="connsiteX26-565" fmla="*/ 431625 w 2262025"/>
                <a:gd name="connsiteY26-566" fmla="*/ 1976814 h 2237156"/>
                <a:gd name="connsiteX27-567" fmla="*/ 138327 w 2262025"/>
                <a:gd name="connsiteY27-568" fmla="*/ 1812912 h 2237156"/>
                <a:gd name="connsiteX28-569" fmla="*/ 302229 w 2262025"/>
                <a:gd name="connsiteY28-570" fmla="*/ 1355712 h 2237156"/>
                <a:gd name="connsiteX29-571" fmla="*/ 155580 w 2262025"/>
                <a:gd name="connsiteY29-572" fmla="*/ 1321206 h 2237156"/>
                <a:gd name="connsiteX30-573" fmla="*/ 304 w 2262025"/>
                <a:gd name="connsiteY30-574" fmla="*/ 1019282 h 2237156"/>
                <a:gd name="connsiteX31-575" fmla="*/ 129700 w 2262025"/>
                <a:gd name="connsiteY31-576" fmla="*/ 786368 h 2237156"/>
                <a:gd name="connsiteX0-577" fmla="*/ 129625 w 2261950"/>
                <a:gd name="connsiteY0-578" fmla="*/ 786368 h 2237156"/>
                <a:gd name="connsiteX1-579" fmla="*/ 86493 w 2261950"/>
                <a:gd name="connsiteY1-580" fmla="*/ 562082 h 2237156"/>
                <a:gd name="connsiteX2-581" fmla="*/ 276274 w 2261950"/>
                <a:gd name="connsiteY2-582" fmla="*/ 424059 h 2237156"/>
                <a:gd name="connsiteX3-583" fmla="*/ 690342 w 2261950"/>
                <a:gd name="connsiteY3-584" fmla="*/ 424059 h 2237156"/>
                <a:gd name="connsiteX4-585" fmla="*/ 724848 w 2261950"/>
                <a:gd name="connsiteY4-586" fmla="*/ 320542 h 2237156"/>
                <a:gd name="connsiteX5-587" fmla="*/ 767980 w 2261950"/>
                <a:gd name="connsiteY5-588" fmla="*/ 165267 h 2237156"/>
                <a:gd name="connsiteX6-589" fmla="*/ 1026773 w 2261950"/>
                <a:gd name="connsiteY6-590" fmla="*/ 35870 h 2237156"/>
                <a:gd name="connsiteX7-591" fmla="*/ 1199301 w 2261950"/>
                <a:gd name="connsiteY7-592" fmla="*/ 35870 h 2237156"/>
                <a:gd name="connsiteX8-593" fmla="*/ 1406335 w 2261950"/>
                <a:gd name="connsiteY8-594" fmla="*/ 9991 h 2237156"/>
                <a:gd name="connsiteX9-595" fmla="*/ 1673754 w 2261950"/>
                <a:gd name="connsiteY9-596" fmla="*/ 225651 h 2237156"/>
                <a:gd name="connsiteX10-597" fmla="*/ 1699633 w 2261950"/>
                <a:gd name="connsiteY10-598" fmla="*/ 458565 h 2237156"/>
                <a:gd name="connsiteX11-599" fmla="*/ 1880788 w 2261950"/>
                <a:gd name="connsiteY11-600" fmla="*/ 424059 h 2237156"/>
                <a:gd name="connsiteX12-601" fmla="*/ 2156833 w 2261950"/>
                <a:gd name="connsiteY12-602" fmla="*/ 639719 h 2237156"/>
                <a:gd name="connsiteX13-603" fmla="*/ 2113701 w 2261950"/>
                <a:gd name="connsiteY13-604" fmla="*/ 786368 h 2237156"/>
                <a:gd name="connsiteX14-605" fmla="*/ 2225844 w 2261950"/>
                <a:gd name="connsiteY14-606" fmla="*/ 846753 h 2237156"/>
                <a:gd name="connsiteX15-607" fmla="*/ 2243097 w 2261950"/>
                <a:gd name="connsiteY15-608" fmla="*/ 1200436 h 2237156"/>
                <a:gd name="connsiteX16-609" fmla="*/ 1975678 w 2261950"/>
                <a:gd name="connsiteY16-610" fmla="*/ 1390217 h 2237156"/>
                <a:gd name="connsiteX17-611" fmla="*/ 2087822 w 2261950"/>
                <a:gd name="connsiteY17-612" fmla="*/ 1536867 h 2237156"/>
                <a:gd name="connsiteX18-613" fmla="*/ 2096448 w 2261950"/>
                <a:gd name="connsiteY18-614" fmla="*/ 1812912 h 2237156"/>
                <a:gd name="connsiteX19-615" fmla="*/ 1906667 w 2261950"/>
                <a:gd name="connsiteY19-616" fmla="*/ 1942308 h 2237156"/>
                <a:gd name="connsiteX20-617" fmla="*/ 1760017 w 2261950"/>
                <a:gd name="connsiteY20-618" fmla="*/ 2183847 h 2237156"/>
                <a:gd name="connsiteX21-619" fmla="*/ 1458093 w 2261950"/>
                <a:gd name="connsiteY21-620" fmla="*/ 2218354 h 2237156"/>
                <a:gd name="connsiteX22-621" fmla="*/ 1207927 w 2261950"/>
                <a:gd name="connsiteY22-622" fmla="*/ 2002693 h 2237156"/>
                <a:gd name="connsiteX23-623" fmla="*/ 1113037 w 2261950"/>
                <a:gd name="connsiteY23-624" fmla="*/ 1709395 h 2237156"/>
                <a:gd name="connsiteX24-625" fmla="*/ 1000893 w 2261950"/>
                <a:gd name="connsiteY24-626" fmla="*/ 2140716 h 2237156"/>
                <a:gd name="connsiteX25-627" fmla="*/ 586825 w 2261950"/>
                <a:gd name="connsiteY25-628" fmla="*/ 2226979 h 2237156"/>
                <a:gd name="connsiteX26-629" fmla="*/ 431550 w 2261950"/>
                <a:gd name="connsiteY26-630" fmla="*/ 1976814 h 2237156"/>
                <a:gd name="connsiteX27-631" fmla="*/ 138252 w 2261950"/>
                <a:gd name="connsiteY27-632" fmla="*/ 1812912 h 2237156"/>
                <a:gd name="connsiteX28-633" fmla="*/ 302154 w 2261950"/>
                <a:gd name="connsiteY28-634" fmla="*/ 1355712 h 2237156"/>
                <a:gd name="connsiteX29-635" fmla="*/ 103746 w 2261950"/>
                <a:gd name="connsiteY29-636" fmla="*/ 1321206 h 2237156"/>
                <a:gd name="connsiteX30-637" fmla="*/ 229 w 2261950"/>
                <a:gd name="connsiteY30-638" fmla="*/ 1019282 h 2237156"/>
                <a:gd name="connsiteX31-639" fmla="*/ 129625 w 2261950"/>
                <a:gd name="connsiteY31-640" fmla="*/ 786368 h 2237156"/>
                <a:gd name="connsiteX0-641" fmla="*/ 129625 w 2261950"/>
                <a:gd name="connsiteY0-642" fmla="*/ 786368 h 2237156"/>
                <a:gd name="connsiteX1-643" fmla="*/ 86493 w 2261950"/>
                <a:gd name="connsiteY1-644" fmla="*/ 562082 h 2237156"/>
                <a:gd name="connsiteX2-645" fmla="*/ 276274 w 2261950"/>
                <a:gd name="connsiteY2-646" fmla="*/ 424059 h 2237156"/>
                <a:gd name="connsiteX3-647" fmla="*/ 690342 w 2261950"/>
                <a:gd name="connsiteY3-648" fmla="*/ 424059 h 2237156"/>
                <a:gd name="connsiteX4-649" fmla="*/ 724848 w 2261950"/>
                <a:gd name="connsiteY4-650" fmla="*/ 320542 h 2237156"/>
                <a:gd name="connsiteX5-651" fmla="*/ 767980 w 2261950"/>
                <a:gd name="connsiteY5-652" fmla="*/ 165267 h 2237156"/>
                <a:gd name="connsiteX6-653" fmla="*/ 1026773 w 2261950"/>
                <a:gd name="connsiteY6-654" fmla="*/ 35870 h 2237156"/>
                <a:gd name="connsiteX7-655" fmla="*/ 1199301 w 2261950"/>
                <a:gd name="connsiteY7-656" fmla="*/ 35870 h 2237156"/>
                <a:gd name="connsiteX8-657" fmla="*/ 1406335 w 2261950"/>
                <a:gd name="connsiteY8-658" fmla="*/ 9991 h 2237156"/>
                <a:gd name="connsiteX9-659" fmla="*/ 1673754 w 2261950"/>
                <a:gd name="connsiteY9-660" fmla="*/ 225651 h 2237156"/>
                <a:gd name="connsiteX10-661" fmla="*/ 1699633 w 2261950"/>
                <a:gd name="connsiteY10-662" fmla="*/ 458565 h 2237156"/>
                <a:gd name="connsiteX11-663" fmla="*/ 1880788 w 2261950"/>
                <a:gd name="connsiteY11-664" fmla="*/ 424059 h 2237156"/>
                <a:gd name="connsiteX12-665" fmla="*/ 2156833 w 2261950"/>
                <a:gd name="connsiteY12-666" fmla="*/ 639719 h 2237156"/>
                <a:gd name="connsiteX13-667" fmla="*/ 2113701 w 2261950"/>
                <a:gd name="connsiteY13-668" fmla="*/ 786368 h 2237156"/>
                <a:gd name="connsiteX14-669" fmla="*/ 2225844 w 2261950"/>
                <a:gd name="connsiteY14-670" fmla="*/ 846753 h 2237156"/>
                <a:gd name="connsiteX15-671" fmla="*/ 2243097 w 2261950"/>
                <a:gd name="connsiteY15-672" fmla="*/ 1200436 h 2237156"/>
                <a:gd name="connsiteX16-673" fmla="*/ 1975678 w 2261950"/>
                <a:gd name="connsiteY16-674" fmla="*/ 1390217 h 2237156"/>
                <a:gd name="connsiteX17-675" fmla="*/ 2087822 w 2261950"/>
                <a:gd name="connsiteY17-676" fmla="*/ 1536867 h 2237156"/>
                <a:gd name="connsiteX18-677" fmla="*/ 2096448 w 2261950"/>
                <a:gd name="connsiteY18-678" fmla="*/ 1812912 h 2237156"/>
                <a:gd name="connsiteX19-679" fmla="*/ 1906667 w 2261950"/>
                <a:gd name="connsiteY19-680" fmla="*/ 1942308 h 2237156"/>
                <a:gd name="connsiteX20-681" fmla="*/ 1760017 w 2261950"/>
                <a:gd name="connsiteY20-682" fmla="*/ 2183847 h 2237156"/>
                <a:gd name="connsiteX21-683" fmla="*/ 1458093 w 2261950"/>
                <a:gd name="connsiteY21-684" fmla="*/ 2218354 h 2237156"/>
                <a:gd name="connsiteX22-685" fmla="*/ 1207927 w 2261950"/>
                <a:gd name="connsiteY22-686" fmla="*/ 2002693 h 2237156"/>
                <a:gd name="connsiteX23-687" fmla="*/ 1113037 w 2261950"/>
                <a:gd name="connsiteY23-688" fmla="*/ 1709395 h 2237156"/>
                <a:gd name="connsiteX24-689" fmla="*/ 1000893 w 2261950"/>
                <a:gd name="connsiteY24-690" fmla="*/ 2140716 h 2237156"/>
                <a:gd name="connsiteX25-691" fmla="*/ 586825 w 2261950"/>
                <a:gd name="connsiteY25-692" fmla="*/ 2226979 h 2237156"/>
                <a:gd name="connsiteX26-693" fmla="*/ 431550 w 2261950"/>
                <a:gd name="connsiteY26-694" fmla="*/ 1976814 h 2237156"/>
                <a:gd name="connsiteX27-695" fmla="*/ 138252 w 2261950"/>
                <a:gd name="connsiteY27-696" fmla="*/ 1812912 h 2237156"/>
                <a:gd name="connsiteX28-697" fmla="*/ 302154 w 2261950"/>
                <a:gd name="connsiteY28-698" fmla="*/ 1355712 h 2237156"/>
                <a:gd name="connsiteX29-699" fmla="*/ 103746 w 2261950"/>
                <a:gd name="connsiteY29-700" fmla="*/ 1321206 h 2237156"/>
                <a:gd name="connsiteX30-701" fmla="*/ 229 w 2261950"/>
                <a:gd name="connsiteY30-702" fmla="*/ 1019282 h 2237156"/>
                <a:gd name="connsiteX31-703" fmla="*/ 129625 w 2261950"/>
                <a:gd name="connsiteY31-704" fmla="*/ 786368 h 2237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4" descr="Free Black And White Cartoon Flowers, Download Free Black And White Cartoon  Flowers png images, Free ClipArts on Clipart Library"/>
            <p:cNvPicPr>
              <a:picLocks noChangeAspect="1" noChangeArrowheads="1"/>
            </p:cNvPicPr>
            <p:nvPr/>
          </p:nvPicPr>
          <p:blipFill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 flipH="1">
            <a:off x="4435116" y="1936151"/>
            <a:ext cx="633767" cy="614624"/>
            <a:chOff x="1180524" y="481715"/>
            <a:chExt cx="2317638" cy="2247631"/>
          </a:xfrm>
        </p:grpSpPr>
        <p:sp>
          <p:nvSpPr>
            <p:cNvPr id="21" name="Freeform 20"/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-1" fmla="*/ 129700 w 2262025"/>
                <a:gd name="connsiteY0-2" fmla="*/ 786368 h 2242639"/>
                <a:gd name="connsiteX1-3" fmla="*/ 86568 w 2262025"/>
                <a:gd name="connsiteY1-4" fmla="*/ 562082 h 2242639"/>
                <a:gd name="connsiteX2-5" fmla="*/ 276349 w 2262025"/>
                <a:gd name="connsiteY2-6" fmla="*/ 424059 h 2242639"/>
                <a:gd name="connsiteX3-7" fmla="*/ 690417 w 2262025"/>
                <a:gd name="connsiteY3-8" fmla="*/ 424059 h 2242639"/>
                <a:gd name="connsiteX4-9" fmla="*/ 724923 w 2262025"/>
                <a:gd name="connsiteY4-10" fmla="*/ 320542 h 2242639"/>
                <a:gd name="connsiteX5-11" fmla="*/ 768055 w 2262025"/>
                <a:gd name="connsiteY5-12" fmla="*/ 165267 h 2242639"/>
                <a:gd name="connsiteX6-13" fmla="*/ 1026848 w 2262025"/>
                <a:gd name="connsiteY6-14" fmla="*/ 35870 h 2242639"/>
                <a:gd name="connsiteX7-15" fmla="*/ 1199376 w 2262025"/>
                <a:gd name="connsiteY7-16" fmla="*/ 35870 h 2242639"/>
                <a:gd name="connsiteX8-17" fmla="*/ 1406410 w 2262025"/>
                <a:gd name="connsiteY8-18" fmla="*/ 9991 h 2242639"/>
                <a:gd name="connsiteX9-19" fmla="*/ 1673829 w 2262025"/>
                <a:gd name="connsiteY9-20" fmla="*/ 225651 h 2242639"/>
                <a:gd name="connsiteX10-21" fmla="*/ 1699708 w 2262025"/>
                <a:gd name="connsiteY10-22" fmla="*/ 458565 h 2242639"/>
                <a:gd name="connsiteX11-23" fmla="*/ 1880863 w 2262025"/>
                <a:gd name="connsiteY11-24" fmla="*/ 424059 h 2242639"/>
                <a:gd name="connsiteX12-25" fmla="*/ 2156908 w 2262025"/>
                <a:gd name="connsiteY12-26" fmla="*/ 639719 h 2242639"/>
                <a:gd name="connsiteX13-27" fmla="*/ 2113776 w 2262025"/>
                <a:gd name="connsiteY13-28" fmla="*/ 786368 h 2242639"/>
                <a:gd name="connsiteX14-29" fmla="*/ 2225919 w 2262025"/>
                <a:gd name="connsiteY14-30" fmla="*/ 846753 h 2242639"/>
                <a:gd name="connsiteX15-31" fmla="*/ 2243172 w 2262025"/>
                <a:gd name="connsiteY15-32" fmla="*/ 1200436 h 2242639"/>
                <a:gd name="connsiteX16-33" fmla="*/ 1975753 w 2262025"/>
                <a:gd name="connsiteY16-34" fmla="*/ 1390217 h 2242639"/>
                <a:gd name="connsiteX17-35" fmla="*/ 2087897 w 2262025"/>
                <a:gd name="connsiteY17-36" fmla="*/ 1536867 h 2242639"/>
                <a:gd name="connsiteX18-37" fmla="*/ 2096523 w 2262025"/>
                <a:gd name="connsiteY18-38" fmla="*/ 1812912 h 2242639"/>
                <a:gd name="connsiteX19-39" fmla="*/ 1906742 w 2262025"/>
                <a:gd name="connsiteY19-40" fmla="*/ 1942308 h 2242639"/>
                <a:gd name="connsiteX20-41" fmla="*/ 1785972 w 2262025"/>
                <a:gd name="connsiteY20-42" fmla="*/ 2192474 h 2242639"/>
                <a:gd name="connsiteX21-43" fmla="*/ 1501300 w 2262025"/>
                <a:gd name="connsiteY21-44" fmla="*/ 2226980 h 2242639"/>
                <a:gd name="connsiteX22-45" fmla="*/ 1208002 w 2262025"/>
                <a:gd name="connsiteY22-46" fmla="*/ 2002693 h 2242639"/>
                <a:gd name="connsiteX23-47" fmla="*/ 1113112 w 2262025"/>
                <a:gd name="connsiteY23-48" fmla="*/ 1709395 h 2242639"/>
                <a:gd name="connsiteX24-49" fmla="*/ 1000968 w 2262025"/>
                <a:gd name="connsiteY24-50" fmla="*/ 2140716 h 2242639"/>
                <a:gd name="connsiteX25-51" fmla="*/ 526515 w 2262025"/>
                <a:gd name="connsiteY25-52" fmla="*/ 2132089 h 2242639"/>
                <a:gd name="connsiteX26-53" fmla="*/ 466131 w 2262025"/>
                <a:gd name="connsiteY26-54" fmla="*/ 1959561 h 2242639"/>
                <a:gd name="connsiteX27-55" fmla="*/ 138327 w 2262025"/>
                <a:gd name="connsiteY27-56" fmla="*/ 1812912 h 2242639"/>
                <a:gd name="connsiteX28-57" fmla="*/ 302229 w 2262025"/>
                <a:gd name="connsiteY28-58" fmla="*/ 1355712 h 2242639"/>
                <a:gd name="connsiteX29-59" fmla="*/ 155580 w 2262025"/>
                <a:gd name="connsiteY29-60" fmla="*/ 1321206 h 2242639"/>
                <a:gd name="connsiteX30-61" fmla="*/ 304 w 2262025"/>
                <a:gd name="connsiteY30-62" fmla="*/ 1019282 h 2242639"/>
                <a:gd name="connsiteX31-63" fmla="*/ 129700 w 2262025"/>
                <a:gd name="connsiteY31-64" fmla="*/ 786368 h 2242639"/>
                <a:gd name="connsiteX0-65" fmla="*/ 129700 w 2262025"/>
                <a:gd name="connsiteY0-66" fmla="*/ 786368 h 2236200"/>
                <a:gd name="connsiteX1-67" fmla="*/ 86568 w 2262025"/>
                <a:gd name="connsiteY1-68" fmla="*/ 562082 h 2236200"/>
                <a:gd name="connsiteX2-69" fmla="*/ 276349 w 2262025"/>
                <a:gd name="connsiteY2-70" fmla="*/ 424059 h 2236200"/>
                <a:gd name="connsiteX3-71" fmla="*/ 690417 w 2262025"/>
                <a:gd name="connsiteY3-72" fmla="*/ 424059 h 2236200"/>
                <a:gd name="connsiteX4-73" fmla="*/ 724923 w 2262025"/>
                <a:gd name="connsiteY4-74" fmla="*/ 320542 h 2236200"/>
                <a:gd name="connsiteX5-75" fmla="*/ 768055 w 2262025"/>
                <a:gd name="connsiteY5-76" fmla="*/ 165267 h 2236200"/>
                <a:gd name="connsiteX6-77" fmla="*/ 1026848 w 2262025"/>
                <a:gd name="connsiteY6-78" fmla="*/ 35870 h 2236200"/>
                <a:gd name="connsiteX7-79" fmla="*/ 1199376 w 2262025"/>
                <a:gd name="connsiteY7-80" fmla="*/ 35870 h 2236200"/>
                <a:gd name="connsiteX8-81" fmla="*/ 1406410 w 2262025"/>
                <a:gd name="connsiteY8-82" fmla="*/ 9991 h 2236200"/>
                <a:gd name="connsiteX9-83" fmla="*/ 1673829 w 2262025"/>
                <a:gd name="connsiteY9-84" fmla="*/ 225651 h 2236200"/>
                <a:gd name="connsiteX10-85" fmla="*/ 1699708 w 2262025"/>
                <a:gd name="connsiteY10-86" fmla="*/ 458565 h 2236200"/>
                <a:gd name="connsiteX11-87" fmla="*/ 1880863 w 2262025"/>
                <a:gd name="connsiteY11-88" fmla="*/ 424059 h 2236200"/>
                <a:gd name="connsiteX12-89" fmla="*/ 2156908 w 2262025"/>
                <a:gd name="connsiteY12-90" fmla="*/ 639719 h 2236200"/>
                <a:gd name="connsiteX13-91" fmla="*/ 2113776 w 2262025"/>
                <a:gd name="connsiteY13-92" fmla="*/ 786368 h 2236200"/>
                <a:gd name="connsiteX14-93" fmla="*/ 2225919 w 2262025"/>
                <a:gd name="connsiteY14-94" fmla="*/ 846753 h 2236200"/>
                <a:gd name="connsiteX15-95" fmla="*/ 2243172 w 2262025"/>
                <a:gd name="connsiteY15-96" fmla="*/ 1200436 h 2236200"/>
                <a:gd name="connsiteX16-97" fmla="*/ 1975753 w 2262025"/>
                <a:gd name="connsiteY16-98" fmla="*/ 1390217 h 2236200"/>
                <a:gd name="connsiteX17-99" fmla="*/ 2087897 w 2262025"/>
                <a:gd name="connsiteY17-100" fmla="*/ 1536867 h 2236200"/>
                <a:gd name="connsiteX18-101" fmla="*/ 2096523 w 2262025"/>
                <a:gd name="connsiteY18-102" fmla="*/ 1812912 h 2236200"/>
                <a:gd name="connsiteX19-103" fmla="*/ 1906742 w 2262025"/>
                <a:gd name="connsiteY19-104" fmla="*/ 1942308 h 2236200"/>
                <a:gd name="connsiteX20-105" fmla="*/ 1785972 w 2262025"/>
                <a:gd name="connsiteY20-106" fmla="*/ 2192474 h 2236200"/>
                <a:gd name="connsiteX21-107" fmla="*/ 1458168 w 2262025"/>
                <a:gd name="connsiteY21-108" fmla="*/ 2218354 h 2236200"/>
                <a:gd name="connsiteX22-109" fmla="*/ 1208002 w 2262025"/>
                <a:gd name="connsiteY22-110" fmla="*/ 2002693 h 2236200"/>
                <a:gd name="connsiteX23-111" fmla="*/ 1113112 w 2262025"/>
                <a:gd name="connsiteY23-112" fmla="*/ 1709395 h 2236200"/>
                <a:gd name="connsiteX24-113" fmla="*/ 1000968 w 2262025"/>
                <a:gd name="connsiteY24-114" fmla="*/ 2140716 h 2236200"/>
                <a:gd name="connsiteX25-115" fmla="*/ 526515 w 2262025"/>
                <a:gd name="connsiteY25-116" fmla="*/ 2132089 h 2236200"/>
                <a:gd name="connsiteX26-117" fmla="*/ 466131 w 2262025"/>
                <a:gd name="connsiteY26-118" fmla="*/ 1959561 h 2236200"/>
                <a:gd name="connsiteX27-119" fmla="*/ 138327 w 2262025"/>
                <a:gd name="connsiteY27-120" fmla="*/ 1812912 h 2236200"/>
                <a:gd name="connsiteX28-121" fmla="*/ 302229 w 2262025"/>
                <a:gd name="connsiteY28-122" fmla="*/ 1355712 h 2236200"/>
                <a:gd name="connsiteX29-123" fmla="*/ 155580 w 2262025"/>
                <a:gd name="connsiteY29-124" fmla="*/ 1321206 h 2236200"/>
                <a:gd name="connsiteX30-125" fmla="*/ 304 w 2262025"/>
                <a:gd name="connsiteY30-126" fmla="*/ 1019282 h 2236200"/>
                <a:gd name="connsiteX31-127" fmla="*/ 129700 w 2262025"/>
                <a:gd name="connsiteY31-128" fmla="*/ 786368 h 2236200"/>
                <a:gd name="connsiteX0-129" fmla="*/ 129700 w 2262025"/>
                <a:gd name="connsiteY0-130" fmla="*/ 786368 h 2233050"/>
                <a:gd name="connsiteX1-131" fmla="*/ 86568 w 2262025"/>
                <a:gd name="connsiteY1-132" fmla="*/ 562082 h 2233050"/>
                <a:gd name="connsiteX2-133" fmla="*/ 276349 w 2262025"/>
                <a:gd name="connsiteY2-134" fmla="*/ 424059 h 2233050"/>
                <a:gd name="connsiteX3-135" fmla="*/ 690417 w 2262025"/>
                <a:gd name="connsiteY3-136" fmla="*/ 424059 h 2233050"/>
                <a:gd name="connsiteX4-137" fmla="*/ 724923 w 2262025"/>
                <a:gd name="connsiteY4-138" fmla="*/ 320542 h 2233050"/>
                <a:gd name="connsiteX5-139" fmla="*/ 768055 w 2262025"/>
                <a:gd name="connsiteY5-140" fmla="*/ 165267 h 2233050"/>
                <a:gd name="connsiteX6-141" fmla="*/ 1026848 w 2262025"/>
                <a:gd name="connsiteY6-142" fmla="*/ 35870 h 2233050"/>
                <a:gd name="connsiteX7-143" fmla="*/ 1199376 w 2262025"/>
                <a:gd name="connsiteY7-144" fmla="*/ 35870 h 2233050"/>
                <a:gd name="connsiteX8-145" fmla="*/ 1406410 w 2262025"/>
                <a:gd name="connsiteY8-146" fmla="*/ 9991 h 2233050"/>
                <a:gd name="connsiteX9-147" fmla="*/ 1673829 w 2262025"/>
                <a:gd name="connsiteY9-148" fmla="*/ 225651 h 2233050"/>
                <a:gd name="connsiteX10-149" fmla="*/ 1699708 w 2262025"/>
                <a:gd name="connsiteY10-150" fmla="*/ 458565 h 2233050"/>
                <a:gd name="connsiteX11-151" fmla="*/ 1880863 w 2262025"/>
                <a:gd name="connsiteY11-152" fmla="*/ 424059 h 2233050"/>
                <a:gd name="connsiteX12-153" fmla="*/ 2156908 w 2262025"/>
                <a:gd name="connsiteY12-154" fmla="*/ 639719 h 2233050"/>
                <a:gd name="connsiteX13-155" fmla="*/ 2113776 w 2262025"/>
                <a:gd name="connsiteY13-156" fmla="*/ 786368 h 2233050"/>
                <a:gd name="connsiteX14-157" fmla="*/ 2225919 w 2262025"/>
                <a:gd name="connsiteY14-158" fmla="*/ 846753 h 2233050"/>
                <a:gd name="connsiteX15-159" fmla="*/ 2243172 w 2262025"/>
                <a:gd name="connsiteY15-160" fmla="*/ 1200436 h 2233050"/>
                <a:gd name="connsiteX16-161" fmla="*/ 1975753 w 2262025"/>
                <a:gd name="connsiteY16-162" fmla="*/ 1390217 h 2233050"/>
                <a:gd name="connsiteX17-163" fmla="*/ 2087897 w 2262025"/>
                <a:gd name="connsiteY17-164" fmla="*/ 1536867 h 2233050"/>
                <a:gd name="connsiteX18-165" fmla="*/ 2096523 w 2262025"/>
                <a:gd name="connsiteY18-166" fmla="*/ 1812912 h 2233050"/>
                <a:gd name="connsiteX19-167" fmla="*/ 1906742 w 2262025"/>
                <a:gd name="connsiteY19-168" fmla="*/ 1942308 h 2233050"/>
                <a:gd name="connsiteX20-169" fmla="*/ 1760092 w 2262025"/>
                <a:gd name="connsiteY20-170" fmla="*/ 2183847 h 2233050"/>
                <a:gd name="connsiteX21-171" fmla="*/ 1458168 w 2262025"/>
                <a:gd name="connsiteY21-172" fmla="*/ 2218354 h 2233050"/>
                <a:gd name="connsiteX22-173" fmla="*/ 1208002 w 2262025"/>
                <a:gd name="connsiteY22-174" fmla="*/ 2002693 h 2233050"/>
                <a:gd name="connsiteX23-175" fmla="*/ 1113112 w 2262025"/>
                <a:gd name="connsiteY23-176" fmla="*/ 1709395 h 2233050"/>
                <a:gd name="connsiteX24-177" fmla="*/ 1000968 w 2262025"/>
                <a:gd name="connsiteY24-178" fmla="*/ 2140716 h 2233050"/>
                <a:gd name="connsiteX25-179" fmla="*/ 526515 w 2262025"/>
                <a:gd name="connsiteY25-180" fmla="*/ 2132089 h 2233050"/>
                <a:gd name="connsiteX26-181" fmla="*/ 466131 w 2262025"/>
                <a:gd name="connsiteY26-182" fmla="*/ 1959561 h 2233050"/>
                <a:gd name="connsiteX27-183" fmla="*/ 138327 w 2262025"/>
                <a:gd name="connsiteY27-184" fmla="*/ 1812912 h 2233050"/>
                <a:gd name="connsiteX28-185" fmla="*/ 302229 w 2262025"/>
                <a:gd name="connsiteY28-186" fmla="*/ 1355712 h 2233050"/>
                <a:gd name="connsiteX29-187" fmla="*/ 155580 w 2262025"/>
                <a:gd name="connsiteY29-188" fmla="*/ 1321206 h 2233050"/>
                <a:gd name="connsiteX30-189" fmla="*/ 304 w 2262025"/>
                <a:gd name="connsiteY30-190" fmla="*/ 1019282 h 2233050"/>
                <a:gd name="connsiteX31-191" fmla="*/ 129700 w 2262025"/>
                <a:gd name="connsiteY31-192" fmla="*/ 786368 h 2233050"/>
                <a:gd name="connsiteX0-193" fmla="*/ 129700 w 2262025"/>
                <a:gd name="connsiteY0-194" fmla="*/ 786368 h 2238369"/>
                <a:gd name="connsiteX1-195" fmla="*/ 86568 w 2262025"/>
                <a:gd name="connsiteY1-196" fmla="*/ 562082 h 2238369"/>
                <a:gd name="connsiteX2-197" fmla="*/ 276349 w 2262025"/>
                <a:gd name="connsiteY2-198" fmla="*/ 424059 h 2238369"/>
                <a:gd name="connsiteX3-199" fmla="*/ 690417 w 2262025"/>
                <a:gd name="connsiteY3-200" fmla="*/ 424059 h 2238369"/>
                <a:gd name="connsiteX4-201" fmla="*/ 724923 w 2262025"/>
                <a:gd name="connsiteY4-202" fmla="*/ 320542 h 2238369"/>
                <a:gd name="connsiteX5-203" fmla="*/ 768055 w 2262025"/>
                <a:gd name="connsiteY5-204" fmla="*/ 165267 h 2238369"/>
                <a:gd name="connsiteX6-205" fmla="*/ 1026848 w 2262025"/>
                <a:gd name="connsiteY6-206" fmla="*/ 35870 h 2238369"/>
                <a:gd name="connsiteX7-207" fmla="*/ 1199376 w 2262025"/>
                <a:gd name="connsiteY7-208" fmla="*/ 35870 h 2238369"/>
                <a:gd name="connsiteX8-209" fmla="*/ 1406410 w 2262025"/>
                <a:gd name="connsiteY8-210" fmla="*/ 9991 h 2238369"/>
                <a:gd name="connsiteX9-211" fmla="*/ 1673829 w 2262025"/>
                <a:gd name="connsiteY9-212" fmla="*/ 225651 h 2238369"/>
                <a:gd name="connsiteX10-213" fmla="*/ 1699708 w 2262025"/>
                <a:gd name="connsiteY10-214" fmla="*/ 458565 h 2238369"/>
                <a:gd name="connsiteX11-215" fmla="*/ 1880863 w 2262025"/>
                <a:gd name="connsiteY11-216" fmla="*/ 424059 h 2238369"/>
                <a:gd name="connsiteX12-217" fmla="*/ 2156908 w 2262025"/>
                <a:gd name="connsiteY12-218" fmla="*/ 639719 h 2238369"/>
                <a:gd name="connsiteX13-219" fmla="*/ 2113776 w 2262025"/>
                <a:gd name="connsiteY13-220" fmla="*/ 786368 h 2238369"/>
                <a:gd name="connsiteX14-221" fmla="*/ 2225919 w 2262025"/>
                <a:gd name="connsiteY14-222" fmla="*/ 846753 h 2238369"/>
                <a:gd name="connsiteX15-223" fmla="*/ 2243172 w 2262025"/>
                <a:gd name="connsiteY15-224" fmla="*/ 1200436 h 2238369"/>
                <a:gd name="connsiteX16-225" fmla="*/ 1975753 w 2262025"/>
                <a:gd name="connsiteY16-226" fmla="*/ 1390217 h 2238369"/>
                <a:gd name="connsiteX17-227" fmla="*/ 2087897 w 2262025"/>
                <a:gd name="connsiteY17-228" fmla="*/ 1536867 h 2238369"/>
                <a:gd name="connsiteX18-229" fmla="*/ 2096523 w 2262025"/>
                <a:gd name="connsiteY18-230" fmla="*/ 1812912 h 2238369"/>
                <a:gd name="connsiteX19-231" fmla="*/ 1906742 w 2262025"/>
                <a:gd name="connsiteY19-232" fmla="*/ 1942308 h 2238369"/>
                <a:gd name="connsiteX20-233" fmla="*/ 1760092 w 2262025"/>
                <a:gd name="connsiteY20-234" fmla="*/ 2183847 h 2238369"/>
                <a:gd name="connsiteX21-235" fmla="*/ 1458168 w 2262025"/>
                <a:gd name="connsiteY21-236" fmla="*/ 2218354 h 2238369"/>
                <a:gd name="connsiteX22-237" fmla="*/ 1208002 w 2262025"/>
                <a:gd name="connsiteY22-238" fmla="*/ 2002693 h 2238369"/>
                <a:gd name="connsiteX23-239" fmla="*/ 1113112 w 2262025"/>
                <a:gd name="connsiteY23-240" fmla="*/ 1709395 h 2238369"/>
                <a:gd name="connsiteX24-241" fmla="*/ 1000968 w 2262025"/>
                <a:gd name="connsiteY24-242" fmla="*/ 2140716 h 2238369"/>
                <a:gd name="connsiteX25-243" fmla="*/ 586900 w 2262025"/>
                <a:gd name="connsiteY25-244" fmla="*/ 2226979 h 2238369"/>
                <a:gd name="connsiteX26-245" fmla="*/ 466131 w 2262025"/>
                <a:gd name="connsiteY26-246" fmla="*/ 1959561 h 2238369"/>
                <a:gd name="connsiteX27-247" fmla="*/ 138327 w 2262025"/>
                <a:gd name="connsiteY27-248" fmla="*/ 1812912 h 2238369"/>
                <a:gd name="connsiteX28-249" fmla="*/ 302229 w 2262025"/>
                <a:gd name="connsiteY28-250" fmla="*/ 1355712 h 2238369"/>
                <a:gd name="connsiteX29-251" fmla="*/ 155580 w 2262025"/>
                <a:gd name="connsiteY29-252" fmla="*/ 1321206 h 2238369"/>
                <a:gd name="connsiteX30-253" fmla="*/ 304 w 2262025"/>
                <a:gd name="connsiteY30-254" fmla="*/ 1019282 h 2238369"/>
                <a:gd name="connsiteX31-255" fmla="*/ 129700 w 2262025"/>
                <a:gd name="connsiteY31-256" fmla="*/ 786368 h 2238369"/>
                <a:gd name="connsiteX0-257" fmla="*/ 129700 w 2262025"/>
                <a:gd name="connsiteY0-258" fmla="*/ 786368 h 2234757"/>
                <a:gd name="connsiteX1-259" fmla="*/ 86568 w 2262025"/>
                <a:gd name="connsiteY1-260" fmla="*/ 562082 h 2234757"/>
                <a:gd name="connsiteX2-261" fmla="*/ 276349 w 2262025"/>
                <a:gd name="connsiteY2-262" fmla="*/ 424059 h 2234757"/>
                <a:gd name="connsiteX3-263" fmla="*/ 690417 w 2262025"/>
                <a:gd name="connsiteY3-264" fmla="*/ 424059 h 2234757"/>
                <a:gd name="connsiteX4-265" fmla="*/ 724923 w 2262025"/>
                <a:gd name="connsiteY4-266" fmla="*/ 320542 h 2234757"/>
                <a:gd name="connsiteX5-267" fmla="*/ 768055 w 2262025"/>
                <a:gd name="connsiteY5-268" fmla="*/ 165267 h 2234757"/>
                <a:gd name="connsiteX6-269" fmla="*/ 1026848 w 2262025"/>
                <a:gd name="connsiteY6-270" fmla="*/ 35870 h 2234757"/>
                <a:gd name="connsiteX7-271" fmla="*/ 1199376 w 2262025"/>
                <a:gd name="connsiteY7-272" fmla="*/ 35870 h 2234757"/>
                <a:gd name="connsiteX8-273" fmla="*/ 1406410 w 2262025"/>
                <a:gd name="connsiteY8-274" fmla="*/ 9991 h 2234757"/>
                <a:gd name="connsiteX9-275" fmla="*/ 1673829 w 2262025"/>
                <a:gd name="connsiteY9-276" fmla="*/ 225651 h 2234757"/>
                <a:gd name="connsiteX10-277" fmla="*/ 1699708 w 2262025"/>
                <a:gd name="connsiteY10-278" fmla="*/ 458565 h 2234757"/>
                <a:gd name="connsiteX11-279" fmla="*/ 1880863 w 2262025"/>
                <a:gd name="connsiteY11-280" fmla="*/ 424059 h 2234757"/>
                <a:gd name="connsiteX12-281" fmla="*/ 2156908 w 2262025"/>
                <a:gd name="connsiteY12-282" fmla="*/ 639719 h 2234757"/>
                <a:gd name="connsiteX13-283" fmla="*/ 2113776 w 2262025"/>
                <a:gd name="connsiteY13-284" fmla="*/ 786368 h 2234757"/>
                <a:gd name="connsiteX14-285" fmla="*/ 2225919 w 2262025"/>
                <a:gd name="connsiteY14-286" fmla="*/ 846753 h 2234757"/>
                <a:gd name="connsiteX15-287" fmla="*/ 2243172 w 2262025"/>
                <a:gd name="connsiteY15-288" fmla="*/ 1200436 h 2234757"/>
                <a:gd name="connsiteX16-289" fmla="*/ 1975753 w 2262025"/>
                <a:gd name="connsiteY16-290" fmla="*/ 1390217 h 2234757"/>
                <a:gd name="connsiteX17-291" fmla="*/ 2087897 w 2262025"/>
                <a:gd name="connsiteY17-292" fmla="*/ 1536867 h 2234757"/>
                <a:gd name="connsiteX18-293" fmla="*/ 2096523 w 2262025"/>
                <a:gd name="connsiteY18-294" fmla="*/ 1812912 h 2234757"/>
                <a:gd name="connsiteX19-295" fmla="*/ 1906742 w 2262025"/>
                <a:gd name="connsiteY19-296" fmla="*/ 1942308 h 2234757"/>
                <a:gd name="connsiteX20-297" fmla="*/ 1760092 w 2262025"/>
                <a:gd name="connsiteY20-298" fmla="*/ 2183847 h 2234757"/>
                <a:gd name="connsiteX21-299" fmla="*/ 1458168 w 2262025"/>
                <a:gd name="connsiteY21-300" fmla="*/ 2218354 h 2234757"/>
                <a:gd name="connsiteX22-301" fmla="*/ 1208002 w 2262025"/>
                <a:gd name="connsiteY22-302" fmla="*/ 2002693 h 2234757"/>
                <a:gd name="connsiteX23-303" fmla="*/ 1113112 w 2262025"/>
                <a:gd name="connsiteY23-304" fmla="*/ 1709395 h 2234757"/>
                <a:gd name="connsiteX24-305" fmla="*/ 1000968 w 2262025"/>
                <a:gd name="connsiteY24-306" fmla="*/ 2140716 h 2234757"/>
                <a:gd name="connsiteX25-307" fmla="*/ 586900 w 2262025"/>
                <a:gd name="connsiteY25-308" fmla="*/ 2226979 h 2234757"/>
                <a:gd name="connsiteX26-309" fmla="*/ 466131 w 2262025"/>
                <a:gd name="connsiteY26-310" fmla="*/ 1959561 h 2234757"/>
                <a:gd name="connsiteX27-311" fmla="*/ 138327 w 2262025"/>
                <a:gd name="connsiteY27-312" fmla="*/ 1812912 h 2234757"/>
                <a:gd name="connsiteX28-313" fmla="*/ 302229 w 2262025"/>
                <a:gd name="connsiteY28-314" fmla="*/ 1355712 h 2234757"/>
                <a:gd name="connsiteX29-315" fmla="*/ 155580 w 2262025"/>
                <a:gd name="connsiteY29-316" fmla="*/ 1321206 h 2234757"/>
                <a:gd name="connsiteX30-317" fmla="*/ 304 w 2262025"/>
                <a:gd name="connsiteY30-318" fmla="*/ 1019282 h 2234757"/>
                <a:gd name="connsiteX31-319" fmla="*/ 129700 w 2262025"/>
                <a:gd name="connsiteY31-320" fmla="*/ 786368 h 2234757"/>
                <a:gd name="connsiteX0-321" fmla="*/ 129700 w 2262025"/>
                <a:gd name="connsiteY0-322" fmla="*/ 786368 h 2237156"/>
                <a:gd name="connsiteX1-323" fmla="*/ 86568 w 2262025"/>
                <a:gd name="connsiteY1-324" fmla="*/ 562082 h 2237156"/>
                <a:gd name="connsiteX2-325" fmla="*/ 276349 w 2262025"/>
                <a:gd name="connsiteY2-326" fmla="*/ 424059 h 2237156"/>
                <a:gd name="connsiteX3-327" fmla="*/ 690417 w 2262025"/>
                <a:gd name="connsiteY3-328" fmla="*/ 424059 h 2237156"/>
                <a:gd name="connsiteX4-329" fmla="*/ 724923 w 2262025"/>
                <a:gd name="connsiteY4-330" fmla="*/ 320542 h 2237156"/>
                <a:gd name="connsiteX5-331" fmla="*/ 768055 w 2262025"/>
                <a:gd name="connsiteY5-332" fmla="*/ 165267 h 2237156"/>
                <a:gd name="connsiteX6-333" fmla="*/ 1026848 w 2262025"/>
                <a:gd name="connsiteY6-334" fmla="*/ 35870 h 2237156"/>
                <a:gd name="connsiteX7-335" fmla="*/ 1199376 w 2262025"/>
                <a:gd name="connsiteY7-336" fmla="*/ 35870 h 2237156"/>
                <a:gd name="connsiteX8-337" fmla="*/ 1406410 w 2262025"/>
                <a:gd name="connsiteY8-338" fmla="*/ 9991 h 2237156"/>
                <a:gd name="connsiteX9-339" fmla="*/ 1673829 w 2262025"/>
                <a:gd name="connsiteY9-340" fmla="*/ 225651 h 2237156"/>
                <a:gd name="connsiteX10-341" fmla="*/ 1699708 w 2262025"/>
                <a:gd name="connsiteY10-342" fmla="*/ 458565 h 2237156"/>
                <a:gd name="connsiteX11-343" fmla="*/ 1880863 w 2262025"/>
                <a:gd name="connsiteY11-344" fmla="*/ 424059 h 2237156"/>
                <a:gd name="connsiteX12-345" fmla="*/ 2156908 w 2262025"/>
                <a:gd name="connsiteY12-346" fmla="*/ 639719 h 2237156"/>
                <a:gd name="connsiteX13-347" fmla="*/ 2113776 w 2262025"/>
                <a:gd name="connsiteY13-348" fmla="*/ 786368 h 2237156"/>
                <a:gd name="connsiteX14-349" fmla="*/ 2225919 w 2262025"/>
                <a:gd name="connsiteY14-350" fmla="*/ 846753 h 2237156"/>
                <a:gd name="connsiteX15-351" fmla="*/ 2243172 w 2262025"/>
                <a:gd name="connsiteY15-352" fmla="*/ 1200436 h 2237156"/>
                <a:gd name="connsiteX16-353" fmla="*/ 1975753 w 2262025"/>
                <a:gd name="connsiteY16-354" fmla="*/ 1390217 h 2237156"/>
                <a:gd name="connsiteX17-355" fmla="*/ 2087897 w 2262025"/>
                <a:gd name="connsiteY17-356" fmla="*/ 1536867 h 2237156"/>
                <a:gd name="connsiteX18-357" fmla="*/ 2096523 w 2262025"/>
                <a:gd name="connsiteY18-358" fmla="*/ 1812912 h 2237156"/>
                <a:gd name="connsiteX19-359" fmla="*/ 1906742 w 2262025"/>
                <a:gd name="connsiteY19-360" fmla="*/ 1942308 h 2237156"/>
                <a:gd name="connsiteX20-361" fmla="*/ 1760092 w 2262025"/>
                <a:gd name="connsiteY20-362" fmla="*/ 2183847 h 2237156"/>
                <a:gd name="connsiteX21-363" fmla="*/ 1458168 w 2262025"/>
                <a:gd name="connsiteY21-364" fmla="*/ 2218354 h 2237156"/>
                <a:gd name="connsiteX22-365" fmla="*/ 1208002 w 2262025"/>
                <a:gd name="connsiteY22-366" fmla="*/ 2002693 h 2237156"/>
                <a:gd name="connsiteX23-367" fmla="*/ 1113112 w 2262025"/>
                <a:gd name="connsiteY23-368" fmla="*/ 1709395 h 2237156"/>
                <a:gd name="connsiteX24-369" fmla="*/ 1000968 w 2262025"/>
                <a:gd name="connsiteY24-370" fmla="*/ 2140716 h 2237156"/>
                <a:gd name="connsiteX25-371" fmla="*/ 586900 w 2262025"/>
                <a:gd name="connsiteY25-372" fmla="*/ 2226979 h 2237156"/>
                <a:gd name="connsiteX26-373" fmla="*/ 431625 w 2262025"/>
                <a:gd name="connsiteY26-374" fmla="*/ 1976814 h 2237156"/>
                <a:gd name="connsiteX27-375" fmla="*/ 138327 w 2262025"/>
                <a:gd name="connsiteY27-376" fmla="*/ 1812912 h 2237156"/>
                <a:gd name="connsiteX28-377" fmla="*/ 302229 w 2262025"/>
                <a:gd name="connsiteY28-378" fmla="*/ 1355712 h 2237156"/>
                <a:gd name="connsiteX29-379" fmla="*/ 155580 w 2262025"/>
                <a:gd name="connsiteY29-380" fmla="*/ 1321206 h 2237156"/>
                <a:gd name="connsiteX30-381" fmla="*/ 304 w 2262025"/>
                <a:gd name="connsiteY30-382" fmla="*/ 1019282 h 2237156"/>
                <a:gd name="connsiteX31-383" fmla="*/ 129700 w 2262025"/>
                <a:gd name="connsiteY31-384" fmla="*/ 786368 h 2237156"/>
                <a:gd name="connsiteX0-385" fmla="*/ 129700 w 2262025"/>
                <a:gd name="connsiteY0-386" fmla="*/ 786368 h 2237156"/>
                <a:gd name="connsiteX1-387" fmla="*/ 86568 w 2262025"/>
                <a:gd name="connsiteY1-388" fmla="*/ 562082 h 2237156"/>
                <a:gd name="connsiteX2-389" fmla="*/ 276349 w 2262025"/>
                <a:gd name="connsiteY2-390" fmla="*/ 424059 h 2237156"/>
                <a:gd name="connsiteX3-391" fmla="*/ 690417 w 2262025"/>
                <a:gd name="connsiteY3-392" fmla="*/ 424059 h 2237156"/>
                <a:gd name="connsiteX4-393" fmla="*/ 724923 w 2262025"/>
                <a:gd name="connsiteY4-394" fmla="*/ 320542 h 2237156"/>
                <a:gd name="connsiteX5-395" fmla="*/ 768055 w 2262025"/>
                <a:gd name="connsiteY5-396" fmla="*/ 165267 h 2237156"/>
                <a:gd name="connsiteX6-397" fmla="*/ 1026848 w 2262025"/>
                <a:gd name="connsiteY6-398" fmla="*/ 35870 h 2237156"/>
                <a:gd name="connsiteX7-399" fmla="*/ 1199376 w 2262025"/>
                <a:gd name="connsiteY7-400" fmla="*/ 35870 h 2237156"/>
                <a:gd name="connsiteX8-401" fmla="*/ 1406410 w 2262025"/>
                <a:gd name="connsiteY8-402" fmla="*/ 9991 h 2237156"/>
                <a:gd name="connsiteX9-403" fmla="*/ 1673829 w 2262025"/>
                <a:gd name="connsiteY9-404" fmla="*/ 225651 h 2237156"/>
                <a:gd name="connsiteX10-405" fmla="*/ 1699708 w 2262025"/>
                <a:gd name="connsiteY10-406" fmla="*/ 458565 h 2237156"/>
                <a:gd name="connsiteX11-407" fmla="*/ 1880863 w 2262025"/>
                <a:gd name="connsiteY11-408" fmla="*/ 424059 h 2237156"/>
                <a:gd name="connsiteX12-409" fmla="*/ 2156908 w 2262025"/>
                <a:gd name="connsiteY12-410" fmla="*/ 639719 h 2237156"/>
                <a:gd name="connsiteX13-411" fmla="*/ 2113776 w 2262025"/>
                <a:gd name="connsiteY13-412" fmla="*/ 786368 h 2237156"/>
                <a:gd name="connsiteX14-413" fmla="*/ 2225919 w 2262025"/>
                <a:gd name="connsiteY14-414" fmla="*/ 846753 h 2237156"/>
                <a:gd name="connsiteX15-415" fmla="*/ 2243172 w 2262025"/>
                <a:gd name="connsiteY15-416" fmla="*/ 1200436 h 2237156"/>
                <a:gd name="connsiteX16-417" fmla="*/ 1975753 w 2262025"/>
                <a:gd name="connsiteY16-418" fmla="*/ 1390217 h 2237156"/>
                <a:gd name="connsiteX17-419" fmla="*/ 2087897 w 2262025"/>
                <a:gd name="connsiteY17-420" fmla="*/ 1536867 h 2237156"/>
                <a:gd name="connsiteX18-421" fmla="*/ 2096523 w 2262025"/>
                <a:gd name="connsiteY18-422" fmla="*/ 1812912 h 2237156"/>
                <a:gd name="connsiteX19-423" fmla="*/ 1906742 w 2262025"/>
                <a:gd name="connsiteY19-424" fmla="*/ 1942308 h 2237156"/>
                <a:gd name="connsiteX20-425" fmla="*/ 1760092 w 2262025"/>
                <a:gd name="connsiteY20-426" fmla="*/ 2183847 h 2237156"/>
                <a:gd name="connsiteX21-427" fmla="*/ 1458168 w 2262025"/>
                <a:gd name="connsiteY21-428" fmla="*/ 2218354 h 2237156"/>
                <a:gd name="connsiteX22-429" fmla="*/ 1208002 w 2262025"/>
                <a:gd name="connsiteY22-430" fmla="*/ 2002693 h 2237156"/>
                <a:gd name="connsiteX23-431" fmla="*/ 1113112 w 2262025"/>
                <a:gd name="connsiteY23-432" fmla="*/ 1709395 h 2237156"/>
                <a:gd name="connsiteX24-433" fmla="*/ 1000968 w 2262025"/>
                <a:gd name="connsiteY24-434" fmla="*/ 2140716 h 2237156"/>
                <a:gd name="connsiteX25-435" fmla="*/ 586900 w 2262025"/>
                <a:gd name="connsiteY25-436" fmla="*/ 2226979 h 2237156"/>
                <a:gd name="connsiteX26-437" fmla="*/ 431625 w 2262025"/>
                <a:gd name="connsiteY26-438" fmla="*/ 1976814 h 2237156"/>
                <a:gd name="connsiteX27-439" fmla="*/ 138327 w 2262025"/>
                <a:gd name="connsiteY27-440" fmla="*/ 1812912 h 2237156"/>
                <a:gd name="connsiteX28-441" fmla="*/ 302229 w 2262025"/>
                <a:gd name="connsiteY28-442" fmla="*/ 1355712 h 2237156"/>
                <a:gd name="connsiteX29-443" fmla="*/ 155580 w 2262025"/>
                <a:gd name="connsiteY29-444" fmla="*/ 1321206 h 2237156"/>
                <a:gd name="connsiteX30-445" fmla="*/ 304 w 2262025"/>
                <a:gd name="connsiteY30-446" fmla="*/ 1019282 h 2237156"/>
                <a:gd name="connsiteX31-447" fmla="*/ 129700 w 2262025"/>
                <a:gd name="connsiteY31-448" fmla="*/ 786368 h 2237156"/>
                <a:gd name="connsiteX0-449" fmla="*/ 129700 w 2262025"/>
                <a:gd name="connsiteY0-450" fmla="*/ 786368 h 2237156"/>
                <a:gd name="connsiteX1-451" fmla="*/ 86568 w 2262025"/>
                <a:gd name="connsiteY1-452" fmla="*/ 562082 h 2237156"/>
                <a:gd name="connsiteX2-453" fmla="*/ 276349 w 2262025"/>
                <a:gd name="connsiteY2-454" fmla="*/ 424059 h 2237156"/>
                <a:gd name="connsiteX3-455" fmla="*/ 690417 w 2262025"/>
                <a:gd name="connsiteY3-456" fmla="*/ 424059 h 2237156"/>
                <a:gd name="connsiteX4-457" fmla="*/ 724923 w 2262025"/>
                <a:gd name="connsiteY4-458" fmla="*/ 320542 h 2237156"/>
                <a:gd name="connsiteX5-459" fmla="*/ 768055 w 2262025"/>
                <a:gd name="connsiteY5-460" fmla="*/ 165267 h 2237156"/>
                <a:gd name="connsiteX6-461" fmla="*/ 1026848 w 2262025"/>
                <a:gd name="connsiteY6-462" fmla="*/ 35870 h 2237156"/>
                <a:gd name="connsiteX7-463" fmla="*/ 1199376 w 2262025"/>
                <a:gd name="connsiteY7-464" fmla="*/ 35870 h 2237156"/>
                <a:gd name="connsiteX8-465" fmla="*/ 1406410 w 2262025"/>
                <a:gd name="connsiteY8-466" fmla="*/ 9991 h 2237156"/>
                <a:gd name="connsiteX9-467" fmla="*/ 1673829 w 2262025"/>
                <a:gd name="connsiteY9-468" fmla="*/ 225651 h 2237156"/>
                <a:gd name="connsiteX10-469" fmla="*/ 1699708 w 2262025"/>
                <a:gd name="connsiteY10-470" fmla="*/ 458565 h 2237156"/>
                <a:gd name="connsiteX11-471" fmla="*/ 1880863 w 2262025"/>
                <a:gd name="connsiteY11-472" fmla="*/ 424059 h 2237156"/>
                <a:gd name="connsiteX12-473" fmla="*/ 2156908 w 2262025"/>
                <a:gd name="connsiteY12-474" fmla="*/ 639719 h 2237156"/>
                <a:gd name="connsiteX13-475" fmla="*/ 2113776 w 2262025"/>
                <a:gd name="connsiteY13-476" fmla="*/ 786368 h 2237156"/>
                <a:gd name="connsiteX14-477" fmla="*/ 2225919 w 2262025"/>
                <a:gd name="connsiteY14-478" fmla="*/ 846753 h 2237156"/>
                <a:gd name="connsiteX15-479" fmla="*/ 2243172 w 2262025"/>
                <a:gd name="connsiteY15-480" fmla="*/ 1200436 h 2237156"/>
                <a:gd name="connsiteX16-481" fmla="*/ 1975753 w 2262025"/>
                <a:gd name="connsiteY16-482" fmla="*/ 1390217 h 2237156"/>
                <a:gd name="connsiteX17-483" fmla="*/ 2087897 w 2262025"/>
                <a:gd name="connsiteY17-484" fmla="*/ 1536867 h 2237156"/>
                <a:gd name="connsiteX18-485" fmla="*/ 2096523 w 2262025"/>
                <a:gd name="connsiteY18-486" fmla="*/ 1812912 h 2237156"/>
                <a:gd name="connsiteX19-487" fmla="*/ 1906742 w 2262025"/>
                <a:gd name="connsiteY19-488" fmla="*/ 1942308 h 2237156"/>
                <a:gd name="connsiteX20-489" fmla="*/ 1760092 w 2262025"/>
                <a:gd name="connsiteY20-490" fmla="*/ 2183847 h 2237156"/>
                <a:gd name="connsiteX21-491" fmla="*/ 1458168 w 2262025"/>
                <a:gd name="connsiteY21-492" fmla="*/ 2218354 h 2237156"/>
                <a:gd name="connsiteX22-493" fmla="*/ 1208002 w 2262025"/>
                <a:gd name="connsiteY22-494" fmla="*/ 2002693 h 2237156"/>
                <a:gd name="connsiteX23-495" fmla="*/ 1113112 w 2262025"/>
                <a:gd name="connsiteY23-496" fmla="*/ 1709395 h 2237156"/>
                <a:gd name="connsiteX24-497" fmla="*/ 1000968 w 2262025"/>
                <a:gd name="connsiteY24-498" fmla="*/ 2140716 h 2237156"/>
                <a:gd name="connsiteX25-499" fmla="*/ 586900 w 2262025"/>
                <a:gd name="connsiteY25-500" fmla="*/ 2226979 h 2237156"/>
                <a:gd name="connsiteX26-501" fmla="*/ 431625 w 2262025"/>
                <a:gd name="connsiteY26-502" fmla="*/ 1976814 h 2237156"/>
                <a:gd name="connsiteX27-503" fmla="*/ 138327 w 2262025"/>
                <a:gd name="connsiteY27-504" fmla="*/ 1812912 h 2237156"/>
                <a:gd name="connsiteX28-505" fmla="*/ 302229 w 2262025"/>
                <a:gd name="connsiteY28-506" fmla="*/ 1355712 h 2237156"/>
                <a:gd name="connsiteX29-507" fmla="*/ 155580 w 2262025"/>
                <a:gd name="connsiteY29-508" fmla="*/ 1321206 h 2237156"/>
                <a:gd name="connsiteX30-509" fmla="*/ 304 w 2262025"/>
                <a:gd name="connsiteY30-510" fmla="*/ 1019282 h 2237156"/>
                <a:gd name="connsiteX31-511" fmla="*/ 129700 w 2262025"/>
                <a:gd name="connsiteY31-512" fmla="*/ 786368 h 2237156"/>
                <a:gd name="connsiteX0-513" fmla="*/ 129700 w 2262025"/>
                <a:gd name="connsiteY0-514" fmla="*/ 786368 h 2237156"/>
                <a:gd name="connsiteX1-515" fmla="*/ 86568 w 2262025"/>
                <a:gd name="connsiteY1-516" fmla="*/ 562082 h 2237156"/>
                <a:gd name="connsiteX2-517" fmla="*/ 276349 w 2262025"/>
                <a:gd name="connsiteY2-518" fmla="*/ 424059 h 2237156"/>
                <a:gd name="connsiteX3-519" fmla="*/ 690417 w 2262025"/>
                <a:gd name="connsiteY3-520" fmla="*/ 424059 h 2237156"/>
                <a:gd name="connsiteX4-521" fmla="*/ 724923 w 2262025"/>
                <a:gd name="connsiteY4-522" fmla="*/ 320542 h 2237156"/>
                <a:gd name="connsiteX5-523" fmla="*/ 768055 w 2262025"/>
                <a:gd name="connsiteY5-524" fmla="*/ 165267 h 2237156"/>
                <a:gd name="connsiteX6-525" fmla="*/ 1026848 w 2262025"/>
                <a:gd name="connsiteY6-526" fmla="*/ 35870 h 2237156"/>
                <a:gd name="connsiteX7-527" fmla="*/ 1199376 w 2262025"/>
                <a:gd name="connsiteY7-528" fmla="*/ 35870 h 2237156"/>
                <a:gd name="connsiteX8-529" fmla="*/ 1406410 w 2262025"/>
                <a:gd name="connsiteY8-530" fmla="*/ 9991 h 2237156"/>
                <a:gd name="connsiteX9-531" fmla="*/ 1673829 w 2262025"/>
                <a:gd name="connsiteY9-532" fmla="*/ 225651 h 2237156"/>
                <a:gd name="connsiteX10-533" fmla="*/ 1699708 w 2262025"/>
                <a:gd name="connsiteY10-534" fmla="*/ 458565 h 2237156"/>
                <a:gd name="connsiteX11-535" fmla="*/ 1880863 w 2262025"/>
                <a:gd name="connsiteY11-536" fmla="*/ 424059 h 2237156"/>
                <a:gd name="connsiteX12-537" fmla="*/ 2156908 w 2262025"/>
                <a:gd name="connsiteY12-538" fmla="*/ 639719 h 2237156"/>
                <a:gd name="connsiteX13-539" fmla="*/ 2113776 w 2262025"/>
                <a:gd name="connsiteY13-540" fmla="*/ 786368 h 2237156"/>
                <a:gd name="connsiteX14-541" fmla="*/ 2225919 w 2262025"/>
                <a:gd name="connsiteY14-542" fmla="*/ 846753 h 2237156"/>
                <a:gd name="connsiteX15-543" fmla="*/ 2243172 w 2262025"/>
                <a:gd name="connsiteY15-544" fmla="*/ 1200436 h 2237156"/>
                <a:gd name="connsiteX16-545" fmla="*/ 1975753 w 2262025"/>
                <a:gd name="connsiteY16-546" fmla="*/ 1390217 h 2237156"/>
                <a:gd name="connsiteX17-547" fmla="*/ 2087897 w 2262025"/>
                <a:gd name="connsiteY17-548" fmla="*/ 1536867 h 2237156"/>
                <a:gd name="connsiteX18-549" fmla="*/ 2096523 w 2262025"/>
                <a:gd name="connsiteY18-550" fmla="*/ 1812912 h 2237156"/>
                <a:gd name="connsiteX19-551" fmla="*/ 1906742 w 2262025"/>
                <a:gd name="connsiteY19-552" fmla="*/ 1942308 h 2237156"/>
                <a:gd name="connsiteX20-553" fmla="*/ 1760092 w 2262025"/>
                <a:gd name="connsiteY20-554" fmla="*/ 2183847 h 2237156"/>
                <a:gd name="connsiteX21-555" fmla="*/ 1458168 w 2262025"/>
                <a:gd name="connsiteY21-556" fmla="*/ 2218354 h 2237156"/>
                <a:gd name="connsiteX22-557" fmla="*/ 1208002 w 2262025"/>
                <a:gd name="connsiteY22-558" fmla="*/ 2002693 h 2237156"/>
                <a:gd name="connsiteX23-559" fmla="*/ 1113112 w 2262025"/>
                <a:gd name="connsiteY23-560" fmla="*/ 1709395 h 2237156"/>
                <a:gd name="connsiteX24-561" fmla="*/ 1000968 w 2262025"/>
                <a:gd name="connsiteY24-562" fmla="*/ 2140716 h 2237156"/>
                <a:gd name="connsiteX25-563" fmla="*/ 586900 w 2262025"/>
                <a:gd name="connsiteY25-564" fmla="*/ 2226979 h 2237156"/>
                <a:gd name="connsiteX26-565" fmla="*/ 431625 w 2262025"/>
                <a:gd name="connsiteY26-566" fmla="*/ 1976814 h 2237156"/>
                <a:gd name="connsiteX27-567" fmla="*/ 138327 w 2262025"/>
                <a:gd name="connsiteY27-568" fmla="*/ 1812912 h 2237156"/>
                <a:gd name="connsiteX28-569" fmla="*/ 302229 w 2262025"/>
                <a:gd name="connsiteY28-570" fmla="*/ 1355712 h 2237156"/>
                <a:gd name="connsiteX29-571" fmla="*/ 155580 w 2262025"/>
                <a:gd name="connsiteY29-572" fmla="*/ 1321206 h 2237156"/>
                <a:gd name="connsiteX30-573" fmla="*/ 304 w 2262025"/>
                <a:gd name="connsiteY30-574" fmla="*/ 1019282 h 2237156"/>
                <a:gd name="connsiteX31-575" fmla="*/ 129700 w 2262025"/>
                <a:gd name="connsiteY31-576" fmla="*/ 786368 h 2237156"/>
                <a:gd name="connsiteX0-577" fmla="*/ 129625 w 2261950"/>
                <a:gd name="connsiteY0-578" fmla="*/ 786368 h 2237156"/>
                <a:gd name="connsiteX1-579" fmla="*/ 86493 w 2261950"/>
                <a:gd name="connsiteY1-580" fmla="*/ 562082 h 2237156"/>
                <a:gd name="connsiteX2-581" fmla="*/ 276274 w 2261950"/>
                <a:gd name="connsiteY2-582" fmla="*/ 424059 h 2237156"/>
                <a:gd name="connsiteX3-583" fmla="*/ 690342 w 2261950"/>
                <a:gd name="connsiteY3-584" fmla="*/ 424059 h 2237156"/>
                <a:gd name="connsiteX4-585" fmla="*/ 724848 w 2261950"/>
                <a:gd name="connsiteY4-586" fmla="*/ 320542 h 2237156"/>
                <a:gd name="connsiteX5-587" fmla="*/ 767980 w 2261950"/>
                <a:gd name="connsiteY5-588" fmla="*/ 165267 h 2237156"/>
                <a:gd name="connsiteX6-589" fmla="*/ 1026773 w 2261950"/>
                <a:gd name="connsiteY6-590" fmla="*/ 35870 h 2237156"/>
                <a:gd name="connsiteX7-591" fmla="*/ 1199301 w 2261950"/>
                <a:gd name="connsiteY7-592" fmla="*/ 35870 h 2237156"/>
                <a:gd name="connsiteX8-593" fmla="*/ 1406335 w 2261950"/>
                <a:gd name="connsiteY8-594" fmla="*/ 9991 h 2237156"/>
                <a:gd name="connsiteX9-595" fmla="*/ 1673754 w 2261950"/>
                <a:gd name="connsiteY9-596" fmla="*/ 225651 h 2237156"/>
                <a:gd name="connsiteX10-597" fmla="*/ 1699633 w 2261950"/>
                <a:gd name="connsiteY10-598" fmla="*/ 458565 h 2237156"/>
                <a:gd name="connsiteX11-599" fmla="*/ 1880788 w 2261950"/>
                <a:gd name="connsiteY11-600" fmla="*/ 424059 h 2237156"/>
                <a:gd name="connsiteX12-601" fmla="*/ 2156833 w 2261950"/>
                <a:gd name="connsiteY12-602" fmla="*/ 639719 h 2237156"/>
                <a:gd name="connsiteX13-603" fmla="*/ 2113701 w 2261950"/>
                <a:gd name="connsiteY13-604" fmla="*/ 786368 h 2237156"/>
                <a:gd name="connsiteX14-605" fmla="*/ 2225844 w 2261950"/>
                <a:gd name="connsiteY14-606" fmla="*/ 846753 h 2237156"/>
                <a:gd name="connsiteX15-607" fmla="*/ 2243097 w 2261950"/>
                <a:gd name="connsiteY15-608" fmla="*/ 1200436 h 2237156"/>
                <a:gd name="connsiteX16-609" fmla="*/ 1975678 w 2261950"/>
                <a:gd name="connsiteY16-610" fmla="*/ 1390217 h 2237156"/>
                <a:gd name="connsiteX17-611" fmla="*/ 2087822 w 2261950"/>
                <a:gd name="connsiteY17-612" fmla="*/ 1536867 h 2237156"/>
                <a:gd name="connsiteX18-613" fmla="*/ 2096448 w 2261950"/>
                <a:gd name="connsiteY18-614" fmla="*/ 1812912 h 2237156"/>
                <a:gd name="connsiteX19-615" fmla="*/ 1906667 w 2261950"/>
                <a:gd name="connsiteY19-616" fmla="*/ 1942308 h 2237156"/>
                <a:gd name="connsiteX20-617" fmla="*/ 1760017 w 2261950"/>
                <a:gd name="connsiteY20-618" fmla="*/ 2183847 h 2237156"/>
                <a:gd name="connsiteX21-619" fmla="*/ 1458093 w 2261950"/>
                <a:gd name="connsiteY21-620" fmla="*/ 2218354 h 2237156"/>
                <a:gd name="connsiteX22-621" fmla="*/ 1207927 w 2261950"/>
                <a:gd name="connsiteY22-622" fmla="*/ 2002693 h 2237156"/>
                <a:gd name="connsiteX23-623" fmla="*/ 1113037 w 2261950"/>
                <a:gd name="connsiteY23-624" fmla="*/ 1709395 h 2237156"/>
                <a:gd name="connsiteX24-625" fmla="*/ 1000893 w 2261950"/>
                <a:gd name="connsiteY24-626" fmla="*/ 2140716 h 2237156"/>
                <a:gd name="connsiteX25-627" fmla="*/ 586825 w 2261950"/>
                <a:gd name="connsiteY25-628" fmla="*/ 2226979 h 2237156"/>
                <a:gd name="connsiteX26-629" fmla="*/ 431550 w 2261950"/>
                <a:gd name="connsiteY26-630" fmla="*/ 1976814 h 2237156"/>
                <a:gd name="connsiteX27-631" fmla="*/ 138252 w 2261950"/>
                <a:gd name="connsiteY27-632" fmla="*/ 1812912 h 2237156"/>
                <a:gd name="connsiteX28-633" fmla="*/ 302154 w 2261950"/>
                <a:gd name="connsiteY28-634" fmla="*/ 1355712 h 2237156"/>
                <a:gd name="connsiteX29-635" fmla="*/ 103746 w 2261950"/>
                <a:gd name="connsiteY29-636" fmla="*/ 1321206 h 2237156"/>
                <a:gd name="connsiteX30-637" fmla="*/ 229 w 2261950"/>
                <a:gd name="connsiteY30-638" fmla="*/ 1019282 h 2237156"/>
                <a:gd name="connsiteX31-639" fmla="*/ 129625 w 2261950"/>
                <a:gd name="connsiteY31-640" fmla="*/ 786368 h 2237156"/>
                <a:gd name="connsiteX0-641" fmla="*/ 129625 w 2261950"/>
                <a:gd name="connsiteY0-642" fmla="*/ 786368 h 2237156"/>
                <a:gd name="connsiteX1-643" fmla="*/ 86493 w 2261950"/>
                <a:gd name="connsiteY1-644" fmla="*/ 562082 h 2237156"/>
                <a:gd name="connsiteX2-645" fmla="*/ 276274 w 2261950"/>
                <a:gd name="connsiteY2-646" fmla="*/ 424059 h 2237156"/>
                <a:gd name="connsiteX3-647" fmla="*/ 690342 w 2261950"/>
                <a:gd name="connsiteY3-648" fmla="*/ 424059 h 2237156"/>
                <a:gd name="connsiteX4-649" fmla="*/ 724848 w 2261950"/>
                <a:gd name="connsiteY4-650" fmla="*/ 320542 h 2237156"/>
                <a:gd name="connsiteX5-651" fmla="*/ 767980 w 2261950"/>
                <a:gd name="connsiteY5-652" fmla="*/ 165267 h 2237156"/>
                <a:gd name="connsiteX6-653" fmla="*/ 1026773 w 2261950"/>
                <a:gd name="connsiteY6-654" fmla="*/ 35870 h 2237156"/>
                <a:gd name="connsiteX7-655" fmla="*/ 1199301 w 2261950"/>
                <a:gd name="connsiteY7-656" fmla="*/ 35870 h 2237156"/>
                <a:gd name="connsiteX8-657" fmla="*/ 1406335 w 2261950"/>
                <a:gd name="connsiteY8-658" fmla="*/ 9991 h 2237156"/>
                <a:gd name="connsiteX9-659" fmla="*/ 1673754 w 2261950"/>
                <a:gd name="connsiteY9-660" fmla="*/ 225651 h 2237156"/>
                <a:gd name="connsiteX10-661" fmla="*/ 1699633 w 2261950"/>
                <a:gd name="connsiteY10-662" fmla="*/ 458565 h 2237156"/>
                <a:gd name="connsiteX11-663" fmla="*/ 1880788 w 2261950"/>
                <a:gd name="connsiteY11-664" fmla="*/ 424059 h 2237156"/>
                <a:gd name="connsiteX12-665" fmla="*/ 2156833 w 2261950"/>
                <a:gd name="connsiteY12-666" fmla="*/ 639719 h 2237156"/>
                <a:gd name="connsiteX13-667" fmla="*/ 2113701 w 2261950"/>
                <a:gd name="connsiteY13-668" fmla="*/ 786368 h 2237156"/>
                <a:gd name="connsiteX14-669" fmla="*/ 2225844 w 2261950"/>
                <a:gd name="connsiteY14-670" fmla="*/ 846753 h 2237156"/>
                <a:gd name="connsiteX15-671" fmla="*/ 2243097 w 2261950"/>
                <a:gd name="connsiteY15-672" fmla="*/ 1200436 h 2237156"/>
                <a:gd name="connsiteX16-673" fmla="*/ 1975678 w 2261950"/>
                <a:gd name="connsiteY16-674" fmla="*/ 1390217 h 2237156"/>
                <a:gd name="connsiteX17-675" fmla="*/ 2087822 w 2261950"/>
                <a:gd name="connsiteY17-676" fmla="*/ 1536867 h 2237156"/>
                <a:gd name="connsiteX18-677" fmla="*/ 2096448 w 2261950"/>
                <a:gd name="connsiteY18-678" fmla="*/ 1812912 h 2237156"/>
                <a:gd name="connsiteX19-679" fmla="*/ 1906667 w 2261950"/>
                <a:gd name="connsiteY19-680" fmla="*/ 1942308 h 2237156"/>
                <a:gd name="connsiteX20-681" fmla="*/ 1760017 w 2261950"/>
                <a:gd name="connsiteY20-682" fmla="*/ 2183847 h 2237156"/>
                <a:gd name="connsiteX21-683" fmla="*/ 1458093 w 2261950"/>
                <a:gd name="connsiteY21-684" fmla="*/ 2218354 h 2237156"/>
                <a:gd name="connsiteX22-685" fmla="*/ 1207927 w 2261950"/>
                <a:gd name="connsiteY22-686" fmla="*/ 2002693 h 2237156"/>
                <a:gd name="connsiteX23-687" fmla="*/ 1113037 w 2261950"/>
                <a:gd name="connsiteY23-688" fmla="*/ 1709395 h 2237156"/>
                <a:gd name="connsiteX24-689" fmla="*/ 1000893 w 2261950"/>
                <a:gd name="connsiteY24-690" fmla="*/ 2140716 h 2237156"/>
                <a:gd name="connsiteX25-691" fmla="*/ 586825 w 2261950"/>
                <a:gd name="connsiteY25-692" fmla="*/ 2226979 h 2237156"/>
                <a:gd name="connsiteX26-693" fmla="*/ 431550 w 2261950"/>
                <a:gd name="connsiteY26-694" fmla="*/ 1976814 h 2237156"/>
                <a:gd name="connsiteX27-695" fmla="*/ 138252 w 2261950"/>
                <a:gd name="connsiteY27-696" fmla="*/ 1812912 h 2237156"/>
                <a:gd name="connsiteX28-697" fmla="*/ 302154 w 2261950"/>
                <a:gd name="connsiteY28-698" fmla="*/ 1355712 h 2237156"/>
                <a:gd name="connsiteX29-699" fmla="*/ 103746 w 2261950"/>
                <a:gd name="connsiteY29-700" fmla="*/ 1321206 h 2237156"/>
                <a:gd name="connsiteX30-701" fmla="*/ 229 w 2261950"/>
                <a:gd name="connsiteY30-702" fmla="*/ 1019282 h 2237156"/>
                <a:gd name="connsiteX31-703" fmla="*/ 129625 w 2261950"/>
                <a:gd name="connsiteY31-704" fmla="*/ 786368 h 2237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4" descr="Free Black And White Cartoon Flowers, Download Free Black And White Cartoon  Flowers png images, Free ClipArts on Clipart Library"/>
            <p:cNvPicPr>
              <a:picLocks noChangeAspect="1" noChangeArrowheads="1"/>
            </p:cNvPicPr>
            <p:nvPr/>
          </p:nvPicPr>
          <p:blipFill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 flipH="1">
            <a:off x="5169540" y="1927545"/>
            <a:ext cx="633767" cy="614624"/>
            <a:chOff x="1180524" y="481715"/>
            <a:chExt cx="2317638" cy="2247631"/>
          </a:xfrm>
        </p:grpSpPr>
        <p:sp>
          <p:nvSpPr>
            <p:cNvPr id="24" name="Freeform 23"/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-1" fmla="*/ 129700 w 2262025"/>
                <a:gd name="connsiteY0-2" fmla="*/ 786368 h 2242639"/>
                <a:gd name="connsiteX1-3" fmla="*/ 86568 w 2262025"/>
                <a:gd name="connsiteY1-4" fmla="*/ 562082 h 2242639"/>
                <a:gd name="connsiteX2-5" fmla="*/ 276349 w 2262025"/>
                <a:gd name="connsiteY2-6" fmla="*/ 424059 h 2242639"/>
                <a:gd name="connsiteX3-7" fmla="*/ 690417 w 2262025"/>
                <a:gd name="connsiteY3-8" fmla="*/ 424059 h 2242639"/>
                <a:gd name="connsiteX4-9" fmla="*/ 724923 w 2262025"/>
                <a:gd name="connsiteY4-10" fmla="*/ 320542 h 2242639"/>
                <a:gd name="connsiteX5-11" fmla="*/ 768055 w 2262025"/>
                <a:gd name="connsiteY5-12" fmla="*/ 165267 h 2242639"/>
                <a:gd name="connsiteX6-13" fmla="*/ 1026848 w 2262025"/>
                <a:gd name="connsiteY6-14" fmla="*/ 35870 h 2242639"/>
                <a:gd name="connsiteX7-15" fmla="*/ 1199376 w 2262025"/>
                <a:gd name="connsiteY7-16" fmla="*/ 35870 h 2242639"/>
                <a:gd name="connsiteX8-17" fmla="*/ 1406410 w 2262025"/>
                <a:gd name="connsiteY8-18" fmla="*/ 9991 h 2242639"/>
                <a:gd name="connsiteX9-19" fmla="*/ 1673829 w 2262025"/>
                <a:gd name="connsiteY9-20" fmla="*/ 225651 h 2242639"/>
                <a:gd name="connsiteX10-21" fmla="*/ 1699708 w 2262025"/>
                <a:gd name="connsiteY10-22" fmla="*/ 458565 h 2242639"/>
                <a:gd name="connsiteX11-23" fmla="*/ 1880863 w 2262025"/>
                <a:gd name="connsiteY11-24" fmla="*/ 424059 h 2242639"/>
                <a:gd name="connsiteX12-25" fmla="*/ 2156908 w 2262025"/>
                <a:gd name="connsiteY12-26" fmla="*/ 639719 h 2242639"/>
                <a:gd name="connsiteX13-27" fmla="*/ 2113776 w 2262025"/>
                <a:gd name="connsiteY13-28" fmla="*/ 786368 h 2242639"/>
                <a:gd name="connsiteX14-29" fmla="*/ 2225919 w 2262025"/>
                <a:gd name="connsiteY14-30" fmla="*/ 846753 h 2242639"/>
                <a:gd name="connsiteX15-31" fmla="*/ 2243172 w 2262025"/>
                <a:gd name="connsiteY15-32" fmla="*/ 1200436 h 2242639"/>
                <a:gd name="connsiteX16-33" fmla="*/ 1975753 w 2262025"/>
                <a:gd name="connsiteY16-34" fmla="*/ 1390217 h 2242639"/>
                <a:gd name="connsiteX17-35" fmla="*/ 2087897 w 2262025"/>
                <a:gd name="connsiteY17-36" fmla="*/ 1536867 h 2242639"/>
                <a:gd name="connsiteX18-37" fmla="*/ 2096523 w 2262025"/>
                <a:gd name="connsiteY18-38" fmla="*/ 1812912 h 2242639"/>
                <a:gd name="connsiteX19-39" fmla="*/ 1906742 w 2262025"/>
                <a:gd name="connsiteY19-40" fmla="*/ 1942308 h 2242639"/>
                <a:gd name="connsiteX20-41" fmla="*/ 1785972 w 2262025"/>
                <a:gd name="connsiteY20-42" fmla="*/ 2192474 h 2242639"/>
                <a:gd name="connsiteX21-43" fmla="*/ 1501300 w 2262025"/>
                <a:gd name="connsiteY21-44" fmla="*/ 2226980 h 2242639"/>
                <a:gd name="connsiteX22-45" fmla="*/ 1208002 w 2262025"/>
                <a:gd name="connsiteY22-46" fmla="*/ 2002693 h 2242639"/>
                <a:gd name="connsiteX23-47" fmla="*/ 1113112 w 2262025"/>
                <a:gd name="connsiteY23-48" fmla="*/ 1709395 h 2242639"/>
                <a:gd name="connsiteX24-49" fmla="*/ 1000968 w 2262025"/>
                <a:gd name="connsiteY24-50" fmla="*/ 2140716 h 2242639"/>
                <a:gd name="connsiteX25-51" fmla="*/ 526515 w 2262025"/>
                <a:gd name="connsiteY25-52" fmla="*/ 2132089 h 2242639"/>
                <a:gd name="connsiteX26-53" fmla="*/ 466131 w 2262025"/>
                <a:gd name="connsiteY26-54" fmla="*/ 1959561 h 2242639"/>
                <a:gd name="connsiteX27-55" fmla="*/ 138327 w 2262025"/>
                <a:gd name="connsiteY27-56" fmla="*/ 1812912 h 2242639"/>
                <a:gd name="connsiteX28-57" fmla="*/ 302229 w 2262025"/>
                <a:gd name="connsiteY28-58" fmla="*/ 1355712 h 2242639"/>
                <a:gd name="connsiteX29-59" fmla="*/ 155580 w 2262025"/>
                <a:gd name="connsiteY29-60" fmla="*/ 1321206 h 2242639"/>
                <a:gd name="connsiteX30-61" fmla="*/ 304 w 2262025"/>
                <a:gd name="connsiteY30-62" fmla="*/ 1019282 h 2242639"/>
                <a:gd name="connsiteX31-63" fmla="*/ 129700 w 2262025"/>
                <a:gd name="connsiteY31-64" fmla="*/ 786368 h 2242639"/>
                <a:gd name="connsiteX0-65" fmla="*/ 129700 w 2262025"/>
                <a:gd name="connsiteY0-66" fmla="*/ 786368 h 2236200"/>
                <a:gd name="connsiteX1-67" fmla="*/ 86568 w 2262025"/>
                <a:gd name="connsiteY1-68" fmla="*/ 562082 h 2236200"/>
                <a:gd name="connsiteX2-69" fmla="*/ 276349 w 2262025"/>
                <a:gd name="connsiteY2-70" fmla="*/ 424059 h 2236200"/>
                <a:gd name="connsiteX3-71" fmla="*/ 690417 w 2262025"/>
                <a:gd name="connsiteY3-72" fmla="*/ 424059 h 2236200"/>
                <a:gd name="connsiteX4-73" fmla="*/ 724923 w 2262025"/>
                <a:gd name="connsiteY4-74" fmla="*/ 320542 h 2236200"/>
                <a:gd name="connsiteX5-75" fmla="*/ 768055 w 2262025"/>
                <a:gd name="connsiteY5-76" fmla="*/ 165267 h 2236200"/>
                <a:gd name="connsiteX6-77" fmla="*/ 1026848 w 2262025"/>
                <a:gd name="connsiteY6-78" fmla="*/ 35870 h 2236200"/>
                <a:gd name="connsiteX7-79" fmla="*/ 1199376 w 2262025"/>
                <a:gd name="connsiteY7-80" fmla="*/ 35870 h 2236200"/>
                <a:gd name="connsiteX8-81" fmla="*/ 1406410 w 2262025"/>
                <a:gd name="connsiteY8-82" fmla="*/ 9991 h 2236200"/>
                <a:gd name="connsiteX9-83" fmla="*/ 1673829 w 2262025"/>
                <a:gd name="connsiteY9-84" fmla="*/ 225651 h 2236200"/>
                <a:gd name="connsiteX10-85" fmla="*/ 1699708 w 2262025"/>
                <a:gd name="connsiteY10-86" fmla="*/ 458565 h 2236200"/>
                <a:gd name="connsiteX11-87" fmla="*/ 1880863 w 2262025"/>
                <a:gd name="connsiteY11-88" fmla="*/ 424059 h 2236200"/>
                <a:gd name="connsiteX12-89" fmla="*/ 2156908 w 2262025"/>
                <a:gd name="connsiteY12-90" fmla="*/ 639719 h 2236200"/>
                <a:gd name="connsiteX13-91" fmla="*/ 2113776 w 2262025"/>
                <a:gd name="connsiteY13-92" fmla="*/ 786368 h 2236200"/>
                <a:gd name="connsiteX14-93" fmla="*/ 2225919 w 2262025"/>
                <a:gd name="connsiteY14-94" fmla="*/ 846753 h 2236200"/>
                <a:gd name="connsiteX15-95" fmla="*/ 2243172 w 2262025"/>
                <a:gd name="connsiteY15-96" fmla="*/ 1200436 h 2236200"/>
                <a:gd name="connsiteX16-97" fmla="*/ 1975753 w 2262025"/>
                <a:gd name="connsiteY16-98" fmla="*/ 1390217 h 2236200"/>
                <a:gd name="connsiteX17-99" fmla="*/ 2087897 w 2262025"/>
                <a:gd name="connsiteY17-100" fmla="*/ 1536867 h 2236200"/>
                <a:gd name="connsiteX18-101" fmla="*/ 2096523 w 2262025"/>
                <a:gd name="connsiteY18-102" fmla="*/ 1812912 h 2236200"/>
                <a:gd name="connsiteX19-103" fmla="*/ 1906742 w 2262025"/>
                <a:gd name="connsiteY19-104" fmla="*/ 1942308 h 2236200"/>
                <a:gd name="connsiteX20-105" fmla="*/ 1785972 w 2262025"/>
                <a:gd name="connsiteY20-106" fmla="*/ 2192474 h 2236200"/>
                <a:gd name="connsiteX21-107" fmla="*/ 1458168 w 2262025"/>
                <a:gd name="connsiteY21-108" fmla="*/ 2218354 h 2236200"/>
                <a:gd name="connsiteX22-109" fmla="*/ 1208002 w 2262025"/>
                <a:gd name="connsiteY22-110" fmla="*/ 2002693 h 2236200"/>
                <a:gd name="connsiteX23-111" fmla="*/ 1113112 w 2262025"/>
                <a:gd name="connsiteY23-112" fmla="*/ 1709395 h 2236200"/>
                <a:gd name="connsiteX24-113" fmla="*/ 1000968 w 2262025"/>
                <a:gd name="connsiteY24-114" fmla="*/ 2140716 h 2236200"/>
                <a:gd name="connsiteX25-115" fmla="*/ 526515 w 2262025"/>
                <a:gd name="connsiteY25-116" fmla="*/ 2132089 h 2236200"/>
                <a:gd name="connsiteX26-117" fmla="*/ 466131 w 2262025"/>
                <a:gd name="connsiteY26-118" fmla="*/ 1959561 h 2236200"/>
                <a:gd name="connsiteX27-119" fmla="*/ 138327 w 2262025"/>
                <a:gd name="connsiteY27-120" fmla="*/ 1812912 h 2236200"/>
                <a:gd name="connsiteX28-121" fmla="*/ 302229 w 2262025"/>
                <a:gd name="connsiteY28-122" fmla="*/ 1355712 h 2236200"/>
                <a:gd name="connsiteX29-123" fmla="*/ 155580 w 2262025"/>
                <a:gd name="connsiteY29-124" fmla="*/ 1321206 h 2236200"/>
                <a:gd name="connsiteX30-125" fmla="*/ 304 w 2262025"/>
                <a:gd name="connsiteY30-126" fmla="*/ 1019282 h 2236200"/>
                <a:gd name="connsiteX31-127" fmla="*/ 129700 w 2262025"/>
                <a:gd name="connsiteY31-128" fmla="*/ 786368 h 2236200"/>
                <a:gd name="connsiteX0-129" fmla="*/ 129700 w 2262025"/>
                <a:gd name="connsiteY0-130" fmla="*/ 786368 h 2233050"/>
                <a:gd name="connsiteX1-131" fmla="*/ 86568 w 2262025"/>
                <a:gd name="connsiteY1-132" fmla="*/ 562082 h 2233050"/>
                <a:gd name="connsiteX2-133" fmla="*/ 276349 w 2262025"/>
                <a:gd name="connsiteY2-134" fmla="*/ 424059 h 2233050"/>
                <a:gd name="connsiteX3-135" fmla="*/ 690417 w 2262025"/>
                <a:gd name="connsiteY3-136" fmla="*/ 424059 h 2233050"/>
                <a:gd name="connsiteX4-137" fmla="*/ 724923 w 2262025"/>
                <a:gd name="connsiteY4-138" fmla="*/ 320542 h 2233050"/>
                <a:gd name="connsiteX5-139" fmla="*/ 768055 w 2262025"/>
                <a:gd name="connsiteY5-140" fmla="*/ 165267 h 2233050"/>
                <a:gd name="connsiteX6-141" fmla="*/ 1026848 w 2262025"/>
                <a:gd name="connsiteY6-142" fmla="*/ 35870 h 2233050"/>
                <a:gd name="connsiteX7-143" fmla="*/ 1199376 w 2262025"/>
                <a:gd name="connsiteY7-144" fmla="*/ 35870 h 2233050"/>
                <a:gd name="connsiteX8-145" fmla="*/ 1406410 w 2262025"/>
                <a:gd name="connsiteY8-146" fmla="*/ 9991 h 2233050"/>
                <a:gd name="connsiteX9-147" fmla="*/ 1673829 w 2262025"/>
                <a:gd name="connsiteY9-148" fmla="*/ 225651 h 2233050"/>
                <a:gd name="connsiteX10-149" fmla="*/ 1699708 w 2262025"/>
                <a:gd name="connsiteY10-150" fmla="*/ 458565 h 2233050"/>
                <a:gd name="connsiteX11-151" fmla="*/ 1880863 w 2262025"/>
                <a:gd name="connsiteY11-152" fmla="*/ 424059 h 2233050"/>
                <a:gd name="connsiteX12-153" fmla="*/ 2156908 w 2262025"/>
                <a:gd name="connsiteY12-154" fmla="*/ 639719 h 2233050"/>
                <a:gd name="connsiteX13-155" fmla="*/ 2113776 w 2262025"/>
                <a:gd name="connsiteY13-156" fmla="*/ 786368 h 2233050"/>
                <a:gd name="connsiteX14-157" fmla="*/ 2225919 w 2262025"/>
                <a:gd name="connsiteY14-158" fmla="*/ 846753 h 2233050"/>
                <a:gd name="connsiteX15-159" fmla="*/ 2243172 w 2262025"/>
                <a:gd name="connsiteY15-160" fmla="*/ 1200436 h 2233050"/>
                <a:gd name="connsiteX16-161" fmla="*/ 1975753 w 2262025"/>
                <a:gd name="connsiteY16-162" fmla="*/ 1390217 h 2233050"/>
                <a:gd name="connsiteX17-163" fmla="*/ 2087897 w 2262025"/>
                <a:gd name="connsiteY17-164" fmla="*/ 1536867 h 2233050"/>
                <a:gd name="connsiteX18-165" fmla="*/ 2096523 w 2262025"/>
                <a:gd name="connsiteY18-166" fmla="*/ 1812912 h 2233050"/>
                <a:gd name="connsiteX19-167" fmla="*/ 1906742 w 2262025"/>
                <a:gd name="connsiteY19-168" fmla="*/ 1942308 h 2233050"/>
                <a:gd name="connsiteX20-169" fmla="*/ 1760092 w 2262025"/>
                <a:gd name="connsiteY20-170" fmla="*/ 2183847 h 2233050"/>
                <a:gd name="connsiteX21-171" fmla="*/ 1458168 w 2262025"/>
                <a:gd name="connsiteY21-172" fmla="*/ 2218354 h 2233050"/>
                <a:gd name="connsiteX22-173" fmla="*/ 1208002 w 2262025"/>
                <a:gd name="connsiteY22-174" fmla="*/ 2002693 h 2233050"/>
                <a:gd name="connsiteX23-175" fmla="*/ 1113112 w 2262025"/>
                <a:gd name="connsiteY23-176" fmla="*/ 1709395 h 2233050"/>
                <a:gd name="connsiteX24-177" fmla="*/ 1000968 w 2262025"/>
                <a:gd name="connsiteY24-178" fmla="*/ 2140716 h 2233050"/>
                <a:gd name="connsiteX25-179" fmla="*/ 526515 w 2262025"/>
                <a:gd name="connsiteY25-180" fmla="*/ 2132089 h 2233050"/>
                <a:gd name="connsiteX26-181" fmla="*/ 466131 w 2262025"/>
                <a:gd name="connsiteY26-182" fmla="*/ 1959561 h 2233050"/>
                <a:gd name="connsiteX27-183" fmla="*/ 138327 w 2262025"/>
                <a:gd name="connsiteY27-184" fmla="*/ 1812912 h 2233050"/>
                <a:gd name="connsiteX28-185" fmla="*/ 302229 w 2262025"/>
                <a:gd name="connsiteY28-186" fmla="*/ 1355712 h 2233050"/>
                <a:gd name="connsiteX29-187" fmla="*/ 155580 w 2262025"/>
                <a:gd name="connsiteY29-188" fmla="*/ 1321206 h 2233050"/>
                <a:gd name="connsiteX30-189" fmla="*/ 304 w 2262025"/>
                <a:gd name="connsiteY30-190" fmla="*/ 1019282 h 2233050"/>
                <a:gd name="connsiteX31-191" fmla="*/ 129700 w 2262025"/>
                <a:gd name="connsiteY31-192" fmla="*/ 786368 h 2233050"/>
                <a:gd name="connsiteX0-193" fmla="*/ 129700 w 2262025"/>
                <a:gd name="connsiteY0-194" fmla="*/ 786368 h 2238369"/>
                <a:gd name="connsiteX1-195" fmla="*/ 86568 w 2262025"/>
                <a:gd name="connsiteY1-196" fmla="*/ 562082 h 2238369"/>
                <a:gd name="connsiteX2-197" fmla="*/ 276349 w 2262025"/>
                <a:gd name="connsiteY2-198" fmla="*/ 424059 h 2238369"/>
                <a:gd name="connsiteX3-199" fmla="*/ 690417 w 2262025"/>
                <a:gd name="connsiteY3-200" fmla="*/ 424059 h 2238369"/>
                <a:gd name="connsiteX4-201" fmla="*/ 724923 w 2262025"/>
                <a:gd name="connsiteY4-202" fmla="*/ 320542 h 2238369"/>
                <a:gd name="connsiteX5-203" fmla="*/ 768055 w 2262025"/>
                <a:gd name="connsiteY5-204" fmla="*/ 165267 h 2238369"/>
                <a:gd name="connsiteX6-205" fmla="*/ 1026848 w 2262025"/>
                <a:gd name="connsiteY6-206" fmla="*/ 35870 h 2238369"/>
                <a:gd name="connsiteX7-207" fmla="*/ 1199376 w 2262025"/>
                <a:gd name="connsiteY7-208" fmla="*/ 35870 h 2238369"/>
                <a:gd name="connsiteX8-209" fmla="*/ 1406410 w 2262025"/>
                <a:gd name="connsiteY8-210" fmla="*/ 9991 h 2238369"/>
                <a:gd name="connsiteX9-211" fmla="*/ 1673829 w 2262025"/>
                <a:gd name="connsiteY9-212" fmla="*/ 225651 h 2238369"/>
                <a:gd name="connsiteX10-213" fmla="*/ 1699708 w 2262025"/>
                <a:gd name="connsiteY10-214" fmla="*/ 458565 h 2238369"/>
                <a:gd name="connsiteX11-215" fmla="*/ 1880863 w 2262025"/>
                <a:gd name="connsiteY11-216" fmla="*/ 424059 h 2238369"/>
                <a:gd name="connsiteX12-217" fmla="*/ 2156908 w 2262025"/>
                <a:gd name="connsiteY12-218" fmla="*/ 639719 h 2238369"/>
                <a:gd name="connsiteX13-219" fmla="*/ 2113776 w 2262025"/>
                <a:gd name="connsiteY13-220" fmla="*/ 786368 h 2238369"/>
                <a:gd name="connsiteX14-221" fmla="*/ 2225919 w 2262025"/>
                <a:gd name="connsiteY14-222" fmla="*/ 846753 h 2238369"/>
                <a:gd name="connsiteX15-223" fmla="*/ 2243172 w 2262025"/>
                <a:gd name="connsiteY15-224" fmla="*/ 1200436 h 2238369"/>
                <a:gd name="connsiteX16-225" fmla="*/ 1975753 w 2262025"/>
                <a:gd name="connsiteY16-226" fmla="*/ 1390217 h 2238369"/>
                <a:gd name="connsiteX17-227" fmla="*/ 2087897 w 2262025"/>
                <a:gd name="connsiteY17-228" fmla="*/ 1536867 h 2238369"/>
                <a:gd name="connsiteX18-229" fmla="*/ 2096523 w 2262025"/>
                <a:gd name="connsiteY18-230" fmla="*/ 1812912 h 2238369"/>
                <a:gd name="connsiteX19-231" fmla="*/ 1906742 w 2262025"/>
                <a:gd name="connsiteY19-232" fmla="*/ 1942308 h 2238369"/>
                <a:gd name="connsiteX20-233" fmla="*/ 1760092 w 2262025"/>
                <a:gd name="connsiteY20-234" fmla="*/ 2183847 h 2238369"/>
                <a:gd name="connsiteX21-235" fmla="*/ 1458168 w 2262025"/>
                <a:gd name="connsiteY21-236" fmla="*/ 2218354 h 2238369"/>
                <a:gd name="connsiteX22-237" fmla="*/ 1208002 w 2262025"/>
                <a:gd name="connsiteY22-238" fmla="*/ 2002693 h 2238369"/>
                <a:gd name="connsiteX23-239" fmla="*/ 1113112 w 2262025"/>
                <a:gd name="connsiteY23-240" fmla="*/ 1709395 h 2238369"/>
                <a:gd name="connsiteX24-241" fmla="*/ 1000968 w 2262025"/>
                <a:gd name="connsiteY24-242" fmla="*/ 2140716 h 2238369"/>
                <a:gd name="connsiteX25-243" fmla="*/ 586900 w 2262025"/>
                <a:gd name="connsiteY25-244" fmla="*/ 2226979 h 2238369"/>
                <a:gd name="connsiteX26-245" fmla="*/ 466131 w 2262025"/>
                <a:gd name="connsiteY26-246" fmla="*/ 1959561 h 2238369"/>
                <a:gd name="connsiteX27-247" fmla="*/ 138327 w 2262025"/>
                <a:gd name="connsiteY27-248" fmla="*/ 1812912 h 2238369"/>
                <a:gd name="connsiteX28-249" fmla="*/ 302229 w 2262025"/>
                <a:gd name="connsiteY28-250" fmla="*/ 1355712 h 2238369"/>
                <a:gd name="connsiteX29-251" fmla="*/ 155580 w 2262025"/>
                <a:gd name="connsiteY29-252" fmla="*/ 1321206 h 2238369"/>
                <a:gd name="connsiteX30-253" fmla="*/ 304 w 2262025"/>
                <a:gd name="connsiteY30-254" fmla="*/ 1019282 h 2238369"/>
                <a:gd name="connsiteX31-255" fmla="*/ 129700 w 2262025"/>
                <a:gd name="connsiteY31-256" fmla="*/ 786368 h 2238369"/>
                <a:gd name="connsiteX0-257" fmla="*/ 129700 w 2262025"/>
                <a:gd name="connsiteY0-258" fmla="*/ 786368 h 2234757"/>
                <a:gd name="connsiteX1-259" fmla="*/ 86568 w 2262025"/>
                <a:gd name="connsiteY1-260" fmla="*/ 562082 h 2234757"/>
                <a:gd name="connsiteX2-261" fmla="*/ 276349 w 2262025"/>
                <a:gd name="connsiteY2-262" fmla="*/ 424059 h 2234757"/>
                <a:gd name="connsiteX3-263" fmla="*/ 690417 w 2262025"/>
                <a:gd name="connsiteY3-264" fmla="*/ 424059 h 2234757"/>
                <a:gd name="connsiteX4-265" fmla="*/ 724923 w 2262025"/>
                <a:gd name="connsiteY4-266" fmla="*/ 320542 h 2234757"/>
                <a:gd name="connsiteX5-267" fmla="*/ 768055 w 2262025"/>
                <a:gd name="connsiteY5-268" fmla="*/ 165267 h 2234757"/>
                <a:gd name="connsiteX6-269" fmla="*/ 1026848 w 2262025"/>
                <a:gd name="connsiteY6-270" fmla="*/ 35870 h 2234757"/>
                <a:gd name="connsiteX7-271" fmla="*/ 1199376 w 2262025"/>
                <a:gd name="connsiteY7-272" fmla="*/ 35870 h 2234757"/>
                <a:gd name="connsiteX8-273" fmla="*/ 1406410 w 2262025"/>
                <a:gd name="connsiteY8-274" fmla="*/ 9991 h 2234757"/>
                <a:gd name="connsiteX9-275" fmla="*/ 1673829 w 2262025"/>
                <a:gd name="connsiteY9-276" fmla="*/ 225651 h 2234757"/>
                <a:gd name="connsiteX10-277" fmla="*/ 1699708 w 2262025"/>
                <a:gd name="connsiteY10-278" fmla="*/ 458565 h 2234757"/>
                <a:gd name="connsiteX11-279" fmla="*/ 1880863 w 2262025"/>
                <a:gd name="connsiteY11-280" fmla="*/ 424059 h 2234757"/>
                <a:gd name="connsiteX12-281" fmla="*/ 2156908 w 2262025"/>
                <a:gd name="connsiteY12-282" fmla="*/ 639719 h 2234757"/>
                <a:gd name="connsiteX13-283" fmla="*/ 2113776 w 2262025"/>
                <a:gd name="connsiteY13-284" fmla="*/ 786368 h 2234757"/>
                <a:gd name="connsiteX14-285" fmla="*/ 2225919 w 2262025"/>
                <a:gd name="connsiteY14-286" fmla="*/ 846753 h 2234757"/>
                <a:gd name="connsiteX15-287" fmla="*/ 2243172 w 2262025"/>
                <a:gd name="connsiteY15-288" fmla="*/ 1200436 h 2234757"/>
                <a:gd name="connsiteX16-289" fmla="*/ 1975753 w 2262025"/>
                <a:gd name="connsiteY16-290" fmla="*/ 1390217 h 2234757"/>
                <a:gd name="connsiteX17-291" fmla="*/ 2087897 w 2262025"/>
                <a:gd name="connsiteY17-292" fmla="*/ 1536867 h 2234757"/>
                <a:gd name="connsiteX18-293" fmla="*/ 2096523 w 2262025"/>
                <a:gd name="connsiteY18-294" fmla="*/ 1812912 h 2234757"/>
                <a:gd name="connsiteX19-295" fmla="*/ 1906742 w 2262025"/>
                <a:gd name="connsiteY19-296" fmla="*/ 1942308 h 2234757"/>
                <a:gd name="connsiteX20-297" fmla="*/ 1760092 w 2262025"/>
                <a:gd name="connsiteY20-298" fmla="*/ 2183847 h 2234757"/>
                <a:gd name="connsiteX21-299" fmla="*/ 1458168 w 2262025"/>
                <a:gd name="connsiteY21-300" fmla="*/ 2218354 h 2234757"/>
                <a:gd name="connsiteX22-301" fmla="*/ 1208002 w 2262025"/>
                <a:gd name="connsiteY22-302" fmla="*/ 2002693 h 2234757"/>
                <a:gd name="connsiteX23-303" fmla="*/ 1113112 w 2262025"/>
                <a:gd name="connsiteY23-304" fmla="*/ 1709395 h 2234757"/>
                <a:gd name="connsiteX24-305" fmla="*/ 1000968 w 2262025"/>
                <a:gd name="connsiteY24-306" fmla="*/ 2140716 h 2234757"/>
                <a:gd name="connsiteX25-307" fmla="*/ 586900 w 2262025"/>
                <a:gd name="connsiteY25-308" fmla="*/ 2226979 h 2234757"/>
                <a:gd name="connsiteX26-309" fmla="*/ 466131 w 2262025"/>
                <a:gd name="connsiteY26-310" fmla="*/ 1959561 h 2234757"/>
                <a:gd name="connsiteX27-311" fmla="*/ 138327 w 2262025"/>
                <a:gd name="connsiteY27-312" fmla="*/ 1812912 h 2234757"/>
                <a:gd name="connsiteX28-313" fmla="*/ 302229 w 2262025"/>
                <a:gd name="connsiteY28-314" fmla="*/ 1355712 h 2234757"/>
                <a:gd name="connsiteX29-315" fmla="*/ 155580 w 2262025"/>
                <a:gd name="connsiteY29-316" fmla="*/ 1321206 h 2234757"/>
                <a:gd name="connsiteX30-317" fmla="*/ 304 w 2262025"/>
                <a:gd name="connsiteY30-318" fmla="*/ 1019282 h 2234757"/>
                <a:gd name="connsiteX31-319" fmla="*/ 129700 w 2262025"/>
                <a:gd name="connsiteY31-320" fmla="*/ 786368 h 2234757"/>
                <a:gd name="connsiteX0-321" fmla="*/ 129700 w 2262025"/>
                <a:gd name="connsiteY0-322" fmla="*/ 786368 h 2237156"/>
                <a:gd name="connsiteX1-323" fmla="*/ 86568 w 2262025"/>
                <a:gd name="connsiteY1-324" fmla="*/ 562082 h 2237156"/>
                <a:gd name="connsiteX2-325" fmla="*/ 276349 w 2262025"/>
                <a:gd name="connsiteY2-326" fmla="*/ 424059 h 2237156"/>
                <a:gd name="connsiteX3-327" fmla="*/ 690417 w 2262025"/>
                <a:gd name="connsiteY3-328" fmla="*/ 424059 h 2237156"/>
                <a:gd name="connsiteX4-329" fmla="*/ 724923 w 2262025"/>
                <a:gd name="connsiteY4-330" fmla="*/ 320542 h 2237156"/>
                <a:gd name="connsiteX5-331" fmla="*/ 768055 w 2262025"/>
                <a:gd name="connsiteY5-332" fmla="*/ 165267 h 2237156"/>
                <a:gd name="connsiteX6-333" fmla="*/ 1026848 w 2262025"/>
                <a:gd name="connsiteY6-334" fmla="*/ 35870 h 2237156"/>
                <a:gd name="connsiteX7-335" fmla="*/ 1199376 w 2262025"/>
                <a:gd name="connsiteY7-336" fmla="*/ 35870 h 2237156"/>
                <a:gd name="connsiteX8-337" fmla="*/ 1406410 w 2262025"/>
                <a:gd name="connsiteY8-338" fmla="*/ 9991 h 2237156"/>
                <a:gd name="connsiteX9-339" fmla="*/ 1673829 w 2262025"/>
                <a:gd name="connsiteY9-340" fmla="*/ 225651 h 2237156"/>
                <a:gd name="connsiteX10-341" fmla="*/ 1699708 w 2262025"/>
                <a:gd name="connsiteY10-342" fmla="*/ 458565 h 2237156"/>
                <a:gd name="connsiteX11-343" fmla="*/ 1880863 w 2262025"/>
                <a:gd name="connsiteY11-344" fmla="*/ 424059 h 2237156"/>
                <a:gd name="connsiteX12-345" fmla="*/ 2156908 w 2262025"/>
                <a:gd name="connsiteY12-346" fmla="*/ 639719 h 2237156"/>
                <a:gd name="connsiteX13-347" fmla="*/ 2113776 w 2262025"/>
                <a:gd name="connsiteY13-348" fmla="*/ 786368 h 2237156"/>
                <a:gd name="connsiteX14-349" fmla="*/ 2225919 w 2262025"/>
                <a:gd name="connsiteY14-350" fmla="*/ 846753 h 2237156"/>
                <a:gd name="connsiteX15-351" fmla="*/ 2243172 w 2262025"/>
                <a:gd name="connsiteY15-352" fmla="*/ 1200436 h 2237156"/>
                <a:gd name="connsiteX16-353" fmla="*/ 1975753 w 2262025"/>
                <a:gd name="connsiteY16-354" fmla="*/ 1390217 h 2237156"/>
                <a:gd name="connsiteX17-355" fmla="*/ 2087897 w 2262025"/>
                <a:gd name="connsiteY17-356" fmla="*/ 1536867 h 2237156"/>
                <a:gd name="connsiteX18-357" fmla="*/ 2096523 w 2262025"/>
                <a:gd name="connsiteY18-358" fmla="*/ 1812912 h 2237156"/>
                <a:gd name="connsiteX19-359" fmla="*/ 1906742 w 2262025"/>
                <a:gd name="connsiteY19-360" fmla="*/ 1942308 h 2237156"/>
                <a:gd name="connsiteX20-361" fmla="*/ 1760092 w 2262025"/>
                <a:gd name="connsiteY20-362" fmla="*/ 2183847 h 2237156"/>
                <a:gd name="connsiteX21-363" fmla="*/ 1458168 w 2262025"/>
                <a:gd name="connsiteY21-364" fmla="*/ 2218354 h 2237156"/>
                <a:gd name="connsiteX22-365" fmla="*/ 1208002 w 2262025"/>
                <a:gd name="connsiteY22-366" fmla="*/ 2002693 h 2237156"/>
                <a:gd name="connsiteX23-367" fmla="*/ 1113112 w 2262025"/>
                <a:gd name="connsiteY23-368" fmla="*/ 1709395 h 2237156"/>
                <a:gd name="connsiteX24-369" fmla="*/ 1000968 w 2262025"/>
                <a:gd name="connsiteY24-370" fmla="*/ 2140716 h 2237156"/>
                <a:gd name="connsiteX25-371" fmla="*/ 586900 w 2262025"/>
                <a:gd name="connsiteY25-372" fmla="*/ 2226979 h 2237156"/>
                <a:gd name="connsiteX26-373" fmla="*/ 431625 w 2262025"/>
                <a:gd name="connsiteY26-374" fmla="*/ 1976814 h 2237156"/>
                <a:gd name="connsiteX27-375" fmla="*/ 138327 w 2262025"/>
                <a:gd name="connsiteY27-376" fmla="*/ 1812912 h 2237156"/>
                <a:gd name="connsiteX28-377" fmla="*/ 302229 w 2262025"/>
                <a:gd name="connsiteY28-378" fmla="*/ 1355712 h 2237156"/>
                <a:gd name="connsiteX29-379" fmla="*/ 155580 w 2262025"/>
                <a:gd name="connsiteY29-380" fmla="*/ 1321206 h 2237156"/>
                <a:gd name="connsiteX30-381" fmla="*/ 304 w 2262025"/>
                <a:gd name="connsiteY30-382" fmla="*/ 1019282 h 2237156"/>
                <a:gd name="connsiteX31-383" fmla="*/ 129700 w 2262025"/>
                <a:gd name="connsiteY31-384" fmla="*/ 786368 h 2237156"/>
                <a:gd name="connsiteX0-385" fmla="*/ 129700 w 2262025"/>
                <a:gd name="connsiteY0-386" fmla="*/ 786368 h 2237156"/>
                <a:gd name="connsiteX1-387" fmla="*/ 86568 w 2262025"/>
                <a:gd name="connsiteY1-388" fmla="*/ 562082 h 2237156"/>
                <a:gd name="connsiteX2-389" fmla="*/ 276349 w 2262025"/>
                <a:gd name="connsiteY2-390" fmla="*/ 424059 h 2237156"/>
                <a:gd name="connsiteX3-391" fmla="*/ 690417 w 2262025"/>
                <a:gd name="connsiteY3-392" fmla="*/ 424059 h 2237156"/>
                <a:gd name="connsiteX4-393" fmla="*/ 724923 w 2262025"/>
                <a:gd name="connsiteY4-394" fmla="*/ 320542 h 2237156"/>
                <a:gd name="connsiteX5-395" fmla="*/ 768055 w 2262025"/>
                <a:gd name="connsiteY5-396" fmla="*/ 165267 h 2237156"/>
                <a:gd name="connsiteX6-397" fmla="*/ 1026848 w 2262025"/>
                <a:gd name="connsiteY6-398" fmla="*/ 35870 h 2237156"/>
                <a:gd name="connsiteX7-399" fmla="*/ 1199376 w 2262025"/>
                <a:gd name="connsiteY7-400" fmla="*/ 35870 h 2237156"/>
                <a:gd name="connsiteX8-401" fmla="*/ 1406410 w 2262025"/>
                <a:gd name="connsiteY8-402" fmla="*/ 9991 h 2237156"/>
                <a:gd name="connsiteX9-403" fmla="*/ 1673829 w 2262025"/>
                <a:gd name="connsiteY9-404" fmla="*/ 225651 h 2237156"/>
                <a:gd name="connsiteX10-405" fmla="*/ 1699708 w 2262025"/>
                <a:gd name="connsiteY10-406" fmla="*/ 458565 h 2237156"/>
                <a:gd name="connsiteX11-407" fmla="*/ 1880863 w 2262025"/>
                <a:gd name="connsiteY11-408" fmla="*/ 424059 h 2237156"/>
                <a:gd name="connsiteX12-409" fmla="*/ 2156908 w 2262025"/>
                <a:gd name="connsiteY12-410" fmla="*/ 639719 h 2237156"/>
                <a:gd name="connsiteX13-411" fmla="*/ 2113776 w 2262025"/>
                <a:gd name="connsiteY13-412" fmla="*/ 786368 h 2237156"/>
                <a:gd name="connsiteX14-413" fmla="*/ 2225919 w 2262025"/>
                <a:gd name="connsiteY14-414" fmla="*/ 846753 h 2237156"/>
                <a:gd name="connsiteX15-415" fmla="*/ 2243172 w 2262025"/>
                <a:gd name="connsiteY15-416" fmla="*/ 1200436 h 2237156"/>
                <a:gd name="connsiteX16-417" fmla="*/ 1975753 w 2262025"/>
                <a:gd name="connsiteY16-418" fmla="*/ 1390217 h 2237156"/>
                <a:gd name="connsiteX17-419" fmla="*/ 2087897 w 2262025"/>
                <a:gd name="connsiteY17-420" fmla="*/ 1536867 h 2237156"/>
                <a:gd name="connsiteX18-421" fmla="*/ 2096523 w 2262025"/>
                <a:gd name="connsiteY18-422" fmla="*/ 1812912 h 2237156"/>
                <a:gd name="connsiteX19-423" fmla="*/ 1906742 w 2262025"/>
                <a:gd name="connsiteY19-424" fmla="*/ 1942308 h 2237156"/>
                <a:gd name="connsiteX20-425" fmla="*/ 1760092 w 2262025"/>
                <a:gd name="connsiteY20-426" fmla="*/ 2183847 h 2237156"/>
                <a:gd name="connsiteX21-427" fmla="*/ 1458168 w 2262025"/>
                <a:gd name="connsiteY21-428" fmla="*/ 2218354 h 2237156"/>
                <a:gd name="connsiteX22-429" fmla="*/ 1208002 w 2262025"/>
                <a:gd name="connsiteY22-430" fmla="*/ 2002693 h 2237156"/>
                <a:gd name="connsiteX23-431" fmla="*/ 1113112 w 2262025"/>
                <a:gd name="connsiteY23-432" fmla="*/ 1709395 h 2237156"/>
                <a:gd name="connsiteX24-433" fmla="*/ 1000968 w 2262025"/>
                <a:gd name="connsiteY24-434" fmla="*/ 2140716 h 2237156"/>
                <a:gd name="connsiteX25-435" fmla="*/ 586900 w 2262025"/>
                <a:gd name="connsiteY25-436" fmla="*/ 2226979 h 2237156"/>
                <a:gd name="connsiteX26-437" fmla="*/ 431625 w 2262025"/>
                <a:gd name="connsiteY26-438" fmla="*/ 1976814 h 2237156"/>
                <a:gd name="connsiteX27-439" fmla="*/ 138327 w 2262025"/>
                <a:gd name="connsiteY27-440" fmla="*/ 1812912 h 2237156"/>
                <a:gd name="connsiteX28-441" fmla="*/ 302229 w 2262025"/>
                <a:gd name="connsiteY28-442" fmla="*/ 1355712 h 2237156"/>
                <a:gd name="connsiteX29-443" fmla="*/ 155580 w 2262025"/>
                <a:gd name="connsiteY29-444" fmla="*/ 1321206 h 2237156"/>
                <a:gd name="connsiteX30-445" fmla="*/ 304 w 2262025"/>
                <a:gd name="connsiteY30-446" fmla="*/ 1019282 h 2237156"/>
                <a:gd name="connsiteX31-447" fmla="*/ 129700 w 2262025"/>
                <a:gd name="connsiteY31-448" fmla="*/ 786368 h 2237156"/>
                <a:gd name="connsiteX0-449" fmla="*/ 129700 w 2262025"/>
                <a:gd name="connsiteY0-450" fmla="*/ 786368 h 2237156"/>
                <a:gd name="connsiteX1-451" fmla="*/ 86568 w 2262025"/>
                <a:gd name="connsiteY1-452" fmla="*/ 562082 h 2237156"/>
                <a:gd name="connsiteX2-453" fmla="*/ 276349 w 2262025"/>
                <a:gd name="connsiteY2-454" fmla="*/ 424059 h 2237156"/>
                <a:gd name="connsiteX3-455" fmla="*/ 690417 w 2262025"/>
                <a:gd name="connsiteY3-456" fmla="*/ 424059 h 2237156"/>
                <a:gd name="connsiteX4-457" fmla="*/ 724923 w 2262025"/>
                <a:gd name="connsiteY4-458" fmla="*/ 320542 h 2237156"/>
                <a:gd name="connsiteX5-459" fmla="*/ 768055 w 2262025"/>
                <a:gd name="connsiteY5-460" fmla="*/ 165267 h 2237156"/>
                <a:gd name="connsiteX6-461" fmla="*/ 1026848 w 2262025"/>
                <a:gd name="connsiteY6-462" fmla="*/ 35870 h 2237156"/>
                <a:gd name="connsiteX7-463" fmla="*/ 1199376 w 2262025"/>
                <a:gd name="connsiteY7-464" fmla="*/ 35870 h 2237156"/>
                <a:gd name="connsiteX8-465" fmla="*/ 1406410 w 2262025"/>
                <a:gd name="connsiteY8-466" fmla="*/ 9991 h 2237156"/>
                <a:gd name="connsiteX9-467" fmla="*/ 1673829 w 2262025"/>
                <a:gd name="connsiteY9-468" fmla="*/ 225651 h 2237156"/>
                <a:gd name="connsiteX10-469" fmla="*/ 1699708 w 2262025"/>
                <a:gd name="connsiteY10-470" fmla="*/ 458565 h 2237156"/>
                <a:gd name="connsiteX11-471" fmla="*/ 1880863 w 2262025"/>
                <a:gd name="connsiteY11-472" fmla="*/ 424059 h 2237156"/>
                <a:gd name="connsiteX12-473" fmla="*/ 2156908 w 2262025"/>
                <a:gd name="connsiteY12-474" fmla="*/ 639719 h 2237156"/>
                <a:gd name="connsiteX13-475" fmla="*/ 2113776 w 2262025"/>
                <a:gd name="connsiteY13-476" fmla="*/ 786368 h 2237156"/>
                <a:gd name="connsiteX14-477" fmla="*/ 2225919 w 2262025"/>
                <a:gd name="connsiteY14-478" fmla="*/ 846753 h 2237156"/>
                <a:gd name="connsiteX15-479" fmla="*/ 2243172 w 2262025"/>
                <a:gd name="connsiteY15-480" fmla="*/ 1200436 h 2237156"/>
                <a:gd name="connsiteX16-481" fmla="*/ 1975753 w 2262025"/>
                <a:gd name="connsiteY16-482" fmla="*/ 1390217 h 2237156"/>
                <a:gd name="connsiteX17-483" fmla="*/ 2087897 w 2262025"/>
                <a:gd name="connsiteY17-484" fmla="*/ 1536867 h 2237156"/>
                <a:gd name="connsiteX18-485" fmla="*/ 2096523 w 2262025"/>
                <a:gd name="connsiteY18-486" fmla="*/ 1812912 h 2237156"/>
                <a:gd name="connsiteX19-487" fmla="*/ 1906742 w 2262025"/>
                <a:gd name="connsiteY19-488" fmla="*/ 1942308 h 2237156"/>
                <a:gd name="connsiteX20-489" fmla="*/ 1760092 w 2262025"/>
                <a:gd name="connsiteY20-490" fmla="*/ 2183847 h 2237156"/>
                <a:gd name="connsiteX21-491" fmla="*/ 1458168 w 2262025"/>
                <a:gd name="connsiteY21-492" fmla="*/ 2218354 h 2237156"/>
                <a:gd name="connsiteX22-493" fmla="*/ 1208002 w 2262025"/>
                <a:gd name="connsiteY22-494" fmla="*/ 2002693 h 2237156"/>
                <a:gd name="connsiteX23-495" fmla="*/ 1113112 w 2262025"/>
                <a:gd name="connsiteY23-496" fmla="*/ 1709395 h 2237156"/>
                <a:gd name="connsiteX24-497" fmla="*/ 1000968 w 2262025"/>
                <a:gd name="connsiteY24-498" fmla="*/ 2140716 h 2237156"/>
                <a:gd name="connsiteX25-499" fmla="*/ 586900 w 2262025"/>
                <a:gd name="connsiteY25-500" fmla="*/ 2226979 h 2237156"/>
                <a:gd name="connsiteX26-501" fmla="*/ 431625 w 2262025"/>
                <a:gd name="connsiteY26-502" fmla="*/ 1976814 h 2237156"/>
                <a:gd name="connsiteX27-503" fmla="*/ 138327 w 2262025"/>
                <a:gd name="connsiteY27-504" fmla="*/ 1812912 h 2237156"/>
                <a:gd name="connsiteX28-505" fmla="*/ 302229 w 2262025"/>
                <a:gd name="connsiteY28-506" fmla="*/ 1355712 h 2237156"/>
                <a:gd name="connsiteX29-507" fmla="*/ 155580 w 2262025"/>
                <a:gd name="connsiteY29-508" fmla="*/ 1321206 h 2237156"/>
                <a:gd name="connsiteX30-509" fmla="*/ 304 w 2262025"/>
                <a:gd name="connsiteY30-510" fmla="*/ 1019282 h 2237156"/>
                <a:gd name="connsiteX31-511" fmla="*/ 129700 w 2262025"/>
                <a:gd name="connsiteY31-512" fmla="*/ 786368 h 2237156"/>
                <a:gd name="connsiteX0-513" fmla="*/ 129700 w 2262025"/>
                <a:gd name="connsiteY0-514" fmla="*/ 786368 h 2237156"/>
                <a:gd name="connsiteX1-515" fmla="*/ 86568 w 2262025"/>
                <a:gd name="connsiteY1-516" fmla="*/ 562082 h 2237156"/>
                <a:gd name="connsiteX2-517" fmla="*/ 276349 w 2262025"/>
                <a:gd name="connsiteY2-518" fmla="*/ 424059 h 2237156"/>
                <a:gd name="connsiteX3-519" fmla="*/ 690417 w 2262025"/>
                <a:gd name="connsiteY3-520" fmla="*/ 424059 h 2237156"/>
                <a:gd name="connsiteX4-521" fmla="*/ 724923 w 2262025"/>
                <a:gd name="connsiteY4-522" fmla="*/ 320542 h 2237156"/>
                <a:gd name="connsiteX5-523" fmla="*/ 768055 w 2262025"/>
                <a:gd name="connsiteY5-524" fmla="*/ 165267 h 2237156"/>
                <a:gd name="connsiteX6-525" fmla="*/ 1026848 w 2262025"/>
                <a:gd name="connsiteY6-526" fmla="*/ 35870 h 2237156"/>
                <a:gd name="connsiteX7-527" fmla="*/ 1199376 w 2262025"/>
                <a:gd name="connsiteY7-528" fmla="*/ 35870 h 2237156"/>
                <a:gd name="connsiteX8-529" fmla="*/ 1406410 w 2262025"/>
                <a:gd name="connsiteY8-530" fmla="*/ 9991 h 2237156"/>
                <a:gd name="connsiteX9-531" fmla="*/ 1673829 w 2262025"/>
                <a:gd name="connsiteY9-532" fmla="*/ 225651 h 2237156"/>
                <a:gd name="connsiteX10-533" fmla="*/ 1699708 w 2262025"/>
                <a:gd name="connsiteY10-534" fmla="*/ 458565 h 2237156"/>
                <a:gd name="connsiteX11-535" fmla="*/ 1880863 w 2262025"/>
                <a:gd name="connsiteY11-536" fmla="*/ 424059 h 2237156"/>
                <a:gd name="connsiteX12-537" fmla="*/ 2156908 w 2262025"/>
                <a:gd name="connsiteY12-538" fmla="*/ 639719 h 2237156"/>
                <a:gd name="connsiteX13-539" fmla="*/ 2113776 w 2262025"/>
                <a:gd name="connsiteY13-540" fmla="*/ 786368 h 2237156"/>
                <a:gd name="connsiteX14-541" fmla="*/ 2225919 w 2262025"/>
                <a:gd name="connsiteY14-542" fmla="*/ 846753 h 2237156"/>
                <a:gd name="connsiteX15-543" fmla="*/ 2243172 w 2262025"/>
                <a:gd name="connsiteY15-544" fmla="*/ 1200436 h 2237156"/>
                <a:gd name="connsiteX16-545" fmla="*/ 1975753 w 2262025"/>
                <a:gd name="connsiteY16-546" fmla="*/ 1390217 h 2237156"/>
                <a:gd name="connsiteX17-547" fmla="*/ 2087897 w 2262025"/>
                <a:gd name="connsiteY17-548" fmla="*/ 1536867 h 2237156"/>
                <a:gd name="connsiteX18-549" fmla="*/ 2096523 w 2262025"/>
                <a:gd name="connsiteY18-550" fmla="*/ 1812912 h 2237156"/>
                <a:gd name="connsiteX19-551" fmla="*/ 1906742 w 2262025"/>
                <a:gd name="connsiteY19-552" fmla="*/ 1942308 h 2237156"/>
                <a:gd name="connsiteX20-553" fmla="*/ 1760092 w 2262025"/>
                <a:gd name="connsiteY20-554" fmla="*/ 2183847 h 2237156"/>
                <a:gd name="connsiteX21-555" fmla="*/ 1458168 w 2262025"/>
                <a:gd name="connsiteY21-556" fmla="*/ 2218354 h 2237156"/>
                <a:gd name="connsiteX22-557" fmla="*/ 1208002 w 2262025"/>
                <a:gd name="connsiteY22-558" fmla="*/ 2002693 h 2237156"/>
                <a:gd name="connsiteX23-559" fmla="*/ 1113112 w 2262025"/>
                <a:gd name="connsiteY23-560" fmla="*/ 1709395 h 2237156"/>
                <a:gd name="connsiteX24-561" fmla="*/ 1000968 w 2262025"/>
                <a:gd name="connsiteY24-562" fmla="*/ 2140716 h 2237156"/>
                <a:gd name="connsiteX25-563" fmla="*/ 586900 w 2262025"/>
                <a:gd name="connsiteY25-564" fmla="*/ 2226979 h 2237156"/>
                <a:gd name="connsiteX26-565" fmla="*/ 431625 w 2262025"/>
                <a:gd name="connsiteY26-566" fmla="*/ 1976814 h 2237156"/>
                <a:gd name="connsiteX27-567" fmla="*/ 138327 w 2262025"/>
                <a:gd name="connsiteY27-568" fmla="*/ 1812912 h 2237156"/>
                <a:gd name="connsiteX28-569" fmla="*/ 302229 w 2262025"/>
                <a:gd name="connsiteY28-570" fmla="*/ 1355712 h 2237156"/>
                <a:gd name="connsiteX29-571" fmla="*/ 155580 w 2262025"/>
                <a:gd name="connsiteY29-572" fmla="*/ 1321206 h 2237156"/>
                <a:gd name="connsiteX30-573" fmla="*/ 304 w 2262025"/>
                <a:gd name="connsiteY30-574" fmla="*/ 1019282 h 2237156"/>
                <a:gd name="connsiteX31-575" fmla="*/ 129700 w 2262025"/>
                <a:gd name="connsiteY31-576" fmla="*/ 786368 h 2237156"/>
                <a:gd name="connsiteX0-577" fmla="*/ 129625 w 2261950"/>
                <a:gd name="connsiteY0-578" fmla="*/ 786368 h 2237156"/>
                <a:gd name="connsiteX1-579" fmla="*/ 86493 w 2261950"/>
                <a:gd name="connsiteY1-580" fmla="*/ 562082 h 2237156"/>
                <a:gd name="connsiteX2-581" fmla="*/ 276274 w 2261950"/>
                <a:gd name="connsiteY2-582" fmla="*/ 424059 h 2237156"/>
                <a:gd name="connsiteX3-583" fmla="*/ 690342 w 2261950"/>
                <a:gd name="connsiteY3-584" fmla="*/ 424059 h 2237156"/>
                <a:gd name="connsiteX4-585" fmla="*/ 724848 w 2261950"/>
                <a:gd name="connsiteY4-586" fmla="*/ 320542 h 2237156"/>
                <a:gd name="connsiteX5-587" fmla="*/ 767980 w 2261950"/>
                <a:gd name="connsiteY5-588" fmla="*/ 165267 h 2237156"/>
                <a:gd name="connsiteX6-589" fmla="*/ 1026773 w 2261950"/>
                <a:gd name="connsiteY6-590" fmla="*/ 35870 h 2237156"/>
                <a:gd name="connsiteX7-591" fmla="*/ 1199301 w 2261950"/>
                <a:gd name="connsiteY7-592" fmla="*/ 35870 h 2237156"/>
                <a:gd name="connsiteX8-593" fmla="*/ 1406335 w 2261950"/>
                <a:gd name="connsiteY8-594" fmla="*/ 9991 h 2237156"/>
                <a:gd name="connsiteX9-595" fmla="*/ 1673754 w 2261950"/>
                <a:gd name="connsiteY9-596" fmla="*/ 225651 h 2237156"/>
                <a:gd name="connsiteX10-597" fmla="*/ 1699633 w 2261950"/>
                <a:gd name="connsiteY10-598" fmla="*/ 458565 h 2237156"/>
                <a:gd name="connsiteX11-599" fmla="*/ 1880788 w 2261950"/>
                <a:gd name="connsiteY11-600" fmla="*/ 424059 h 2237156"/>
                <a:gd name="connsiteX12-601" fmla="*/ 2156833 w 2261950"/>
                <a:gd name="connsiteY12-602" fmla="*/ 639719 h 2237156"/>
                <a:gd name="connsiteX13-603" fmla="*/ 2113701 w 2261950"/>
                <a:gd name="connsiteY13-604" fmla="*/ 786368 h 2237156"/>
                <a:gd name="connsiteX14-605" fmla="*/ 2225844 w 2261950"/>
                <a:gd name="connsiteY14-606" fmla="*/ 846753 h 2237156"/>
                <a:gd name="connsiteX15-607" fmla="*/ 2243097 w 2261950"/>
                <a:gd name="connsiteY15-608" fmla="*/ 1200436 h 2237156"/>
                <a:gd name="connsiteX16-609" fmla="*/ 1975678 w 2261950"/>
                <a:gd name="connsiteY16-610" fmla="*/ 1390217 h 2237156"/>
                <a:gd name="connsiteX17-611" fmla="*/ 2087822 w 2261950"/>
                <a:gd name="connsiteY17-612" fmla="*/ 1536867 h 2237156"/>
                <a:gd name="connsiteX18-613" fmla="*/ 2096448 w 2261950"/>
                <a:gd name="connsiteY18-614" fmla="*/ 1812912 h 2237156"/>
                <a:gd name="connsiteX19-615" fmla="*/ 1906667 w 2261950"/>
                <a:gd name="connsiteY19-616" fmla="*/ 1942308 h 2237156"/>
                <a:gd name="connsiteX20-617" fmla="*/ 1760017 w 2261950"/>
                <a:gd name="connsiteY20-618" fmla="*/ 2183847 h 2237156"/>
                <a:gd name="connsiteX21-619" fmla="*/ 1458093 w 2261950"/>
                <a:gd name="connsiteY21-620" fmla="*/ 2218354 h 2237156"/>
                <a:gd name="connsiteX22-621" fmla="*/ 1207927 w 2261950"/>
                <a:gd name="connsiteY22-622" fmla="*/ 2002693 h 2237156"/>
                <a:gd name="connsiteX23-623" fmla="*/ 1113037 w 2261950"/>
                <a:gd name="connsiteY23-624" fmla="*/ 1709395 h 2237156"/>
                <a:gd name="connsiteX24-625" fmla="*/ 1000893 w 2261950"/>
                <a:gd name="connsiteY24-626" fmla="*/ 2140716 h 2237156"/>
                <a:gd name="connsiteX25-627" fmla="*/ 586825 w 2261950"/>
                <a:gd name="connsiteY25-628" fmla="*/ 2226979 h 2237156"/>
                <a:gd name="connsiteX26-629" fmla="*/ 431550 w 2261950"/>
                <a:gd name="connsiteY26-630" fmla="*/ 1976814 h 2237156"/>
                <a:gd name="connsiteX27-631" fmla="*/ 138252 w 2261950"/>
                <a:gd name="connsiteY27-632" fmla="*/ 1812912 h 2237156"/>
                <a:gd name="connsiteX28-633" fmla="*/ 302154 w 2261950"/>
                <a:gd name="connsiteY28-634" fmla="*/ 1355712 h 2237156"/>
                <a:gd name="connsiteX29-635" fmla="*/ 103746 w 2261950"/>
                <a:gd name="connsiteY29-636" fmla="*/ 1321206 h 2237156"/>
                <a:gd name="connsiteX30-637" fmla="*/ 229 w 2261950"/>
                <a:gd name="connsiteY30-638" fmla="*/ 1019282 h 2237156"/>
                <a:gd name="connsiteX31-639" fmla="*/ 129625 w 2261950"/>
                <a:gd name="connsiteY31-640" fmla="*/ 786368 h 2237156"/>
                <a:gd name="connsiteX0-641" fmla="*/ 129625 w 2261950"/>
                <a:gd name="connsiteY0-642" fmla="*/ 786368 h 2237156"/>
                <a:gd name="connsiteX1-643" fmla="*/ 86493 w 2261950"/>
                <a:gd name="connsiteY1-644" fmla="*/ 562082 h 2237156"/>
                <a:gd name="connsiteX2-645" fmla="*/ 276274 w 2261950"/>
                <a:gd name="connsiteY2-646" fmla="*/ 424059 h 2237156"/>
                <a:gd name="connsiteX3-647" fmla="*/ 690342 w 2261950"/>
                <a:gd name="connsiteY3-648" fmla="*/ 424059 h 2237156"/>
                <a:gd name="connsiteX4-649" fmla="*/ 724848 w 2261950"/>
                <a:gd name="connsiteY4-650" fmla="*/ 320542 h 2237156"/>
                <a:gd name="connsiteX5-651" fmla="*/ 767980 w 2261950"/>
                <a:gd name="connsiteY5-652" fmla="*/ 165267 h 2237156"/>
                <a:gd name="connsiteX6-653" fmla="*/ 1026773 w 2261950"/>
                <a:gd name="connsiteY6-654" fmla="*/ 35870 h 2237156"/>
                <a:gd name="connsiteX7-655" fmla="*/ 1199301 w 2261950"/>
                <a:gd name="connsiteY7-656" fmla="*/ 35870 h 2237156"/>
                <a:gd name="connsiteX8-657" fmla="*/ 1406335 w 2261950"/>
                <a:gd name="connsiteY8-658" fmla="*/ 9991 h 2237156"/>
                <a:gd name="connsiteX9-659" fmla="*/ 1673754 w 2261950"/>
                <a:gd name="connsiteY9-660" fmla="*/ 225651 h 2237156"/>
                <a:gd name="connsiteX10-661" fmla="*/ 1699633 w 2261950"/>
                <a:gd name="connsiteY10-662" fmla="*/ 458565 h 2237156"/>
                <a:gd name="connsiteX11-663" fmla="*/ 1880788 w 2261950"/>
                <a:gd name="connsiteY11-664" fmla="*/ 424059 h 2237156"/>
                <a:gd name="connsiteX12-665" fmla="*/ 2156833 w 2261950"/>
                <a:gd name="connsiteY12-666" fmla="*/ 639719 h 2237156"/>
                <a:gd name="connsiteX13-667" fmla="*/ 2113701 w 2261950"/>
                <a:gd name="connsiteY13-668" fmla="*/ 786368 h 2237156"/>
                <a:gd name="connsiteX14-669" fmla="*/ 2225844 w 2261950"/>
                <a:gd name="connsiteY14-670" fmla="*/ 846753 h 2237156"/>
                <a:gd name="connsiteX15-671" fmla="*/ 2243097 w 2261950"/>
                <a:gd name="connsiteY15-672" fmla="*/ 1200436 h 2237156"/>
                <a:gd name="connsiteX16-673" fmla="*/ 1975678 w 2261950"/>
                <a:gd name="connsiteY16-674" fmla="*/ 1390217 h 2237156"/>
                <a:gd name="connsiteX17-675" fmla="*/ 2087822 w 2261950"/>
                <a:gd name="connsiteY17-676" fmla="*/ 1536867 h 2237156"/>
                <a:gd name="connsiteX18-677" fmla="*/ 2096448 w 2261950"/>
                <a:gd name="connsiteY18-678" fmla="*/ 1812912 h 2237156"/>
                <a:gd name="connsiteX19-679" fmla="*/ 1906667 w 2261950"/>
                <a:gd name="connsiteY19-680" fmla="*/ 1942308 h 2237156"/>
                <a:gd name="connsiteX20-681" fmla="*/ 1760017 w 2261950"/>
                <a:gd name="connsiteY20-682" fmla="*/ 2183847 h 2237156"/>
                <a:gd name="connsiteX21-683" fmla="*/ 1458093 w 2261950"/>
                <a:gd name="connsiteY21-684" fmla="*/ 2218354 h 2237156"/>
                <a:gd name="connsiteX22-685" fmla="*/ 1207927 w 2261950"/>
                <a:gd name="connsiteY22-686" fmla="*/ 2002693 h 2237156"/>
                <a:gd name="connsiteX23-687" fmla="*/ 1113037 w 2261950"/>
                <a:gd name="connsiteY23-688" fmla="*/ 1709395 h 2237156"/>
                <a:gd name="connsiteX24-689" fmla="*/ 1000893 w 2261950"/>
                <a:gd name="connsiteY24-690" fmla="*/ 2140716 h 2237156"/>
                <a:gd name="connsiteX25-691" fmla="*/ 586825 w 2261950"/>
                <a:gd name="connsiteY25-692" fmla="*/ 2226979 h 2237156"/>
                <a:gd name="connsiteX26-693" fmla="*/ 431550 w 2261950"/>
                <a:gd name="connsiteY26-694" fmla="*/ 1976814 h 2237156"/>
                <a:gd name="connsiteX27-695" fmla="*/ 138252 w 2261950"/>
                <a:gd name="connsiteY27-696" fmla="*/ 1812912 h 2237156"/>
                <a:gd name="connsiteX28-697" fmla="*/ 302154 w 2261950"/>
                <a:gd name="connsiteY28-698" fmla="*/ 1355712 h 2237156"/>
                <a:gd name="connsiteX29-699" fmla="*/ 103746 w 2261950"/>
                <a:gd name="connsiteY29-700" fmla="*/ 1321206 h 2237156"/>
                <a:gd name="connsiteX30-701" fmla="*/ 229 w 2261950"/>
                <a:gd name="connsiteY30-702" fmla="*/ 1019282 h 2237156"/>
                <a:gd name="connsiteX31-703" fmla="*/ 129625 w 2261950"/>
                <a:gd name="connsiteY31-704" fmla="*/ 786368 h 2237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4" descr="Free Black And White Cartoon Flowers, Download Free Black And White Cartoon  Flowers png images, Free ClipArts on Clipart Library"/>
            <p:cNvPicPr>
              <a:picLocks noChangeAspect="1" noChangeArrowheads="1"/>
            </p:cNvPicPr>
            <p:nvPr/>
          </p:nvPicPr>
          <p:blipFill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 flipH="1">
            <a:off x="5903964" y="1936151"/>
            <a:ext cx="633767" cy="614624"/>
            <a:chOff x="1180524" y="481715"/>
            <a:chExt cx="2317638" cy="2247631"/>
          </a:xfrm>
        </p:grpSpPr>
        <p:sp>
          <p:nvSpPr>
            <p:cNvPr id="27" name="Freeform 26"/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-1" fmla="*/ 129700 w 2262025"/>
                <a:gd name="connsiteY0-2" fmla="*/ 786368 h 2242639"/>
                <a:gd name="connsiteX1-3" fmla="*/ 86568 w 2262025"/>
                <a:gd name="connsiteY1-4" fmla="*/ 562082 h 2242639"/>
                <a:gd name="connsiteX2-5" fmla="*/ 276349 w 2262025"/>
                <a:gd name="connsiteY2-6" fmla="*/ 424059 h 2242639"/>
                <a:gd name="connsiteX3-7" fmla="*/ 690417 w 2262025"/>
                <a:gd name="connsiteY3-8" fmla="*/ 424059 h 2242639"/>
                <a:gd name="connsiteX4-9" fmla="*/ 724923 w 2262025"/>
                <a:gd name="connsiteY4-10" fmla="*/ 320542 h 2242639"/>
                <a:gd name="connsiteX5-11" fmla="*/ 768055 w 2262025"/>
                <a:gd name="connsiteY5-12" fmla="*/ 165267 h 2242639"/>
                <a:gd name="connsiteX6-13" fmla="*/ 1026848 w 2262025"/>
                <a:gd name="connsiteY6-14" fmla="*/ 35870 h 2242639"/>
                <a:gd name="connsiteX7-15" fmla="*/ 1199376 w 2262025"/>
                <a:gd name="connsiteY7-16" fmla="*/ 35870 h 2242639"/>
                <a:gd name="connsiteX8-17" fmla="*/ 1406410 w 2262025"/>
                <a:gd name="connsiteY8-18" fmla="*/ 9991 h 2242639"/>
                <a:gd name="connsiteX9-19" fmla="*/ 1673829 w 2262025"/>
                <a:gd name="connsiteY9-20" fmla="*/ 225651 h 2242639"/>
                <a:gd name="connsiteX10-21" fmla="*/ 1699708 w 2262025"/>
                <a:gd name="connsiteY10-22" fmla="*/ 458565 h 2242639"/>
                <a:gd name="connsiteX11-23" fmla="*/ 1880863 w 2262025"/>
                <a:gd name="connsiteY11-24" fmla="*/ 424059 h 2242639"/>
                <a:gd name="connsiteX12-25" fmla="*/ 2156908 w 2262025"/>
                <a:gd name="connsiteY12-26" fmla="*/ 639719 h 2242639"/>
                <a:gd name="connsiteX13-27" fmla="*/ 2113776 w 2262025"/>
                <a:gd name="connsiteY13-28" fmla="*/ 786368 h 2242639"/>
                <a:gd name="connsiteX14-29" fmla="*/ 2225919 w 2262025"/>
                <a:gd name="connsiteY14-30" fmla="*/ 846753 h 2242639"/>
                <a:gd name="connsiteX15-31" fmla="*/ 2243172 w 2262025"/>
                <a:gd name="connsiteY15-32" fmla="*/ 1200436 h 2242639"/>
                <a:gd name="connsiteX16-33" fmla="*/ 1975753 w 2262025"/>
                <a:gd name="connsiteY16-34" fmla="*/ 1390217 h 2242639"/>
                <a:gd name="connsiteX17-35" fmla="*/ 2087897 w 2262025"/>
                <a:gd name="connsiteY17-36" fmla="*/ 1536867 h 2242639"/>
                <a:gd name="connsiteX18-37" fmla="*/ 2096523 w 2262025"/>
                <a:gd name="connsiteY18-38" fmla="*/ 1812912 h 2242639"/>
                <a:gd name="connsiteX19-39" fmla="*/ 1906742 w 2262025"/>
                <a:gd name="connsiteY19-40" fmla="*/ 1942308 h 2242639"/>
                <a:gd name="connsiteX20-41" fmla="*/ 1785972 w 2262025"/>
                <a:gd name="connsiteY20-42" fmla="*/ 2192474 h 2242639"/>
                <a:gd name="connsiteX21-43" fmla="*/ 1501300 w 2262025"/>
                <a:gd name="connsiteY21-44" fmla="*/ 2226980 h 2242639"/>
                <a:gd name="connsiteX22-45" fmla="*/ 1208002 w 2262025"/>
                <a:gd name="connsiteY22-46" fmla="*/ 2002693 h 2242639"/>
                <a:gd name="connsiteX23-47" fmla="*/ 1113112 w 2262025"/>
                <a:gd name="connsiteY23-48" fmla="*/ 1709395 h 2242639"/>
                <a:gd name="connsiteX24-49" fmla="*/ 1000968 w 2262025"/>
                <a:gd name="connsiteY24-50" fmla="*/ 2140716 h 2242639"/>
                <a:gd name="connsiteX25-51" fmla="*/ 526515 w 2262025"/>
                <a:gd name="connsiteY25-52" fmla="*/ 2132089 h 2242639"/>
                <a:gd name="connsiteX26-53" fmla="*/ 466131 w 2262025"/>
                <a:gd name="connsiteY26-54" fmla="*/ 1959561 h 2242639"/>
                <a:gd name="connsiteX27-55" fmla="*/ 138327 w 2262025"/>
                <a:gd name="connsiteY27-56" fmla="*/ 1812912 h 2242639"/>
                <a:gd name="connsiteX28-57" fmla="*/ 302229 w 2262025"/>
                <a:gd name="connsiteY28-58" fmla="*/ 1355712 h 2242639"/>
                <a:gd name="connsiteX29-59" fmla="*/ 155580 w 2262025"/>
                <a:gd name="connsiteY29-60" fmla="*/ 1321206 h 2242639"/>
                <a:gd name="connsiteX30-61" fmla="*/ 304 w 2262025"/>
                <a:gd name="connsiteY30-62" fmla="*/ 1019282 h 2242639"/>
                <a:gd name="connsiteX31-63" fmla="*/ 129700 w 2262025"/>
                <a:gd name="connsiteY31-64" fmla="*/ 786368 h 2242639"/>
                <a:gd name="connsiteX0-65" fmla="*/ 129700 w 2262025"/>
                <a:gd name="connsiteY0-66" fmla="*/ 786368 h 2236200"/>
                <a:gd name="connsiteX1-67" fmla="*/ 86568 w 2262025"/>
                <a:gd name="connsiteY1-68" fmla="*/ 562082 h 2236200"/>
                <a:gd name="connsiteX2-69" fmla="*/ 276349 w 2262025"/>
                <a:gd name="connsiteY2-70" fmla="*/ 424059 h 2236200"/>
                <a:gd name="connsiteX3-71" fmla="*/ 690417 w 2262025"/>
                <a:gd name="connsiteY3-72" fmla="*/ 424059 h 2236200"/>
                <a:gd name="connsiteX4-73" fmla="*/ 724923 w 2262025"/>
                <a:gd name="connsiteY4-74" fmla="*/ 320542 h 2236200"/>
                <a:gd name="connsiteX5-75" fmla="*/ 768055 w 2262025"/>
                <a:gd name="connsiteY5-76" fmla="*/ 165267 h 2236200"/>
                <a:gd name="connsiteX6-77" fmla="*/ 1026848 w 2262025"/>
                <a:gd name="connsiteY6-78" fmla="*/ 35870 h 2236200"/>
                <a:gd name="connsiteX7-79" fmla="*/ 1199376 w 2262025"/>
                <a:gd name="connsiteY7-80" fmla="*/ 35870 h 2236200"/>
                <a:gd name="connsiteX8-81" fmla="*/ 1406410 w 2262025"/>
                <a:gd name="connsiteY8-82" fmla="*/ 9991 h 2236200"/>
                <a:gd name="connsiteX9-83" fmla="*/ 1673829 w 2262025"/>
                <a:gd name="connsiteY9-84" fmla="*/ 225651 h 2236200"/>
                <a:gd name="connsiteX10-85" fmla="*/ 1699708 w 2262025"/>
                <a:gd name="connsiteY10-86" fmla="*/ 458565 h 2236200"/>
                <a:gd name="connsiteX11-87" fmla="*/ 1880863 w 2262025"/>
                <a:gd name="connsiteY11-88" fmla="*/ 424059 h 2236200"/>
                <a:gd name="connsiteX12-89" fmla="*/ 2156908 w 2262025"/>
                <a:gd name="connsiteY12-90" fmla="*/ 639719 h 2236200"/>
                <a:gd name="connsiteX13-91" fmla="*/ 2113776 w 2262025"/>
                <a:gd name="connsiteY13-92" fmla="*/ 786368 h 2236200"/>
                <a:gd name="connsiteX14-93" fmla="*/ 2225919 w 2262025"/>
                <a:gd name="connsiteY14-94" fmla="*/ 846753 h 2236200"/>
                <a:gd name="connsiteX15-95" fmla="*/ 2243172 w 2262025"/>
                <a:gd name="connsiteY15-96" fmla="*/ 1200436 h 2236200"/>
                <a:gd name="connsiteX16-97" fmla="*/ 1975753 w 2262025"/>
                <a:gd name="connsiteY16-98" fmla="*/ 1390217 h 2236200"/>
                <a:gd name="connsiteX17-99" fmla="*/ 2087897 w 2262025"/>
                <a:gd name="connsiteY17-100" fmla="*/ 1536867 h 2236200"/>
                <a:gd name="connsiteX18-101" fmla="*/ 2096523 w 2262025"/>
                <a:gd name="connsiteY18-102" fmla="*/ 1812912 h 2236200"/>
                <a:gd name="connsiteX19-103" fmla="*/ 1906742 w 2262025"/>
                <a:gd name="connsiteY19-104" fmla="*/ 1942308 h 2236200"/>
                <a:gd name="connsiteX20-105" fmla="*/ 1785972 w 2262025"/>
                <a:gd name="connsiteY20-106" fmla="*/ 2192474 h 2236200"/>
                <a:gd name="connsiteX21-107" fmla="*/ 1458168 w 2262025"/>
                <a:gd name="connsiteY21-108" fmla="*/ 2218354 h 2236200"/>
                <a:gd name="connsiteX22-109" fmla="*/ 1208002 w 2262025"/>
                <a:gd name="connsiteY22-110" fmla="*/ 2002693 h 2236200"/>
                <a:gd name="connsiteX23-111" fmla="*/ 1113112 w 2262025"/>
                <a:gd name="connsiteY23-112" fmla="*/ 1709395 h 2236200"/>
                <a:gd name="connsiteX24-113" fmla="*/ 1000968 w 2262025"/>
                <a:gd name="connsiteY24-114" fmla="*/ 2140716 h 2236200"/>
                <a:gd name="connsiteX25-115" fmla="*/ 526515 w 2262025"/>
                <a:gd name="connsiteY25-116" fmla="*/ 2132089 h 2236200"/>
                <a:gd name="connsiteX26-117" fmla="*/ 466131 w 2262025"/>
                <a:gd name="connsiteY26-118" fmla="*/ 1959561 h 2236200"/>
                <a:gd name="connsiteX27-119" fmla="*/ 138327 w 2262025"/>
                <a:gd name="connsiteY27-120" fmla="*/ 1812912 h 2236200"/>
                <a:gd name="connsiteX28-121" fmla="*/ 302229 w 2262025"/>
                <a:gd name="connsiteY28-122" fmla="*/ 1355712 h 2236200"/>
                <a:gd name="connsiteX29-123" fmla="*/ 155580 w 2262025"/>
                <a:gd name="connsiteY29-124" fmla="*/ 1321206 h 2236200"/>
                <a:gd name="connsiteX30-125" fmla="*/ 304 w 2262025"/>
                <a:gd name="connsiteY30-126" fmla="*/ 1019282 h 2236200"/>
                <a:gd name="connsiteX31-127" fmla="*/ 129700 w 2262025"/>
                <a:gd name="connsiteY31-128" fmla="*/ 786368 h 2236200"/>
                <a:gd name="connsiteX0-129" fmla="*/ 129700 w 2262025"/>
                <a:gd name="connsiteY0-130" fmla="*/ 786368 h 2233050"/>
                <a:gd name="connsiteX1-131" fmla="*/ 86568 w 2262025"/>
                <a:gd name="connsiteY1-132" fmla="*/ 562082 h 2233050"/>
                <a:gd name="connsiteX2-133" fmla="*/ 276349 w 2262025"/>
                <a:gd name="connsiteY2-134" fmla="*/ 424059 h 2233050"/>
                <a:gd name="connsiteX3-135" fmla="*/ 690417 w 2262025"/>
                <a:gd name="connsiteY3-136" fmla="*/ 424059 h 2233050"/>
                <a:gd name="connsiteX4-137" fmla="*/ 724923 w 2262025"/>
                <a:gd name="connsiteY4-138" fmla="*/ 320542 h 2233050"/>
                <a:gd name="connsiteX5-139" fmla="*/ 768055 w 2262025"/>
                <a:gd name="connsiteY5-140" fmla="*/ 165267 h 2233050"/>
                <a:gd name="connsiteX6-141" fmla="*/ 1026848 w 2262025"/>
                <a:gd name="connsiteY6-142" fmla="*/ 35870 h 2233050"/>
                <a:gd name="connsiteX7-143" fmla="*/ 1199376 w 2262025"/>
                <a:gd name="connsiteY7-144" fmla="*/ 35870 h 2233050"/>
                <a:gd name="connsiteX8-145" fmla="*/ 1406410 w 2262025"/>
                <a:gd name="connsiteY8-146" fmla="*/ 9991 h 2233050"/>
                <a:gd name="connsiteX9-147" fmla="*/ 1673829 w 2262025"/>
                <a:gd name="connsiteY9-148" fmla="*/ 225651 h 2233050"/>
                <a:gd name="connsiteX10-149" fmla="*/ 1699708 w 2262025"/>
                <a:gd name="connsiteY10-150" fmla="*/ 458565 h 2233050"/>
                <a:gd name="connsiteX11-151" fmla="*/ 1880863 w 2262025"/>
                <a:gd name="connsiteY11-152" fmla="*/ 424059 h 2233050"/>
                <a:gd name="connsiteX12-153" fmla="*/ 2156908 w 2262025"/>
                <a:gd name="connsiteY12-154" fmla="*/ 639719 h 2233050"/>
                <a:gd name="connsiteX13-155" fmla="*/ 2113776 w 2262025"/>
                <a:gd name="connsiteY13-156" fmla="*/ 786368 h 2233050"/>
                <a:gd name="connsiteX14-157" fmla="*/ 2225919 w 2262025"/>
                <a:gd name="connsiteY14-158" fmla="*/ 846753 h 2233050"/>
                <a:gd name="connsiteX15-159" fmla="*/ 2243172 w 2262025"/>
                <a:gd name="connsiteY15-160" fmla="*/ 1200436 h 2233050"/>
                <a:gd name="connsiteX16-161" fmla="*/ 1975753 w 2262025"/>
                <a:gd name="connsiteY16-162" fmla="*/ 1390217 h 2233050"/>
                <a:gd name="connsiteX17-163" fmla="*/ 2087897 w 2262025"/>
                <a:gd name="connsiteY17-164" fmla="*/ 1536867 h 2233050"/>
                <a:gd name="connsiteX18-165" fmla="*/ 2096523 w 2262025"/>
                <a:gd name="connsiteY18-166" fmla="*/ 1812912 h 2233050"/>
                <a:gd name="connsiteX19-167" fmla="*/ 1906742 w 2262025"/>
                <a:gd name="connsiteY19-168" fmla="*/ 1942308 h 2233050"/>
                <a:gd name="connsiteX20-169" fmla="*/ 1760092 w 2262025"/>
                <a:gd name="connsiteY20-170" fmla="*/ 2183847 h 2233050"/>
                <a:gd name="connsiteX21-171" fmla="*/ 1458168 w 2262025"/>
                <a:gd name="connsiteY21-172" fmla="*/ 2218354 h 2233050"/>
                <a:gd name="connsiteX22-173" fmla="*/ 1208002 w 2262025"/>
                <a:gd name="connsiteY22-174" fmla="*/ 2002693 h 2233050"/>
                <a:gd name="connsiteX23-175" fmla="*/ 1113112 w 2262025"/>
                <a:gd name="connsiteY23-176" fmla="*/ 1709395 h 2233050"/>
                <a:gd name="connsiteX24-177" fmla="*/ 1000968 w 2262025"/>
                <a:gd name="connsiteY24-178" fmla="*/ 2140716 h 2233050"/>
                <a:gd name="connsiteX25-179" fmla="*/ 526515 w 2262025"/>
                <a:gd name="connsiteY25-180" fmla="*/ 2132089 h 2233050"/>
                <a:gd name="connsiteX26-181" fmla="*/ 466131 w 2262025"/>
                <a:gd name="connsiteY26-182" fmla="*/ 1959561 h 2233050"/>
                <a:gd name="connsiteX27-183" fmla="*/ 138327 w 2262025"/>
                <a:gd name="connsiteY27-184" fmla="*/ 1812912 h 2233050"/>
                <a:gd name="connsiteX28-185" fmla="*/ 302229 w 2262025"/>
                <a:gd name="connsiteY28-186" fmla="*/ 1355712 h 2233050"/>
                <a:gd name="connsiteX29-187" fmla="*/ 155580 w 2262025"/>
                <a:gd name="connsiteY29-188" fmla="*/ 1321206 h 2233050"/>
                <a:gd name="connsiteX30-189" fmla="*/ 304 w 2262025"/>
                <a:gd name="connsiteY30-190" fmla="*/ 1019282 h 2233050"/>
                <a:gd name="connsiteX31-191" fmla="*/ 129700 w 2262025"/>
                <a:gd name="connsiteY31-192" fmla="*/ 786368 h 2233050"/>
                <a:gd name="connsiteX0-193" fmla="*/ 129700 w 2262025"/>
                <a:gd name="connsiteY0-194" fmla="*/ 786368 h 2238369"/>
                <a:gd name="connsiteX1-195" fmla="*/ 86568 w 2262025"/>
                <a:gd name="connsiteY1-196" fmla="*/ 562082 h 2238369"/>
                <a:gd name="connsiteX2-197" fmla="*/ 276349 w 2262025"/>
                <a:gd name="connsiteY2-198" fmla="*/ 424059 h 2238369"/>
                <a:gd name="connsiteX3-199" fmla="*/ 690417 w 2262025"/>
                <a:gd name="connsiteY3-200" fmla="*/ 424059 h 2238369"/>
                <a:gd name="connsiteX4-201" fmla="*/ 724923 w 2262025"/>
                <a:gd name="connsiteY4-202" fmla="*/ 320542 h 2238369"/>
                <a:gd name="connsiteX5-203" fmla="*/ 768055 w 2262025"/>
                <a:gd name="connsiteY5-204" fmla="*/ 165267 h 2238369"/>
                <a:gd name="connsiteX6-205" fmla="*/ 1026848 w 2262025"/>
                <a:gd name="connsiteY6-206" fmla="*/ 35870 h 2238369"/>
                <a:gd name="connsiteX7-207" fmla="*/ 1199376 w 2262025"/>
                <a:gd name="connsiteY7-208" fmla="*/ 35870 h 2238369"/>
                <a:gd name="connsiteX8-209" fmla="*/ 1406410 w 2262025"/>
                <a:gd name="connsiteY8-210" fmla="*/ 9991 h 2238369"/>
                <a:gd name="connsiteX9-211" fmla="*/ 1673829 w 2262025"/>
                <a:gd name="connsiteY9-212" fmla="*/ 225651 h 2238369"/>
                <a:gd name="connsiteX10-213" fmla="*/ 1699708 w 2262025"/>
                <a:gd name="connsiteY10-214" fmla="*/ 458565 h 2238369"/>
                <a:gd name="connsiteX11-215" fmla="*/ 1880863 w 2262025"/>
                <a:gd name="connsiteY11-216" fmla="*/ 424059 h 2238369"/>
                <a:gd name="connsiteX12-217" fmla="*/ 2156908 w 2262025"/>
                <a:gd name="connsiteY12-218" fmla="*/ 639719 h 2238369"/>
                <a:gd name="connsiteX13-219" fmla="*/ 2113776 w 2262025"/>
                <a:gd name="connsiteY13-220" fmla="*/ 786368 h 2238369"/>
                <a:gd name="connsiteX14-221" fmla="*/ 2225919 w 2262025"/>
                <a:gd name="connsiteY14-222" fmla="*/ 846753 h 2238369"/>
                <a:gd name="connsiteX15-223" fmla="*/ 2243172 w 2262025"/>
                <a:gd name="connsiteY15-224" fmla="*/ 1200436 h 2238369"/>
                <a:gd name="connsiteX16-225" fmla="*/ 1975753 w 2262025"/>
                <a:gd name="connsiteY16-226" fmla="*/ 1390217 h 2238369"/>
                <a:gd name="connsiteX17-227" fmla="*/ 2087897 w 2262025"/>
                <a:gd name="connsiteY17-228" fmla="*/ 1536867 h 2238369"/>
                <a:gd name="connsiteX18-229" fmla="*/ 2096523 w 2262025"/>
                <a:gd name="connsiteY18-230" fmla="*/ 1812912 h 2238369"/>
                <a:gd name="connsiteX19-231" fmla="*/ 1906742 w 2262025"/>
                <a:gd name="connsiteY19-232" fmla="*/ 1942308 h 2238369"/>
                <a:gd name="connsiteX20-233" fmla="*/ 1760092 w 2262025"/>
                <a:gd name="connsiteY20-234" fmla="*/ 2183847 h 2238369"/>
                <a:gd name="connsiteX21-235" fmla="*/ 1458168 w 2262025"/>
                <a:gd name="connsiteY21-236" fmla="*/ 2218354 h 2238369"/>
                <a:gd name="connsiteX22-237" fmla="*/ 1208002 w 2262025"/>
                <a:gd name="connsiteY22-238" fmla="*/ 2002693 h 2238369"/>
                <a:gd name="connsiteX23-239" fmla="*/ 1113112 w 2262025"/>
                <a:gd name="connsiteY23-240" fmla="*/ 1709395 h 2238369"/>
                <a:gd name="connsiteX24-241" fmla="*/ 1000968 w 2262025"/>
                <a:gd name="connsiteY24-242" fmla="*/ 2140716 h 2238369"/>
                <a:gd name="connsiteX25-243" fmla="*/ 586900 w 2262025"/>
                <a:gd name="connsiteY25-244" fmla="*/ 2226979 h 2238369"/>
                <a:gd name="connsiteX26-245" fmla="*/ 466131 w 2262025"/>
                <a:gd name="connsiteY26-246" fmla="*/ 1959561 h 2238369"/>
                <a:gd name="connsiteX27-247" fmla="*/ 138327 w 2262025"/>
                <a:gd name="connsiteY27-248" fmla="*/ 1812912 h 2238369"/>
                <a:gd name="connsiteX28-249" fmla="*/ 302229 w 2262025"/>
                <a:gd name="connsiteY28-250" fmla="*/ 1355712 h 2238369"/>
                <a:gd name="connsiteX29-251" fmla="*/ 155580 w 2262025"/>
                <a:gd name="connsiteY29-252" fmla="*/ 1321206 h 2238369"/>
                <a:gd name="connsiteX30-253" fmla="*/ 304 w 2262025"/>
                <a:gd name="connsiteY30-254" fmla="*/ 1019282 h 2238369"/>
                <a:gd name="connsiteX31-255" fmla="*/ 129700 w 2262025"/>
                <a:gd name="connsiteY31-256" fmla="*/ 786368 h 2238369"/>
                <a:gd name="connsiteX0-257" fmla="*/ 129700 w 2262025"/>
                <a:gd name="connsiteY0-258" fmla="*/ 786368 h 2234757"/>
                <a:gd name="connsiteX1-259" fmla="*/ 86568 w 2262025"/>
                <a:gd name="connsiteY1-260" fmla="*/ 562082 h 2234757"/>
                <a:gd name="connsiteX2-261" fmla="*/ 276349 w 2262025"/>
                <a:gd name="connsiteY2-262" fmla="*/ 424059 h 2234757"/>
                <a:gd name="connsiteX3-263" fmla="*/ 690417 w 2262025"/>
                <a:gd name="connsiteY3-264" fmla="*/ 424059 h 2234757"/>
                <a:gd name="connsiteX4-265" fmla="*/ 724923 w 2262025"/>
                <a:gd name="connsiteY4-266" fmla="*/ 320542 h 2234757"/>
                <a:gd name="connsiteX5-267" fmla="*/ 768055 w 2262025"/>
                <a:gd name="connsiteY5-268" fmla="*/ 165267 h 2234757"/>
                <a:gd name="connsiteX6-269" fmla="*/ 1026848 w 2262025"/>
                <a:gd name="connsiteY6-270" fmla="*/ 35870 h 2234757"/>
                <a:gd name="connsiteX7-271" fmla="*/ 1199376 w 2262025"/>
                <a:gd name="connsiteY7-272" fmla="*/ 35870 h 2234757"/>
                <a:gd name="connsiteX8-273" fmla="*/ 1406410 w 2262025"/>
                <a:gd name="connsiteY8-274" fmla="*/ 9991 h 2234757"/>
                <a:gd name="connsiteX9-275" fmla="*/ 1673829 w 2262025"/>
                <a:gd name="connsiteY9-276" fmla="*/ 225651 h 2234757"/>
                <a:gd name="connsiteX10-277" fmla="*/ 1699708 w 2262025"/>
                <a:gd name="connsiteY10-278" fmla="*/ 458565 h 2234757"/>
                <a:gd name="connsiteX11-279" fmla="*/ 1880863 w 2262025"/>
                <a:gd name="connsiteY11-280" fmla="*/ 424059 h 2234757"/>
                <a:gd name="connsiteX12-281" fmla="*/ 2156908 w 2262025"/>
                <a:gd name="connsiteY12-282" fmla="*/ 639719 h 2234757"/>
                <a:gd name="connsiteX13-283" fmla="*/ 2113776 w 2262025"/>
                <a:gd name="connsiteY13-284" fmla="*/ 786368 h 2234757"/>
                <a:gd name="connsiteX14-285" fmla="*/ 2225919 w 2262025"/>
                <a:gd name="connsiteY14-286" fmla="*/ 846753 h 2234757"/>
                <a:gd name="connsiteX15-287" fmla="*/ 2243172 w 2262025"/>
                <a:gd name="connsiteY15-288" fmla="*/ 1200436 h 2234757"/>
                <a:gd name="connsiteX16-289" fmla="*/ 1975753 w 2262025"/>
                <a:gd name="connsiteY16-290" fmla="*/ 1390217 h 2234757"/>
                <a:gd name="connsiteX17-291" fmla="*/ 2087897 w 2262025"/>
                <a:gd name="connsiteY17-292" fmla="*/ 1536867 h 2234757"/>
                <a:gd name="connsiteX18-293" fmla="*/ 2096523 w 2262025"/>
                <a:gd name="connsiteY18-294" fmla="*/ 1812912 h 2234757"/>
                <a:gd name="connsiteX19-295" fmla="*/ 1906742 w 2262025"/>
                <a:gd name="connsiteY19-296" fmla="*/ 1942308 h 2234757"/>
                <a:gd name="connsiteX20-297" fmla="*/ 1760092 w 2262025"/>
                <a:gd name="connsiteY20-298" fmla="*/ 2183847 h 2234757"/>
                <a:gd name="connsiteX21-299" fmla="*/ 1458168 w 2262025"/>
                <a:gd name="connsiteY21-300" fmla="*/ 2218354 h 2234757"/>
                <a:gd name="connsiteX22-301" fmla="*/ 1208002 w 2262025"/>
                <a:gd name="connsiteY22-302" fmla="*/ 2002693 h 2234757"/>
                <a:gd name="connsiteX23-303" fmla="*/ 1113112 w 2262025"/>
                <a:gd name="connsiteY23-304" fmla="*/ 1709395 h 2234757"/>
                <a:gd name="connsiteX24-305" fmla="*/ 1000968 w 2262025"/>
                <a:gd name="connsiteY24-306" fmla="*/ 2140716 h 2234757"/>
                <a:gd name="connsiteX25-307" fmla="*/ 586900 w 2262025"/>
                <a:gd name="connsiteY25-308" fmla="*/ 2226979 h 2234757"/>
                <a:gd name="connsiteX26-309" fmla="*/ 466131 w 2262025"/>
                <a:gd name="connsiteY26-310" fmla="*/ 1959561 h 2234757"/>
                <a:gd name="connsiteX27-311" fmla="*/ 138327 w 2262025"/>
                <a:gd name="connsiteY27-312" fmla="*/ 1812912 h 2234757"/>
                <a:gd name="connsiteX28-313" fmla="*/ 302229 w 2262025"/>
                <a:gd name="connsiteY28-314" fmla="*/ 1355712 h 2234757"/>
                <a:gd name="connsiteX29-315" fmla="*/ 155580 w 2262025"/>
                <a:gd name="connsiteY29-316" fmla="*/ 1321206 h 2234757"/>
                <a:gd name="connsiteX30-317" fmla="*/ 304 w 2262025"/>
                <a:gd name="connsiteY30-318" fmla="*/ 1019282 h 2234757"/>
                <a:gd name="connsiteX31-319" fmla="*/ 129700 w 2262025"/>
                <a:gd name="connsiteY31-320" fmla="*/ 786368 h 2234757"/>
                <a:gd name="connsiteX0-321" fmla="*/ 129700 w 2262025"/>
                <a:gd name="connsiteY0-322" fmla="*/ 786368 h 2237156"/>
                <a:gd name="connsiteX1-323" fmla="*/ 86568 w 2262025"/>
                <a:gd name="connsiteY1-324" fmla="*/ 562082 h 2237156"/>
                <a:gd name="connsiteX2-325" fmla="*/ 276349 w 2262025"/>
                <a:gd name="connsiteY2-326" fmla="*/ 424059 h 2237156"/>
                <a:gd name="connsiteX3-327" fmla="*/ 690417 w 2262025"/>
                <a:gd name="connsiteY3-328" fmla="*/ 424059 h 2237156"/>
                <a:gd name="connsiteX4-329" fmla="*/ 724923 w 2262025"/>
                <a:gd name="connsiteY4-330" fmla="*/ 320542 h 2237156"/>
                <a:gd name="connsiteX5-331" fmla="*/ 768055 w 2262025"/>
                <a:gd name="connsiteY5-332" fmla="*/ 165267 h 2237156"/>
                <a:gd name="connsiteX6-333" fmla="*/ 1026848 w 2262025"/>
                <a:gd name="connsiteY6-334" fmla="*/ 35870 h 2237156"/>
                <a:gd name="connsiteX7-335" fmla="*/ 1199376 w 2262025"/>
                <a:gd name="connsiteY7-336" fmla="*/ 35870 h 2237156"/>
                <a:gd name="connsiteX8-337" fmla="*/ 1406410 w 2262025"/>
                <a:gd name="connsiteY8-338" fmla="*/ 9991 h 2237156"/>
                <a:gd name="connsiteX9-339" fmla="*/ 1673829 w 2262025"/>
                <a:gd name="connsiteY9-340" fmla="*/ 225651 h 2237156"/>
                <a:gd name="connsiteX10-341" fmla="*/ 1699708 w 2262025"/>
                <a:gd name="connsiteY10-342" fmla="*/ 458565 h 2237156"/>
                <a:gd name="connsiteX11-343" fmla="*/ 1880863 w 2262025"/>
                <a:gd name="connsiteY11-344" fmla="*/ 424059 h 2237156"/>
                <a:gd name="connsiteX12-345" fmla="*/ 2156908 w 2262025"/>
                <a:gd name="connsiteY12-346" fmla="*/ 639719 h 2237156"/>
                <a:gd name="connsiteX13-347" fmla="*/ 2113776 w 2262025"/>
                <a:gd name="connsiteY13-348" fmla="*/ 786368 h 2237156"/>
                <a:gd name="connsiteX14-349" fmla="*/ 2225919 w 2262025"/>
                <a:gd name="connsiteY14-350" fmla="*/ 846753 h 2237156"/>
                <a:gd name="connsiteX15-351" fmla="*/ 2243172 w 2262025"/>
                <a:gd name="connsiteY15-352" fmla="*/ 1200436 h 2237156"/>
                <a:gd name="connsiteX16-353" fmla="*/ 1975753 w 2262025"/>
                <a:gd name="connsiteY16-354" fmla="*/ 1390217 h 2237156"/>
                <a:gd name="connsiteX17-355" fmla="*/ 2087897 w 2262025"/>
                <a:gd name="connsiteY17-356" fmla="*/ 1536867 h 2237156"/>
                <a:gd name="connsiteX18-357" fmla="*/ 2096523 w 2262025"/>
                <a:gd name="connsiteY18-358" fmla="*/ 1812912 h 2237156"/>
                <a:gd name="connsiteX19-359" fmla="*/ 1906742 w 2262025"/>
                <a:gd name="connsiteY19-360" fmla="*/ 1942308 h 2237156"/>
                <a:gd name="connsiteX20-361" fmla="*/ 1760092 w 2262025"/>
                <a:gd name="connsiteY20-362" fmla="*/ 2183847 h 2237156"/>
                <a:gd name="connsiteX21-363" fmla="*/ 1458168 w 2262025"/>
                <a:gd name="connsiteY21-364" fmla="*/ 2218354 h 2237156"/>
                <a:gd name="connsiteX22-365" fmla="*/ 1208002 w 2262025"/>
                <a:gd name="connsiteY22-366" fmla="*/ 2002693 h 2237156"/>
                <a:gd name="connsiteX23-367" fmla="*/ 1113112 w 2262025"/>
                <a:gd name="connsiteY23-368" fmla="*/ 1709395 h 2237156"/>
                <a:gd name="connsiteX24-369" fmla="*/ 1000968 w 2262025"/>
                <a:gd name="connsiteY24-370" fmla="*/ 2140716 h 2237156"/>
                <a:gd name="connsiteX25-371" fmla="*/ 586900 w 2262025"/>
                <a:gd name="connsiteY25-372" fmla="*/ 2226979 h 2237156"/>
                <a:gd name="connsiteX26-373" fmla="*/ 431625 w 2262025"/>
                <a:gd name="connsiteY26-374" fmla="*/ 1976814 h 2237156"/>
                <a:gd name="connsiteX27-375" fmla="*/ 138327 w 2262025"/>
                <a:gd name="connsiteY27-376" fmla="*/ 1812912 h 2237156"/>
                <a:gd name="connsiteX28-377" fmla="*/ 302229 w 2262025"/>
                <a:gd name="connsiteY28-378" fmla="*/ 1355712 h 2237156"/>
                <a:gd name="connsiteX29-379" fmla="*/ 155580 w 2262025"/>
                <a:gd name="connsiteY29-380" fmla="*/ 1321206 h 2237156"/>
                <a:gd name="connsiteX30-381" fmla="*/ 304 w 2262025"/>
                <a:gd name="connsiteY30-382" fmla="*/ 1019282 h 2237156"/>
                <a:gd name="connsiteX31-383" fmla="*/ 129700 w 2262025"/>
                <a:gd name="connsiteY31-384" fmla="*/ 786368 h 2237156"/>
                <a:gd name="connsiteX0-385" fmla="*/ 129700 w 2262025"/>
                <a:gd name="connsiteY0-386" fmla="*/ 786368 h 2237156"/>
                <a:gd name="connsiteX1-387" fmla="*/ 86568 w 2262025"/>
                <a:gd name="connsiteY1-388" fmla="*/ 562082 h 2237156"/>
                <a:gd name="connsiteX2-389" fmla="*/ 276349 w 2262025"/>
                <a:gd name="connsiteY2-390" fmla="*/ 424059 h 2237156"/>
                <a:gd name="connsiteX3-391" fmla="*/ 690417 w 2262025"/>
                <a:gd name="connsiteY3-392" fmla="*/ 424059 h 2237156"/>
                <a:gd name="connsiteX4-393" fmla="*/ 724923 w 2262025"/>
                <a:gd name="connsiteY4-394" fmla="*/ 320542 h 2237156"/>
                <a:gd name="connsiteX5-395" fmla="*/ 768055 w 2262025"/>
                <a:gd name="connsiteY5-396" fmla="*/ 165267 h 2237156"/>
                <a:gd name="connsiteX6-397" fmla="*/ 1026848 w 2262025"/>
                <a:gd name="connsiteY6-398" fmla="*/ 35870 h 2237156"/>
                <a:gd name="connsiteX7-399" fmla="*/ 1199376 w 2262025"/>
                <a:gd name="connsiteY7-400" fmla="*/ 35870 h 2237156"/>
                <a:gd name="connsiteX8-401" fmla="*/ 1406410 w 2262025"/>
                <a:gd name="connsiteY8-402" fmla="*/ 9991 h 2237156"/>
                <a:gd name="connsiteX9-403" fmla="*/ 1673829 w 2262025"/>
                <a:gd name="connsiteY9-404" fmla="*/ 225651 h 2237156"/>
                <a:gd name="connsiteX10-405" fmla="*/ 1699708 w 2262025"/>
                <a:gd name="connsiteY10-406" fmla="*/ 458565 h 2237156"/>
                <a:gd name="connsiteX11-407" fmla="*/ 1880863 w 2262025"/>
                <a:gd name="connsiteY11-408" fmla="*/ 424059 h 2237156"/>
                <a:gd name="connsiteX12-409" fmla="*/ 2156908 w 2262025"/>
                <a:gd name="connsiteY12-410" fmla="*/ 639719 h 2237156"/>
                <a:gd name="connsiteX13-411" fmla="*/ 2113776 w 2262025"/>
                <a:gd name="connsiteY13-412" fmla="*/ 786368 h 2237156"/>
                <a:gd name="connsiteX14-413" fmla="*/ 2225919 w 2262025"/>
                <a:gd name="connsiteY14-414" fmla="*/ 846753 h 2237156"/>
                <a:gd name="connsiteX15-415" fmla="*/ 2243172 w 2262025"/>
                <a:gd name="connsiteY15-416" fmla="*/ 1200436 h 2237156"/>
                <a:gd name="connsiteX16-417" fmla="*/ 1975753 w 2262025"/>
                <a:gd name="connsiteY16-418" fmla="*/ 1390217 h 2237156"/>
                <a:gd name="connsiteX17-419" fmla="*/ 2087897 w 2262025"/>
                <a:gd name="connsiteY17-420" fmla="*/ 1536867 h 2237156"/>
                <a:gd name="connsiteX18-421" fmla="*/ 2096523 w 2262025"/>
                <a:gd name="connsiteY18-422" fmla="*/ 1812912 h 2237156"/>
                <a:gd name="connsiteX19-423" fmla="*/ 1906742 w 2262025"/>
                <a:gd name="connsiteY19-424" fmla="*/ 1942308 h 2237156"/>
                <a:gd name="connsiteX20-425" fmla="*/ 1760092 w 2262025"/>
                <a:gd name="connsiteY20-426" fmla="*/ 2183847 h 2237156"/>
                <a:gd name="connsiteX21-427" fmla="*/ 1458168 w 2262025"/>
                <a:gd name="connsiteY21-428" fmla="*/ 2218354 h 2237156"/>
                <a:gd name="connsiteX22-429" fmla="*/ 1208002 w 2262025"/>
                <a:gd name="connsiteY22-430" fmla="*/ 2002693 h 2237156"/>
                <a:gd name="connsiteX23-431" fmla="*/ 1113112 w 2262025"/>
                <a:gd name="connsiteY23-432" fmla="*/ 1709395 h 2237156"/>
                <a:gd name="connsiteX24-433" fmla="*/ 1000968 w 2262025"/>
                <a:gd name="connsiteY24-434" fmla="*/ 2140716 h 2237156"/>
                <a:gd name="connsiteX25-435" fmla="*/ 586900 w 2262025"/>
                <a:gd name="connsiteY25-436" fmla="*/ 2226979 h 2237156"/>
                <a:gd name="connsiteX26-437" fmla="*/ 431625 w 2262025"/>
                <a:gd name="connsiteY26-438" fmla="*/ 1976814 h 2237156"/>
                <a:gd name="connsiteX27-439" fmla="*/ 138327 w 2262025"/>
                <a:gd name="connsiteY27-440" fmla="*/ 1812912 h 2237156"/>
                <a:gd name="connsiteX28-441" fmla="*/ 302229 w 2262025"/>
                <a:gd name="connsiteY28-442" fmla="*/ 1355712 h 2237156"/>
                <a:gd name="connsiteX29-443" fmla="*/ 155580 w 2262025"/>
                <a:gd name="connsiteY29-444" fmla="*/ 1321206 h 2237156"/>
                <a:gd name="connsiteX30-445" fmla="*/ 304 w 2262025"/>
                <a:gd name="connsiteY30-446" fmla="*/ 1019282 h 2237156"/>
                <a:gd name="connsiteX31-447" fmla="*/ 129700 w 2262025"/>
                <a:gd name="connsiteY31-448" fmla="*/ 786368 h 2237156"/>
                <a:gd name="connsiteX0-449" fmla="*/ 129700 w 2262025"/>
                <a:gd name="connsiteY0-450" fmla="*/ 786368 h 2237156"/>
                <a:gd name="connsiteX1-451" fmla="*/ 86568 w 2262025"/>
                <a:gd name="connsiteY1-452" fmla="*/ 562082 h 2237156"/>
                <a:gd name="connsiteX2-453" fmla="*/ 276349 w 2262025"/>
                <a:gd name="connsiteY2-454" fmla="*/ 424059 h 2237156"/>
                <a:gd name="connsiteX3-455" fmla="*/ 690417 w 2262025"/>
                <a:gd name="connsiteY3-456" fmla="*/ 424059 h 2237156"/>
                <a:gd name="connsiteX4-457" fmla="*/ 724923 w 2262025"/>
                <a:gd name="connsiteY4-458" fmla="*/ 320542 h 2237156"/>
                <a:gd name="connsiteX5-459" fmla="*/ 768055 w 2262025"/>
                <a:gd name="connsiteY5-460" fmla="*/ 165267 h 2237156"/>
                <a:gd name="connsiteX6-461" fmla="*/ 1026848 w 2262025"/>
                <a:gd name="connsiteY6-462" fmla="*/ 35870 h 2237156"/>
                <a:gd name="connsiteX7-463" fmla="*/ 1199376 w 2262025"/>
                <a:gd name="connsiteY7-464" fmla="*/ 35870 h 2237156"/>
                <a:gd name="connsiteX8-465" fmla="*/ 1406410 w 2262025"/>
                <a:gd name="connsiteY8-466" fmla="*/ 9991 h 2237156"/>
                <a:gd name="connsiteX9-467" fmla="*/ 1673829 w 2262025"/>
                <a:gd name="connsiteY9-468" fmla="*/ 225651 h 2237156"/>
                <a:gd name="connsiteX10-469" fmla="*/ 1699708 w 2262025"/>
                <a:gd name="connsiteY10-470" fmla="*/ 458565 h 2237156"/>
                <a:gd name="connsiteX11-471" fmla="*/ 1880863 w 2262025"/>
                <a:gd name="connsiteY11-472" fmla="*/ 424059 h 2237156"/>
                <a:gd name="connsiteX12-473" fmla="*/ 2156908 w 2262025"/>
                <a:gd name="connsiteY12-474" fmla="*/ 639719 h 2237156"/>
                <a:gd name="connsiteX13-475" fmla="*/ 2113776 w 2262025"/>
                <a:gd name="connsiteY13-476" fmla="*/ 786368 h 2237156"/>
                <a:gd name="connsiteX14-477" fmla="*/ 2225919 w 2262025"/>
                <a:gd name="connsiteY14-478" fmla="*/ 846753 h 2237156"/>
                <a:gd name="connsiteX15-479" fmla="*/ 2243172 w 2262025"/>
                <a:gd name="connsiteY15-480" fmla="*/ 1200436 h 2237156"/>
                <a:gd name="connsiteX16-481" fmla="*/ 1975753 w 2262025"/>
                <a:gd name="connsiteY16-482" fmla="*/ 1390217 h 2237156"/>
                <a:gd name="connsiteX17-483" fmla="*/ 2087897 w 2262025"/>
                <a:gd name="connsiteY17-484" fmla="*/ 1536867 h 2237156"/>
                <a:gd name="connsiteX18-485" fmla="*/ 2096523 w 2262025"/>
                <a:gd name="connsiteY18-486" fmla="*/ 1812912 h 2237156"/>
                <a:gd name="connsiteX19-487" fmla="*/ 1906742 w 2262025"/>
                <a:gd name="connsiteY19-488" fmla="*/ 1942308 h 2237156"/>
                <a:gd name="connsiteX20-489" fmla="*/ 1760092 w 2262025"/>
                <a:gd name="connsiteY20-490" fmla="*/ 2183847 h 2237156"/>
                <a:gd name="connsiteX21-491" fmla="*/ 1458168 w 2262025"/>
                <a:gd name="connsiteY21-492" fmla="*/ 2218354 h 2237156"/>
                <a:gd name="connsiteX22-493" fmla="*/ 1208002 w 2262025"/>
                <a:gd name="connsiteY22-494" fmla="*/ 2002693 h 2237156"/>
                <a:gd name="connsiteX23-495" fmla="*/ 1113112 w 2262025"/>
                <a:gd name="connsiteY23-496" fmla="*/ 1709395 h 2237156"/>
                <a:gd name="connsiteX24-497" fmla="*/ 1000968 w 2262025"/>
                <a:gd name="connsiteY24-498" fmla="*/ 2140716 h 2237156"/>
                <a:gd name="connsiteX25-499" fmla="*/ 586900 w 2262025"/>
                <a:gd name="connsiteY25-500" fmla="*/ 2226979 h 2237156"/>
                <a:gd name="connsiteX26-501" fmla="*/ 431625 w 2262025"/>
                <a:gd name="connsiteY26-502" fmla="*/ 1976814 h 2237156"/>
                <a:gd name="connsiteX27-503" fmla="*/ 138327 w 2262025"/>
                <a:gd name="connsiteY27-504" fmla="*/ 1812912 h 2237156"/>
                <a:gd name="connsiteX28-505" fmla="*/ 302229 w 2262025"/>
                <a:gd name="connsiteY28-506" fmla="*/ 1355712 h 2237156"/>
                <a:gd name="connsiteX29-507" fmla="*/ 155580 w 2262025"/>
                <a:gd name="connsiteY29-508" fmla="*/ 1321206 h 2237156"/>
                <a:gd name="connsiteX30-509" fmla="*/ 304 w 2262025"/>
                <a:gd name="connsiteY30-510" fmla="*/ 1019282 h 2237156"/>
                <a:gd name="connsiteX31-511" fmla="*/ 129700 w 2262025"/>
                <a:gd name="connsiteY31-512" fmla="*/ 786368 h 2237156"/>
                <a:gd name="connsiteX0-513" fmla="*/ 129700 w 2262025"/>
                <a:gd name="connsiteY0-514" fmla="*/ 786368 h 2237156"/>
                <a:gd name="connsiteX1-515" fmla="*/ 86568 w 2262025"/>
                <a:gd name="connsiteY1-516" fmla="*/ 562082 h 2237156"/>
                <a:gd name="connsiteX2-517" fmla="*/ 276349 w 2262025"/>
                <a:gd name="connsiteY2-518" fmla="*/ 424059 h 2237156"/>
                <a:gd name="connsiteX3-519" fmla="*/ 690417 w 2262025"/>
                <a:gd name="connsiteY3-520" fmla="*/ 424059 h 2237156"/>
                <a:gd name="connsiteX4-521" fmla="*/ 724923 w 2262025"/>
                <a:gd name="connsiteY4-522" fmla="*/ 320542 h 2237156"/>
                <a:gd name="connsiteX5-523" fmla="*/ 768055 w 2262025"/>
                <a:gd name="connsiteY5-524" fmla="*/ 165267 h 2237156"/>
                <a:gd name="connsiteX6-525" fmla="*/ 1026848 w 2262025"/>
                <a:gd name="connsiteY6-526" fmla="*/ 35870 h 2237156"/>
                <a:gd name="connsiteX7-527" fmla="*/ 1199376 w 2262025"/>
                <a:gd name="connsiteY7-528" fmla="*/ 35870 h 2237156"/>
                <a:gd name="connsiteX8-529" fmla="*/ 1406410 w 2262025"/>
                <a:gd name="connsiteY8-530" fmla="*/ 9991 h 2237156"/>
                <a:gd name="connsiteX9-531" fmla="*/ 1673829 w 2262025"/>
                <a:gd name="connsiteY9-532" fmla="*/ 225651 h 2237156"/>
                <a:gd name="connsiteX10-533" fmla="*/ 1699708 w 2262025"/>
                <a:gd name="connsiteY10-534" fmla="*/ 458565 h 2237156"/>
                <a:gd name="connsiteX11-535" fmla="*/ 1880863 w 2262025"/>
                <a:gd name="connsiteY11-536" fmla="*/ 424059 h 2237156"/>
                <a:gd name="connsiteX12-537" fmla="*/ 2156908 w 2262025"/>
                <a:gd name="connsiteY12-538" fmla="*/ 639719 h 2237156"/>
                <a:gd name="connsiteX13-539" fmla="*/ 2113776 w 2262025"/>
                <a:gd name="connsiteY13-540" fmla="*/ 786368 h 2237156"/>
                <a:gd name="connsiteX14-541" fmla="*/ 2225919 w 2262025"/>
                <a:gd name="connsiteY14-542" fmla="*/ 846753 h 2237156"/>
                <a:gd name="connsiteX15-543" fmla="*/ 2243172 w 2262025"/>
                <a:gd name="connsiteY15-544" fmla="*/ 1200436 h 2237156"/>
                <a:gd name="connsiteX16-545" fmla="*/ 1975753 w 2262025"/>
                <a:gd name="connsiteY16-546" fmla="*/ 1390217 h 2237156"/>
                <a:gd name="connsiteX17-547" fmla="*/ 2087897 w 2262025"/>
                <a:gd name="connsiteY17-548" fmla="*/ 1536867 h 2237156"/>
                <a:gd name="connsiteX18-549" fmla="*/ 2096523 w 2262025"/>
                <a:gd name="connsiteY18-550" fmla="*/ 1812912 h 2237156"/>
                <a:gd name="connsiteX19-551" fmla="*/ 1906742 w 2262025"/>
                <a:gd name="connsiteY19-552" fmla="*/ 1942308 h 2237156"/>
                <a:gd name="connsiteX20-553" fmla="*/ 1760092 w 2262025"/>
                <a:gd name="connsiteY20-554" fmla="*/ 2183847 h 2237156"/>
                <a:gd name="connsiteX21-555" fmla="*/ 1458168 w 2262025"/>
                <a:gd name="connsiteY21-556" fmla="*/ 2218354 h 2237156"/>
                <a:gd name="connsiteX22-557" fmla="*/ 1208002 w 2262025"/>
                <a:gd name="connsiteY22-558" fmla="*/ 2002693 h 2237156"/>
                <a:gd name="connsiteX23-559" fmla="*/ 1113112 w 2262025"/>
                <a:gd name="connsiteY23-560" fmla="*/ 1709395 h 2237156"/>
                <a:gd name="connsiteX24-561" fmla="*/ 1000968 w 2262025"/>
                <a:gd name="connsiteY24-562" fmla="*/ 2140716 h 2237156"/>
                <a:gd name="connsiteX25-563" fmla="*/ 586900 w 2262025"/>
                <a:gd name="connsiteY25-564" fmla="*/ 2226979 h 2237156"/>
                <a:gd name="connsiteX26-565" fmla="*/ 431625 w 2262025"/>
                <a:gd name="connsiteY26-566" fmla="*/ 1976814 h 2237156"/>
                <a:gd name="connsiteX27-567" fmla="*/ 138327 w 2262025"/>
                <a:gd name="connsiteY27-568" fmla="*/ 1812912 h 2237156"/>
                <a:gd name="connsiteX28-569" fmla="*/ 302229 w 2262025"/>
                <a:gd name="connsiteY28-570" fmla="*/ 1355712 h 2237156"/>
                <a:gd name="connsiteX29-571" fmla="*/ 155580 w 2262025"/>
                <a:gd name="connsiteY29-572" fmla="*/ 1321206 h 2237156"/>
                <a:gd name="connsiteX30-573" fmla="*/ 304 w 2262025"/>
                <a:gd name="connsiteY30-574" fmla="*/ 1019282 h 2237156"/>
                <a:gd name="connsiteX31-575" fmla="*/ 129700 w 2262025"/>
                <a:gd name="connsiteY31-576" fmla="*/ 786368 h 2237156"/>
                <a:gd name="connsiteX0-577" fmla="*/ 129625 w 2261950"/>
                <a:gd name="connsiteY0-578" fmla="*/ 786368 h 2237156"/>
                <a:gd name="connsiteX1-579" fmla="*/ 86493 w 2261950"/>
                <a:gd name="connsiteY1-580" fmla="*/ 562082 h 2237156"/>
                <a:gd name="connsiteX2-581" fmla="*/ 276274 w 2261950"/>
                <a:gd name="connsiteY2-582" fmla="*/ 424059 h 2237156"/>
                <a:gd name="connsiteX3-583" fmla="*/ 690342 w 2261950"/>
                <a:gd name="connsiteY3-584" fmla="*/ 424059 h 2237156"/>
                <a:gd name="connsiteX4-585" fmla="*/ 724848 w 2261950"/>
                <a:gd name="connsiteY4-586" fmla="*/ 320542 h 2237156"/>
                <a:gd name="connsiteX5-587" fmla="*/ 767980 w 2261950"/>
                <a:gd name="connsiteY5-588" fmla="*/ 165267 h 2237156"/>
                <a:gd name="connsiteX6-589" fmla="*/ 1026773 w 2261950"/>
                <a:gd name="connsiteY6-590" fmla="*/ 35870 h 2237156"/>
                <a:gd name="connsiteX7-591" fmla="*/ 1199301 w 2261950"/>
                <a:gd name="connsiteY7-592" fmla="*/ 35870 h 2237156"/>
                <a:gd name="connsiteX8-593" fmla="*/ 1406335 w 2261950"/>
                <a:gd name="connsiteY8-594" fmla="*/ 9991 h 2237156"/>
                <a:gd name="connsiteX9-595" fmla="*/ 1673754 w 2261950"/>
                <a:gd name="connsiteY9-596" fmla="*/ 225651 h 2237156"/>
                <a:gd name="connsiteX10-597" fmla="*/ 1699633 w 2261950"/>
                <a:gd name="connsiteY10-598" fmla="*/ 458565 h 2237156"/>
                <a:gd name="connsiteX11-599" fmla="*/ 1880788 w 2261950"/>
                <a:gd name="connsiteY11-600" fmla="*/ 424059 h 2237156"/>
                <a:gd name="connsiteX12-601" fmla="*/ 2156833 w 2261950"/>
                <a:gd name="connsiteY12-602" fmla="*/ 639719 h 2237156"/>
                <a:gd name="connsiteX13-603" fmla="*/ 2113701 w 2261950"/>
                <a:gd name="connsiteY13-604" fmla="*/ 786368 h 2237156"/>
                <a:gd name="connsiteX14-605" fmla="*/ 2225844 w 2261950"/>
                <a:gd name="connsiteY14-606" fmla="*/ 846753 h 2237156"/>
                <a:gd name="connsiteX15-607" fmla="*/ 2243097 w 2261950"/>
                <a:gd name="connsiteY15-608" fmla="*/ 1200436 h 2237156"/>
                <a:gd name="connsiteX16-609" fmla="*/ 1975678 w 2261950"/>
                <a:gd name="connsiteY16-610" fmla="*/ 1390217 h 2237156"/>
                <a:gd name="connsiteX17-611" fmla="*/ 2087822 w 2261950"/>
                <a:gd name="connsiteY17-612" fmla="*/ 1536867 h 2237156"/>
                <a:gd name="connsiteX18-613" fmla="*/ 2096448 w 2261950"/>
                <a:gd name="connsiteY18-614" fmla="*/ 1812912 h 2237156"/>
                <a:gd name="connsiteX19-615" fmla="*/ 1906667 w 2261950"/>
                <a:gd name="connsiteY19-616" fmla="*/ 1942308 h 2237156"/>
                <a:gd name="connsiteX20-617" fmla="*/ 1760017 w 2261950"/>
                <a:gd name="connsiteY20-618" fmla="*/ 2183847 h 2237156"/>
                <a:gd name="connsiteX21-619" fmla="*/ 1458093 w 2261950"/>
                <a:gd name="connsiteY21-620" fmla="*/ 2218354 h 2237156"/>
                <a:gd name="connsiteX22-621" fmla="*/ 1207927 w 2261950"/>
                <a:gd name="connsiteY22-622" fmla="*/ 2002693 h 2237156"/>
                <a:gd name="connsiteX23-623" fmla="*/ 1113037 w 2261950"/>
                <a:gd name="connsiteY23-624" fmla="*/ 1709395 h 2237156"/>
                <a:gd name="connsiteX24-625" fmla="*/ 1000893 w 2261950"/>
                <a:gd name="connsiteY24-626" fmla="*/ 2140716 h 2237156"/>
                <a:gd name="connsiteX25-627" fmla="*/ 586825 w 2261950"/>
                <a:gd name="connsiteY25-628" fmla="*/ 2226979 h 2237156"/>
                <a:gd name="connsiteX26-629" fmla="*/ 431550 w 2261950"/>
                <a:gd name="connsiteY26-630" fmla="*/ 1976814 h 2237156"/>
                <a:gd name="connsiteX27-631" fmla="*/ 138252 w 2261950"/>
                <a:gd name="connsiteY27-632" fmla="*/ 1812912 h 2237156"/>
                <a:gd name="connsiteX28-633" fmla="*/ 302154 w 2261950"/>
                <a:gd name="connsiteY28-634" fmla="*/ 1355712 h 2237156"/>
                <a:gd name="connsiteX29-635" fmla="*/ 103746 w 2261950"/>
                <a:gd name="connsiteY29-636" fmla="*/ 1321206 h 2237156"/>
                <a:gd name="connsiteX30-637" fmla="*/ 229 w 2261950"/>
                <a:gd name="connsiteY30-638" fmla="*/ 1019282 h 2237156"/>
                <a:gd name="connsiteX31-639" fmla="*/ 129625 w 2261950"/>
                <a:gd name="connsiteY31-640" fmla="*/ 786368 h 2237156"/>
                <a:gd name="connsiteX0-641" fmla="*/ 129625 w 2261950"/>
                <a:gd name="connsiteY0-642" fmla="*/ 786368 h 2237156"/>
                <a:gd name="connsiteX1-643" fmla="*/ 86493 w 2261950"/>
                <a:gd name="connsiteY1-644" fmla="*/ 562082 h 2237156"/>
                <a:gd name="connsiteX2-645" fmla="*/ 276274 w 2261950"/>
                <a:gd name="connsiteY2-646" fmla="*/ 424059 h 2237156"/>
                <a:gd name="connsiteX3-647" fmla="*/ 690342 w 2261950"/>
                <a:gd name="connsiteY3-648" fmla="*/ 424059 h 2237156"/>
                <a:gd name="connsiteX4-649" fmla="*/ 724848 w 2261950"/>
                <a:gd name="connsiteY4-650" fmla="*/ 320542 h 2237156"/>
                <a:gd name="connsiteX5-651" fmla="*/ 767980 w 2261950"/>
                <a:gd name="connsiteY5-652" fmla="*/ 165267 h 2237156"/>
                <a:gd name="connsiteX6-653" fmla="*/ 1026773 w 2261950"/>
                <a:gd name="connsiteY6-654" fmla="*/ 35870 h 2237156"/>
                <a:gd name="connsiteX7-655" fmla="*/ 1199301 w 2261950"/>
                <a:gd name="connsiteY7-656" fmla="*/ 35870 h 2237156"/>
                <a:gd name="connsiteX8-657" fmla="*/ 1406335 w 2261950"/>
                <a:gd name="connsiteY8-658" fmla="*/ 9991 h 2237156"/>
                <a:gd name="connsiteX9-659" fmla="*/ 1673754 w 2261950"/>
                <a:gd name="connsiteY9-660" fmla="*/ 225651 h 2237156"/>
                <a:gd name="connsiteX10-661" fmla="*/ 1699633 w 2261950"/>
                <a:gd name="connsiteY10-662" fmla="*/ 458565 h 2237156"/>
                <a:gd name="connsiteX11-663" fmla="*/ 1880788 w 2261950"/>
                <a:gd name="connsiteY11-664" fmla="*/ 424059 h 2237156"/>
                <a:gd name="connsiteX12-665" fmla="*/ 2156833 w 2261950"/>
                <a:gd name="connsiteY12-666" fmla="*/ 639719 h 2237156"/>
                <a:gd name="connsiteX13-667" fmla="*/ 2113701 w 2261950"/>
                <a:gd name="connsiteY13-668" fmla="*/ 786368 h 2237156"/>
                <a:gd name="connsiteX14-669" fmla="*/ 2225844 w 2261950"/>
                <a:gd name="connsiteY14-670" fmla="*/ 846753 h 2237156"/>
                <a:gd name="connsiteX15-671" fmla="*/ 2243097 w 2261950"/>
                <a:gd name="connsiteY15-672" fmla="*/ 1200436 h 2237156"/>
                <a:gd name="connsiteX16-673" fmla="*/ 1975678 w 2261950"/>
                <a:gd name="connsiteY16-674" fmla="*/ 1390217 h 2237156"/>
                <a:gd name="connsiteX17-675" fmla="*/ 2087822 w 2261950"/>
                <a:gd name="connsiteY17-676" fmla="*/ 1536867 h 2237156"/>
                <a:gd name="connsiteX18-677" fmla="*/ 2096448 w 2261950"/>
                <a:gd name="connsiteY18-678" fmla="*/ 1812912 h 2237156"/>
                <a:gd name="connsiteX19-679" fmla="*/ 1906667 w 2261950"/>
                <a:gd name="connsiteY19-680" fmla="*/ 1942308 h 2237156"/>
                <a:gd name="connsiteX20-681" fmla="*/ 1760017 w 2261950"/>
                <a:gd name="connsiteY20-682" fmla="*/ 2183847 h 2237156"/>
                <a:gd name="connsiteX21-683" fmla="*/ 1458093 w 2261950"/>
                <a:gd name="connsiteY21-684" fmla="*/ 2218354 h 2237156"/>
                <a:gd name="connsiteX22-685" fmla="*/ 1207927 w 2261950"/>
                <a:gd name="connsiteY22-686" fmla="*/ 2002693 h 2237156"/>
                <a:gd name="connsiteX23-687" fmla="*/ 1113037 w 2261950"/>
                <a:gd name="connsiteY23-688" fmla="*/ 1709395 h 2237156"/>
                <a:gd name="connsiteX24-689" fmla="*/ 1000893 w 2261950"/>
                <a:gd name="connsiteY24-690" fmla="*/ 2140716 h 2237156"/>
                <a:gd name="connsiteX25-691" fmla="*/ 586825 w 2261950"/>
                <a:gd name="connsiteY25-692" fmla="*/ 2226979 h 2237156"/>
                <a:gd name="connsiteX26-693" fmla="*/ 431550 w 2261950"/>
                <a:gd name="connsiteY26-694" fmla="*/ 1976814 h 2237156"/>
                <a:gd name="connsiteX27-695" fmla="*/ 138252 w 2261950"/>
                <a:gd name="connsiteY27-696" fmla="*/ 1812912 h 2237156"/>
                <a:gd name="connsiteX28-697" fmla="*/ 302154 w 2261950"/>
                <a:gd name="connsiteY28-698" fmla="*/ 1355712 h 2237156"/>
                <a:gd name="connsiteX29-699" fmla="*/ 103746 w 2261950"/>
                <a:gd name="connsiteY29-700" fmla="*/ 1321206 h 2237156"/>
                <a:gd name="connsiteX30-701" fmla="*/ 229 w 2261950"/>
                <a:gd name="connsiteY30-702" fmla="*/ 1019282 h 2237156"/>
                <a:gd name="connsiteX31-703" fmla="*/ 129625 w 2261950"/>
                <a:gd name="connsiteY31-704" fmla="*/ 786368 h 2237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4" descr="Free Black And White Cartoon Flowers, Download Free Black And White Cartoon  Flowers png images, Free ClipArts on Clipart Library"/>
            <p:cNvPicPr>
              <a:picLocks noChangeAspect="1" noChangeArrowheads="1"/>
            </p:cNvPicPr>
            <p:nvPr/>
          </p:nvPicPr>
          <p:blipFill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 flipH="1">
            <a:off x="6617622" y="1924681"/>
            <a:ext cx="633767" cy="614624"/>
            <a:chOff x="1180524" y="481715"/>
            <a:chExt cx="2317638" cy="2247631"/>
          </a:xfrm>
        </p:grpSpPr>
        <p:sp>
          <p:nvSpPr>
            <p:cNvPr id="30" name="Freeform 29"/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-1" fmla="*/ 129700 w 2262025"/>
                <a:gd name="connsiteY0-2" fmla="*/ 786368 h 2242639"/>
                <a:gd name="connsiteX1-3" fmla="*/ 86568 w 2262025"/>
                <a:gd name="connsiteY1-4" fmla="*/ 562082 h 2242639"/>
                <a:gd name="connsiteX2-5" fmla="*/ 276349 w 2262025"/>
                <a:gd name="connsiteY2-6" fmla="*/ 424059 h 2242639"/>
                <a:gd name="connsiteX3-7" fmla="*/ 690417 w 2262025"/>
                <a:gd name="connsiteY3-8" fmla="*/ 424059 h 2242639"/>
                <a:gd name="connsiteX4-9" fmla="*/ 724923 w 2262025"/>
                <a:gd name="connsiteY4-10" fmla="*/ 320542 h 2242639"/>
                <a:gd name="connsiteX5-11" fmla="*/ 768055 w 2262025"/>
                <a:gd name="connsiteY5-12" fmla="*/ 165267 h 2242639"/>
                <a:gd name="connsiteX6-13" fmla="*/ 1026848 w 2262025"/>
                <a:gd name="connsiteY6-14" fmla="*/ 35870 h 2242639"/>
                <a:gd name="connsiteX7-15" fmla="*/ 1199376 w 2262025"/>
                <a:gd name="connsiteY7-16" fmla="*/ 35870 h 2242639"/>
                <a:gd name="connsiteX8-17" fmla="*/ 1406410 w 2262025"/>
                <a:gd name="connsiteY8-18" fmla="*/ 9991 h 2242639"/>
                <a:gd name="connsiteX9-19" fmla="*/ 1673829 w 2262025"/>
                <a:gd name="connsiteY9-20" fmla="*/ 225651 h 2242639"/>
                <a:gd name="connsiteX10-21" fmla="*/ 1699708 w 2262025"/>
                <a:gd name="connsiteY10-22" fmla="*/ 458565 h 2242639"/>
                <a:gd name="connsiteX11-23" fmla="*/ 1880863 w 2262025"/>
                <a:gd name="connsiteY11-24" fmla="*/ 424059 h 2242639"/>
                <a:gd name="connsiteX12-25" fmla="*/ 2156908 w 2262025"/>
                <a:gd name="connsiteY12-26" fmla="*/ 639719 h 2242639"/>
                <a:gd name="connsiteX13-27" fmla="*/ 2113776 w 2262025"/>
                <a:gd name="connsiteY13-28" fmla="*/ 786368 h 2242639"/>
                <a:gd name="connsiteX14-29" fmla="*/ 2225919 w 2262025"/>
                <a:gd name="connsiteY14-30" fmla="*/ 846753 h 2242639"/>
                <a:gd name="connsiteX15-31" fmla="*/ 2243172 w 2262025"/>
                <a:gd name="connsiteY15-32" fmla="*/ 1200436 h 2242639"/>
                <a:gd name="connsiteX16-33" fmla="*/ 1975753 w 2262025"/>
                <a:gd name="connsiteY16-34" fmla="*/ 1390217 h 2242639"/>
                <a:gd name="connsiteX17-35" fmla="*/ 2087897 w 2262025"/>
                <a:gd name="connsiteY17-36" fmla="*/ 1536867 h 2242639"/>
                <a:gd name="connsiteX18-37" fmla="*/ 2096523 w 2262025"/>
                <a:gd name="connsiteY18-38" fmla="*/ 1812912 h 2242639"/>
                <a:gd name="connsiteX19-39" fmla="*/ 1906742 w 2262025"/>
                <a:gd name="connsiteY19-40" fmla="*/ 1942308 h 2242639"/>
                <a:gd name="connsiteX20-41" fmla="*/ 1785972 w 2262025"/>
                <a:gd name="connsiteY20-42" fmla="*/ 2192474 h 2242639"/>
                <a:gd name="connsiteX21-43" fmla="*/ 1501300 w 2262025"/>
                <a:gd name="connsiteY21-44" fmla="*/ 2226980 h 2242639"/>
                <a:gd name="connsiteX22-45" fmla="*/ 1208002 w 2262025"/>
                <a:gd name="connsiteY22-46" fmla="*/ 2002693 h 2242639"/>
                <a:gd name="connsiteX23-47" fmla="*/ 1113112 w 2262025"/>
                <a:gd name="connsiteY23-48" fmla="*/ 1709395 h 2242639"/>
                <a:gd name="connsiteX24-49" fmla="*/ 1000968 w 2262025"/>
                <a:gd name="connsiteY24-50" fmla="*/ 2140716 h 2242639"/>
                <a:gd name="connsiteX25-51" fmla="*/ 526515 w 2262025"/>
                <a:gd name="connsiteY25-52" fmla="*/ 2132089 h 2242639"/>
                <a:gd name="connsiteX26-53" fmla="*/ 466131 w 2262025"/>
                <a:gd name="connsiteY26-54" fmla="*/ 1959561 h 2242639"/>
                <a:gd name="connsiteX27-55" fmla="*/ 138327 w 2262025"/>
                <a:gd name="connsiteY27-56" fmla="*/ 1812912 h 2242639"/>
                <a:gd name="connsiteX28-57" fmla="*/ 302229 w 2262025"/>
                <a:gd name="connsiteY28-58" fmla="*/ 1355712 h 2242639"/>
                <a:gd name="connsiteX29-59" fmla="*/ 155580 w 2262025"/>
                <a:gd name="connsiteY29-60" fmla="*/ 1321206 h 2242639"/>
                <a:gd name="connsiteX30-61" fmla="*/ 304 w 2262025"/>
                <a:gd name="connsiteY30-62" fmla="*/ 1019282 h 2242639"/>
                <a:gd name="connsiteX31-63" fmla="*/ 129700 w 2262025"/>
                <a:gd name="connsiteY31-64" fmla="*/ 786368 h 2242639"/>
                <a:gd name="connsiteX0-65" fmla="*/ 129700 w 2262025"/>
                <a:gd name="connsiteY0-66" fmla="*/ 786368 h 2236200"/>
                <a:gd name="connsiteX1-67" fmla="*/ 86568 w 2262025"/>
                <a:gd name="connsiteY1-68" fmla="*/ 562082 h 2236200"/>
                <a:gd name="connsiteX2-69" fmla="*/ 276349 w 2262025"/>
                <a:gd name="connsiteY2-70" fmla="*/ 424059 h 2236200"/>
                <a:gd name="connsiteX3-71" fmla="*/ 690417 w 2262025"/>
                <a:gd name="connsiteY3-72" fmla="*/ 424059 h 2236200"/>
                <a:gd name="connsiteX4-73" fmla="*/ 724923 w 2262025"/>
                <a:gd name="connsiteY4-74" fmla="*/ 320542 h 2236200"/>
                <a:gd name="connsiteX5-75" fmla="*/ 768055 w 2262025"/>
                <a:gd name="connsiteY5-76" fmla="*/ 165267 h 2236200"/>
                <a:gd name="connsiteX6-77" fmla="*/ 1026848 w 2262025"/>
                <a:gd name="connsiteY6-78" fmla="*/ 35870 h 2236200"/>
                <a:gd name="connsiteX7-79" fmla="*/ 1199376 w 2262025"/>
                <a:gd name="connsiteY7-80" fmla="*/ 35870 h 2236200"/>
                <a:gd name="connsiteX8-81" fmla="*/ 1406410 w 2262025"/>
                <a:gd name="connsiteY8-82" fmla="*/ 9991 h 2236200"/>
                <a:gd name="connsiteX9-83" fmla="*/ 1673829 w 2262025"/>
                <a:gd name="connsiteY9-84" fmla="*/ 225651 h 2236200"/>
                <a:gd name="connsiteX10-85" fmla="*/ 1699708 w 2262025"/>
                <a:gd name="connsiteY10-86" fmla="*/ 458565 h 2236200"/>
                <a:gd name="connsiteX11-87" fmla="*/ 1880863 w 2262025"/>
                <a:gd name="connsiteY11-88" fmla="*/ 424059 h 2236200"/>
                <a:gd name="connsiteX12-89" fmla="*/ 2156908 w 2262025"/>
                <a:gd name="connsiteY12-90" fmla="*/ 639719 h 2236200"/>
                <a:gd name="connsiteX13-91" fmla="*/ 2113776 w 2262025"/>
                <a:gd name="connsiteY13-92" fmla="*/ 786368 h 2236200"/>
                <a:gd name="connsiteX14-93" fmla="*/ 2225919 w 2262025"/>
                <a:gd name="connsiteY14-94" fmla="*/ 846753 h 2236200"/>
                <a:gd name="connsiteX15-95" fmla="*/ 2243172 w 2262025"/>
                <a:gd name="connsiteY15-96" fmla="*/ 1200436 h 2236200"/>
                <a:gd name="connsiteX16-97" fmla="*/ 1975753 w 2262025"/>
                <a:gd name="connsiteY16-98" fmla="*/ 1390217 h 2236200"/>
                <a:gd name="connsiteX17-99" fmla="*/ 2087897 w 2262025"/>
                <a:gd name="connsiteY17-100" fmla="*/ 1536867 h 2236200"/>
                <a:gd name="connsiteX18-101" fmla="*/ 2096523 w 2262025"/>
                <a:gd name="connsiteY18-102" fmla="*/ 1812912 h 2236200"/>
                <a:gd name="connsiteX19-103" fmla="*/ 1906742 w 2262025"/>
                <a:gd name="connsiteY19-104" fmla="*/ 1942308 h 2236200"/>
                <a:gd name="connsiteX20-105" fmla="*/ 1785972 w 2262025"/>
                <a:gd name="connsiteY20-106" fmla="*/ 2192474 h 2236200"/>
                <a:gd name="connsiteX21-107" fmla="*/ 1458168 w 2262025"/>
                <a:gd name="connsiteY21-108" fmla="*/ 2218354 h 2236200"/>
                <a:gd name="connsiteX22-109" fmla="*/ 1208002 w 2262025"/>
                <a:gd name="connsiteY22-110" fmla="*/ 2002693 h 2236200"/>
                <a:gd name="connsiteX23-111" fmla="*/ 1113112 w 2262025"/>
                <a:gd name="connsiteY23-112" fmla="*/ 1709395 h 2236200"/>
                <a:gd name="connsiteX24-113" fmla="*/ 1000968 w 2262025"/>
                <a:gd name="connsiteY24-114" fmla="*/ 2140716 h 2236200"/>
                <a:gd name="connsiteX25-115" fmla="*/ 526515 w 2262025"/>
                <a:gd name="connsiteY25-116" fmla="*/ 2132089 h 2236200"/>
                <a:gd name="connsiteX26-117" fmla="*/ 466131 w 2262025"/>
                <a:gd name="connsiteY26-118" fmla="*/ 1959561 h 2236200"/>
                <a:gd name="connsiteX27-119" fmla="*/ 138327 w 2262025"/>
                <a:gd name="connsiteY27-120" fmla="*/ 1812912 h 2236200"/>
                <a:gd name="connsiteX28-121" fmla="*/ 302229 w 2262025"/>
                <a:gd name="connsiteY28-122" fmla="*/ 1355712 h 2236200"/>
                <a:gd name="connsiteX29-123" fmla="*/ 155580 w 2262025"/>
                <a:gd name="connsiteY29-124" fmla="*/ 1321206 h 2236200"/>
                <a:gd name="connsiteX30-125" fmla="*/ 304 w 2262025"/>
                <a:gd name="connsiteY30-126" fmla="*/ 1019282 h 2236200"/>
                <a:gd name="connsiteX31-127" fmla="*/ 129700 w 2262025"/>
                <a:gd name="connsiteY31-128" fmla="*/ 786368 h 2236200"/>
                <a:gd name="connsiteX0-129" fmla="*/ 129700 w 2262025"/>
                <a:gd name="connsiteY0-130" fmla="*/ 786368 h 2233050"/>
                <a:gd name="connsiteX1-131" fmla="*/ 86568 w 2262025"/>
                <a:gd name="connsiteY1-132" fmla="*/ 562082 h 2233050"/>
                <a:gd name="connsiteX2-133" fmla="*/ 276349 w 2262025"/>
                <a:gd name="connsiteY2-134" fmla="*/ 424059 h 2233050"/>
                <a:gd name="connsiteX3-135" fmla="*/ 690417 w 2262025"/>
                <a:gd name="connsiteY3-136" fmla="*/ 424059 h 2233050"/>
                <a:gd name="connsiteX4-137" fmla="*/ 724923 w 2262025"/>
                <a:gd name="connsiteY4-138" fmla="*/ 320542 h 2233050"/>
                <a:gd name="connsiteX5-139" fmla="*/ 768055 w 2262025"/>
                <a:gd name="connsiteY5-140" fmla="*/ 165267 h 2233050"/>
                <a:gd name="connsiteX6-141" fmla="*/ 1026848 w 2262025"/>
                <a:gd name="connsiteY6-142" fmla="*/ 35870 h 2233050"/>
                <a:gd name="connsiteX7-143" fmla="*/ 1199376 w 2262025"/>
                <a:gd name="connsiteY7-144" fmla="*/ 35870 h 2233050"/>
                <a:gd name="connsiteX8-145" fmla="*/ 1406410 w 2262025"/>
                <a:gd name="connsiteY8-146" fmla="*/ 9991 h 2233050"/>
                <a:gd name="connsiteX9-147" fmla="*/ 1673829 w 2262025"/>
                <a:gd name="connsiteY9-148" fmla="*/ 225651 h 2233050"/>
                <a:gd name="connsiteX10-149" fmla="*/ 1699708 w 2262025"/>
                <a:gd name="connsiteY10-150" fmla="*/ 458565 h 2233050"/>
                <a:gd name="connsiteX11-151" fmla="*/ 1880863 w 2262025"/>
                <a:gd name="connsiteY11-152" fmla="*/ 424059 h 2233050"/>
                <a:gd name="connsiteX12-153" fmla="*/ 2156908 w 2262025"/>
                <a:gd name="connsiteY12-154" fmla="*/ 639719 h 2233050"/>
                <a:gd name="connsiteX13-155" fmla="*/ 2113776 w 2262025"/>
                <a:gd name="connsiteY13-156" fmla="*/ 786368 h 2233050"/>
                <a:gd name="connsiteX14-157" fmla="*/ 2225919 w 2262025"/>
                <a:gd name="connsiteY14-158" fmla="*/ 846753 h 2233050"/>
                <a:gd name="connsiteX15-159" fmla="*/ 2243172 w 2262025"/>
                <a:gd name="connsiteY15-160" fmla="*/ 1200436 h 2233050"/>
                <a:gd name="connsiteX16-161" fmla="*/ 1975753 w 2262025"/>
                <a:gd name="connsiteY16-162" fmla="*/ 1390217 h 2233050"/>
                <a:gd name="connsiteX17-163" fmla="*/ 2087897 w 2262025"/>
                <a:gd name="connsiteY17-164" fmla="*/ 1536867 h 2233050"/>
                <a:gd name="connsiteX18-165" fmla="*/ 2096523 w 2262025"/>
                <a:gd name="connsiteY18-166" fmla="*/ 1812912 h 2233050"/>
                <a:gd name="connsiteX19-167" fmla="*/ 1906742 w 2262025"/>
                <a:gd name="connsiteY19-168" fmla="*/ 1942308 h 2233050"/>
                <a:gd name="connsiteX20-169" fmla="*/ 1760092 w 2262025"/>
                <a:gd name="connsiteY20-170" fmla="*/ 2183847 h 2233050"/>
                <a:gd name="connsiteX21-171" fmla="*/ 1458168 w 2262025"/>
                <a:gd name="connsiteY21-172" fmla="*/ 2218354 h 2233050"/>
                <a:gd name="connsiteX22-173" fmla="*/ 1208002 w 2262025"/>
                <a:gd name="connsiteY22-174" fmla="*/ 2002693 h 2233050"/>
                <a:gd name="connsiteX23-175" fmla="*/ 1113112 w 2262025"/>
                <a:gd name="connsiteY23-176" fmla="*/ 1709395 h 2233050"/>
                <a:gd name="connsiteX24-177" fmla="*/ 1000968 w 2262025"/>
                <a:gd name="connsiteY24-178" fmla="*/ 2140716 h 2233050"/>
                <a:gd name="connsiteX25-179" fmla="*/ 526515 w 2262025"/>
                <a:gd name="connsiteY25-180" fmla="*/ 2132089 h 2233050"/>
                <a:gd name="connsiteX26-181" fmla="*/ 466131 w 2262025"/>
                <a:gd name="connsiteY26-182" fmla="*/ 1959561 h 2233050"/>
                <a:gd name="connsiteX27-183" fmla="*/ 138327 w 2262025"/>
                <a:gd name="connsiteY27-184" fmla="*/ 1812912 h 2233050"/>
                <a:gd name="connsiteX28-185" fmla="*/ 302229 w 2262025"/>
                <a:gd name="connsiteY28-186" fmla="*/ 1355712 h 2233050"/>
                <a:gd name="connsiteX29-187" fmla="*/ 155580 w 2262025"/>
                <a:gd name="connsiteY29-188" fmla="*/ 1321206 h 2233050"/>
                <a:gd name="connsiteX30-189" fmla="*/ 304 w 2262025"/>
                <a:gd name="connsiteY30-190" fmla="*/ 1019282 h 2233050"/>
                <a:gd name="connsiteX31-191" fmla="*/ 129700 w 2262025"/>
                <a:gd name="connsiteY31-192" fmla="*/ 786368 h 2233050"/>
                <a:gd name="connsiteX0-193" fmla="*/ 129700 w 2262025"/>
                <a:gd name="connsiteY0-194" fmla="*/ 786368 h 2238369"/>
                <a:gd name="connsiteX1-195" fmla="*/ 86568 w 2262025"/>
                <a:gd name="connsiteY1-196" fmla="*/ 562082 h 2238369"/>
                <a:gd name="connsiteX2-197" fmla="*/ 276349 w 2262025"/>
                <a:gd name="connsiteY2-198" fmla="*/ 424059 h 2238369"/>
                <a:gd name="connsiteX3-199" fmla="*/ 690417 w 2262025"/>
                <a:gd name="connsiteY3-200" fmla="*/ 424059 h 2238369"/>
                <a:gd name="connsiteX4-201" fmla="*/ 724923 w 2262025"/>
                <a:gd name="connsiteY4-202" fmla="*/ 320542 h 2238369"/>
                <a:gd name="connsiteX5-203" fmla="*/ 768055 w 2262025"/>
                <a:gd name="connsiteY5-204" fmla="*/ 165267 h 2238369"/>
                <a:gd name="connsiteX6-205" fmla="*/ 1026848 w 2262025"/>
                <a:gd name="connsiteY6-206" fmla="*/ 35870 h 2238369"/>
                <a:gd name="connsiteX7-207" fmla="*/ 1199376 w 2262025"/>
                <a:gd name="connsiteY7-208" fmla="*/ 35870 h 2238369"/>
                <a:gd name="connsiteX8-209" fmla="*/ 1406410 w 2262025"/>
                <a:gd name="connsiteY8-210" fmla="*/ 9991 h 2238369"/>
                <a:gd name="connsiteX9-211" fmla="*/ 1673829 w 2262025"/>
                <a:gd name="connsiteY9-212" fmla="*/ 225651 h 2238369"/>
                <a:gd name="connsiteX10-213" fmla="*/ 1699708 w 2262025"/>
                <a:gd name="connsiteY10-214" fmla="*/ 458565 h 2238369"/>
                <a:gd name="connsiteX11-215" fmla="*/ 1880863 w 2262025"/>
                <a:gd name="connsiteY11-216" fmla="*/ 424059 h 2238369"/>
                <a:gd name="connsiteX12-217" fmla="*/ 2156908 w 2262025"/>
                <a:gd name="connsiteY12-218" fmla="*/ 639719 h 2238369"/>
                <a:gd name="connsiteX13-219" fmla="*/ 2113776 w 2262025"/>
                <a:gd name="connsiteY13-220" fmla="*/ 786368 h 2238369"/>
                <a:gd name="connsiteX14-221" fmla="*/ 2225919 w 2262025"/>
                <a:gd name="connsiteY14-222" fmla="*/ 846753 h 2238369"/>
                <a:gd name="connsiteX15-223" fmla="*/ 2243172 w 2262025"/>
                <a:gd name="connsiteY15-224" fmla="*/ 1200436 h 2238369"/>
                <a:gd name="connsiteX16-225" fmla="*/ 1975753 w 2262025"/>
                <a:gd name="connsiteY16-226" fmla="*/ 1390217 h 2238369"/>
                <a:gd name="connsiteX17-227" fmla="*/ 2087897 w 2262025"/>
                <a:gd name="connsiteY17-228" fmla="*/ 1536867 h 2238369"/>
                <a:gd name="connsiteX18-229" fmla="*/ 2096523 w 2262025"/>
                <a:gd name="connsiteY18-230" fmla="*/ 1812912 h 2238369"/>
                <a:gd name="connsiteX19-231" fmla="*/ 1906742 w 2262025"/>
                <a:gd name="connsiteY19-232" fmla="*/ 1942308 h 2238369"/>
                <a:gd name="connsiteX20-233" fmla="*/ 1760092 w 2262025"/>
                <a:gd name="connsiteY20-234" fmla="*/ 2183847 h 2238369"/>
                <a:gd name="connsiteX21-235" fmla="*/ 1458168 w 2262025"/>
                <a:gd name="connsiteY21-236" fmla="*/ 2218354 h 2238369"/>
                <a:gd name="connsiteX22-237" fmla="*/ 1208002 w 2262025"/>
                <a:gd name="connsiteY22-238" fmla="*/ 2002693 h 2238369"/>
                <a:gd name="connsiteX23-239" fmla="*/ 1113112 w 2262025"/>
                <a:gd name="connsiteY23-240" fmla="*/ 1709395 h 2238369"/>
                <a:gd name="connsiteX24-241" fmla="*/ 1000968 w 2262025"/>
                <a:gd name="connsiteY24-242" fmla="*/ 2140716 h 2238369"/>
                <a:gd name="connsiteX25-243" fmla="*/ 586900 w 2262025"/>
                <a:gd name="connsiteY25-244" fmla="*/ 2226979 h 2238369"/>
                <a:gd name="connsiteX26-245" fmla="*/ 466131 w 2262025"/>
                <a:gd name="connsiteY26-246" fmla="*/ 1959561 h 2238369"/>
                <a:gd name="connsiteX27-247" fmla="*/ 138327 w 2262025"/>
                <a:gd name="connsiteY27-248" fmla="*/ 1812912 h 2238369"/>
                <a:gd name="connsiteX28-249" fmla="*/ 302229 w 2262025"/>
                <a:gd name="connsiteY28-250" fmla="*/ 1355712 h 2238369"/>
                <a:gd name="connsiteX29-251" fmla="*/ 155580 w 2262025"/>
                <a:gd name="connsiteY29-252" fmla="*/ 1321206 h 2238369"/>
                <a:gd name="connsiteX30-253" fmla="*/ 304 w 2262025"/>
                <a:gd name="connsiteY30-254" fmla="*/ 1019282 h 2238369"/>
                <a:gd name="connsiteX31-255" fmla="*/ 129700 w 2262025"/>
                <a:gd name="connsiteY31-256" fmla="*/ 786368 h 2238369"/>
                <a:gd name="connsiteX0-257" fmla="*/ 129700 w 2262025"/>
                <a:gd name="connsiteY0-258" fmla="*/ 786368 h 2234757"/>
                <a:gd name="connsiteX1-259" fmla="*/ 86568 w 2262025"/>
                <a:gd name="connsiteY1-260" fmla="*/ 562082 h 2234757"/>
                <a:gd name="connsiteX2-261" fmla="*/ 276349 w 2262025"/>
                <a:gd name="connsiteY2-262" fmla="*/ 424059 h 2234757"/>
                <a:gd name="connsiteX3-263" fmla="*/ 690417 w 2262025"/>
                <a:gd name="connsiteY3-264" fmla="*/ 424059 h 2234757"/>
                <a:gd name="connsiteX4-265" fmla="*/ 724923 w 2262025"/>
                <a:gd name="connsiteY4-266" fmla="*/ 320542 h 2234757"/>
                <a:gd name="connsiteX5-267" fmla="*/ 768055 w 2262025"/>
                <a:gd name="connsiteY5-268" fmla="*/ 165267 h 2234757"/>
                <a:gd name="connsiteX6-269" fmla="*/ 1026848 w 2262025"/>
                <a:gd name="connsiteY6-270" fmla="*/ 35870 h 2234757"/>
                <a:gd name="connsiteX7-271" fmla="*/ 1199376 w 2262025"/>
                <a:gd name="connsiteY7-272" fmla="*/ 35870 h 2234757"/>
                <a:gd name="connsiteX8-273" fmla="*/ 1406410 w 2262025"/>
                <a:gd name="connsiteY8-274" fmla="*/ 9991 h 2234757"/>
                <a:gd name="connsiteX9-275" fmla="*/ 1673829 w 2262025"/>
                <a:gd name="connsiteY9-276" fmla="*/ 225651 h 2234757"/>
                <a:gd name="connsiteX10-277" fmla="*/ 1699708 w 2262025"/>
                <a:gd name="connsiteY10-278" fmla="*/ 458565 h 2234757"/>
                <a:gd name="connsiteX11-279" fmla="*/ 1880863 w 2262025"/>
                <a:gd name="connsiteY11-280" fmla="*/ 424059 h 2234757"/>
                <a:gd name="connsiteX12-281" fmla="*/ 2156908 w 2262025"/>
                <a:gd name="connsiteY12-282" fmla="*/ 639719 h 2234757"/>
                <a:gd name="connsiteX13-283" fmla="*/ 2113776 w 2262025"/>
                <a:gd name="connsiteY13-284" fmla="*/ 786368 h 2234757"/>
                <a:gd name="connsiteX14-285" fmla="*/ 2225919 w 2262025"/>
                <a:gd name="connsiteY14-286" fmla="*/ 846753 h 2234757"/>
                <a:gd name="connsiteX15-287" fmla="*/ 2243172 w 2262025"/>
                <a:gd name="connsiteY15-288" fmla="*/ 1200436 h 2234757"/>
                <a:gd name="connsiteX16-289" fmla="*/ 1975753 w 2262025"/>
                <a:gd name="connsiteY16-290" fmla="*/ 1390217 h 2234757"/>
                <a:gd name="connsiteX17-291" fmla="*/ 2087897 w 2262025"/>
                <a:gd name="connsiteY17-292" fmla="*/ 1536867 h 2234757"/>
                <a:gd name="connsiteX18-293" fmla="*/ 2096523 w 2262025"/>
                <a:gd name="connsiteY18-294" fmla="*/ 1812912 h 2234757"/>
                <a:gd name="connsiteX19-295" fmla="*/ 1906742 w 2262025"/>
                <a:gd name="connsiteY19-296" fmla="*/ 1942308 h 2234757"/>
                <a:gd name="connsiteX20-297" fmla="*/ 1760092 w 2262025"/>
                <a:gd name="connsiteY20-298" fmla="*/ 2183847 h 2234757"/>
                <a:gd name="connsiteX21-299" fmla="*/ 1458168 w 2262025"/>
                <a:gd name="connsiteY21-300" fmla="*/ 2218354 h 2234757"/>
                <a:gd name="connsiteX22-301" fmla="*/ 1208002 w 2262025"/>
                <a:gd name="connsiteY22-302" fmla="*/ 2002693 h 2234757"/>
                <a:gd name="connsiteX23-303" fmla="*/ 1113112 w 2262025"/>
                <a:gd name="connsiteY23-304" fmla="*/ 1709395 h 2234757"/>
                <a:gd name="connsiteX24-305" fmla="*/ 1000968 w 2262025"/>
                <a:gd name="connsiteY24-306" fmla="*/ 2140716 h 2234757"/>
                <a:gd name="connsiteX25-307" fmla="*/ 586900 w 2262025"/>
                <a:gd name="connsiteY25-308" fmla="*/ 2226979 h 2234757"/>
                <a:gd name="connsiteX26-309" fmla="*/ 466131 w 2262025"/>
                <a:gd name="connsiteY26-310" fmla="*/ 1959561 h 2234757"/>
                <a:gd name="connsiteX27-311" fmla="*/ 138327 w 2262025"/>
                <a:gd name="connsiteY27-312" fmla="*/ 1812912 h 2234757"/>
                <a:gd name="connsiteX28-313" fmla="*/ 302229 w 2262025"/>
                <a:gd name="connsiteY28-314" fmla="*/ 1355712 h 2234757"/>
                <a:gd name="connsiteX29-315" fmla="*/ 155580 w 2262025"/>
                <a:gd name="connsiteY29-316" fmla="*/ 1321206 h 2234757"/>
                <a:gd name="connsiteX30-317" fmla="*/ 304 w 2262025"/>
                <a:gd name="connsiteY30-318" fmla="*/ 1019282 h 2234757"/>
                <a:gd name="connsiteX31-319" fmla="*/ 129700 w 2262025"/>
                <a:gd name="connsiteY31-320" fmla="*/ 786368 h 2234757"/>
                <a:gd name="connsiteX0-321" fmla="*/ 129700 w 2262025"/>
                <a:gd name="connsiteY0-322" fmla="*/ 786368 h 2237156"/>
                <a:gd name="connsiteX1-323" fmla="*/ 86568 w 2262025"/>
                <a:gd name="connsiteY1-324" fmla="*/ 562082 h 2237156"/>
                <a:gd name="connsiteX2-325" fmla="*/ 276349 w 2262025"/>
                <a:gd name="connsiteY2-326" fmla="*/ 424059 h 2237156"/>
                <a:gd name="connsiteX3-327" fmla="*/ 690417 w 2262025"/>
                <a:gd name="connsiteY3-328" fmla="*/ 424059 h 2237156"/>
                <a:gd name="connsiteX4-329" fmla="*/ 724923 w 2262025"/>
                <a:gd name="connsiteY4-330" fmla="*/ 320542 h 2237156"/>
                <a:gd name="connsiteX5-331" fmla="*/ 768055 w 2262025"/>
                <a:gd name="connsiteY5-332" fmla="*/ 165267 h 2237156"/>
                <a:gd name="connsiteX6-333" fmla="*/ 1026848 w 2262025"/>
                <a:gd name="connsiteY6-334" fmla="*/ 35870 h 2237156"/>
                <a:gd name="connsiteX7-335" fmla="*/ 1199376 w 2262025"/>
                <a:gd name="connsiteY7-336" fmla="*/ 35870 h 2237156"/>
                <a:gd name="connsiteX8-337" fmla="*/ 1406410 w 2262025"/>
                <a:gd name="connsiteY8-338" fmla="*/ 9991 h 2237156"/>
                <a:gd name="connsiteX9-339" fmla="*/ 1673829 w 2262025"/>
                <a:gd name="connsiteY9-340" fmla="*/ 225651 h 2237156"/>
                <a:gd name="connsiteX10-341" fmla="*/ 1699708 w 2262025"/>
                <a:gd name="connsiteY10-342" fmla="*/ 458565 h 2237156"/>
                <a:gd name="connsiteX11-343" fmla="*/ 1880863 w 2262025"/>
                <a:gd name="connsiteY11-344" fmla="*/ 424059 h 2237156"/>
                <a:gd name="connsiteX12-345" fmla="*/ 2156908 w 2262025"/>
                <a:gd name="connsiteY12-346" fmla="*/ 639719 h 2237156"/>
                <a:gd name="connsiteX13-347" fmla="*/ 2113776 w 2262025"/>
                <a:gd name="connsiteY13-348" fmla="*/ 786368 h 2237156"/>
                <a:gd name="connsiteX14-349" fmla="*/ 2225919 w 2262025"/>
                <a:gd name="connsiteY14-350" fmla="*/ 846753 h 2237156"/>
                <a:gd name="connsiteX15-351" fmla="*/ 2243172 w 2262025"/>
                <a:gd name="connsiteY15-352" fmla="*/ 1200436 h 2237156"/>
                <a:gd name="connsiteX16-353" fmla="*/ 1975753 w 2262025"/>
                <a:gd name="connsiteY16-354" fmla="*/ 1390217 h 2237156"/>
                <a:gd name="connsiteX17-355" fmla="*/ 2087897 w 2262025"/>
                <a:gd name="connsiteY17-356" fmla="*/ 1536867 h 2237156"/>
                <a:gd name="connsiteX18-357" fmla="*/ 2096523 w 2262025"/>
                <a:gd name="connsiteY18-358" fmla="*/ 1812912 h 2237156"/>
                <a:gd name="connsiteX19-359" fmla="*/ 1906742 w 2262025"/>
                <a:gd name="connsiteY19-360" fmla="*/ 1942308 h 2237156"/>
                <a:gd name="connsiteX20-361" fmla="*/ 1760092 w 2262025"/>
                <a:gd name="connsiteY20-362" fmla="*/ 2183847 h 2237156"/>
                <a:gd name="connsiteX21-363" fmla="*/ 1458168 w 2262025"/>
                <a:gd name="connsiteY21-364" fmla="*/ 2218354 h 2237156"/>
                <a:gd name="connsiteX22-365" fmla="*/ 1208002 w 2262025"/>
                <a:gd name="connsiteY22-366" fmla="*/ 2002693 h 2237156"/>
                <a:gd name="connsiteX23-367" fmla="*/ 1113112 w 2262025"/>
                <a:gd name="connsiteY23-368" fmla="*/ 1709395 h 2237156"/>
                <a:gd name="connsiteX24-369" fmla="*/ 1000968 w 2262025"/>
                <a:gd name="connsiteY24-370" fmla="*/ 2140716 h 2237156"/>
                <a:gd name="connsiteX25-371" fmla="*/ 586900 w 2262025"/>
                <a:gd name="connsiteY25-372" fmla="*/ 2226979 h 2237156"/>
                <a:gd name="connsiteX26-373" fmla="*/ 431625 w 2262025"/>
                <a:gd name="connsiteY26-374" fmla="*/ 1976814 h 2237156"/>
                <a:gd name="connsiteX27-375" fmla="*/ 138327 w 2262025"/>
                <a:gd name="connsiteY27-376" fmla="*/ 1812912 h 2237156"/>
                <a:gd name="connsiteX28-377" fmla="*/ 302229 w 2262025"/>
                <a:gd name="connsiteY28-378" fmla="*/ 1355712 h 2237156"/>
                <a:gd name="connsiteX29-379" fmla="*/ 155580 w 2262025"/>
                <a:gd name="connsiteY29-380" fmla="*/ 1321206 h 2237156"/>
                <a:gd name="connsiteX30-381" fmla="*/ 304 w 2262025"/>
                <a:gd name="connsiteY30-382" fmla="*/ 1019282 h 2237156"/>
                <a:gd name="connsiteX31-383" fmla="*/ 129700 w 2262025"/>
                <a:gd name="connsiteY31-384" fmla="*/ 786368 h 2237156"/>
                <a:gd name="connsiteX0-385" fmla="*/ 129700 w 2262025"/>
                <a:gd name="connsiteY0-386" fmla="*/ 786368 h 2237156"/>
                <a:gd name="connsiteX1-387" fmla="*/ 86568 w 2262025"/>
                <a:gd name="connsiteY1-388" fmla="*/ 562082 h 2237156"/>
                <a:gd name="connsiteX2-389" fmla="*/ 276349 w 2262025"/>
                <a:gd name="connsiteY2-390" fmla="*/ 424059 h 2237156"/>
                <a:gd name="connsiteX3-391" fmla="*/ 690417 w 2262025"/>
                <a:gd name="connsiteY3-392" fmla="*/ 424059 h 2237156"/>
                <a:gd name="connsiteX4-393" fmla="*/ 724923 w 2262025"/>
                <a:gd name="connsiteY4-394" fmla="*/ 320542 h 2237156"/>
                <a:gd name="connsiteX5-395" fmla="*/ 768055 w 2262025"/>
                <a:gd name="connsiteY5-396" fmla="*/ 165267 h 2237156"/>
                <a:gd name="connsiteX6-397" fmla="*/ 1026848 w 2262025"/>
                <a:gd name="connsiteY6-398" fmla="*/ 35870 h 2237156"/>
                <a:gd name="connsiteX7-399" fmla="*/ 1199376 w 2262025"/>
                <a:gd name="connsiteY7-400" fmla="*/ 35870 h 2237156"/>
                <a:gd name="connsiteX8-401" fmla="*/ 1406410 w 2262025"/>
                <a:gd name="connsiteY8-402" fmla="*/ 9991 h 2237156"/>
                <a:gd name="connsiteX9-403" fmla="*/ 1673829 w 2262025"/>
                <a:gd name="connsiteY9-404" fmla="*/ 225651 h 2237156"/>
                <a:gd name="connsiteX10-405" fmla="*/ 1699708 w 2262025"/>
                <a:gd name="connsiteY10-406" fmla="*/ 458565 h 2237156"/>
                <a:gd name="connsiteX11-407" fmla="*/ 1880863 w 2262025"/>
                <a:gd name="connsiteY11-408" fmla="*/ 424059 h 2237156"/>
                <a:gd name="connsiteX12-409" fmla="*/ 2156908 w 2262025"/>
                <a:gd name="connsiteY12-410" fmla="*/ 639719 h 2237156"/>
                <a:gd name="connsiteX13-411" fmla="*/ 2113776 w 2262025"/>
                <a:gd name="connsiteY13-412" fmla="*/ 786368 h 2237156"/>
                <a:gd name="connsiteX14-413" fmla="*/ 2225919 w 2262025"/>
                <a:gd name="connsiteY14-414" fmla="*/ 846753 h 2237156"/>
                <a:gd name="connsiteX15-415" fmla="*/ 2243172 w 2262025"/>
                <a:gd name="connsiteY15-416" fmla="*/ 1200436 h 2237156"/>
                <a:gd name="connsiteX16-417" fmla="*/ 1975753 w 2262025"/>
                <a:gd name="connsiteY16-418" fmla="*/ 1390217 h 2237156"/>
                <a:gd name="connsiteX17-419" fmla="*/ 2087897 w 2262025"/>
                <a:gd name="connsiteY17-420" fmla="*/ 1536867 h 2237156"/>
                <a:gd name="connsiteX18-421" fmla="*/ 2096523 w 2262025"/>
                <a:gd name="connsiteY18-422" fmla="*/ 1812912 h 2237156"/>
                <a:gd name="connsiteX19-423" fmla="*/ 1906742 w 2262025"/>
                <a:gd name="connsiteY19-424" fmla="*/ 1942308 h 2237156"/>
                <a:gd name="connsiteX20-425" fmla="*/ 1760092 w 2262025"/>
                <a:gd name="connsiteY20-426" fmla="*/ 2183847 h 2237156"/>
                <a:gd name="connsiteX21-427" fmla="*/ 1458168 w 2262025"/>
                <a:gd name="connsiteY21-428" fmla="*/ 2218354 h 2237156"/>
                <a:gd name="connsiteX22-429" fmla="*/ 1208002 w 2262025"/>
                <a:gd name="connsiteY22-430" fmla="*/ 2002693 h 2237156"/>
                <a:gd name="connsiteX23-431" fmla="*/ 1113112 w 2262025"/>
                <a:gd name="connsiteY23-432" fmla="*/ 1709395 h 2237156"/>
                <a:gd name="connsiteX24-433" fmla="*/ 1000968 w 2262025"/>
                <a:gd name="connsiteY24-434" fmla="*/ 2140716 h 2237156"/>
                <a:gd name="connsiteX25-435" fmla="*/ 586900 w 2262025"/>
                <a:gd name="connsiteY25-436" fmla="*/ 2226979 h 2237156"/>
                <a:gd name="connsiteX26-437" fmla="*/ 431625 w 2262025"/>
                <a:gd name="connsiteY26-438" fmla="*/ 1976814 h 2237156"/>
                <a:gd name="connsiteX27-439" fmla="*/ 138327 w 2262025"/>
                <a:gd name="connsiteY27-440" fmla="*/ 1812912 h 2237156"/>
                <a:gd name="connsiteX28-441" fmla="*/ 302229 w 2262025"/>
                <a:gd name="connsiteY28-442" fmla="*/ 1355712 h 2237156"/>
                <a:gd name="connsiteX29-443" fmla="*/ 155580 w 2262025"/>
                <a:gd name="connsiteY29-444" fmla="*/ 1321206 h 2237156"/>
                <a:gd name="connsiteX30-445" fmla="*/ 304 w 2262025"/>
                <a:gd name="connsiteY30-446" fmla="*/ 1019282 h 2237156"/>
                <a:gd name="connsiteX31-447" fmla="*/ 129700 w 2262025"/>
                <a:gd name="connsiteY31-448" fmla="*/ 786368 h 2237156"/>
                <a:gd name="connsiteX0-449" fmla="*/ 129700 w 2262025"/>
                <a:gd name="connsiteY0-450" fmla="*/ 786368 h 2237156"/>
                <a:gd name="connsiteX1-451" fmla="*/ 86568 w 2262025"/>
                <a:gd name="connsiteY1-452" fmla="*/ 562082 h 2237156"/>
                <a:gd name="connsiteX2-453" fmla="*/ 276349 w 2262025"/>
                <a:gd name="connsiteY2-454" fmla="*/ 424059 h 2237156"/>
                <a:gd name="connsiteX3-455" fmla="*/ 690417 w 2262025"/>
                <a:gd name="connsiteY3-456" fmla="*/ 424059 h 2237156"/>
                <a:gd name="connsiteX4-457" fmla="*/ 724923 w 2262025"/>
                <a:gd name="connsiteY4-458" fmla="*/ 320542 h 2237156"/>
                <a:gd name="connsiteX5-459" fmla="*/ 768055 w 2262025"/>
                <a:gd name="connsiteY5-460" fmla="*/ 165267 h 2237156"/>
                <a:gd name="connsiteX6-461" fmla="*/ 1026848 w 2262025"/>
                <a:gd name="connsiteY6-462" fmla="*/ 35870 h 2237156"/>
                <a:gd name="connsiteX7-463" fmla="*/ 1199376 w 2262025"/>
                <a:gd name="connsiteY7-464" fmla="*/ 35870 h 2237156"/>
                <a:gd name="connsiteX8-465" fmla="*/ 1406410 w 2262025"/>
                <a:gd name="connsiteY8-466" fmla="*/ 9991 h 2237156"/>
                <a:gd name="connsiteX9-467" fmla="*/ 1673829 w 2262025"/>
                <a:gd name="connsiteY9-468" fmla="*/ 225651 h 2237156"/>
                <a:gd name="connsiteX10-469" fmla="*/ 1699708 w 2262025"/>
                <a:gd name="connsiteY10-470" fmla="*/ 458565 h 2237156"/>
                <a:gd name="connsiteX11-471" fmla="*/ 1880863 w 2262025"/>
                <a:gd name="connsiteY11-472" fmla="*/ 424059 h 2237156"/>
                <a:gd name="connsiteX12-473" fmla="*/ 2156908 w 2262025"/>
                <a:gd name="connsiteY12-474" fmla="*/ 639719 h 2237156"/>
                <a:gd name="connsiteX13-475" fmla="*/ 2113776 w 2262025"/>
                <a:gd name="connsiteY13-476" fmla="*/ 786368 h 2237156"/>
                <a:gd name="connsiteX14-477" fmla="*/ 2225919 w 2262025"/>
                <a:gd name="connsiteY14-478" fmla="*/ 846753 h 2237156"/>
                <a:gd name="connsiteX15-479" fmla="*/ 2243172 w 2262025"/>
                <a:gd name="connsiteY15-480" fmla="*/ 1200436 h 2237156"/>
                <a:gd name="connsiteX16-481" fmla="*/ 1975753 w 2262025"/>
                <a:gd name="connsiteY16-482" fmla="*/ 1390217 h 2237156"/>
                <a:gd name="connsiteX17-483" fmla="*/ 2087897 w 2262025"/>
                <a:gd name="connsiteY17-484" fmla="*/ 1536867 h 2237156"/>
                <a:gd name="connsiteX18-485" fmla="*/ 2096523 w 2262025"/>
                <a:gd name="connsiteY18-486" fmla="*/ 1812912 h 2237156"/>
                <a:gd name="connsiteX19-487" fmla="*/ 1906742 w 2262025"/>
                <a:gd name="connsiteY19-488" fmla="*/ 1942308 h 2237156"/>
                <a:gd name="connsiteX20-489" fmla="*/ 1760092 w 2262025"/>
                <a:gd name="connsiteY20-490" fmla="*/ 2183847 h 2237156"/>
                <a:gd name="connsiteX21-491" fmla="*/ 1458168 w 2262025"/>
                <a:gd name="connsiteY21-492" fmla="*/ 2218354 h 2237156"/>
                <a:gd name="connsiteX22-493" fmla="*/ 1208002 w 2262025"/>
                <a:gd name="connsiteY22-494" fmla="*/ 2002693 h 2237156"/>
                <a:gd name="connsiteX23-495" fmla="*/ 1113112 w 2262025"/>
                <a:gd name="connsiteY23-496" fmla="*/ 1709395 h 2237156"/>
                <a:gd name="connsiteX24-497" fmla="*/ 1000968 w 2262025"/>
                <a:gd name="connsiteY24-498" fmla="*/ 2140716 h 2237156"/>
                <a:gd name="connsiteX25-499" fmla="*/ 586900 w 2262025"/>
                <a:gd name="connsiteY25-500" fmla="*/ 2226979 h 2237156"/>
                <a:gd name="connsiteX26-501" fmla="*/ 431625 w 2262025"/>
                <a:gd name="connsiteY26-502" fmla="*/ 1976814 h 2237156"/>
                <a:gd name="connsiteX27-503" fmla="*/ 138327 w 2262025"/>
                <a:gd name="connsiteY27-504" fmla="*/ 1812912 h 2237156"/>
                <a:gd name="connsiteX28-505" fmla="*/ 302229 w 2262025"/>
                <a:gd name="connsiteY28-506" fmla="*/ 1355712 h 2237156"/>
                <a:gd name="connsiteX29-507" fmla="*/ 155580 w 2262025"/>
                <a:gd name="connsiteY29-508" fmla="*/ 1321206 h 2237156"/>
                <a:gd name="connsiteX30-509" fmla="*/ 304 w 2262025"/>
                <a:gd name="connsiteY30-510" fmla="*/ 1019282 h 2237156"/>
                <a:gd name="connsiteX31-511" fmla="*/ 129700 w 2262025"/>
                <a:gd name="connsiteY31-512" fmla="*/ 786368 h 2237156"/>
                <a:gd name="connsiteX0-513" fmla="*/ 129700 w 2262025"/>
                <a:gd name="connsiteY0-514" fmla="*/ 786368 h 2237156"/>
                <a:gd name="connsiteX1-515" fmla="*/ 86568 w 2262025"/>
                <a:gd name="connsiteY1-516" fmla="*/ 562082 h 2237156"/>
                <a:gd name="connsiteX2-517" fmla="*/ 276349 w 2262025"/>
                <a:gd name="connsiteY2-518" fmla="*/ 424059 h 2237156"/>
                <a:gd name="connsiteX3-519" fmla="*/ 690417 w 2262025"/>
                <a:gd name="connsiteY3-520" fmla="*/ 424059 h 2237156"/>
                <a:gd name="connsiteX4-521" fmla="*/ 724923 w 2262025"/>
                <a:gd name="connsiteY4-522" fmla="*/ 320542 h 2237156"/>
                <a:gd name="connsiteX5-523" fmla="*/ 768055 w 2262025"/>
                <a:gd name="connsiteY5-524" fmla="*/ 165267 h 2237156"/>
                <a:gd name="connsiteX6-525" fmla="*/ 1026848 w 2262025"/>
                <a:gd name="connsiteY6-526" fmla="*/ 35870 h 2237156"/>
                <a:gd name="connsiteX7-527" fmla="*/ 1199376 w 2262025"/>
                <a:gd name="connsiteY7-528" fmla="*/ 35870 h 2237156"/>
                <a:gd name="connsiteX8-529" fmla="*/ 1406410 w 2262025"/>
                <a:gd name="connsiteY8-530" fmla="*/ 9991 h 2237156"/>
                <a:gd name="connsiteX9-531" fmla="*/ 1673829 w 2262025"/>
                <a:gd name="connsiteY9-532" fmla="*/ 225651 h 2237156"/>
                <a:gd name="connsiteX10-533" fmla="*/ 1699708 w 2262025"/>
                <a:gd name="connsiteY10-534" fmla="*/ 458565 h 2237156"/>
                <a:gd name="connsiteX11-535" fmla="*/ 1880863 w 2262025"/>
                <a:gd name="connsiteY11-536" fmla="*/ 424059 h 2237156"/>
                <a:gd name="connsiteX12-537" fmla="*/ 2156908 w 2262025"/>
                <a:gd name="connsiteY12-538" fmla="*/ 639719 h 2237156"/>
                <a:gd name="connsiteX13-539" fmla="*/ 2113776 w 2262025"/>
                <a:gd name="connsiteY13-540" fmla="*/ 786368 h 2237156"/>
                <a:gd name="connsiteX14-541" fmla="*/ 2225919 w 2262025"/>
                <a:gd name="connsiteY14-542" fmla="*/ 846753 h 2237156"/>
                <a:gd name="connsiteX15-543" fmla="*/ 2243172 w 2262025"/>
                <a:gd name="connsiteY15-544" fmla="*/ 1200436 h 2237156"/>
                <a:gd name="connsiteX16-545" fmla="*/ 1975753 w 2262025"/>
                <a:gd name="connsiteY16-546" fmla="*/ 1390217 h 2237156"/>
                <a:gd name="connsiteX17-547" fmla="*/ 2087897 w 2262025"/>
                <a:gd name="connsiteY17-548" fmla="*/ 1536867 h 2237156"/>
                <a:gd name="connsiteX18-549" fmla="*/ 2096523 w 2262025"/>
                <a:gd name="connsiteY18-550" fmla="*/ 1812912 h 2237156"/>
                <a:gd name="connsiteX19-551" fmla="*/ 1906742 w 2262025"/>
                <a:gd name="connsiteY19-552" fmla="*/ 1942308 h 2237156"/>
                <a:gd name="connsiteX20-553" fmla="*/ 1760092 w 2262025"/>
                <a:gd name="connsiteY20-554" fmla="*/ 2183847 h 2237156"/>
                <a:gd name="connsiteX21-555" fmla="*/ 1458168 w 2262025"/>
                <a:gd name="connsiteY21-556" fmla="*/ 2218354 h 2237156"/>
                <a:gd name="connsiteX22-557" fmla="*/ 1208002 w 2262025"/>
                <a:gd name="connsiteY22-558" fmla="*/ 2002693 h 2237156"/>
                <a:gd name="connsiteX23-559" fmla="*/ 1113112 w 2262025"/>
                <a:gd name="connsiteY23-560" fmla="*/ 1709395 h 2237156"/>
                <a:gd name="connsiteX24-561" fmla="*/ 1000968 w 2262025"/>
                <a:gd name="connsiteY24-562" fmla="*/ 2140716 h 2237156"/>
                <a:gd name="connsiteX25-563" fmla="*/ 586900 w 2262025"/>
                <a:gd name="connsiteY25-564" fmla="*/ 2226979 h 2237156"/>
                <a:gd name="connsiteX26-565" fmla="*/ 431625 w 2262025"/>
                <a:gd name="connsiteY26-566" fmla="*/ 1976814 h 2237156"/>
                <a:gd name="connsiteX27-567" fmla="*/ 138327 w 2262025"/>
                <a:gd name="connsiteY27-568" fmla="*/ 1812912 h 2237156"/>
                <a:gd name="connsiteX28-569" fmla="*/ 302229 w 2262025"/>
                <a:gd name="connsiteY28-570" fmla="*/ 1355712 h 2237156"/>
                <a:gd name="connsiteX29-571" fmla="*/ 155580 w 2262025"/>
                <a:gd name="connsiteY29-572" fmla="*/ 1321206 h 2237156"/>
                <a:gd name="connsiteX30-573" fmla="*/ 304 w 2262025"/>
                <a:gd name="connsiteY30-574" fmla="*/ 1019282 h 2237156"/>
                <a:gd name="connsiteX31-575" fmla="*/ 129700 w 2262025"/>
                <a:gd name="connsiteY31-576" fmla="*/ 786368 h 2237156"/>
                <a:gd name="connsiteX0-577" fmla="*/ 129625 w 2261950"/>
                <a:gd name="connsiteY0-578" fmla="*/ 786368 h 2237156"/>
                <a:gd name="connsiteX1-579" fmla="*/ 86493 w 2261950"/>
                <a:gd name="connsiteY1-580" fmla="*/ 562082 h 2237156"/>
                <a:gd name="connsiteX2-581" fmla="*/ 276274 w 2261950"/>
                <a:gd name="connsiteY2-582" fmla="*/ 424059 h 2237156"/>
                <a:gd name="connsiteX3-583" fmla="*/ 690342 w 2261950"/>
                <a:gd name="connsiteY3-584" fmla="*/ 424059 h 2237156"/>
                <a:gd name="connsiteX4-585" fmla="*/ 724848 w 2261950"/>
                <a:gd name="connsiteY4-586" fmla="*/ 320542 h 2237156"/>
                <a:gd name="connsiteX5-587" fmla="*/ 767980 w 2261950"/>
                <a:gd name="connsiteY5-588" fmla="*/ 165267 h 2237156"/>
                <a:gd name="connsiteX6-589" fmla="*/ 1026773 w 2261950"/>
                <a:gd name="connsiteY6-590" fmla="*/ 35870 h 2237156"/>
                <a:gd name="connsiteX7-591" fmla="*/ 1199301 w 2261950"/>
                <a:gd name="connsiteY7-592" fmla="*/ 35870 h 2237156"/>
                <a:gd name="connsiteX8-593" fmla="*/ 1406335 w 2261950"/>
                <a:gd name="connsiteY8-594" fmla="*/ 9991 h 2237156"/>
                <a:gd name="connsiteX9-595" fmla="*/ 1673754 w 2261950"/>
                <a:gd name="connsiteY9-596" fmla="*/ 225651 h 2237156"/>
                <a:gd name="connsiteX10-597" fmla="*/ 1699633 w 2261950"/>
                <a:gd name="connsiteY10-598" fmla="*/ 458565 h 2237156"/>
                <a:gd name="connsiteX11-599" fmla="*/ 1880788 w 2261950"/>
                <a:gd name="connsiteY11-600" fmla="*/ 424059 h 2237156"/>
                <a:gd name="connsiteX12-601" fmla="*/ 2156833 w 2261950"/>
                <a:gd name="connsiteY12-602" fmla="*/ 639719 h 2237156"/>
                <a:gd name="connsiteX13-603" fmla="*/ 2113701 w 2261950"/>
                <a:gd name="connsiteY13-604" fmla="*/ 786368 h 2237156"/>
                <a:gd name="connsiteX14-605" fmla="*/ 2225844 w 2261950"/>
                <a:gd name="connsiteY14-606" fmla="*/ 846753 h 2237156"/>
                <a:gd name="connsiteX15-607" fmla="*/ 2243097 w 2261950"/>
                <a:gd name="connsiteY15-608" fmla="*/ 1200436 h 2237156"/>
                <a:gd name="connsiteX16-609" fmla="*/ 1975678 w 2261950"/>
                <a:gd name="connsiteY16-610" fmla="*/ 1390217 h 2237156"/>
                <a:gd name="connsiteX17-611" fmla="*/ 2087822 w 2261950"/>
                <a:gd name="connsiteY17-612" fmla="*/ 1536867 h 2237156"/>
                <a:gd name="connsiteX18-613" fmla="*/ 2096448 w 2261950"/>
                <a:gd name="connsiteY18-614" fmla="*/ 1812912 h 2237156"/>
                <a:gd name="connsiteX19-615" fmla="*/ 1906667 w 2261950"/>
                <a:gd name="connsiteY19-616" fmla="*/ 1942308 h 2237156"/>
                <a:gd name="connsiteX20-617" fmla="*/ 1760017 w 2261950"/>
                <a:gd name="connsiteY20-618" fmla="*/ 2183847 h 2237156"/>
                <a:gd name="connsiteX21-619" fmla="*/ 1458093 w 2261950"/>
                <a:gd name="connsiteY21-620" fmla="*/ 2218354 h 2237156"/>
                <a:gd name="connsiteX22-621" fmla="*/ 1207927 w 2261950"/>
                <a:gd name="connsiteY22-622" fmla="*/ 2002693 h 2237156"/>
                <a:gd name="connsiteX23-623" fmla="*/ 1113037 w 2261950"/>
                <a:gd name="connsiteY23-624" fmla="*/ 1709395 h 2237156"/>
                <a:gd name="connsiteX24-625" fmla="*/ 1000893 w 2261950"/>
                <a:gd name="connsiteY24-626" fmla="*/ 2140716 h 2237156"/>
                <a:gd name="connsiteX25-627" fmla="*/ 586825 w 2261950"/>
                <a:gd name="connsiteY25-628" fmla="*/ 2226979 h 2237156"/>
                <a:gd name="connsiteX26-629" fmla="*/ 431550 w 2261950"/>
                <a:gd name="connsiteY26-630" fmla="*/ 1976814 h 2237156"/>
                <a:gd name="connsiteX27-631" fmla="*/ 138252 w 2261950"/>
                <a:gd name="connsiteY27-632" fmla="*/ 1812912 h 2237156"/>
                <a:gd name="connsiteX28-633" fmla="*/ 302154 w 2261950"/>
                <a:gd name="connsiteY28-634" fmla="*/ 1355712 h 2237156"/>
                <a:gd name="connsiteX29-635" fmla="*/ 103746 w 2261950"/>
                <a:gd name="connsiteY29-636" fmla="*/ 1321206 h 2237156"/>
                <a:gd name="connsiteX30-637" fmla="*/ 229 w 2261950"/>
                <a:gd name="connsiteY30-638" fmla="*/ 1019282 h 2237156"/>
                <a:gd name="connsiteX31-639" fmla="*/ 129625 w 2261950"/>
                <a:gd name="connsiteY31-640" fmla="*/ 786368 h 2237156"/>
                <a:gd name="connsiteX0-641" fmla="*/ 129625 w 2261950"/>
                <a:gd name="connsiteY0-642" fmla="*/ 786368 h 2237156"/>
                <a:gd name="connsiteX1-643" fmla="*/ 86493 w 2261950"/>
                <a:gd name="connsiteY1-644" fmla="*/ 562082 h 2237156"/>
                <a:gd name="connsiteX2-645" fmla="*/ 276274 w 2261950"/>
                <a:gd name="connsiteY2-646" fmla="*/ 424059 h 2237156"/>
                <a:gd name="connsiteX3-647" fmla="*/ 690342 w 2261950"/>
                <a:gd name="connsiteY3-648" fmla="*/ 424059 h 2237156"/>
                <a:gd name="connsiteX4-649" fmla="*/ 724848 w 2261950"/>
                <a:gd name="connsiteY4-650" fmla="*/ 320542 h 2237156"/>
                <a:gd name="connsiteX5-651" fmla="*/ 767980 w 2261950"/>
                <a:gd name="connsiteY5-652" fmla="*/ 165267 h 2237156"/>
                <a:gd name="connsiteX6-653" fmla="*/ 1026773 w 2261950"/>
                <a:gd name="connsiteY6-654" fmla="*/ 35870 h 2237156"/>
                <a:gd name="connsiteX7-655" fmla="*/ 1199301 w 2261950"/>
                <a:gd name="connsiteY7-656" fmla="*/ 35870 h 2237156"/>
                <a:gd name="connsiteX8-657" fmla="*/ 1406335 w 2261950"/>
                <a:gd name="connsiteY8-658" fmla="*/ 9991 h 2237156"/>
                <a:gd name="connsiteX9-659" fmla="*/ 1673754 w 2261950"/>
                <a:gd name="connsiteY9-660" fmla="*/ 225651 h 2237156"/>
                <a:gd name="connsiteX10-661" fmla="*/ 1699633 w 2261950"/>
                <a:gd name="connsiteY10-662" fmla="*/ 458565 h 2237156"/>
                <a:gd name="connsiteX11-663" fmla="*/ 1880788 w 2261950"/>
                <a:gd name="connsiteY11-664" fmla="*/ 424059 h 2237156"/>
                <a:gd name="connsiteX12-665" fmla="*/ 2156833 w 2261950"/>
                <a:gd name="connsiteY12-666" fmla="*/ 639719 h 2237156"/>
                <a:gd name="connsiteX13-667" fmla="*/ 2113701 w 2261950"/>
                <a:gd name="connsiteY13-668" fmla="*/ 786368 h 2237156"/>
                <a:gd name="connsiteX14-669" fmla="*/ 2225844 w 2261950"/>
                <a:gd name="connsiteY14-670" fmla="*/ 846753 h 2237156"/>
                <a:gd name="connsiteX15-671" fmla="*/ 2243097 w 2261950"/>
                <a:gd name="connsiteY15-672" fmla="*/ 1200436 h 2237156"/>
                <a:gd name="connsiteX16-673" fmla="*/ 1975678 w 2261950"/>
                <a:gd name="connsiteY16-674" fmla="*/ 1390217 h 2237156"/>
                <a:gd name="connsiteX17-675" fmla="*/ 2087822 w 2261950"/>
                <a:gd name="connsiteY17-676" fmla="*/ 1536867 h 2237156"/>
                <a:gd name="connsiteX18-677" fmla="*/ 2096448 w 2261950"/>
                <a:gd name="connsiteY18-678" fmla="*/ 1812912 h 2237156"/>
                <a:gd name="connsiteX19-679" fmla="*/ 1906667 w 2261950"/>
                <a:gd name="connsiteY19-680" fmla="*/ 1942308 h 2237156"/>
                <a:gd name="connsiteX20-681" fmla="*/ 1760017 w 2261950"/>
                <a:gd name="connsiteY20-682" fmla="*/ 2183847 h 2237156"/>
                <a:gd name="connsiteX21-683" fmla="*/ 1458093 w 2261950"/>
                <a:gd name="connsiteY21-684" fmla="*/ 2218354 h 2237156"/>
                <a:gd name="connsiteX22-685" fmla="*/ 1207927 w 2261950"/>
                <a:gd name="connsiteY22-686" fmla="*/ 2002693 h 2237156"/>
                <a:gd name="connsiteX23-687" fmla="*/ 1113037 w 2261950"/>
                <a:gd name="connsiteY23-688" fmla="*/ 1709395 h 2237156"/>
                <a:gd name="connsiteX24-689" fmla="*/ 1000893 w 2261950"/>
                <a:gd name="connsiteY24-690" fmla="*/ 2140716 h 2237156"/>
                <a:gd name="connsiteX25-691" fmla="*/ 586825 w 2261950"/>
                <a:gd name="connsiteY25-692" fmla="*/ 2226979 h 2237156"/>
                <a:gd name="connsiteX26-693" fmla="*/ 431550 w 2261950"/>
                <a:gd name="connsiteY26-694" fmla="*/ 1976814 h 2237156"/>
                <a:gd name="connsiteX27-695" fmla="*/ 138252 w 2261950"/>
                <a:gd name="connsiteY27-696" fmla="*/ 1812912 h 2237156"/>
                <a:gd name="connsiteX28-697" fmla="*/ 302154 w 2261950"/>
                <a:gd name="connsiteY28-698" fmla="*/ 1355712 h 2237156"/>
                <a:gd name="connsiteX29-699" fmla="*/ 103746 w 2261950"/>
                <a:gd name="connsiteY29-700" fmla="*/ 1321206 h 2237156"/>
                <a:gd name="connsiteX30-701" fmla="*/ 229 w 2261950"/>
                <a:gd name="connsiteY30-702" fmla="*/ 1019282 h 2237156"/>
                <a:gd name="connsiteX31-703" fmla="*/ 129625 w 2261950"/>
                <a:gd name="connsiteY31-704" fmla="*/ 786368 h 2237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Picture 4" descr="Free Black And White Cartoon Flowers, Download Free Black And White Cartoon  Flowers png images, Free ClipArts on Clipart Library"/>
            <p:cNvPicPr>
              <a:picLocks noChangeAspect="1" noChangeArrowheads="1"/>
            </p:cNvPicPr>
            <p:nvPr/>
          </p:nvPicPr>
          <p:blipFill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8274166" y="1947925"/>
            <a:ext cx="618539" cy="611760"/>
            <a:chOff x="1177540" y="481715"/>
            <a:chExt cx="2317638" cy="2247631"/>
          </a:xfrm>
        </p:grpSpPr>
        <p:sp>
          <p:nvSpPr>
            <p:cNvPr id="33" name="Freeform 32"/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-1" fmla="*/ 129700 w 2262025"/>
                <a:gd name="connsiteY0-2" fmla="*/ 786368 h 2242639"/>
                <a:gd name="connsiteX1-3" fmla="*/ 86568 w 2262025"/>
                <a:gd name="connsiteY1-4" fmla="*/ 562082 h 2242639"/>
                <a:gd name="connsiteX2-5" fmla="*/ 276349 w 2262025"/>
                <a:gd name="connsiteY2-6" fmla="*/ 424059 h 2242639"/>
                <a:gd name="connsiteX3-7" fmla="*/ 690417 w 2262025"/>
                <a:gd name="connsiteY3-8" fmla="*/ 424059 h 2242639"/>
                <a:gd name="connsiteX4-9" fmla="*/ 724923 w 2262025"/>
                <a:gd name="connsiteY4-10" fmla="*/ 320542 h 2242639"/>
                <a:gd name="connsiteX5-11" fmla="*/ 768055 w 2262025"/>
                <a:gd name="connsiteY5-12" fmla="*/ 165267 h 2242639"/>
                <a:gd name="connsiteX6-13" fmla="*/ 1026848 w 2262025"/>
                <a:gd name="connsiteY6-14" fmla="*/ 35870 h 2242639"/>
                <a:gd name="connsiteX7-15" fmla="*/ 1199376 w 2262025"/>
                <a:gd name="connsiteY7-16" fmla="*/ 35870 h 2242639"/>
                <a:gd name="connsiteX8-17" fmla="*/ 1406410 w 2262025"/>
                <a:gd name="connsiteY8-18" fmla="*/ 9991 h 2242639"/>
                <a:gd name="connsiteX9-19" fmla="*/ 1673829 w 2262025"/>
                <a:gd name="connsiteY9-20" fmla="*/ 225651 h 2242639"/>
                <a:gd name="connsiteX10-21" fmla="*/ 1699708 w 2262025"/>
                <a:gd name="connsiteY10-22" fmla="*/ 458565 h 2242639"/>
                <a:gd name="connsiteX11-23" fmla="*/ 1880863 w 2262025"/>
                <a:gd name="connsiteY11-24" fmla="*/ 424059 h 2242639"/>
                <a:gd name="connsiteX12-25" fmla="*/ 2156908 w 2262025"/>
                <a:gd name="connsiteY12-26" fmla="*/ 639719 h 2242639"/>
                <a:gd name="connsiteX13-27" fmla="*/ 2113776 w 2262025"/>
                <a:gd name="connsiteY13-28" fmla="*/ 786368 h 2242639"/>
                <a:gd name="connsiteX14-29" fmla="*/ 2225919 w 2262025"/>
                <a:gd name="connsiteY14-30" fmla="*/ 846753 h 2242639"/>
                <a:gd name="connsiteX15-31" fmla="*/ 2243172 w 2262025"/>
                <a:gd name="connsiteY15-32" fmla="*/ 1200436 h 2242639"/>
                <a:gd name="connsiteX16-33" fmla="*/ 1975753 w 2262025"/>
                <a:gd name="connsiteY16-34" fmla="*/ 1390217 h 2242639"/>
                <a:gd name="connsiteX17-35" fmla="*/ 2087897 w 2262025"/>
                <a:gd name="connsiteY17-36" fmla="*/ 1536867 h 2242639"/>
                <a:gd name="connsiteX18-37" fmla="*/ 2096523 w 2262025"/>
                <a:gd name="connsiteY18-38" fmla="*/ 1812912 h 2242639"/>
                <a:gd name="connsiteX19-39" fmla="*/ 1906742 w 2262025"/>
                <a:gd name="connsiteY19-40" fmla="*/ 1942308 h 2242639"/>
                <a:gd name="connsiteX20-41" fmla="*/ 1785972 w 2262025"/>
                <a:gd name="connsiteY20-42" fmla="*/ 2192474 h 2242639"/>
                <a:gd name="connsiteX21-43" fmla="*/ 1501300 w 2262025"/>
                <a:gd name="connsiteY21-44" fmla="*/ 2226980 h 2242639"/>
                <a:gd name="connsiteX22-45" fmla="*/ 1208002 w 2262025"/>
                <a:gd name="connsiteY22-46" fmla="*/ 2002693 h 2242639"/>
                <a:gd name="connsiteX23-47" fmla="*/ 1113112 w 2262025"/>
                <a:gd name="connsiteY23-48" fmla="*/ 1709395 h 2242639"/>
                <a:gd name="connsiteX24-49" fmla="*/ 1000968 w 2262025"/>
                <a:gd name="connsiteY24-50" fmla="*/ 2140716 h 2242639"/>
                <a:gd name="connsiteX25-51" fmla="*/ 526515 w 2262025"/>
                <a:gd name="connsiteY25-52" fmla="*/ 2132089 h 2242639"/>
                <a:gd name="connsiteX26-53" fmla="*/ 466131 w 2262025"/>
                <a:gd name="connsiteY26-54" fmla="*/ 1959561 h 2242639"/>
                <a:gd name="connsiteX27-55" fmla="*/ 138327 w 2262025"/>
                <a:gd name="connsiteY27-56" fmla="*/ 1812912 h 2242639"/>
                <a:gd name="connsiteX28-57" fmla="*/ 302229 w 2262025"/>
                <a:gd name="connsiteY28-58" fmla="*/ 1355712 h 2242639"/>
                <a:gd name="connsiteX29-59" fmla="*/ 155580 w 2262025"/>
                <a:gd name="connsiteY29-60" fmla="*/ 1321206 h 2242639"/>
                <a:gd name="connsiteX30-61" fmla="*/ 304 w 2262025"/>
                <a:gd name="connsiteY30-62" fmla="*/ 1019282 h 2242639"/>
                <a:gd name="connsiteX31-63" fmla="*/ 129700 w 2262025"/>
                <a:gd name="connsiteY31-64" fmla="*/ 786368 h 2242639"/>
                <a:gd name="connsiteX0-65" fmla="*/ 129700 w 2262025"/>
                <a:gd name="connsiteY0-66" fmla="*/ 786368 h 2236200"/>
                <a:gd name="connsiteX1-67" fmla="*/ 86568 w 2262025"/>
                <a:gd name="connsiteY1-68" fmla="*/ 562082 h 2236200"/>
                <a:gd name="connsiteX2-69" fmla="*/ 276349 w 2262025"/>
                <a:gd name="connsiteY2-70" fmla="*/ 424059 h 2236200"/>
                <a:gd name="connsiteX3-71" fmla="*/ 690417 w 2262025"/>
                <a:gd name="connsiteY3-72" fmla="*/ 424059 h 2236200"/>
                <a:gd name="connsiteX4-73" fmla="*/ 724923 w 2262025"/>
                <a:gd name="connsiteY4-74" fmla="*/ 320542 h 2236200"/>
                <a:gd name="connsiteX5-75" fmla="*/ 768055 w 2262025"/>
                <a:gd name="connsiteY5-76" fmla="*/ 165267 h 2236200"/>
                <a:gd name="connsiteX6-77" fmla="*/ 1026848 w 2262025"/>
                <a:gd name="connsiteY6-78" fmla="*/ 35870 h 2236200"/>
                <a:gd name="connsiteX7-79" fmla="*/ 1199376 w 2262025"/>
                <a:gd name="connsiteY7-80" fmla="*/ 35870 h 2236200"/>
                <a:gd name="connsiteX8-81" fmla="*/ 1406410 w 2262025"/>
                <a:gd name="connsiteY8-82" fmla="*/ 9991 h 2236200"/>
                <a:gd name="connsiteX9-83" fmla="*/ 1673829 w 2262025"/>
                <a:gd name="connsiteY9-84" fmla="*/ 225651 h 2236200"/>
                <a:gd name="connsiteX10-85" fmla="*/ 1699708 w 2262025"/>
                <a:gd name="connsiteY10-86" fmla="*/ 458565 h 2236200"/>
                <a:gd name="connsiteX11-87" fmla="*/ 1880863 w 2262025"/>
                <a:gd name="connsiteY11-88" fmla="*/ 424059 h 2236200"/>
                <a:gd name="connsiteX12-89" fmla="*/ 2156908 w 2262025"/>
                <a:gd name="connsiteY12-90" fmla="*/ 639719 h 2236200"/>
                <a:gd name="connsiteX13-91" fmla="*/ 2113776 w 2262025"/>
                <a:gd name="connsiteY13-92" fmla="*/ 786368 h 2236200"/>
                <a:gd name="connsiteX14-93" fmla="*/ 2225919 w 2262025"/>
                <a:gd name="connsiteY14-94" fmla="*/ 846753 h 2236200"/>
                <a:gd name="connsiteX15-95" fmla="*/ 2243172 w 2262025"/>
                <a:gd name="connsiteY15-96" fmla="*/ 1200436 h 2236200"/>
                <a:gd name="connsiteX16-97" fmla="*/ 1975753 w 2262025"/>
                <a:gd name="connsiteY16-98" fmla="*/ 1390217 h 2236200"/>
                <a:gd name="connsiteX17-99" fmla="*/ 2087897 w 2262025"/>
                <a:gd name="connsiteY17-100" fmla="*/ 1536867 h 2236200"/>
                <a:gd name="connsiteX18-101" fmla="*/ 2096523 w 2262025"/>
                <a:gd name="connsiteY18-102" fmla="*/ 1812912 h 2236200"/>
                <a:gd name="connsiteX19-103" fmla="*/ 1906742 w 2262025"/>
                <a:gd name="connsiteY19-104" fmla="*/ 1942308 h 2236200"/>
                <a:gd name="connsiteX20-105" fmla="*/ 1785972 w 2262025"/>
                <a:gd name="connsiteY20-106" fmla="*/ 2192474 h 2236200"/>
                <a:gd name="connsiteX21-107" fmla="*/ 1458168 w 2262025"/>
                <a:gd name="connsiteY21-108" fmla="*/ 2218354 h 2236200"/>
                <a:gd name="connsiteX22-109" fmla="*/ 1208002 w 2262025"/>
                <a:gd name="connsiteY22-110" fmla="*/ 2002693 h 2236200"/>
                <a:gd name="connsiteX23-111" fmla="*/ 1113112 w 2262025"/>
                <a:gd name="connsiteY23-112" fmla="*/ 1709395 h 2236200"/>
                <a:gd name="connsiteX24-113" fmla="*/ 1000968 w 2262025"/>
                <a:gd name="connsiteY24-114" fmla="*/ 2140716 h 2236200"/>
                <a:gd name="connsiteX25-115" fmla="*/ 526515 w 2262025"/>
                <a:gd name="connsiteY25-116" fmla="*/ 2132089 h 2236200"/>
                <a:gd name="connsiteX26-117" fmla="*/ 466131 w 2262025"/>
                <a:gd name="connsiteY26-118" fmla="*/ 1959561 h 2236200"/>
                <a:gd name="connsiteX27-119" fmla="*/ 138327 w 2262025"/>
                <a:gd name="connsiteY27-120" fmla="*/ 1812912 h 2236200"/>
                <a:gd name="connsiteX28-121" fmla="*/ 302229 w 2262025"/>
                <a:gd name="connsiteY28-122" fmla="*/ 1355712 h 2236200"/>
                <a:gd name="connsiteX29-123" fmla="*/ 155580 w 2262025"/>
                <a:gd name="connsiteY29-124" fmla="*/ 1321206 h 2236200"/>
                <a:gd name="connsiteX30-125" fmla="*/ 304 w 2262025"/>
                <a:gd name="connsiteY30-126" fmla="*/ 1019282 h 2236200"/>
                <a:gd name="connsiteX31-127" fmla="*/ 129700 w 2262025"/>
                <a:gd name="connsiteY31-128" fmla="*/ 786368 h 2236200"/>
                <a:gd name="connsiteX0-129" fmla="*/ 129700 w 2262025"/>
                <a:gd name="connsiteY0-130" fmla="*/ 786368 h 2233050"/>
                <a:gd name="connsiteX1-131" fmla="*/ 86568 w 2262025"/>
                <a:gd name="connsiteY1-132" fmla="*/ 562082 h 2233050"/>
                <a:gd name="connsiteX2-133" fmla="*/ 276349 w 2262025"/>
                <a:gd name="connsiteY2-134" fmla="*/ 424059 h 2233050"/>
                <a:gd name="connsiteX3-135" fmla="*/ 690417 w 2262025"/>
                <a:gd name="connsiteY3-136" fmla="*/ 424059 h 2233050"/>
                <a:gd name="connsiteX4-137" fmla="*/ 724923 w 2262025"/>
                <a:gd name="connsiteY4-138" fmla="*/ 320542 h 2233050"/>
                <a:gd name="connsiteX5-139" fmla="*/ 768055 w 2262025"/>
                <a:gd name="connsiteY5-140" fmla="*/ 165267 h 2233050"/>
                <a:gd name="connsiteX6-141" fmla="*/ 1026848 w 2262025"/>
                <a:gd name="connsiteY6-142" fmla="*/ 35870 h 2233050"/>
                <a:gd name="connsiteX7-143" fmla="*/ 1199376 w 2262025"/>
                <a:gd name="connsiteY7-144" fmla="*/ 35870 h 2233050"/>
                <a:gd name="connsiteX8-145" fmla="*/ 1406410 w 2262025"/>
                <a:gd name="connsiteY8-146" fmla="*/ 9991 h 2233050"/>
                <a:gd name="connsiteX9-147" fmla="*/ 1673829 w 2262025"/>
                <a:gd name="connsiteY9-148" fmla="*/ 225651 h 2233050"/>
                <a:gd name="connsiteX10-149" fmla="*/ 1699708 w 2262025"/>
                <a:gd name="connsiteY10-150" fmla="*/ 458565 h 2233050"/>
                <a:gd name="connsiteX11-151" fmla="*/ 1880863 w 2262025"/>
                <a:gd name="connsiteY11-152" fmla="*/ 424059 h 2233050"/>
                <a:gd name="connsiteX12-153" fmla="*/ 2156908 w 2262025"/>
                <a:gd name="connsiteY12-154" fmla="*/ 639719 h 2233050"/>
                <a:gd name="connsiteX13-155" fmla="*/ 2113776 w 2262025"/>
                <a:gd name="connsiteY13-156" fmla="*/ 786368 h 2233050"/>
                <a:gd name="connsiteX14-157" fmla="*/ 2225919 w 2262025"/>
                <a:gd name="connsiteY14-158" fmla="*/ 846753 h 2233050"/>
                <a:gd name="connsiteX15-159" fmla="*/ 2243172 w 2262025"/>
                <a:gd name="connsiteY15-160" fmla="*/ 1200436 h 2233050"/>
                <a:gd name="connsiteX16-161" fmla="*/ 1975753 w 2262025"/>
                <a:gd name="connsiteY16-162" fmla="*/ 1390217 h 2233050"/>
                <a:gd name="connsiteX17-163" fmla="*/ 2087897 w 2262025"/>
                <a:gd name="connsiteY17-164" fmla="*/ 1536867 h 2233050"/>
                <a:gd name="connsiteX18-165" fmla="*/ 2096523 w 2262025"/>
                <a:gd name="connsiteY18-166" fmla="*/ 1812912 h 2233050"/>
                <a:gd name="connsiteX19-167" fmla="*/ 1906742 w 2262025"/>
                <a:gd name="connsiteY19-168" fmla="*/ 1942308 h 2233050"/>
                <a:gd name="connsiteX20-169" fmla="*/ 1760092 w 2262025"/>
                <a:gd name="connsiteY20-170" fmla="*/ 2183847 h 2233050"/>
                <a:gd name="connsiteX21-171" fmla="*/ 1458168 w 2262025"/>
                <a:gd name="connsiteY21-172" fmla="*/ 2218354 h 2233050"/>
                <a:gd name="connsiteX22-173" fmla="*/ 1208002 w 2262025"/>
                <a:gd name="connsiteY22-174" fmla="*/ 2002693 h 2233050"/>
                <a:gd name="connsiteX23-175" fmla="*/ 1113112 w 2262025"/>
                <a:gd name="connsiteY23-176" fmla="*/ 1709395 h 2233050"/>
                <a:gd name="connsiteX24-177" fmla="*/ 1000968 w 2262025"/>
                <a:gd name="connsiteY24-178" fmla="*/ 2140716 h 2233050"/>
                <a:gd name="connsiteX25-179" fmla="*/ 526515 w 2262025"/>
                <a:gd name="connsiteY25-180" fmla="*/ 2132089 h 2233050"/>
                <a:gd name="connsiteX26-181" fmla="*/ 466131 w 2262025"/>
                <a:gd name="connsiteY26-182" fmla="*/ 1959561 h 2233050"/>
                <a:gd name="connsiteX27-183" fmla="*/ 138327 w 2262025"/>
                <a:gd name="connsiteY27-184" fmla="*/ 1812912 h 2233050"/>
                <a:gd name="connsiteX28-185" fmla="*/ 302229 w 2262025"/>
                <a:gd name="connsiteY28-186" fmla="*/ 1355712 h 2233050"/>
                <a:gd name="connsiteX29-187" fmla="*/ 155580 w 2262025"/>
                <a:gd name="connsiteY29-188" fmla="*/ 1321206 h 2233050"/>
                <a:gd name="connsiteX30-189" fmla="*/ 304 w 2262025"/>
                <a:gd name="connsiteY30-190" fmla="*/ 1019282 h 2233050"/>
                <a:gd name="connsiteX31-191" fmla="*/ 129700 w 2262025"/>
                <a:gd name="connsiteY31-192" fmla="*/ 786368 h 2233050"/>
                <a:gd name="connsiteX0-193" fmla="*/ 129700 w 2262025"/>
                <a:gd name="connsiteY0-194" fmla="*/ 786368 h 2238369"/>
                <a:gd name="connsiteX1-195" fmla="*/ 86568 w 2262025"/>
                <a:gd name="connsiteY1-196" fmla="*/ 562082 h 2238369"/>
                <a:gd name="connsiteX2-197" fmla="*/ 276349 w 2262025"/>
                <a:gd name="connsiteY2-198" fmla="*/ 424059 h 2238369"/>
                <a:gd name="connsiteX3-199" fmla="*/ 690417 w 2262025"/>
                <a:gd name="connsiteY3-200" fmla="*/ 424059 h 2238369"/>
                <a:gd name="connsiteX4-201" fmla="*/ 724923 w 2262025"/>
                <a:gd name="connsiteY4-202" fmla="*/ 320542 h 2238369"/>
                <a:gd name="connsiteX5-203" fmla="*/ 768055 w 2262025"/>
                <a:gd name="connsiteY5-204" fmla="*/ 165267 h 2238369"/>
                <a:gd name="connsiteX6-205" fmla="*/ 1026848 w 2262025"/>
                <a:gd name="connsiteY6-206" fmla="*/ 35870 h 2238369"/>
                <a:gd name="connsiteX7-207" fmla="*/ 1199376 w 2262025"/>
                <a:gd name="connsiteY7-208" fmla="*/ 35870 h 2238369"/>
                <a:gd name="connsiteX8-209" fmla="*/ 1406410 w 2262025"/>
                <a:gd name="connsiteY8-210" fmla="*/ 9991 h 2238369"/>
                <a:gd name="connsiteX9-211" fmla="*/ 1673829 w 2262025"/>
                <a:gd name="connsiteY9-212" fmla="*/ 225651 h 2238369"/>
                <a:gd name="connsiteX10-213" fmla="*/ 1699708 w 2262025"/>
                <a:gd name="connsiteY10-214" fmla="*/ 458565 h 2238369"/>
                <a:gd name="connsiteX11-215" fmla="*/ 1880863 w 2262025"/>
                <a:gd name="connsiteY11-216" fmla="*/ 424059 h 2238369"/>
                <a:gd name="connsiteX12-217" fmla="*/ 2156908 w 2262025"/>
                <a:gd name="connsiteY12-218" fmla="*/ 639719 h 2238369"/>
                <a:gd name="connsiteX13-219" fmla="*/ 2113776 w 2262025"/>
                <a:gd name="connsiteY13-220" fmla="*/ 786368 h 2238369"/>
                <a:gd name="connsiteX14-221" fmla="*/ 2225919 w 2262025"/>
                <a:gd name="connsiteY14-222" fmla="*/ 846753 h 2238369"/>
                <a:gd name="connsiteX15-223" fmla="*/ 2243172 w 2262025"/>
                <a:gd name="connsiteY15-224" fmla="*/ 1200436 h 2238369"/>
                <a:gd name="connsiteX16-225" fmla="*/ 1975753 w 2262025"/>
                <a:gd name="connsiteY16-226" fmla="*/ 1390217 h 2238369"/>
                <a:gd name="connsiteX17-227" fmla="*/ 2087897 w 2262025"/>
                <a:gd name="connsiteY17-228" fmla="*/ 1536867 h 2238369"/>
                <a:gd name="connsiteX18-229" fmla="*/ 2096523 w 2262025"/>
                <a:gd name="connsiteY18-230" fmla="*/ 1812912 h 2238369"/>
                <a:gd name="connsiteX19-231" fmla="*/ 1906742 w 2262025"/>
                <a:gd name="connsiteY19-232" fmla="*/ 1942308 h 2238369"/>
                <a:gd name="connsiteX20-233" fmla="*/ 1760092 w 2262025"/>
                <a:gd name="connsiteY20-234" fmla="*/ 2183847 h 2238369"/>
                <a:gd name="connsiteX21-235" fmla="*/ 1458168 w 2262025"/>
                <a:gd name="connsiteY21-236" fmla="*/ 2218354 h 2238369"/>
                <a:gd name="connsiteX22-237" fmla="*/ 1208002 w 2262025"/>
                <a:gd name="connsiteY22-238" fmla="*/ 2002693 h 2238369"/>
                <a:gd name="connsiteX23-239" fmla="*/ 1113112 w 2262025"/>
                <a:gd name="connsiteY23-240" fmla="*/ 1709395 h 2238369"/>
                <a:gd name="connsiteX24-241" fmla="*/ 1000968 w 2262025"/>
                <a:gd name="connsiteY24-242" fmla="*/ 2140716 h 2238369"/>
                <a:gd name="connsiteX25-243" fmla="*/ 586900 w 2262025"/>
                <a:gd name="connsiteY25-244" fmla="*/ 2226979 h 2238369"/>
                <a:gd name="connsiteX26-245" fmla="*/ 466131 w 2262025"/>
                <a:gd name="connsiteY26-246" fmla="*/ 1959561 h 2238369"/>
                <a:gd name="connsiteX27-247" fmla="*/ 138327 w 2262025"/>
                <a:gd name="connsiteY27-248" fmla="*/ 1812912 h 2238369"/>
                <a:gd name="connsiteX28-249" fmla="*/ 302229 w 2262025"/>
                <a:gd name="connsiteY28-250" fmla="*/ 1355712 h 2238369"/>
                <a:gd name="connsiteX29-251" fmla="*/ 155580 w 2262025"/>
                <a:gd name="connsiteY29-252" fmla="*/ 1321206 h 2238369"/>
                <a:gd name="connsiteX30-253" fmla="*/ 304 w 2262025"/>
                <a:gd name="connsiteY30-254" fmla="*/ 1019282 h 2238369"/>
                <a:gd name="connsiteX31-255" fmla="*/ 129700 w 2262025"/>
                <a:gd name="connsiteY31-256" fmla="*/ 786368 h 2238369"/>
                <a:gd name="connsiteX0-257" fmla="*/ 129700 w 2262025"/>
                <a:gd name="connsiteY0-258" fmla="*/ 786368 h 2234757"/>
                <a:gd name="connsiteX1-259" fmla="*/ 86568 w 2262025"/>
                <a:gd name="connsiteY1-260" fmla="*/ 562082 h 2234757"/>
                <a:gd name="connsiteX2-261" fmla="*/ 276349 w 2262025"/>
                <a:gd name="connsiteY2-262" fmla="*/ 424059 h 2234757"/>
                <a:gd name="connsiteX3-263" fmla="*/ 690417 w 2262025"/>
                <a:gd name="connsiteY3-264" fmla="*/ 424059 h 2234757"/>
                <a:gd name="connsiteX4-265" fmla="*/ 724923 w 2262025"/>
                <a:gd name="connsiteY4-266" fmla="*/ 320542 h 2234757"/>
                <a:gd name="connsiteX5-267" fmla="*/ 768055 w 2262025"/>
                <a:gd name="connsiteY5-268" fmla="*/ 165267 h 2234757"/>
                <a:gd name="connsiteX6-269" fmla="*/ 1026848 w 2262025"/>
                <a:gd name="connsiteY6-270" fmla="*/ 35870 h 2234757"/>
                <a:gd name="connsiteX7-271" fmla="*/ 1199376 w 2262025"/>
                <a:gd name="connsiteY7-272" fmla="*/ 35870 h 2234757"/>
                <a:gd name="connsiteX8-273" fmla="*/ 1406410 w 2262025"/>
                <a:gd name="connsiteY8-274" fmla="*/ 9991 h 2234757"/>
                <a:gd name="connsiteX9-275" fmla="*/ 1673829 w 2262025"/>
                <a:gd name="connsiteY9-276" fmla="*/ 225651 h 2234757"/>
                <a:gd name="connsiteX10-277" fmla="*/ 1699708 w 2262025"/>
                <a:gd name="connsiteY10-278" fmla="*/ 458565 h 2234757"/>
                <a:gd name="connsiteX11-279" fmla="*/ 1880863 w 2262025"/>
                <a:gd name="connsiteY11-280" fmla="*/ 424059 h 2234757"/>
                <a:gd name="connsiteX12-281" fmla="*/ 2156908 w 2262025"/>
                <a:gd name="connsiteY12-282" fmla="*/ 639719 h 2234757"/>
                <a:gd name="connsiteX13-283" fmla="*/ 2113776 w 2262025"/>
                <a:gd name="connsiteY13-284" fmla="*/ 786368 h 2234757"/>
                <a:gd name="connsiteX14-285" fmla="*/ 2225919 w 2262025"/>
                <a:gd name="connsiteY14-286" fmla="*/ 846753 h 2234757"/>
                <a:gd name="connsiteX15-287" fmla="*/ 2243172 w 2262025"/>
                <a:gd name="connsiteY15-288" fmla="*/ 1200436 h 2234757"/>
                <a:gd name="connsiteX16-289" fmla="*/ 1975753 w 2262025"/>
                <a:gd name="connsiteY16-290" fmla="*/ 1390217 h 2234757"/>
                <a:gd name="connsiteX17-291" fmla="*/ 2087897 w 2262025"/>
                <a:gd name="connsiteY17-292" fmla="*/ 1536867 h 2234757"/>
                <a:gd name="connsiteX18-293" fmla="*/ 2096523 w 2262025"/>
                <a:gd name="connsiteY18-294" fmla="*/ 1812912 h 2234757"/>
                <a:gd name="connsiteX19-295" fmla="*/ 1906742 w 2262025"/>
                <a:gd name="connsiteY19-296" fmla="*/ 1942308 h 2234757"/>
                <a:gd name="connsiteX20-297" fmla="*/ 1760092 w 2262025"/>
                <a:gd name="connsiteY20-298" fmla="*/ 2183847 h 2234757"/>
                <a:gd name="connsiteX21-299" fmla="*/ 1458168 w 2262025"/>
                <a:gd name="connsiteY21-300" fmla="*/ 2218354 h 2234757"/>
                <a:gd name="connsiteX22-301" fmla="*/ 1208002 w 2262025"/>
                <a:gd name="connsiteY22-302" fmla="*/ 2002693 h 2234757"/>
                <a:gd name="connsiteX23-303" fmla="*/ 1113112 w 2262025"/>
                <a:gd name="connsiteY23-304" fmla="*/ 1709395 h 2234757"/>
                <a:gd name="connsiteX24-305" fmla="*/ 1000968 w 2262025"/>
                <a:gd name="connsiteY24-306" fmla="*/ 2140716 h 2234757"/>
                <a:gd name="connsiteX25-307" fmla="*/ 586900 w 2262025"/>
                <a:gd name="connsiteY25-308" fmla="*/ 2226979 h 2234757"/>
                <a:gd name="connsiteX26-309" fmla="*/ 466131 w 2262025"/>
                <a:gd name="connsiteY26-310" fmla="*/ 1959561 h 2234757"/>
                <a:gd name="connsiteX27-311" fmla="*/ 138327 w 2262025"/>
                <a:gd name="connsiteY27-312" fmla="*/ 1812912 h 2234757"/>
                <a:gd name="connsiteX28-313" fmla="*/ 302229 w 2262025"/>
                <a:gd name="connsiteY28-314" fmla="*/ 1355712 h 2234757"/>
                <a:gd name="connsiteX29-315" fmla="*/ 155580 w 2262025"/>
                <a:gd name="connsiteY29-316" fmla="*/ 1321206 h 2234757"/>
                <a:gd name="connsiteX30-317" fmla="*/ 304 w 2262025"/>
                <a:gd name="connsiteY30-318" fmla="*/ 1019282 h 2234757"/>
                <a:gd name="connsiteX31-319" fmla="*/ 129700 w 2262025"/>
                <a:gd name="connsiteY31-320" fmla="*/ 786368 h 2234757"/>
                <a:gd name="connsiteX0-321" fmla="*/ 129700 w 2262025"/>
                <a:gd name="connsiteY0-322" fmla="*/ 786368 h 2237156"/>
                <a:gd name="connsiteX1-323" fmla="*/ 86568 w 2262025"/>
                <a:gd name="connsiteY1-324" fmla="*/ 562082 h 2237156"/>
                <a:gd name="connsiteX2-325" fmla="*/ 276349 w 2262025"/>
                <a:gd name="connsiteY2-326" fmla="*/ 424059 h 2237156"/>
                <a:gd name="connsiteX3-327" fmla="*/ 690417 w 2262025"/>
                <a:gd name="connsiteY3-328" fmla="*/ 424059 h 2237156"/>
                <a:gd name="connsiteX4-329" fmla="*/ 724923 w 2262025"/>
                <a:gd name="connsiteY4-330" fmla="*/ 320542 h 2237156"/>
                <a:gd name="connsiteX5-331" fmla="*/ 768055 w 2262025"/>
                <a:gd name="connsiteY5-332" fmla="*/ 165267 h 2237156"/>
                <a:gd name="connsiteX6-333" fmla="*/ 1026848 w 2262025"/>
                <a:gd name="connsiteY6-334" fmla="*/ 35870 h 2237156"/>
                <a:gd name="connsiteX7-335" fmla="*/ 1199376 w 2262025"/>
                <a:gd name="connsiteY7-336" fmla="*/ 35870 h 2237156"/>
                <a:gd name="connsiteX8-337" fmla="*/ 1406410 w 2262025"/>
                <a:gd name="connsiteY8-338" fmla="*/ 9991 h 2237156"/>
                <a:gd name="connsiteX9-339" fmla="*/ 1673829 w 2262025"/>
                <a:gd name="connsiteY9-340" fmla="*/ 225651 h 2237156"/>
                <a:gd name="connsiteX10-341" fmla="*/ 1699708 w 2262025"/>
                <a:gd name="connsiteY10-342" fmla="*/ 458565 h 2237156"/>
                <a:gd name="connsiteX11-343" fmla="*/ 1880863 w 2262025"/>
                <a:gd name="connsiteY11-344" fmla="*/ 424059 h 2237156"/>
                <a:gd name="connsiteX12-345" fmla="*/ 2156908 w 2262025"/>
                <a:gd name="connsiteY12-346" fmla="*/ 639719 h 2237156"/>
                <a:gd name="connsiteX13-347" fmla="*/ 2113776 w 2262025"/>
                <a:gd name="connsiteY13-348" fmla="*/ 786368 h 2237156"/>
                <a:gd name="connsiteX14-349" fmla="*/ 2225919 w 2262025"/>
                <a:gd name="connsiteY14-350" fmla="*/ 846753 h 2237156"/>
                <a:gd name="connsiteX15-351" fmla="*/ 2243172 w 2262025"/>
                <a:gd name="connsiteY15-352" fmla="*/ 1200436 h 2237156"/>
                <a:gd name="connsiteX16-353" fmla="*/ 1975753 w 2262025"/>
                <a:gd name="connsiteY16-354" fmla="*/ 1390217 h 2237156"/>
                <a:gd name="connsiteX17-355" fmla="*/ 2087897 w 2262025"/>
                <a:gd name="connsiteY17-356" fmla="*/ 1536867 h 2237156"/>
                <a:gd name="connsiteX18-357" fmla="*/ 2096523 w 2262025"/>
                <a:gd name="connsiteY18-358" fmla="*/ 1812912 h 2237156"/>
                <a:gd name="connsiteX19-359" fmla="*/ 1906742 w 2262025"/>
                <a:gd name="connsiteY19-360" fmla="*/ 1942308 h 2237156"/>
                <a:gd name="connsiteX20-361" fmla="*/ 1760092 w 2262025"/>
                <a:gd name="connsiteY20-362" fmla="*/ 2183847 h 2237156"/>
                <a:gd name="connsiteX21-363" fmla="*/ 1458168 w 2262025"/>
                <a:gd name="connsiteY21-364" fmla="*/ 2218354 h 2237156"/>
                <a:gd name="connsiteX22-365" fmla="*/ 1208002 w 2262025"/>
                <a:gd name="connsiteY22-366" fmla="*/ 2002693 h 2237156"/>
                <a:gd name="connsiteX23-367" fmla="*/ 1113112 w 2262025"/>
                <a:gd name="connsiteY23-368" fmla="*/ 1709395 h 2237156"/>
                <a:gd name="connsiteX24-369" fmla="*/ 1000968 w 2262025"/>
                <a:gd name="connsiteY24-370" fmla="*/ 2140716 h 2237156"/>
                <a:gd name="connsiteX25-371" fmla="*/ 586900 w 2262025"/>
                <a:gd name="connsiteY25-372" fmla="*/ 2226979 h 2237156"/>
                <a:gd name="connsiteX26-373" fmla="*/ 431625 w 2262025"/>
                <a:gd name="connsiteY26-374" fmla="*/ 1976814 h 2237156"/>
                <a:gd name="connsiteX27-375" fmla="*/ 138327 w 2262025"/>
                <a:gd name="connsiteY27-376" fmla="*/ 1812912 h 2237156"/>
                <a:gd name="connsiteX28-377" fmla="*/ 302229 w 2262025"/>
                <a:gd name="connsiteY28-378" fmla="*/ 1355712 h 2237156"/>
                <a:gd name="connsiteX29-379" fmla="*/ 155580 w 2262025"/>
                <a:gd name="connsiteY29-380" fmla="*/ 1321206 h 2237156"/>
                <a:gd name="connsiteX30-381" fmla="*/ 304 w 2262025"/>
                <a:gd name="connsiteY30-382" fmla="*/ 1019282 h 2237156"/>
                <a:gd name="connsiteX31-383" fmla="*/ 129700 w 2262025"/>
                <a:gd name="connsiteY31-384" fmla="*/ 786368 h 2237156"/>
                <a:gd name="connsiteX0-385" fmla="*/ 129700 w 2262025"/>
                <a:gd name="connsiteY0-386" fmla="*/ 786368 h 2237156"/>
                <a:gd name="connsiteX1-387" fmla="*/ 86568 w 2262025"/>
                <a:gd name="connsiteY1-388" fmla="*/ 562082 h 2237156"/>
                <a:gd name="connsiteX2-389" fmla="*/ 276349 w 2262025"/>
                <a:gd name="connsiteY2-390" fmla="*/ 424059 h 2237156"/>
                <a:gd name="connsiteX3-391" fmla="*/ 690417 w 2262025"/>
                <a:gd name="connsiteY3-392" fmla="*/ 424059 h 2237156"/>
                <a:gd name="connsiteX4-393" fmla="*/ 724923 w 2262025"/>
                <a:gd name="connsiteY4-394" fmla="*/ 320542 h 2237156"/>
                <a:gd name="connsiteX5-395" fmla="*/ 768055 w 2262025"/>
                <a:gd name="connsiteY5-396" fmla="*/ 165267 h 2237156"/>
                <a:gd name="connsiteX6-397" fmla="*/ 1026848 w 2262025"/>
                <a:gd name="connsiteY6-398" fmla="*/ 35870 h 2237156"/>
                <a:gd name="connsiteX7-399" fmla="*/ 1199376 w 2262025"/>
                <a:gd name="connsiteY7-400" fmla="*/ 35870 h 2237156"/>
                <a:gd name="connsiteX8-401" fmla="*/ 1406410 w 2262025"/>
                <a:gd name="connsiteY8-402" fmla="*/ 9991 h 2237156"/>
                <a:gd name="connsiteX9-403" fmla="*/ 1673829 w 2262025"/>
                <a:gd name="connsiteY9-404" fmla="*/ 225651 h 2237156"/>
                <a:gd name="connsiteX10-405" fmla="*/ 1699708 w 2262025"/>
                <a:gd name="connsiteY10-406" fmla="*/ 458565 h 2237156"/>
                <a:gd name="connsiteX11-407" fmla="*/ 1880863 w 2262025"/>
                <a:gd name="connsiteY11-408" fmla="*/ 424059 h 2237156"/>
                <a:gd name="connsiteX12-409" fmla="*/ 2156908 w 2262025"/>
                <a:gd name="connsiteY12-410" fmla="*/ 639719 h 2237156"/>
                <a:gd name="connsiteX13-411" fmla="*/ 2113776 w 2262025"/>
                <a:gd name="connsiteY13-412" fmla="*/ 786368 h 2237156"/>
                <a:gd name="connsiteX14-413" fmla="*/ 2225919 w 2262025"/>
                <a:gd name="connsiteY14-414" fmla="*/ 846753 h 2237156"/>
                <a:gd name="connsiteX15-415" fmla="*/ 2243172 w 2262025"/>
                <a:gd name="connsiteY15-416" fmla="*/ 1200436 h 2237156"/>
                <a:gd name="connsiteX16-417" fmla="*/ 1975753 w 2262025"/>
                <a:gd name="connsiteY16-418" fmla="*/ 1390217 h 2237156"/>
                <a:gd name="connsiteX17-419" fmla="*/ 2087897 w 2262025"/>
                <a:gd name="connsiteY17-420" fmla="*/ 1536867 h 2237156"/>
                <a:gd name="connsiteX18-421" fmla="*/ 2096523 w 2262025"/>
                <a:gd name="connsiteY18-422" fmla="*/ 1812912 h 2237156"/>
                <a:gd name="connsiteX19-423" fmla="*/ 1906742 w 2262025"/>
                <a:gd name="connsiteY19-424" fmla="*/ 1942308 h 2237156"/>
                <a:gd name="connsiteX20-425" fmla="*/ 1760092 w 2262025"/>
                <a:gd name="connsiteY20-426" fmla="*/ 2183847 h 2237156"/>
                <a:gd name="connsiteX21-427" fmla="*/ 1458168 w 2262025"/>
                <a:gd name="connsiteY21-428" fmla="*/ 2218354 h 2237156"/>
                <a:gd name="connsiteX22-429" fmla="*/ 1208002 w 2262025"/>
                <a:gd name="connsiteY22-430" fmla="*/ 2002693 h 2237156"/>
                <a:gd name="connsiteX23-431" fmla="*/ 1113112 w 2262025"/>
                <a:gd name="connsiteY23-432" fmla="*/ 1709395 h 2237156"/>
                <a:gd name="connsiteX24-433" fmla="*/ 1000968 w 2262025"/>
                <a:gd name="connsiteY24-434" fmla="*/ 2140716 h 2237156"/>
                <a:gd name="connsiteX25-435" fmla="*/ 586900 w 2262025"/>
                <a:gd name="connsiteY25-436" fmla="*/ 2226979 h 2237156"/>
                <a:gd name="connsiteX26-437" fmla="*/ 431625 w 2262025"/>
                <a:gd name="connsiteY26-438" fmla="*/ 1976814 h 2237156"/>
                <a:gd name="connsiteX27-439" fmla="*/ 138327 w 2262025"/>
                <a:gd name="connsiteY27-440" fmla="*/ 1812912 h 2237156"/>
                <a:gd name="connsiteX28-441" fmla="*/ 302229 w 2262025"/>
                <a:gd name="connsiteY28-442" fmla="*/ 1355712 h 2237156"/>
                <a:gd name="connsiteX29-443" fmla="*/ 155580 w 2262025"/>
                <a:gd name="connsiteY29-444" fmla="*/ 1321206 h 2237156"/>
                <a:gd name="connsiteX30-445" fmla="*/ 304 w 2262025"/>
                <a:gd name="connsiteY30-446" fmla="*/ 1019282 h 2237156"/>
                <a:gd name="connsiteX31-447" fmla="*/ 129700 w 2262025"/>
                <a:gd name="connsiteY31-448" fmla="*/ 786368 h 2237156"/>
                <a:gd name="connsiteX0-449" fmla="*/ 129700 w 2262025"/>
                <a:gd name="connsiteY0-450" fmla="*/ 786368 h 2237156"/>
                <a:gd name="connsiteX1-451" fmla="*/ 86568 w 2262025"/>
                <a:gd name="connsiteY1-452" fmla="*/ 562082 h 2237156"/>
                <a:gd name="connsiteX2-453" fmla="*/ 276349 w 2262025"/>
                <a:gd name="connsiteY2-454" fmla="*/ 424059 h 2237156"/>
                <a:gd name="connsiteX3-455" fmla="*/ 690417 w 2262025"/>
                <a:gd name="connsiteY3-456" fmla="*/ 424059 h 2237156"/>
                <a:gd name="connsiteX4-457" fmla="*/ 724923 w 2262025"/>
                <a:gd name="connsiteY4-458" fmla="*/ 320542 h 2237156"/>
                <a:gd name="connsiteX5-459" fmla="*/ 768055 w 2262025"/>
                <a:gd name="connsiteY5-460" fmla="*/ 165267 h 2237156"/>
                <a:gd name="connsiteX6-461" fmla="*/ 1026848 w 2262025"/>
                <a:gd name="connsiteY6-462" fmla="*/ 35870 h 2237156"/>
                <a:gd name="connsiteX7-463" fmla="*/ 1199376 w 2262025"/>
                <a:gd name="connsiteY7-464" fmla="*/ 35870 h 2237156"/>
                <a:gd name="connsiteX8-465" fmla="*/ 1406410 w 2262025"/>
                <a:gd name="connsiteY8-466" fmla="*/ 9991 h 2237156"/>
                <a:gd name="connsiteX9-467" fmla="*/ 1673829 w 2262025"/>
                <a:gd name="connsiteY9-468" fmla="*/ 225651 h 2237156"/>
                <a:gd name="connsiteX10-469" fmla="*/ 1699708 w 2262025"/>
                <a:gd name="connsiteY10-470" fmla="*/ 458565 h 2237156"/>
                <a:gd name="connsiteX11-471" fmla="*/ 1880863 w 2262025"/>
                <a:gd name="connsiteY11-472" fmla="*/ 424059 h 2237156"/>
                <a:gd name="connsiteX12-473" fmla="*/ 2156908 w 2262025"/>
                <a:gd name="connsiteY12-474" fmla="*/ 639719 h 2237156"/>
                <a:gd name="connsiteX13-475" fmla="*/ 2113776 w 2262025"/>
                <a:gd name="connsiteY13-476" fmla="*/ 786368 h 2237156"/>
                <a:gd name="connsiteX14-477" fmla="*/ 2225919 w 2262025"/>
                <a:gd name="connsiteY14-478" fmla="*/ 846753 h 2237156"/>
                <a:gd name="connsiteX15-479" fmla="*/ 2243172 w 2262025"/>
                <a:gd name="connsiteY15-480" fmla="*/ 1200436 h 2237156"/>
                <a:gd name="connsiteX16-481" fmla="*/ 1975753 w 2262025"/>
                <a:gd name="connsiteY16-482" fmla="*/ 1390217 h 2237156"/>
                <a:gd name="connsiteX17-483" fmla="*/ 2087897 w 2262025"/>
                <a:gd name="connsiteY17-484" fmla="*/ 1536867 h 2237156"/>
                <a:gd name="connsiteX18-485" fmla="*/ 2096523 w 2262025"/>
                <a:gd name="connsiteY18-486" fmla="*/ 1812912 h 2237156"/>
                <a:gd name="connsiteX19-487" fmla="*/ 1906742 w 2262025"/>
                <a:gd name="connsiteY19-488" fmla="*/ 1942308 h 2237156"/>
                <a:gd name="connsiteX20-489" fmla="*/ 1760092 w 2262025"/>
                <a:gd name="connsiteY20-490" fmla="*/ 2183847 h 2237156"/>
                <a:gd name="connsiteX21-491" fmla="*/ 1458168 w 2262025"/>
                <a:gd name="connsiteY21-492" fmla="*/ 2218354 h 2237156"/>
                <a:gd name="connsiteX22-493" fmla="*/ 1208002 w 2262025"/>
                <a:gd name="connsiteY22-494" fmla="*/ 2002693 h 2237156"/>
                <a:gd name="connsiteX23-495" fmla="*/ 1113112 w 2262025"/>
                <a:gd name="connsiteY23-496" fmla="*/ 1709395 h 2237156"/>
                <a:gd name="connsiteX24-497" fmla="*/ 1000968 w 2262025"/>
                <a:gd name="connsiteY24-498" fmla="*/ 2140716 h 2237156"/>
                <a:gd name="connsiteX25-499" fmla="*/ 586900 w 2262025"/>
                <a:gd name="connsiteY25-500" fmla="*/ 2226979 h 2237156"/>
                <a:gd name="connsiteX26-501" fmla="*/ 431625 w 2262025"/>
                <a:gd name="connsiteY26-502" fmla="*/ 1976814 h 2237156"/>
                <a:gd name="connsiteX27-503" fmla="*/ 138327 w 2262025"/>
                <a:gd name="connsiteY27-504" fmla="*/ 1812912 h 2237156"/>
                <a:gd name="connsiteX28-505" fmla="*/ 302229 w 2262025"/>
                <a:gd name="connsiteY28-506" fmla="*/ 1355712 h 2237156"/>
                <a:gd name="connsiteX29-507" fmla="*/ 155580 w 2262025"/>
                <a:gd name="connsiteY29-508" fmla="*/ 1321206 h 2237156"/>
                <a:gd name="connsiteX30-509" fmla="*/ 304 w 2262025"/>
                <a:gd name="connsiteY30-510" fmla="*/ 1019282 h 2237156"/>
                <a:gd name="connsiteX31-511" fmla="*/ 129700 w 2262025"/>
                <a:gd name="connsiteY31-512" fmla="*/ 786368 h 2237156"/>
                <a:gd name="connsiteX0-513" fmla="*/ 129700 w 2262025"/>
                <a:gd name="connsiteY0-514" fmla="*/ 786368 h 2237156"/>
                <a:gd name="connsiteX1-515" fmla="*/ 86568 w 2262025"/>
                <a:gd name="connsiteY1-516" fmla="*/ 562082 h 2237156"/>
                <a:gd name="connsiteX2-517" fmla="*/ 276349 w 2262025"/>
                <a:gd name="connsiteY2-518" fmla="*/ 424059 h 2237156"/>
                <a:gd name="connsiteX3-519" fmla="*/ 690417 w 2262025"/>
                <a:gd name="connsiteY3-520" fmla="*/ 424059 h 2237156"/>
                <a:gd name="connsiteX4-521" fmla="*/ 724923 w 2262025"/>
                <a:gd name="connsiteY4-522" fmla="*/ 320542 h 2237156"/>
                <a:gd name="connsiteX5-523" fmla="*/ 768055 w 2262025"/>
                <a:gd name="connsiteY5-524" fmla="*/ 165267 h 2237156"/>
                <a:gd name="connsiteX6-525" fmla="*/ 1026848 w 2262025"/>
                <a:gd name="connsiteY6-526" fmla="*/ 35870 h 2237156"/>
                <a:gd name="connsiteX7-527" fmla="*/ 1199376 w 2262025"/>
                <a:gd name="connsiteY7-528" fmla="*/ 35870 h 2237156"/>
                <a:gd name="connsiteX8-529" fmla="*/ 1406410 w 2262025"/>
                <a:gd name="connsiteY8-530" fmla="*/ 9991 h 2237156"/>
                <a:gd name="connsiteX9-531" fmla="*/ 1673829 w 2262025"/>
                <a:gd name="connsiteY9-532" fmla="*/ 225651 h 2237156"/>
                <a:gd name="connsiteX10-533" fmla="*/ 1699708 w 2262025"/>
                <a:gd name="connsiteY10-534" fmla="*/ 458565 h 2237156"/>
                <a:gd name="connsiteX11-535" fmla="*/ 1880863 w 2262025"/>
                <a:gd name="connsiteY11-536" fmla="*/ 424059 h 2237156"/>
                <a:gd name="connsiteX12-537" fmla="*/ 2156908 w 2262025"/>
                <a:gd name="connsiteY12-538" fmla="*/ 639719 h 2237156"/>
                <a:gd name="connsiteX13-539" fmla="*/ 2113776 w 2262025"/>
                <a:gd name="connsiteY13-540" fmla="*/ 786368 h 2237156"/>
                <a:gd name="connsiteX14-541" fmla="*/ 2225919 w 2262025"/>
                <a:gd name="connsiteY14-542" fmla="*/ 846753 h 2237156"/>
                <a:gd name="connsiteX15-543" fmla="*/ 2243172 w 2262025"/>
                <a:gd name="connsiteY15-544" fmla="*/ 1200436 h 2237156"/>
                <a:gd name="connsiteX16-545" fmla="*/ 1975753 w 2262025"/>
                <a:gd name="connsiteY16-546" fmla="*/ 1390217 h 2237156"/>
                <a:gd name="connsiteX17-547" fmla="*/ 2087897 w 2262025"/>
                <a:gd name="connsiteY17-548" fmla="*/ 1536867 h 2237156"/>
                <a:gd name="connsiteX18-549" fmla="*/ 2096523 w 2262025"/>
                <a:gd name="connsiteY18-550" fmla="*/ 1812912 h 2237156"/>
                <a:gd name="connsiteX19-551" fmla="*/ 1906742 w 2262025"/>
                <a:gd name="connsiteY19-552" fmla="*/ 1942308 h 2237156"/>
                <a:gd name="connsiteX20-553" fmla="*/ 1760092 w 2262025"/>
                <a:gd name="connsiteY20-554" fmla="*/ 2183847 h 2237156"/>
                <a:gd name="connsiteX21-555" fmla="*/ 1458168 w 2262025"/>
                <a:gd name="connsiteY21-556" fmla="*/ 2218354 h 2237156"/>
                <a:gd name="connsiteX22-557" fmla="*/ 1208002 w 2262025"/>
                <a:gd name="connsiteY22-558" fmla="*/ 2002693 h 2237156"/>
                <a:gd name="connsiteX23-559" fmla="*/ 1113112 w 2262025"/>
                <a:gd name="connsiteY23-560" fmla="*/ 1709395 h 2237156"/>
                <a:gd name="connsiteX24-561" fmla="*/ 1000968 w 2262025"/>
                <a:gd name="connsiteY24-562" fmla="*/ 2140716 h 2237156"/>
                <a:gd name="connsiteX25-563" fmla="*/ 586900 w 2262025"/>
                <a:gd name="connsiteY25-564" fmla="*/ 2226979 h 2237156"/>
                <a:gd name="connsiteX26-565" fmla="*/ 431625 w 2262025"/>
                <a:gd name="connsiteY26-566" fmla="*/ 1976814 h 2237156"/>
                <a:gd name="connsiteX27-567" fmla="*/ 138327 w 2262025"/>
                <a:gd name="connsiteY27-568" fmla="*/ 1812912 h 2237156"/>
                <a:gd name="connsiteX28-569" fmla="*/ 302229 w 2262025"/>
                <a:gd name="connsiteY28-570" fmla="*/ 1355712 h 2237156"/>
                <a:gd name="connsiteX29-571" fmla="*/ 155580 w 2262025"/>
                <a:gd name="connsiteY29-572" fmla="*/ 1321206 h 2237156"/>
                <a:gd name="connsiteX30-573" fmla="*/ 304 w 2262025"/>
                <a:gd name="connsiteY30-574" fmla="*/ 1019282 h 2237156"/>
                <a:gd name="connsiteX31-575" fmla="*/ 129700 w 2262025"/>
                <a:gd name="connsiteY31-576" fmla="*/ 786368 h 2237156"/>
                <a:gd name="connsiteX0-577" fmla="*/ 129625 w 2261950"/>
                <a:gd name="connsiteY0-578" fmla="*/ 786368 h 2237156"/>
                <a:gd name="connsiteX1-579" fmla="*/ 86493 w 2261950"/>
                <a:gd name="connsiteY1-580" fmla="*/ 562082 h 2237156"/>
                <a:gd name="connsiteX2-581" fmla="*/ 276274 w 2261950"/>
                <a:gd name="connsiteY2-582" fmla="*/ 424059 h 2237156"/>
                <a:gd name="connsiteX3-583" fmla="*/ 690342 w 2261950"/>
                <a:gd name="connsiteY3-584" fmla="*/ 424059 h 2237156"/>
                <a:gd name="connsiteX4-585" fmla="*/ 724848 w 2261950"/>
                <a:gd name="connsiteY4-586" fmla="*/ 320542 h 2237156"/>
                <a:gd name="connsiteX5-587" fmla="*/ 767980 w 2261950"/>
                <a:gd name="connsiteY5-588" fmla="*/ 165267 h 2237156"/>
                <a:gd name="connsiteX6-589" fmla="*/ 1026773 w 2261950"/>
                <a:gd name="connsiteY6-590" fmla="*/ 35870 h 2237156"/>
                <a:gd name="connsiteX7-591" fmla="*/ 1199301 w 2261950"/>
                <a:gd name="connsiteY7-592" fmla="*/ 35870 h 2237156"/>
                <a:gd name="connsiteX8-593" fmla="*/ 1406335 w 2261950"/>
                <a:gd name="connsiteY8-594" fmla="*/ 9991 h 2237156"/>
                <a:gd name="connsiteX9-595" fmla="*/ 1673754 w 2261950"/>
                <a:gd name="connsiteY9-596" fmla="*/ 225651 h 2237156"/>
                <a:gd name="connsiteX10-597" fmla="*/ 1699633 w 2261950"/>
                <a:gd name="connsiteY10-598" fmla="*/ 458565 h 2237156"/>
                <a:gd name="connsiteX11-599" fmla="*/ 1880788 w 2261950"/>
                <a:gd name="connsiteY11-600" fmla="*/ 424059 h 2237156"/>
                <a:gd name="connsiteX12-601" fmla="*/ 2156833 w 2261950"/>
                <a:gd name="connsiteY12-602" fmla="*/ 639719 h 2237156"/>
                <a:gd name="connsiteX13-603" fmla="*/ 2113701 w 2261950"/>
                <a:gd name="connsiteY13-604" fmla="*/ 786368 h 2237156"/>
                <a:gd name="connsiteX14-605" fmla="*/ 2225844 w 2261950"/>
                <a:gd name="connsiteY14-606" fmla="*/ 846753 h 2237156"/>
                <a:gd name="connsiteX15-607" fmla="*/ 2243097 w 2261950"/>
                <a:gd name="connsiteY15-608" fmla="*/ 1200436 h 2237156"/>
                <a:gd name="connsiteX16-609" fmla="*/ 1975678 w 2261950"/>
                <a:gd name="connsiteY16-610" fmla="*/ 1390217 h 2237156"/>
                <a:gd name="connsiteX17-611" fmla="*/ 2087822 w 2261950"/>
                <a:gd name="connsiteY17-612" fmla="*/ 1536867 h 2237156"/>
                <a:gd name="connsiteX18-613" fmla="*/ 2096448 w 2261950"/>
                <a:gd name="connsiteY18-614" fmla="*/ 1812912 h 2237156"/>
                <a:gd name="connsiteX19-615" fmla="*/ 1906667 w 2261950"/>
                <a:gd name="connsiteY19-616" fmla="*/ 1942308 h 2237156"/>
                <a:gd name="connsiteX20-617" fmla="*/ 1760017 w 2261950"/>
                <a:gd name="connsiteY20-618" fmla="*/ 2183847 h 2237156"/>
                <a:gd name="connsiteX21-619" fmla="*/ 1458093 w 2261950"/>
                <a:gd name="connsiteY21-620" fmla="*/ 2218354 h 2237156"/>
                <a:gd name="connsiteX22-621" fmla="*/ 1207927 w 2261950"/>
                <a:gd name="connsiteY22-622" fmla="*/ 2002693 h 2237156"/>
                <a:gd name="connsiteX23-623" fmla="*/ 1113037 w 2261950"/>
                <a:gd name="connsiteY23-624" fmla="*/ 1709395 h 2237156"/>
                <a:gd name="connsiteX24-625" fmla="*/ 1000893 w 2261950"/>
                <a:gd name="connsiteY24-626" fmla="*/ 2140716 h 2237156"/>
                <a:gd name="connsiteX25-627" fmla="*/ 586825 w 2261950"/>
                <a:gd name="connsiteY25-628" fmla="*/ 2226979 h 2237156"/>
                <a:gd name="connsiteX26-629" fmla="*/ 431550 w 2261950"/>
                <a:gd name="connsiteY26-630" fmla="*/ 1976814 h 2237156"/>
                <a:gd name="connsiteX27-631" fmla="*/ 138252 w 2261950"/>
                <a:gd name="connsiteY27-632" fmla="*/ 1812912 h 2237156"/>
                <a:gd name="connsiteX28-633" fmla="*/ 302154 w 2261950"/>
                <a:gd name="connsiteY28-634" fmla="*/ 1355712 h 2237156"/>
                <a:gd name="connsiteX29-635" fmla="*/ 103746 w 2261950"/>
                <a:gd name="connsiteY29-636" fmla="*/ 1321206 h 2237156"/>
                <a:gd name="connsiteX30-637" fmla="*/ 229 w 2261950"/>
                <a:gd name="connsiteY30-638" fmla="*/ 1019282 h 2237156"/>
                <a:gd name="connsiteX31-639" fmla="*/ 129625 w 2261950"/>
                <a:gd name="connsiteY31-640" fmla="*/ 786368 h 2237156"/>
                <a:gd name="connsiteX0-641" fmla="*/ 129625 w 2261950"/>
                <a:gd name="connsiteY0-642" fmla="*/ 786368 h 2237156"/>
                <a:gd name="connsiteX1-643" fmla="*/ 86493 w 2261950"/>
                <a:gd name="connsiteY1-644" fmla="*/ 562082 h 2237156"/>
                <a:gd name="connsiteX2-645" fmla="*/ 276274 w 2261950"/>
                <a:gd name="connsiteY2-646" fmla="*/ 424059 h 2237156"/>
                <a:gd name="connsiteX3-647" fmla="*/ 690342 w 2261950"/>
                <a:gd name="connsiteY3-648" fmla="*/ 424059 h 2237156"/>
                <a:gd name="connsiteX4-649" fmla="*/ 724848 w 2261950"/>
                <a:gd name="connsiteY4-650" fmla="*/ 320542 h 2237156"/>
                <a:gd name="connsiteX5-651" fmla="*/ 767980 w 2261950"/>
                <a:gd name="connsiteY5-652" fmla="*/ 165267 h 2237156"/>
                <a:gd name="connsiteX6-653" fmla="*/ 1026773 w 2261950"/>
                <a:gd name="connsiteY6-654" fmla="*/ 35870 h 2237156"/>
                <a:gd name="connsiteX7-655" fmla="*/ 1199301 w 2261950"/>
                <a:gd name="connsiteY7-656" fmla="*/ 35870 h 2237156"/>
                <a:gd name="connsiteX8-657" fmla="*/ 1406335 w 2261950"/>
                <a:gd name="connsiteY8-658" fmla="*/ 9991 h 2237156"/>
                <a:gd name="connsiteX9-659" fmla="*/ 1673754 w 2261950"/>
                <a:gd name="connsiteY9-660" fmla="*/ 225651 h 2237156"/>
                <a:gd name="connsiteX10-661" fmla="*/ 1699633 w 2261950"/>
                <a:gd name="connsiteY10-662" fmla="*/ 458565 h 2237156"/>
                <a:gd name="connsiteX11-663" fmla="*/ 1880788 w 2261950"/>
                <a:gd name="connsiteY11-664" fmla="*/ 424059 h 2237156"/>
                <a:gd name="connsiteX12-665" fmla="*/ 2156833 w 2261950"/>
                <a:gd name="connsiteY12-666" fmla="*/ 639719 h 2237156"/>
                <a:gd name="connsiteX13-667" fmla="*/ 2113701 w 2261950"/>
                <a:gd name="connsiteY13-668" fmla="*/ 786368 h 2237156"/>
                <a:gd name="connsiteX14-669" fmla="*/ 2225844 w 2261950"/>
                <a:gd name="connsiteY14-670" fmla="*/ 846753 h 2237156"/>
                <a:gd name="connsiteX15-671" fmla="*/ 2243097 w 2261950"/>
                <a:gd name="connsiteY15-672" fmla="*/ 1200436 h 2237156"/>
                <a:gd name="connsiteX16-673" fmla="*/ 1975678 w 2261950"/>
                <a:gd name="connsiteY16-674" fmla="*/ 1390217 h 2237156"/>
                <a:gd name="connsiteX17-675" fmla="*/ 2087822 w 2261950"/>
                <a:gd name="connsiteY17-676" fmla="*/ 1536867 h 2237156"/>
                <a:gd name="connsiteX18-677" fmla="*/ 2096448 w 2261950"/>
                <a:gd name="connsiteY18-678" fmla="*/ 1812912 h 2237156"/>
                <a:gd name="connsiteX19-679" fmla="*/ 1906667 w 2261950"/>
                <a:gd name="connsiteY19-680" fmla="*/ 1942308 h 2237156"/>
                <a:gd name="connsiteX20-681" fmla="*/ 1760017 w 2261950"/>
                <a:gd name="connsiteY20-682" fmla="*/ 2183847 h 2237156"/>
                <a:gd name="connsiteX21-683" fmla="*/ 1458093 w 2261950"/>
                <a:gd name="connsiteY21-684" fmla="*/ 2218354 h 2237156"/>
                <a:gd name="connsiteX22-685" fmla="*/ 1207927 w 2261950"/>
                <a:gd name="connsiteY22-686" fmla="*/ 2002693 h 2237156"/>
                <a:gd name="connsiteX23-687" fmla="*/ 1113037 w 2261950"/>
                <a:gd name="connsiteY23-688" fmla="*/ 1709395 h 2237156"/>
                <a:gd name="connsiteX24-689" fmla="*/ 1000893 w 2261950"/>
                <a:gd name="connsiteY24-690" fmla="*/ 2140716 h 2237156"/>
                <a:gd name="connsiteX25-691" fmla="*/ 586825 w 2261950"/>
                <a:gd name="connsiteY25-692" fmla="*/ 2226979 h 2237156"/>
                <a:gd name="connsiteX26-693" fmla="*/ 431550 w 2261950"/>
                <a:gd name="connsiteY26-694" fmla="*/ 1976814 h 2237156"/>
                <a:gd name="connsiteX27-695" fmla="*/ 138252 w 2261950"/>
                <a:gd name="connsiteY27-696" fmla="*/ 1812912 h 2237156"/>
                <a:gd name="connsiteX28-697" fmla="*/ 302154 w 2261950"/>
                <a:gd name="connsiteY28-698" fmla="*/ 1355712 h 2237156"/>
                <a:gd name="connsiteX29-699" fmla="*/ 103746 w 2261950"/>
                <a:gd name="connsiteY29-700" fmla="*/ 1321206 h 2237156"/>
                <a:gd name="connsiteX30-701" fmla="*/ 229 w 2261950"/>
                <a:gd name="connsiteY30-702" fmla="*/ 1019282 h 2237156"/>
                <a:gd name="connsiteX31-703" fmla="*/ 129625 w 2261950"/>
                <a:gd name="connsiteY31-704" fmla="*/ 786368 h 2237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Picture 4" descr="Free Black And White Cartoon Flowers, Download Free Black And White Cartoon  Flowers png images, Free ClipArts on Clipart Library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/>
          <p:cNvGrpSpPr/>
          <p:nvPr/>
        </p:nvGrpSpPr>
        <p:grpSpPr>
          <a:xfrm>
            <a:off x="8987667" y="1970126"/>
            <a:ext cx="618539" cy="611760"/>
            <a:chOff x="1177540" y="481715"/>
            <a:chExt cx="2317638" cy="2247631"/>
          </a:xfrm>
        </p:grpSpPr>
        <p:sp>
          <p:nvSpPr>
            <p:cNvPr id="36" name="Freeform 35"/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-1" fmla="*/ 129700 w 2262025"/>
                <a:gd name="connsiteY0-2" fmla="*/ 786368 h 2242639"/>
                <a:gd name="connsiteX1-3" fmla="*/ 86568 w 2262025"/>
                <a:gd name="connsiteY1-4" fmla="*/ 562082 h 2242639"/>
                <a:gd name="connsiteX2-5" fmla="*/ 276349 w 2262025"/>
                <a:gd name="connsiteY2-6" fmla="*/ 424059 h 2242639"/>
                <a:gd name="connsiteX3-7" fmla="*/ 690417 w 2262025"/>
                <a:gd name="connsiteY3-8" fmla="*/ 424059 h 2242639"/>
                <a:gd name="connsiteX4-9" fmla="*/ 724923 w 2262025"/>
                <a:gd name="connsiteY4-10" fmla="*/ 320542 h 2242639"/>
                <a:gd name="connsiteX5-11" fmla="*/ 768055 w 2262025"/>
                <a:gd name="connsiteY5-12" fmla="*/ 165267 h 2242639"/>
                <a:gd name="connsiteX6-13" fmla="*/ 1026848 w 2262025"/>
                <a:gd name="connsiteY6-14" fmla="*/ 35870 h 2242639"/>
                <a:gd name="connsiteX7-15" fmla="*/ 1199376 w 2262025"/>
                <a:gd name="connsiteY7-16" fmla="*/ 35870 h 2242639"/>
                <a:gd name="connsiteX8-17" fmla="*/ 1406410 w 2262025"/>
                <a:gd name="connsiteY8-18" fmla="*/ 9991 h 2242639"/>
                <a:gd name="connsiteX9-19" fmla="*/ 1673829 w 2262025"/>
                <a:gd name="connsiteY9-20" fmla="*/ 225651 h 2242639"/>
                <a:gd name="connsiteX10-21" fmla="*/ 1699708 w 2262025"/>
                <a:gd name="connsiteY10-22" fmla="*/ 458565 h 2242639"/>
                <a:gd name="connsiteX11-23" fmla="*/ 1880863 w 2262025"/>
                <a:gd name="connsiteY11-24" fmla="*/ 424059 h 2242639"/>
                <a:gd name="connsiteX12-25" fmla="*/ 2156908 w 2262025"/>
                <a:gd name="connsiteY12-26" fmla="*/ 639719 h 2242639"/>
                <a:gd name="connsiteX13-27" fmla="*/ 2113776 w 2262025"/>
                <a:gd name="connsiteY13-28" fmla="*/ 786368 h 2242639"/>
                <a:gd name="connsiteX14-29" fmla="*/ 2225919 w 2262025"/>
                <a:gd name="connsiteY14-30" fmla="*/ 846753 h 2242639"/>
                <a:gd name="connsiteX15-31" fmla="*/ 2243172 w 2262025"/>
                <a:gd name="connsiteY15-32" fmla="*/ 1200436 h 2242639"/>
                <a:gd name="connsiteX16-33" fmla="*/ 1975753 w 2262025"/>
                <a:gd name="connsiteY16-34" fmla="*/ 1390217 h 2242639"/>
                <a:gd name="connsiteX17-35" fmla="*/ 2087897 w 2262025"/>
                <a:gd name="connsiteY17-36" fmla="*/ 1536867 h 2242639"/>
                <a:gd name="connsiteX18-37" fmla="*/ 2096523 w 2262025"/>
                <a:gd name="connsiteY18-38" fmla="*/ 1812912 h 2242639"/>
                <a:gd name="connsiteX19-39" fmla="*/ 1906742 w 2262025"/>
                <a:gd name="connsiteY19-40" fmla="*/ 1942308 h 2242639"/>
                <a:gd name="connsiteX20-41" fmla="*/ 1785972 w 2262025"/>
                <a:gd name="connsiteY20-42" fmla="*/ 2192474 h 2242639"/>
                <a:gd name="connsiteX21-43" fmla="*/ 1501300 w 2262025"/>
                <a:gd name="connsiteY21-44" fmla="*/ 2226980 h 2242639"/>
                <a:gd name="connsiteX22-45" fmla="*/ 1208002 w 2262025"/>
                <a:gd name="connsiteY22-46" fmla="*/ 2002693 h 2242639"/>
                <a:gd name="connsiteX23-47" fmla="*/ 1113112 w 2262025"/>
                <a:gd name="connsiteY23-48" fmla="*/ 1709395 h 2242639"/>
                <a:gd name="connsiteX24-49" fmla="*/ 1000968 w 2262025"/>
                <a:gd name="connsiteY24-50" fmla="*/ 2140716 h 2242639"/>
                <a:gd name="connsiteX25-51" fmla="*/ 526515 w 2262025"/>
                <a:gd name="connsiteY25-52" fmla="*/ 2132089 h 2242639"/>
                <a:gd name="connsiteX26-53" fmla="*/ 466131 w 2262025"/>
                <a:gd name="connsiteY26-54" fmla="*/ 1959561 h 2242639"/>
                <a:gd name="connsiteX27-55" fmla="*/ 138327 w 2262025"/>
                <a:gd name="connsiteY27-56" fmla="*/ 1812912 h 2242639"/>
                <a:gd name="connsiteX28-57" fmla="*/ 302229 w 2262025"/>
                <a:gd name="connsiteY28-58" fmla="*/ 1355712 h 2242639"/>
                <a:gd name="connsiteX29-59" fmla="*/ 155580 w 2262025"/>
                <a:gd name="connsiteY29-60" fmla="*/ 1321206 h 2242639"/>
                <a:gd name="connsiteX30-61" fmla="*/ 304 w 2262025"/>
                <a:gd name="connsiteY30-62" fmla="*/ 1019282 h 2242639"/>
                <a:gd name="connsiteX31-63" fmla="*/ 129700 w 2262025"/>
                <a:gd name="connsiteY31-64" fmla="*/ 786368 h 2242639"/>
                <a:gd name="connsiteX0-65" fmla="*/ 129700 w 2262025"/>
                <a:gd name="connsiteY0-66" fmla="*/ 786368 h 2236200"/>
                <a:gd name="connsiteX1-67" fmla="*/ 86568 w 2262025"/>
                <a:gd name="connsiteY1-68" fmla="*/ 562082 h 2236200"/>
                <a:gd name="connsiteX2-69" fmla="*/ 276349 w 2262025"/>
                <a:gd name="connsiteY2-70" fmla="*/ 424059 h 2236200"/>
                <a:gd name="connsiteX3-71" fmla="*/ 690417 w 2262025"/>
                <a:gd name="connsiteY3-72" fmla="*/ 424059 h 2236200"/>
                <a:gd name="connsiteX4-73" fmla="*/ 724923 w 2262025"/>
                <a:gd name="connsiteY4-74" fmla="*/ 320542 h 2236200"/>
                <a:gd name="connsiteX5-75" fmla="*/ 768055 w 2262025"/>
                <a:gd name="connsiteY5-76" fmla="*/ 165267 h 2236200"/>
                <a:gd name="connsiteX6-77" fmla="*/ 1026848 w 2262025"/>
                <a:gd name="connsiteY6-78" fmla="*/ 35870 h 2236200"/>
                <a:gd name="connsiteX7-79" fmla="*/ 1199376 w 2262025"/>
                <a:gd name="connsiteY7-80" fmla="*/ 35870 h 2236200"/>
                <a:gd name="connsiteX8-81" fmla="*/ 1406410 w 2262025"/>
                <a:gd name="connsiteY8-82" fmla="*/ 9991 h 2236200"/>
                <a:gd name="connsiteX9-83" fmla="*/ 1673829 w 2262025"/>
                <a:gd name="connsiteY9-84" fmla="*/ 225651 h 2236200"/>
                <a:gd name="connsiteX10-85" fmla="*/ 1699708 w 2262025"/>
                <a:gd name="connsiteY10-86" fmla="*/ 458565 h 2236200"/>
                <a:gd name="connsiteX11-87" fmla="*/ 1880863 w 2262025"/>
                <a:gd name="connsiteY11-88" fmla="*/ 424059 h 2236200"/>
                <a:gd name="connsiteX12-89" fmla="*/ 2156908 w 2262025"/>
                <a:gd name="connsiteY12-90" fmla="*/ 639719 h 2236200"/>
                <a:gd name="connsiteX13-91" fmla="*/ 2113776 w 2262025"/>
                <a:gd name="connsiteY13-92" fmla="*/ 786368 h 2236200"/>
                <a:gd name="connsiteX14-93" fmla="*/ 2225919 w 2262025"/>
                <a:gd name="connsiteY14-94" fmla="*/ 846753 h 2236200"/>
                <a:gd name="connsiteX15-95" fmla="*/ 2243172 w 2262025"/>
                <a:gd name="connsiteY15-96" fmla="*/ 1200436 h 2236200"/>
                <a:gd name="connsiteX16-97" fmla="*/ 1975753 w 2262025"/>
                <a:gd name="connsiteY16-98" fmla="*/ 1390217 h 2236200"/>
                <a:gd name="connsiteX17-99" fmla="*/ 2087897 w 2262025"/>
                <a:gd name="connsiteY17-100" fmla="*/ 1536867 h 2236200"/>
                <a:gd name="connsiteX18-101" fmla="*/ 2096523 w 2262025"/>
                <a:gd name="connsiteY18-102" fmla="*/ 1812912 h 2236200"/>
                <a:gd name="connsiteX19-103" fmla="*/ 1906742 w 2262025"/>
                <a:gd name="connsiteY19-104" fmla="*/ 1942308 h 2236200"/>
                <a:gd name="connsiteX20-105" fmla="*/ 1785972 w 2262025"/>
                <a:gd name="connsiteY20-106" fmla="*/ 2192474 h 2236200"/>
                <a:gd name="connsiteX21-107" fmla="*/ 1458168 w 2262025"/>
                <a:gd name="connsiteY21-108" fmla="*/ 2218354 h 2236200"/>
                <a:gd name="connsiteX22-109" fmla="*/ 1208002 w 2262025"/>
                <a:gd name="connsiteY22-110" fmla="*/ 2002693 h 2236200"/>
                <a:gd name="connsiteX23-111" fmla="*/ 1113112 w 2262025"/>
                <a:gd name="connsiteY23-112" fmla="*/ 1709395 h 2236200"/>
                <a:gd name="connsiteX24-113" fmla="*/ 1000968 w 2262025"/>
                <a:gd name="connsiteY24-114" fmla="*/ 2140716 h 2236200"/>
                <a:gd name="connsiteX25-115" fmla="*/ 526515 w 2262025"/>
                <a:gd name="connsiteY25-116" fmla="*/ 2132089 h 2236200"/>
                <a:gd name="connsiteX26-117" fmla="*/ 466131 w 2262025"/>
                <a:gd name="connsiteY26-118" fmla="*/ 1959561 h 2236200"/>
                <a:gd name="connsiteX27-119" fmla="*/ 138327 w 2262025"/>
                <a:gd name="connsiteY27-120" fmla="*/ 1812912 h 2236200"/>
                <a:gd name="connsiteX28-121" fmla="*/ 302229 w 2262025"/>
                <a:gd name="connsiteY28-122" fmla="*/ 1355712 h 2236200"/>
                <a:gd name="connsiteX29-123" fmla="*/ 155580 w 2262025"/>
                <a:gd name="connsiteY29-124" fmla="*/ 1321206 h 2236200"/>
                <a:gd name="connsiteX30-125" fmla="*/ 304 w 2262025"/>
                <a:gd name="connsiteY30-126" fmla="*/ 1019282 h 2236200"/>
                <a:gd name="connsiteX31-127" fmla="*/ 129700 w 2262025"/>
                <a:gd name="connsiteY31-128" fmla="*/ 786368 h 2236200"/>
                <a:gd name="connsiteX0-129" fmla="*/ 129700 w 2262025"/>
                <a:gd name="connsiteY0-130" fmla="*/ 786368 h 2233050"/>
                <a:gd name="connsiteX1-131" fmla="*/ 86568 w 2262025"/>
                <a:gd name="connsiteY1-132" fmla="*/ 562082 h 2233050"/>
                <a:gd name="connsiteX2-133" fmla="*/ 276349 w 2262025"/>
                <a:gd name="connsiteY2-134" fmla="*/ 424059 h 2233050"/>
                <a:gd name="connsiteX3-135" fmla="*/ 690417 w 2262025"/>
                <a:gd name="connsiteY3-136" fmla="*/ 424059 h 2233050"/>
                <a:gd name="connsiteX4-137" fmla="*/ 724923 w 2262025"/>
                <a:gd name="connsiteY4-138" fmla="*/ 320542 h 2233050"/>
                <a:gd name="connsiteX5-139" fmla="*/ 768055 w 2262025"/>
                <a:gd name="connsiteY5-140" fmla="*/ 165267 h 2233050"/>
                <a:gd name="connsiteX6-141" fmla="*/ 1026848 w 2262025"/>
                <a:gd name="connsiteY6-142" fmla="*/ 35870 h 2233050"/>
                <a:gd name="connsiteX7-143" fmla="*/ 1199376 w 2262025"/>
                <a:gd name="connsiteY7-144" fmla="*/ 35870 h 2233050"/>
                <a:gd name="connsiteX8-145" fmla="*/ 1406410 w 2262025"/>
                <a:gd name="connsiteY8-146" fmla="*/ 9991 h 2233050"/>
                <a:gd name="connsiteX9-147" fmla="*/ 1673829 w 2262025"/>
                <a:gd name="connsiteY9-148" fmla="*/ 225651 h 2233050"/>
                <a:gd name="connsiteX10-149" fmla="*/ 1699708 w 2262025"/>
                <a:gd name="connsiteY10-150" fmla="*/ 458565 h 2233050"/>
                <a:gd name="connsiteX11-151" fmla="*/ 1880863 w 2262025"/>
                <a:gd name="connsiteY11-152" fmla="*/ 424059 h 2233050"/>
                <a:gd name="connsiteX12-153" fmla="*/ 2156908 w 2262025"/>
                <a:gd name="connsiteY12-154" fmla="*/ 639719 h 2233050"/>
                <a:gd name="connsiteX13-155" fmla="*/ 2113776 w 2262025"/>
                <a:gd name="connsiteY13-156" fmla="*/ 786368 h 2233050"/>
                <a:gd name="connsiteX14-157" fmla="*/ 2225919 w 2262025"/>
                <a:gd name="connsiteY14-158" fmla="*/ 846753 h 2233050"/>
                <a:gd name="connsiteX15-159" fmla="*/ 2243172 w 2262025"/>
                <a:gd name="connsiteY15-160" fmla="*/ 1200436 h 2233050"/>
                <a:gd name="connsiteX16-161" fmla="*/ 1975753 w 2262025"/>
                <a:gd name="connsiteY16-162" fmla="*/ 1390217 h 2233050"/>
                <a:gd name="connsiteX17-163" fmla="*/ 2087897 w 2262025"/>
                <a:gd name="connsiteY17-164" fmla="*/ 1536867 h 2233050"/>
                <a:gd name="connsiteX18-165" fmla="*/ 2096523 w 2262025"/>
                <a:gd name="connsiteY18-166" fmla="*/ 1812912 h 2233050"/>
                <a:gd name="connsiteX19-167" fmla="*/ 1906742 w 2262025"/>
                <a:gd name="connsiteY19-168" fmla="*/ 1942308 h 2233050"/>
                <a:gd name="connsiteX20-169" fmla="*/ 1760092 w 2262025"/>
                <a:gd name="connsiteY20-170" fmla="*/ 2183847 h 2233050"/>
                <a:gd name="connsiteX21-171" fmla="*/ 1458168 w 2262025"/>
                <a:gd name="connsiteY21-172" fmla="*/ 2218354 h 2233050"/>
                <a:gd name="connsiteX22-173" fmla="*/ 1208002 w 2262025"/>
                <a:gd name="connsiteY22-174" fmla="*/ 2002693 h 2233050"/>
                <a:gd name="connsiteX23-175" fmla="*/ 1113112 w 2262025"/>
                <a:gd name="connsiteY23-176" fmla="*/ 1709395 h 2233050"/>
                <a:gd name="connsiteX24-177" fmla="*/ 1000968 w 2262025"/>
                <a:gd name="connsiteY24-178" fmla="*/ 2140716 h 2233050"/>
                <a:gd name="connsiteX25-179" fmla="*/ 526515 w 2262025"/>
                <a:gd name="connsiteY25-180" fmla="*/ 2132089 h 2233050"/>
                <a:gd name="connsiteX26-181" fmla="*/ 466131 w 2262025"/>
                <a:gd name="connsiteY26-182" fmla="*/ 1959561 h 2233050"/>
                <a:gd name="connsiteX27-183" fmla="*/ 138327 w 2262025"/>
                <a:gd name="connsiteY27-184" fmla="*/ 1812912 h 2233050"/>
                <a:gd name="connsiteX28-185" fmla="*/ 302229 w 2262025"/>
                <a:gd name="connsiteY28-186" fmla="*/ 1355712 h 2233050"/>
                <a:gd name="connsiteX29-187" fmla="*/ 155580 w 2262025"/>
                <a:gd name="connsiteY29-188" fmla="*/ 1321206 h 2233050"/>
                <a:gd name="connsiteX30-189" fmla="*/ 304 w 2262025"/>
                <a:gd name="connsiteY30-190" fmla="*/ 1019282 h 2233050"/>
                <a:gd name="connsiteX31-191" fmla="*/ 129700 w 2262025"/>
                <a:gd name="connsiteY31-192" fmla="*/ 786368 h 2233050"/>
                <a:gd name="connsiteX0-193" fmla="*/ 129700 w 2262025"/>
                <a:gd name="connsiteY0-194" fmla="*/ 786368 h 2238369"/>
                <a:gd name="connsiteX1-195" fmla="*/ 86568 w 2262025"/>
                <a:gd name="connsiteY1-196" fmla="*/ 562082 h 2238369"/>
                <a:gd name="connsiteX2-197" fmla="*/ 276349 w 2262025"/>
                <a:gd name="connsiteY2-198" fmla="*/ 424059 h 2238369"/>
                <a:gd name="connsiteX3-199" fmla="*/ 690417 w 2262025"/>
                <a:gd name="connsiteY3-200" fmla="*/ 424059 h 2238369"/>
                <a:gd name="connsiteX4-201" fmla="*/ 724923 w 2262025"/>
                <a:gd name="connsiteY4-202" fmla="*/ 320542 h 2238369"/>
                <a:gd name="connsiteX5-203" fmla="*/ 768055 w 2262025"/>
                <a:gd name="connsiteY5-204" fmla="*/ 165267 h 2238369"/>
                <a:gd name="connsiteX6-205" fmla="*/ 1026848 w 2262025"/>
                <a:gd name="connsiteY6-206" fmla="*/ 35870 h 2238369"/>
                <a:gd name="connsiteX7-207" fmla="*/ 1199376 w 2262025"/>
                <a:gd name="connsiteY7-208" fmla="*/ 35870 h 2238369"/>
                <a:gd name="connsiteX8-209" fmla="*/ 1406410 w 2262025"/>
                <a:gd name="connsiteY8-210" fmla="*/ 9991 h 2238369"/>
                <a:gd name="connsiteX9-211" fmla="*/ 1673829 w 2262025"/>
                <a:gd name="connsiteY9-212" fmla="*/ 225651 h 2238369"/>
                <a:gd name="connsiteX10-213" fmla="*/ 1699708 w 2262025"/>
                <a:gd name="connsiteY10-214" fmla="*/ 458565 h 2238369"/>
                <a:gd name="connsiteX11-215" fmla="*/ 1880863 w 2262025"/>
                <a:gd name="connsiteY11-216" fmla="*/ 424059 h 2238369"/>
                <a:gd name="connsiteX12-217" fmla="*/ 2156908 w 2262025"/>
                <a:gd name="connsiteY12-218" fmla="*/ 639719 h 2238369"/>
                <a:gd name="connsiteX13-219" fmla="*/ 2113776 w 2262025"/>
                <a:gd name="connsiteY13-220" fmla="*/ 786368 h 2238369"/>
                <a:gd name="connsiteX14-221" fmla="*/ 2225919 w 2262025"/>
                <a:gd name="connsiteY14-222" fmla="*/ 846753 h 2238369"/>
                <a:gd name="connsiteX15-223" fmla="*/ 2243172 w 2262025"/>
                <a:gd name="connsiteY15-224" fmla="*/ 1200436 h 2238369"/>
                <a:gd name="connsiteX16-225" fmla="*/ 1975753 w 2262025"/>
                <a:gd name="connsiteY16-226" fmla="*/ 1390217 h 2238369"/>
                <a:gd name="connsiteX17-227" fmla="*/ 2087897 w 2262025"/>
                <a:gd name="connsiteY17-228" fmla="*/ 1536867 h 2238369"/>
                <a:gd name="connsiteX18-229" fmla="*/ 2096523 w 2262025"/>
                <a:gd name="connsiteY18-230" fmla="*/ 1812912 h 2238369"/>
                <a:gd name="connsiteX19-231" fmla="*/ 1906742 w 2262025"/>
                <a:gd name="connsiteY19-232" fmla="*/ 1942308 h 2238369"/>
                <a:gd name="connsiteX20-233" fmla="*/ 1760092 w 2262025"/>
                <a:gd name="connsiteY20-234" fmla="*/ 2183847 h 2238369"/>
                <a:gd name="connsiteX21-235" fmla="*/ 1458168 w 2262025"/>
                <a:gd name="connsiteY21-236" fmla="*/ 2218354 h 2238369"/>
                <a:gd name="connsiteX22-237" fmla="*/ 1208002 w 2262025"/>
                <a:gd name="connsiteY22-238" fmla="*/ 2002693 h 2238369"/>
                <a:gd name="connsiteX23-239" fmla="*/ 1113112 w 2262025"/>
                <a:gd name="connsiteY23-240" fmla="*/ 1709395 h 2238369"/>
                <a:gd name="connsiteX24-241" fmla="*/ 1000968 w 2262025"/>
                <a:gd name="connsiteY24-242" fmla="*/ 2140716 h 2238369"/>
                <a:gd name="connsiteX25-243" fmla="*/ 586900 w 2262025"/>
                <a:gd name="connsiteY25-244" fmla="*/ 2226979 h 2238369"/>
                <a:gd name="connsiteX26-245" fmla="*/ 466131 w 2262025"/>
                <a:gd name="connsiteY26-246" fmla="*/ 1959561 h 2238369"/>
                <a:gd name="connsiteX27-247" fmla="*/ 138327 w 2262025"/>
                <a:gd name="connsiteY27-248" fmla="*/ 1812912 h 2238369"/>
                <a:gd name="connsiteX28-249" fmla="*/ 302229 w 2262025"/>
                <a:gd name="connsiteY28-250" fmla="*/ 1355712 h 2238369"/>
                <a:gd name="connsiteX29-251" fmla="*/ 155580 w 2262025"/>
                <a:gd name="connsiteY29-252" fmla="*/ 1321206 h 2238369"/>
                <a:gd name="connsiteX30-253" fmla="*/ 304 w 2262025"/>
                <a:gd name="connsiteY30-254" fmla="*/ 1019282 h 2238369"/>
                <a:gd name="connsiteX31-255" fmla="*/ 129700 w 2262025"/>
                <a:gd name="connsiteY31-256" fmla="*/ 786368 h 2238369"/>
                <a:gd name="connsiteX0-257" fmla="*/ 129700 w 2262025"/>
                <a:gd name="connsiteY0-258" fmla="*/ 786368 h 2234757"/>
                <a:gd name="connsiteX1-259" fmla="*/ 86568 w 2262025"/>
                <a:gd name="connsiteY1-260" fmla="*/ 562082 h 2234757"/>
                <a:gd name="connsiteX2-261" fmla="*/ 276349 w 2262025"/>
                <a:gd name="connsiteY2-262" fmla="*/ 424059 h 2234757"/>
                <a:gd name="connsiteX3-263" fmla="*/ 690417 w 2262025"/>
                <a:gd name="connsiteY3-264" fmla="*/ 424059 h 2234757"/>
                <a:gd name="connsiteX4-265" fmla="*/ 724923 w 2262025"/>
                <a:gd name="connsiteY4-266" fmla="*/ 320542 h 2234757"/>
                <a:gd name="connsiteX5-267" fmla="*/ 768055 w 2262025"/>
                <a:gd name="connsiteY5-268" fmla="*/ 165267 h 2234757"/>
                <a:gd name="connsiteX6-269" fmla="*/ 1026848 w 2262025"/>
                <a:gd name="connsiteY6-270" fmla="*/ 35870 h 2234757"/>
                <a:gd name="connsiteX7-271" fmla="*/ 1199376 w 2262025"/>
                <a:gd name="connsiteY7-272" fmla="*/ 35870 h 2234757"/>
                <a:gd name="connsiteX8-273" fmla="*/ 1406410 w 2262025"/>
                <a:gd name="connsiteY8-274" fmla="*/ 9991 h 2234757"/>
                <a:gd name="connsiteX9-275" fmla="*/ 1673829 w 2262025"/>
                <a:gd name="connsiteY9-276" fmla="*/ 225651 h 2234757"/>
                <a:gd name="connsiteX10-277" fmla="*/ 1699708 w 2262025"/>
                <a:gd name="connsiteY10-278" fmla="*/ 458565 h 2234757"/>
                <a:gd name="connsiteX11-279" fmla="*/ 1880863 w 2262025"/>
                <a:gd name="connsiteY11-280" fmla="*/ 424059 h 2234757"/>
                <a:gd name="connsiteX12-281" fmla="*/ 2156908 w 2262025"/>
                <a:gd name="connsiteY12-282" fmla="*/ 639719 h 2234757"/>
                <a:gd name="connsiteX13-283" fmla="*/ 2113776 w 2262025"/>
                <a:gd name="connsiteY13-284" fmla="*/ 786368 h 2234757"/>
                <a:gd name="connsiteX14-285" fmla="*/ 2225919 w 2262025"/>
                <a:gd name="connsiteY14-286" fmla="*/ 846753 h 2234757"/>
                <a:gd name="connsiteX15-287" fmla="*/ 2243172 w 2262025"/>
                <a:gd name="connsiteY15-288" fmla="*/ 1200436 h 2234757"/>
                <a:gd name="connsiteX16-289" fmla="*/ 1975753 w 2262025"/>
                <a:gd name="connsiteY16-290" fmla="*/ 1390217 h 2234757"/>
                <a:gd name="connsiteX17-291" fmla="*/ 2087897 w 2262025"/>
                <a:gd name="connsiteY17-292" fmla="*/ 1536867 h 2234757"/>
                <a:gd name="connsiteX18-293" fmla="*/ 2096523 w 2262025"/>
                <a:gd name="connsiteY18-294" fmla="*/ 1812912 h 2234757"/>
                <a:gd name="connsiteX19-295" fmla="*/ 1906742 w 2262025"/>
                <a:gd name="connsiteY19-296" fmla="*/ 1942308 h 2234757"/>
                <a:gd name="connsiteX20-297" fmla="*/ 1760092 w 2262025"/>
                <a:gd name="connsiteY20-298" fmla="*/ 2183847 h 2234757"/>
                <a:gd name="connsiteX21-299" fmla="*/ 1458168 w 2262025"/>
                <a:gd name="connsiteY21-300" fmla="*/ 2218354 h 2234757"/>
                <a:gd name="connsiteX22-301" fmla="*/ 1208002 w 2262025"/>
                <a:gd name="connsiteY22-302" fmla="*/ 2002693 h 2234757"/>
                <a:gd name="connsiteX23-303" fmla="*/ 1113112 w 2262025"/>
                <a:gd name="connsiteY23-304" fmla="*/ 1709395 h 2234757"/>
                <a:gd name="connsiteX24-305" fmla="*/ 1000968 w 2262025"/>
                <a:gd name="connsiteY24-306" fmla="*/ 2140716 h 2234757"/>
                <a:gd name="connsiteX25-307" fmla="*/ 586900 w 2262025"/>
                <a:gd name="connsiteY25-308" fmla="*/ 2226979 h 2234757"/>
                <a:gd name="connsiteX26-309" fmla="*/ 466131 w 2262025"/>
                <a:gd name="connsiteY26-310" fmla="*/ 1959561 h 2234757"/>
                <a:gd name="connsiteX27-311" fmla="*/ 138327 w 2262025"/>
                <a:gd name="connsiteY27-312" fmla="*/ 1812912 h 2234757"/>
                <a:gd name="connsiteX28-313" fmla="*/ 302229 w 2262025"/>
                <a:gd name="connsiteY28-314" fmla="*/ 1355712 h 2234757"/>
                <a:gd name="connsiteX29-315" fmla="*/ 155580 w 2262025"/>
                <a:gd name="connsiteY29-316" fmla="*/ 1321206 h 2234757"/>
                <a:gd name="connsiteX30-317" fmla="*/ 304 w 2262025"/>
                <a:gd name="connsiteY30-318" fmla="*/ 1019282 h 2234757"/>
                <a:gd name="connsiteX31-319" fmla="*/ 129700 w 2262025"/>
                <a:gd name="connsiteY31-320" fmla="*/ 786368 h 2234757"/>
                <a:gd name="connsiteX0-321" fmla="*/ 129700 w 2262025"/>
                <a:gd name="connsiteY0-322" fmla="*/ 786368 h 2237156"/>
                <a:gd name="connsiteX1-323" fmla="*/ 86568 w 2262025"/>
                <a:gd name="connsiteY1-324" fmla="*/ 562082 h 2237156"/>
                <a:gd name="connsiteX2-325" fmla="*/ 276349 w 2262025"/>
                <a:gd name="connsiteY2-326" fmla="*/ 424059 h 2237156"/>
                <a:gd name="connsiteX3-327" fmla="*/ 690417 w 2262025"/>
                <a:gd name="connsiteY3-328" fmla="*/ 424059 h 2237156"/>
                <a:gd name="connsiteX4-329" fmla="*/ 724923 w 2262025"/>
                <a:gd name="connsiteY4-330" fmla="*/ 320542 h 2237156"/>
                <a:gd name="connsiteX5-331" fmla="*/ 768055 w 2262025"/>
                <a:gd name="connsiteY5-332" fmla="*/ 165267 h 2237156"/>
                <a:gd name="connsiteX6-333" fmla="*/ 1026848 w 2262025"/>
                <a:gd name="connsiteY6-334" fmla="*/ 35870 h 2237156"/>
                <a:gd name="connsiteX7-335" fmla="*/ 1199376 w 2262025"/>
                <a:gd name="connsiteY7-336" fmla="*/ 35870 h 2237156"/>
                <a:gd name="connsiteX8-337" fmla="*/ 1406410 w 2262025"/>
                <a:gd name="connsiteY8-338" fmla="*/ 9991 h 2237156"/>
                <a:gd name="connsiteX9-339" fmla="*/ 1673829 w 2262025"/>
                <a:gd name="connsiteY9-340" fmla="*/ 225651 h 2237156"/>
                <a:gd name="connsiteX10-341" fmla="*/ 1699708 w 2262025"/>
                <a:gd name="connsiteY10-342" fmla="*/ 458565 h 2237156"/>
                <a:gd name="connsiteX11-343" fmla="*/ 1880863 w 2262025"/>
                <a:gd name="connsiteY11-344" fmla="*/ 424059 h 2237156"/>
                <a:gd name="connsiteX12-345" fmla="*/ 2156908 w 2262025"/>
                <a:gd name="connsiteY12-346" fmla="*/ 639719 h 2237156"/>
                <a:gd name="connsiteX13-347" fmla="*/ 2113776 w 2262025"/>
                <a:gd name="connsiteY13-348" fmla="*/ 786368 h 2237156"/>
                <a:gd name="connsiteX14-349" fmla="*/ 2225919 w 2262025"/>
                <a:gd name="connsiteY14-350" fmla="*/ 846753 h 2237156"/>
                <a:gd name="connsiteX15-351" fmla="*/ 2243172 w 2262025"/>
                <a:gd name="connsiteY15-352" fmla="*/ 1200436 h 2237156"/>
                <a:gd name="connsiteX16-353" fmla="*/ 1975753 w 2262025"/>
                <a:gd name="connsiteY16-354" fmla="*/ 1390217 h 2237156"/>
                <a:gd name="connsiteX17-355" fmla="*/ 2087897 w 2262025"/>
                <a:gd name="connsiteY17-356" fmla="*/ 1536867 h 2237156"/>
                <a:gd name="connsiteX18-357" fmla="*/ 2096523 w 2262025"/>
                <a:gd name="connsiteY18-358" fmla="*/ 1812912 h 2237156"/>
                <a:gd name="connsiteX19-359" fmla="*/ 1906742 w 2262025"/>
                <a:gd name="connsiteY19-360" fmla="*/ 1942308 h 2237156"/>
                <a:gd name="connsiteX20-361" fmla="*/ 1760092 w 2262025"/>
                <a:gd name="connsiteY20-362" fmla="*/ 2183847 h 2237156"/>
                <a:gd name="connsiteX21-363" fmla="*/ 1458168 w 2262025"/>
                <a:gd name="connsiteY21-364" fmla="*/ 2218354 h 2237156"/>
                <a:gd name="connsiteX22-365" fmla="*/ 1208002 w 2262025"/>
                <a:gd name="connsiteY22-366" fmla="*/ 2002693 h 2237156"/>
                <a:gd name="connsiteX23-367" fmla="*/ 1113112 w 2262025"/>
                <a:gd name="connsiteY23-368" fmla="*/ 1709395 h 2237156"/>
                <a:gd name="connsiteX24-369" fmla="*/ 1000968 w 2262025"/>
                <a:gd name="connsiteY24-370" fmla="*/ 2140716 h 2237156"/>
                <a:gd name="connsiteX25-371" fmla="*/ 586900 w 2262025"/>
                <a:gd name="connsiteY25-372" fmla="*/ 2226979 h 2237156"/>
                <a:gd name="connsiteX26-373" fmla="*/ 431625 w 2262025"/>
                <a:gd name="connsiteY26-374" fmla="*/ 1976814 h 2237156"/>
                <a:gd name="connsiteX27-375" fmla="*/ 138327 w 2262025"/>
                <a:gd name="connsiteY27-376" fmla="*/ 1812912 h 2237156"/>
                <a:gd name="connsiteX28-377" fmla="*/ 302229 w 2262025"/>
                <a:gd name="connsiteY28-378" fmla="*/ 1355712 h 2237156"/>
                <a:gd name="connsiteX29-379" fmla="*/ 155580 w 2262025"/>
                <a:gd name="connsiteY29-380" fmla="*/ 1321206 h 2237156"/>
                <a:gd name="connsiteX30-381" fmla="*/ 304 w 2262025"/>
                <a:gd name="connsiteY30-382" fmla="*/ 1019282 h 2237156"/>
                <a:gd name="connsiteX31-383" fmla="*/ 129700 w 2262025"/>
                <a:gd name="connsiteY31-384" fmla="*/ 786368 h 2237156"/>
                <a:gd name="connsiteX0-385" fmla="*/ 129700 w 2262025"/>
                <a:gd name="connsiteY0-386" fmla="*/ 786368 h 2237156"/>
                <a:gd name="connsiteX1-387" fmla="*/ 86568 w 2262025"/>
                <a:gd name="connsiteY1-388" fmla="*/ 562082 h 2237156"/>
                <a:gd name="connsiteX2-389" fmla="*/ 276349 w 2262025"/>
                <a:gd name="connsiteY2-390" fmla="*/ 424059 h 2237156"/>
                <a:gd name="connsiteX3-391" fmla="*/ 690417 w 2262025"/>
                <a:gd name="connsiteY3-392" fmla="*/ 424059 h 2237156"/>
                <a:gd name="connsiteX4-393" fmla="*/ 724923 w 2262025"/>
                <a:gd name="connsiteY4-394" fmla="*/ 320542 h 2237156"/>
                <a:gd name="connsiteX5-395" fmla="*/ 768055 w 2262025"/>
                <a:gd name="connsiteY5-396" fmla="*/ 165267 h 2237156"/>
                <a:gd name="connsiteX6-397" fmla="*/ 1026848 w 2262025"/>
                <a:gd name="connsiteY6-398" fmla="*/ 35870 h 2237156"/>
                <a:gd name="connsiteX7-399" fmla="*/ 1199376 w 2262025"/>
                <a:gd name="connsiteY7-400" fmla="*/ 35870 h 2237156"/>
                <a:gd name="connsiteX8-401" fmla="*/ 1406410 w 2262025"/>
                <a:gd name="connsiteY8-402" fmla="*/ 9991 h 2237156"/>
                <a:gd name="connsiteX9-403" fmla="*/ 1673829 w 2262025"/>
                <a:gd name="connsiteY9-404" fmla="*/ 225651 h 2237156"/>
                <a:gd name="connsiteX10-405" fmla="*/ 1699708 w 2262025"/>
                <a:gd name="connsiteY10-406" fmla="*/ 458565 h 2237156"/>
                <a:gd name="connsiteX11-407" fmla="*/ 1880863 w 2262025"/>
                <a:gd name="connsiteY11-408" fmla="*/ 424059 h 2237156"/>
                <a:gd name="connsiteX12-409" fmla="*/ 2156908 w 2262025"/>
                <a:gd name="connsiteY12-410" fmla="*/ 639719 h 2237156"/>
                <a:gd name="connsiteX13-411" fmla="*/ 2113776 w 2262025"/>
                <a:gd name="connsiteY13-412" fmla="*/ 786368 h 2237156"/>
                <a:gd name="connsiteX14-413" fmla="*/ 2225919 w 2262025"/>
                <a:gd name="connsiteY14-414" fmla="*/ 846753 h 2237156"/>
                <a:gd name="connsiteX15-415" fmla="*/ 2243172 w 2262025"/>
                <a:gd name="connsiteY15-416" fmla="*/ 1200436 h 2237156"/>
                <a:gd name="connsiteX16-417" fmla="*/ 1975753 w 2262025"/>
                <a:gd name="connsiteY16-418" fmla="*/ 1390217 h 2237156"/>
                <a:gd name="connsiteX17-419" fmla="*/ 2087897 w 2262025"/>
                <a:gd name="connsiteY17-420" fmla="*/ 1536867 h 2237156"/>
                <a:gd name="connsiteX18-421" fmla="*/ 2096523 w 2262025"/>
                <a:gd name="connsiteY18-422" fmla="*/ 1812912 h 2237156"/>
                <a:gd name="connsiteX19-423" fmla="*/ 1906742 w 2262025"/>
                <a:gd name="connsiteY19-424" fmla="*/ 1942308 h 2237156"/>
                <a:gd name="connsiteX20-425" fmla="*/ 1760092 w 2262025"/>
                <a:gd name="connsiteY20-426" fmla="*/ 2183847 h 2237156"/>
                <a:gd name="connsiteX21-427" fmla="*/ 1458168 w 2262025"/>
                <a:gd name="connsiteY21-428" fmla="*/ 2218354 h 2237156"/>
                <a:gd name="connsiteX22-429" fmla="*/ 1208002 w 2262025"/>
                <a:gd name="connsiteY22-430" fmla="*/ 2002693 h 2237156"/>
                <a:gd name="connsiteX23-431" fmla="*/ 1113112 w 2262025"/>
                <a:gd name="connsiteY23-432" fmla="*/ 1709395 h 2237156"/>
                <a:gd name="connsiteX24-433" fmla="*/ 1000968 w 2262025"/>
                <a:gd name="connsiteY24-434" fmla="*/ 2140716 h 2237156"/>
                <a:gd name="connsiteX25-435" fmla="*/ 586900 w 2262025"/>
                <a:gd name="connsiteY25-436" fmla="*/ 2226979 h 2237156"/>
                <a:gd name="connsiteX26-437" fmla="*/ 431625 w 2262025"/>
                <a:gd name="connsiteY26-438" fmla="*/ 1976814 h 2237156"/>
                <a:gd name="connsiteX27-439" fmla="*/ 138327 w 2262025"/>
                <a:gd name="connsiteY27-440" fmla="*/ 1812912 h 2237156"/>
                <a:gd name="connsiteX28-441" fmla="*/ 302229 w 2262025"/>
                <a:gd name="connsiteY28-442" fmla="*/ 1355712 h 2237156"/>
                <a:gd name="connsiteX29-443" fmla="*/ 155580 w 2262025"/>
                <a:gd name="connsiteY29-444" fmla="*/ 1321206 h 2237156"/>
                <a:gd name="connsiteX30-445" fmla="*/ 304 w 2262025"/>
                <a:gd name="connsiteY30-446" fmla="*/ 1019282 h 2237156"/>
                <a:gd name="connsiteX31-447" fmla="*/ 129700 w 2262025"/>
                <a:gd name="connsiteY31-448" fmla="*/ 786368 h 2237156"/>
                <a:gd name="connsiteX0-449" fmla="*/ 129700 w 2262025"/>
                <a:gd name="connsiteY0-450" fmla="*/ 786368 h 2237156"/>
                <a:gd name="connsiteX1-451" fmla="*/ 86568 w 2262025"/>
                <a:gd name="connsiteY1-452" fmla="*/ 562082 h 2237156"/>
                <a:gd name="connsiteX2-453" fmla="*/ 276349 w 2262025"/>
                <a:gd name="connsiteY2-454" fmla="*/ 424059 h 2237156"/>
                <a:gd name="connsiteX3-455" fmla="*/ 690417 w 2262025"/>
                <a:gd name="connsiteY3-456" fmla="*/ 424059 h 2237156"/>
                <a:gd name="connsiteX4-457" fmla="*/ 724923 w 2262025"/>
                <a:gd name="connsiteY4-458" fmla="*/ 320542 h 2237156"/>
                <a:gd name="connsiteX5-459" fmla="*/ 768055 w 2262025"/>
                <a:gd name="connsiteY5-460" fmla="*/ 165267 h 2237156"/>
                <a:gd name="connsiteX6-461" fmla="*/ 1026848 w 2262025"/>
                <a:gd name="connsiteY6-462" fmla="*/ 35870 h 2237156"/>
                <a:gd name="connsiteX7-463" fmla="*/ 1199376 w 2262025"/>
                <a:gd name="connsiteY7-464" fmla="*/ 35870 h 2237156"/>
                <a:gd name="connsiteX8-465" fmla="*/ 1406410 w 2262025"/>
                <a:gd name="connsiteY8-466" fmla="*/ 9991 h 2237156"/>
                <a:gd name="connsiteX9-467" fmla="*/ 1673829 w 2262025"/>
                <a:gd name="connsiteY9-468" fmla="*/ 225651 h 2237156"/>
                <a:gd name="connsiteX10-469" fmla="*/ 1699708 w 2262025"/>
                <a:gd name="connsiteY10-470" fmla="*/ 458565 h 2237156"/>
                <a:gd name="connsiteX11-471" fmla="*/ 1880863 w 2262025"/>
                <a:gd name="connsiteY11-472" fmla="*/ 424059 h 2237156"/>
                <a:gd name="connsiteX12-473" fmla="*/ 2156908 w 2262025"/>
                <a:gd name="connsiteY12-474" fmla="*/ 639719 h 2237156"/>
                <a:gd name="connsiteX13-475" fmla="*/ 2113776 w 2262025"/>
                <a:gd name="connsiteY13-476" fmla="*/ 786368 h 2237156"/>
                <a:gd name="connsiteX14-477" fmla="*/ 2225919 w 2262025"/>
                <a:gd name="connsiteY14-478" fmla="*/ 846753 h 2237156"/>
                <a:gd name="connsiteX15-479" fmla="*/ 2243172 w 2262025"/>
                <a:gd name="connsiteY15-480" fmla="*/ 1200436 h 2237156"/>
                <a:gd name="connsiteX16-481" fmla="*/ 1975753 w 2262025"/>
                <a:gd name="connsiteY16-482" fmla="*/ 1390217 h 2237156"/>
                <a:gd name="connsiteX17-483" fmla="*/ 2087897 w 2262025"/>
                <a:gd name="connsiteY17-484" fmla="*/ 1536867 h 2237156"/>
                <a:gd name="connsiteX18-485" fmla="*/ 2096523 w 2262025"/>
                <a:gd name="connsiteY18-486" fmla="*/ 1812912 h 2237156"/>
                <a:gd name="connsiteX19-487" fmla="*/ 1906742 w 2262025"/>
                <a:gd name="connsiteY19-488" fmla="*/ 1942308 h 2237156"/>
                <a:gd name="connsiteX20-489" fmla="*/ 1760092 w 2262025"/>
                <a:gd name="connsiteY20-490" fmla="*/ 2183847 h 2237156"/>
                <a:gd name="connsiteX21-491" fmla="*/ 1458168 w 2262025"/>
                <a:gd name="connsiteY21-492" fmla="*/ 2218354 h 2237156"/>
                <a:gd name="connsiteX22-493" fmla="*/ 1208002 w 2262025"/>
                <a:gd name="connsiteY22-494" fmla="*/ 2002693 h 2237156"/>
                <a:gd name="connsiteX23-495" fmla="*/ 1113112 w 2262025"/>
                <a:gd name="connsiteY23-496" fmla="*/ 1709395 h 2237156"/>
                <a:gd name="connsiteX24-497" fmla="*/ 1000968 w 2262025"/>
                <a:gd name="connsiteY24-498" fmla="*/ 2140716 h 2237156"/>
                <a:gd name="connsiteX25-499" fmla="*/ 586900 w 2262025"/>
                <a:gd name="connsiteY25-500" fmla="*/ 2226979 h 2237156"/>
                <a:gd name="connsiteX26-501" fmla="*/ 431625 w 2262025"/>
                <a:gd name="connsiteY26-502" fmla="*/ 1976814 h 2237156"/>
                <a:gd name="connsiteX27-503" fmla="*/ 138327 w 2262025"/>
                <a:gd name="connsiteY27-504" fmla="*/ 1812912 h 2237156"/>
                <a:gd name="connsiteX28-505" fmla="*/ 302229 w 2262025"/>
                <a:gd name="connsiteY28-506" fmla="*/ 1355712 h 2237156"/>
                <a:gd name="connsiteX29-507" fmla="*/ 155580 w 2262025"/>
                <a:gd name="connsiteY29-508" fmla="*/ 1321206 h 2237156"/>
                <a:gd name="connsiteX30-509" fmla="*/ 304 w 2262025"/>
                <a:gd name="connsiteY30-510" fmla="*/ 1019282 h 2237156"/>
                <a:gd name="connsiteX31-511" fmla="*/ 129700 w 2262025"/>
                <a:gd name="connsiteY31-512" fmla="*/ 786368 h 2237156"/>
                <a:gd name="connsiteX0-513" fmla="*/ 129700 w 2262025"/>
                <a:gd name="connsiteY0-514" fmla="*/ 786368 h 2237156"/>
                <a:gd name="connsiteX1-515" fmla="*/ 86568 w 2262025"/>
                <a:gd name="connsiteY1-516" fmla="*/ 562082 h 2237156"/>
                <a:gd name="connsiteX2-517" fmla="*/ 276349 w 2262025"/>
                <a:gd name="connsiteY2-518" fmla="*/ 424059 h 2237156"/>
                <a:gd name="connsiteX3-519" fmla="*/ 690417 w 2262025"/>
                <a:gd name="connsiteY3-520" fmla="*/ 424059 h 2237156"/>
                <a:gd name="connsiteX4-521" fmla="*/ 724923 w 2262025"/>
                <a:gd name="connsiteY4-522" fmla="*/ 320542 h 2237156"/>
                <a:gd name="connsiteX5-523" fmla="*/ 768055 w 2262025"/>
                <a:gd name="connsiteY5-524" fmla="*/ 165267 h 2237156"/>
                <a:gd name="connsiteX6-525" fmla="*/ 1026848 w 2262025"/>
                <a:gd name="connsiteY6-526" fmla="*/ 35870 h 2237156"/>
                <a:gd name="connsiteX7-527" fmla="*/ 1199376 w 2262025"/>
                <a:gd name="connsiteY7-528" fmla="*/ 35870 h 2237156"/>
                <a:gd name="connsiteX8-529" fmla="*/ 1406410 w 2262025"/>
                <a:gd name="connsiteY8-530" fmla="*/ 9991 h 2237156"/>
                <a:gd name="connsiteX9-531" fmla="*/ 1673829 w 2262025"/>
                <a:gd name="connsiteY9-532" fmla="*/ 225651 h 2237156"/>
                <a:gd name="connsiteX10-533" fmla="*/ 1699708 w 2262025"/>
                <a:gd name="connsiteY10-534" fmla="*/ 458565 h 2237156"/>
                <a:gd name="connsiteX11-535" fmla="*/ 1880863 w 2262025"/>
                <a:gd name="connsiteY11-536" fmla="*/ 424059 h 2237156"/>
                <a:gd name="connsiteX12-537" fmla="*/ 2156908 w 2262025"/>
                <a:gd name="connsiteY12-538" fmla="*/ 639719 h 2237156"/>
                <a:gd name="connsiteX13-539" fmla="*/ 2113776 w 2262025"/>
                <a:gd name="connsiteY13-540" fmla="*/ 786368 h 2237156"/>
                <a:gd name="connsiteX14-541" fmla="*/ 2225919 w 2262025"/>
                <a:gd name="connsiteY14-542" fmla="*/ 846753 h 2237156"/>
                <a:gd name="connsiteX15-543" fmla="*/ 2243172 w 2262025"/>
                <a:gd name="connsiteY15-544" fmla="*/ 1200436 h 2237156"/>
                <a:gd name="connsiteX16-545" fmla="*/ 1975753 w 2262025"/>
                <a:gd name="connsiteY16-546" fmla="*/ 1390217 h 2237156"/>
                <a:gd name="connsiteX17-547" fmla="*/ 2087897 w 2262025"/>
                <a:gd name="connsiteY17-548" fmla="*/ 1536867 h 2237156"/>
                <a:gd name="connsiteX18-549" fmla="*/ 2096523 w 2262025"/>
                <a:gd name="connsiteY18-550" fmla="*/ 1812912 h 2237156"/>
                <a:gd name="connsiteX19-551" fmla="*/ 1906742 w 2262025"/>
                <a:gd name="connsiteY19-552" fmla="*/ 1942308 h 2237156"/>
                <a:gd name="connsiteX20-553" fmla="*/ 1760092 w 2262025"/>
                <a:gd name="connsiteY20-554" fmla="*/ 2183847 h 2237156"/>
                <a:gd name="connsiteX21-555" fmla="*/ 1458168 w 2262025"/>
                <a:gd name="connsiteY21-556" fmla="*/ 2218354 h 2237156"/>
                <a:gd name="connsiteX22-557" fmla="*/ 1208002 w 2262025"/>
                <a:gd name="connsiteY22-558" fmla="*/ 2002693 h 2237156"/>
                <a:gd name="connsiteX23-559" fmla="*/ 1113112 w 2262025"/>
                <a:gd name="connsiteY23-560" fmla="*/ 1709395 h 2237156"/>
                <a:gd name="connsiteX24-561" fmla="*/ 1000968 w 2262025"/>
                <a:gd name="connsiteY24-562" fmla="*/ 2140716 h 2237156"/>
                <a:gd name="connsiteX25-563" fmla="*/ 586900 w 2262025"/>
                <a:gd name="connsiteY25-564" fmla="*/ 2226979 h 2237156"/>
                <a:gd name="connsiteX26-565" fmla="*/ 431625 w 2262025"/>
                <a:gd name="connsiteY26-566" fmla="*/ 1976814 h 2237156"/>
                <a:gd name="connsiteX27-567" fmla="*/ 138327 w 2262025"/>
                <a:gd name="connsiteY27-568" fmla="*/ 1812912 h 2237156"/>
                <a:gd name="connsiteX28-569" fmla="*/ 302229 w 2262025"/>
                <a:gd name="connsiteY28-570" fmla="*/ 1355712 h 2237156"/>
                <a:gd name="connsiteX29-571" fmla="*/ 155580 w 2262025"/>
                <a:gd name="connsiteY29-572" fmla="*/ 1321206 h 2237156"/>
                <a:gd name="connsiteX30-573" fmla="*/ 304 w 2262025"/>
                <a:gd name="connsiteY30-574" fmla="*/ 1019282 h 2237156"/>
                <a:gd name="connsiteX31-575" fmla="*/ 129700 w 2262025"/>
                <a:gd name="connsiteY31-576" fmla="*/ 786368 h 2237156"/>
                <a:gd name="connsiteX0-577" fmla="*/ 129625 w 2261950"/>
                <a:gd name="connsiteY0-578" fmla="*/ 786368 h 2237156"/>
                <a:gd name="connsiteX1-579" fmla="*/ 86493 w 2261950"/>
                <a:gd name="connsiteY1-580" fmla="*/ 562082 h 2237156"/>
                <a:gd name="connsiteX2-581" fmla="*/ 276274 w 2261950"/>
                <a:gd name="connsiteY2-582" fmla="*/ 424059 h 2237156"/>
                <a:gd name="connsiteX3-583" fmla="*/ 690342 w 2261950"/>
                <a:gd name="connsiteY3-584" fmla="*/ 424059 h 2237156"/>
                <a:gd name="connsiteX4-585" fmla="*/ 724848 w 2261950"/>
                <a:gd name="connsiteY4-586" fmla="*/ 320542 h 2237156"/>
                <a:gd name="connsiteX5-587" fmla="*/ 767980 w 2261950"/>
                <a:gd name="connsiteY5-588" fmla="*/ 165267 h 2237156"/>
                <a:gd name="connsiteX6-589" fmla="*/ 1026773 w 2261950"/>
                <a:gd name="connsiteY6-590" fmla="*/ 35870 h 2237156"/>
                <a:gd name="connsiteX7-591" fmla="*/ 1199301 w 2261950"/>
                <a:gd name="connsiteY7-592" fmla="*/ 35870 h 2237156"/>
                <a:gd name="connsiteX8-593" fmla="*/ 1406335 w 2261950"/>
                <a:gd name="connsiteY8-594" fmla="*/ 9991 h 2237156"/>
                <a:gd name="connsiteX9-595" fmla="*/ 1673754 w 2261950"/>
                <a:gd name="connsiteY9-596" fmla="*/ 225651 h 2237156"/>
                <a:gd name="connsiteX10-597" fmla="*/ 1699633 w 2261950"/>
                <a:gd name="connsiteY10-598" fmla="*/ 458565 h 2237156"/>
                <a:gd name="connsiteX11-599" fmla="*/ 1880788 w 2261950"/>
                <a:gd name="connsiteY11-600" fmla="*/ 424059 h 2237156"/>
                <a:gd name="connsiteX12-601" fmla="*/ 2156833 w 2261950"/>
                <a:gd name="connsiteY12-602" fmla="*/ 639719 h 2237156"/>
                <a:gd name="connsiteX13-603" fmla="*/ 2113701 w 2261950"/>
                <a:gd name="connsiteY13-604" fmla="*/ 786368 h 2237156"/>
                <a:gd name="connsiteX14-605" fmla="*/ 2225844 w 2261950"/>
                <a:gd name="connsiteY14-606" fmla="*/ 846753 h 2237156"/>
                <a:gd name="connsiteX15-607" fmla="*/ 2243097 w 2261950"/>
                <a:gd name="connsiteY15-608" fmla="*/ 1200436 h 2237156"/>
                <a:gd name="connsiteX16-609" fmla="*/ 1975678 w 2261950"/>
                <a:gd name="connsiteY16-610" fmla="*/ 1390217 h 2237156"/>
                <a:gd name="connsiteX17-611" fmla="*/ 2087822 w 2261950"/>
                <a:gd name="connsiteY17-612" fmla="*/ 1536867 h 2237156"/>
                <a:gd name="connsiteX18-613" fmla="*/ 2096448 w 2261950"/>
                <a:gd name="connsiteY18-614" fmla="*/ 1812912 h 2237156"/>
                <a:gd name="connsiteX19-615" fmla="*/ 1906667 w 2261950"/>
                <a:gd name="connsiteY19-616" fmla="*/ 1942308 h 2237156"/>
                <a:gd name="connsiteX20-617" fmla="*/ 1760017 w 2261950"/>
                <a:gd name="connsiteY20-618" fmla="*/ 2183847 h 2237156"/>
                <a:gd name="connsiteX21-619" fmla="*/ 1458093 w 2261950"/>
                <a:gd name="connsiteY21-620" fmla="*/ 2218354 h 2237156"/>
                <a:gd name="connsiteX22-621" fmla="*/ 1207927 w 2261950"/>
                <a:gd name="connsiteY22-622" fmla="*/ 2002693 h 2237156"/>
                <a:gd name="connsiteX23-623" fmla="*/ 1113037 w 2261950"/>
                <a:gd name="connsiteY23-624" fmla="*/ 1709395 h 2237156"/>
                <a:gd name="connsiteX24-625" fmla="*/ 1000893 w 2261950"/>
                <a:gd name="connsiteY24-626" fmla="*/ 2140716 h 2237156"/>
                <a:gd name="connsiteX25-627" fmla="*/ 586825 w 2261950"/>
                <a:gd name="connsiteY25-628" fmla="*/ 2226979 h 2237156"/>
                <a:gd name="connsiteX26-629" fmla="*/ 431550 w 2261950"/>
                <a:gd name="connsiteY26-630" fmla="*/ 1976814 h 2237156"/>
                <a:gd name="connsiteX27-631" fmla="*/ 138252 w 2261950"/>
                <a:gd name="connsiteY27-632" fmla="*/ 1812912 h 2237156"/>
                <a:gd name="connsiteX28-633" fmla="*/ 302154 w 2261950"/>
                <a:gd name="connsiteY28-634" fmla="*/ 1355712 h 2237156"/>
                <a:gd name="connsiteX29-635" fmla="*/ 103746 w 2261950"/>
                <a:gd name="connsiteY29-636" fmla="*/ 1321206 h 2237156"/>
                <a:gd name="connsiteX30-637" fmla="*/ 229 w 2261950"/>
                <a:gd name="connsiteY30-638" fmla="*/ 1019282 h 2237156"/>
                <a:gd name="connsiteX31-639" fmla="*/ 129625 w 2261950"/>
                <a:gd name="connsiteY31-640" fmla="*/ 786368 h 2237156"/>
                <a:gd name="connsiteX0-641" fmla="*/ 129625 w 2261950"/>
                <a:gd name="connsiteY0-642" fmla="*/ 786368 h 2237156"/>
                <a:gd name="connsiteX1-643" fmla="*/ 86493 w 2261950"/>
                <a:gd name="connsiteY1-644" fmla="*/ 562082 h 2237156"/>
                <a:gd name="connsiteX2-645" fmla="*/ 276274 w 2261950"/>
                <a:gd name="connsiteY2-646" fmla="*/ 424059 h 2237156"/>
                <a:gd name="connsiteX3-647" fmla="*/ 690342 w 2261950"/>
                <a:gd name="connsiteY3-648" fmla="*/ 424059 h 2237156"/>
                <a:gd name="connsiteX4-649" fmla="*/ 724848 w 2261950"/>
                <a:gd name="connsiteY4-650" fmla="*/ 320542 h 2237156"/>
                <a:gd name="connsiteX5-651" fmla="*/ 767980 w 2261950"/>
                <a:gd name="connsiteY5-652" fmla="*/ 165267 h 2237156"/>
                <a:gd name="connsiteX6-653" fmla="*/ 1026773 w 2261950"/>
                <a:gd name="connsiteY6-654" fmla="*/ 35870 h 2237156"/>
                <a:gd name="connsiteX7-655" fmla="*/ 1199301 w 2261950"/>
                <a:gd name="connsiteY7-656" fmla="*/ 35870 h 2237156"/>
                <a:gd name="connsiteX8-657" fmla="*/ 1406335 w 2261950"/>
                <a:gd name="connsiteY8-658" fmla="*/ 9991 h 2237156"/>
                <a:gd name="connsiteX9-659" fmla="*/ 1673754 w 2261950"/>
                <a:gd name="connsiteY9-660" fmla="*/ 225651 h 2237156"/>
                <a:gd name="connsiteX10-661" fmla="*/ 1699633 w 2261950"/>
                <a:gd name="connsiteY10-662" fmla="*/ 458565 h 2237156"/>
                <a:gd name="connsiteX11-663" fmla="*/ 1880788 w 2261950"/>
                <a:gd name="connsiteY11-664" fmla="*/ 424059 h 2237156"/>
                <a:gd name="connsiteX12-665" fmla="*/ 2156833 w 2261950"/>
                <a:gd name="connsiteY12-666" fmla="*/ 639719 h 2237156"/>
                <a:gd name="connsiteX13-667" fmla="*/ 2113701 w 2261950"/>
                <a:gd name="connsiteY13-668" fmla="*/ 786368 h 2237156"/>
                <a:gd name="connsiteX14-669" fmla="*/ 2225844 w 2261950"/>
                <a:gd name="connsiteY14-670" fmla="*/ 846753 h 2237156"/>
                <a:gd name="connsiteX15-671" fmla="*/ 2243097 w 2261950"/>
                <a:gd name="connsiteY15-672" fmla="*/ 1200436 h 2237156"/>
                <a:gd name="connsiteX16-673" fmla="*/ 1975678 w 2261950"/>
                <a:gd name="connsiteY16-674" fmla="*/ 1390217 h 2237156"/>
                <a:gd name="connsiteX17-675" fmla="*/ 2087822 w 2261950"/>
                <a:gd name="connsiteY17-676" fmla="*/ 1536867 h 2237156"/>
                <a:gd name="connsiteX18-677" fmla="*/ 2096448 w 2261950"/>
                <a:gd name="connsiteY18-678" fmla="*/ 1812912 h 2237156"/>
                <a:gd name="connsiteX19-679" fmla="*/ 1906667 w 2261950"/>
                <a:gd name="connsiteY19-680" fmla="*/ 1942308 h 2237156"/>
                <a:gd name="connsiteX20-681" fmla="*/ 1760017 w 2261950"/>
                <a:gd name="connsiteY20-682" fmla="*/ 2183847 h 2237156"/>
                <a:gd name="connsiteX21-683" fmla="*/ 1458093 w 2261950"/>
                <a:gd name="connsiteY21-684" fmla="*/ 2218354 h 2237156"/>
                <a:gd name="connsiteX22-685" fmla="*/ 1207927 w 2261950"/>
                <a:gd name="connsiteY22-686" fmla="*/ 2002693 h 2237156"/>
                <a:gd name="connsiteX23-687" fmla="*/ 1113037 w 2261950"/>
                <a:gd name="connsiteY23-688" fmla="*/ 1709395 h 2237156"/>
                <a:gd name="connsiteX24-689" fmla="*/ 1000893 w 2261950"/>
                <a:gd name="connsiteY24-690" fmla="*/ 2140716 h 2237156"/>
                <a:gd name="connsiteX25-691" fmla="*/ 586825 w 2261950"/>
                <a:gd name="connsiteY25-692" fmla="*/ 2226979 h 2237156"/>
                <a:gd name="connsiteX26-693" fmla="*/ 431550 w 2261950"/>
                <a:gd name="connsiteY26-694" fmla="*/ 1976814 h 2237156"/>
                <a:gd name="connsiteX27-695" fmla="*/ 138252 w 2261950"/>
                <a:gd name="connsiteY27-696" fmla="*/ 1812912 h 2237156"/>
                <a:gd name="connsiteX28-697" fmla="*/ 302154 w 2261950"/>
                <a:gd name="connsiteY28-698" fmla="*/ 1355712 h 2237156"/>
                <a:gd name="connsiteX29-699" fmla="*/ 103746 w 2261950"/>
                <a:gd name="connsiteY29-700" fmla="*/ 1321206 h 2237156"/>
                <a:gd name="connsiteX30-701" fmla="*/ 229 w 2261950"/>
                <a:gd name="connsiteY30-702" fmla="*/ 1019282 h 2237156"/>
                <a:gd name="connsiteX31-703" fmla="*/ 129625 w 2261950"/>
                <a:gd name="connsiteY31-704" fmla="*/ 786368 h 2237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Picture 4" descr="Free Black And White Cartoon Flowers, Download Free Black And White Cartoon  Flowers png images, Free ClipArts on Clipart Library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/>
          <p:cNvGrpSpPr/>
          <p:nvPr/>
        </p:nvGrpSpPr>
        <p:grpSpPr>
          <a:xfrm>
            <a:off x="9685182" y="1968318"/>
            <a:ext cx="618539" cy="611760"/>
            <a:chOff x="1177540" y="481715"/>
            <a:chExt cx="2317638" cy="2247631"/>
          </a:xfrm>
        </p:grpSpPr>
        <p:sp>
          <p:nvSpPr>
            <p:cNvPr id="39" name="Freeform 38"/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-1" fmla="*/ 129700 w 2262025"/>
                <a:gd name="connsiteY0-2" fmla="*/ 786368 h 2242639"/>
                <a:gd name="connsiteX1-3" fmla="*/ 86568 w 2262025"/>
                <a:gd name="connsiteY1-4" fmla="*/ 562082 h 2242639"/>
                <a:gd name="connsiteX2-5" fmla="*/ 276349 w 2262025"/>
                <a:gd name="connsiteY2-6" fmla="*/ 424059 h 2242639"/>
                <a:gd name="connsiteX3-7" fmla="*/ 690417 w 2262025"/>
                <a:gd name="connsiteY3-8" fmla="*/ 424059 h 2242639"/>
                <a:gd name="connsiteX4-9" fmla="*/ 724923 w 2262025"/>
                <a:gd name="connsiteY4-10" fmla="*/ 320542 h 2242639"/>
                <a:gd name="connsiteX5-11" fmla="*/ 768055 w 2262025"/>
                <a:gd name="connsiteY5-12" fmla="*/ 165267 h 2242639"/>
                <a:gd name="connsiteX6-13" fmla="*/ 1026848 w 2262025"/>
                <a:gd name="connsiteY6-14" fmla="*/ 35870 h 2242639"/>
                <a:gd name="connsiteX7-15" fmla="*/ 1199376 w 2262025"/>
                <a:gd name="connsiteY7-16" fmla="*/ 35870 h 2242639"/>
                <a:gd name="connsiteX8-17" fmla="*/ 1406410 w 2262025"/>
                <a:gd name="connsiteY8-18" fmla="*/ 9991 h 2242639"/>
                <a:gd name="connsiteX9-19" fmla="*/ 1673829 w 2262025"/>
                <a:gd name="connsiteY9-20" fmla="*/ 225651 h 2242639"/>
                <a:gd name="connsiteX10-21" fmla="*/ 1699708 w 2262025"/>
                <a:gd name="connsiteY10-22" fmla="*/ 458565 h 2242639"/>
                <a:gd name="connsiteX11-23" fmla="*/ 1880863 w 2262025"/>
                <a:gd name="connsiteY11-24" fmla="*/ 424059 h 2242639"/>
                <a:gd name="connsiteX12-25" fmla="*/ 2156908 w 2262025"/>
                <a:gd name="connsiteY12-26" fmla="*/ 639719 h 2242639"/>
                <a:gd name="connsiteX13-27" fmla="*/ 2113776 w 2262025"/>
                <a:gd name="connsiteY13-28" fmla="*/ 786368 h 2242639"/>
                <a:gd name="connsiteX14-29" fmla="*/ 2225919 w 2262025"/>
                <a:gd name="connsiteY14-30" fmla="*/ 846753 h 2242639"/>
                <a:gd name="connsiteX15-31" fmla="*/ 2243172 w 2262025"/>
                <a:gd name="connsiteY15-32" fmla="*/ 1200436 h 2242639"/>
                <a:gd name="connsiteX16-33" fmla="*/ 1975753 w 2262025"/>
                <a:gd name="connsiteY16-34" fmla="*/ 1390217 h 2242639"/>
                <a:gd name="connsiteX17-35" fmla="*/ 2087897 w 2262025"/>
                <a:gd name="connsiteY17-36" fmla="*/ 1536867 h 2242639"/>
                <a:gd name="connsiteX18-37" fmla="*/ 2096523 w 2262025"/>
                <a:gd name="connsiteY18-38" fmla="*/ 1812912 h 2242639"/>
                <a:gd name="connsiteX19-39" fmla="*/ 1906742 w 2262025"/>
                <a:gd name="connsiteY19-40" fmla="*/ 1942308 h 2242639"/>
                <a:gd name="connsiteX20-41" fmla="*/ 1785972 w 2262025"/>
                <a:gd name="connsiteY20-42" fmla="*/ 2192474 h 2242639"/>
                <a:gd name="connsiteX21-43" fmla="*/ 1501300 w 2262025"/>
                <a:gd name="connsiteY21-44" fmla="*/ 2226980 h 2242639"/>
                <a:gd name="connsiteX22-45" fmla="*/ 1208002 w 2262025"/>
                <a:gd name="connsiteY22-46" fmla="*/ 2002693 h 2242639"/>
                <a:gd name="connsiteX23-47" fmla="*/ 1113112 w 2262025"/>
                <a:gd name="connsiteY23-48" fmla="*/ 1709395 h 2242639"/>
                <a:gd name="connsiteX24-49" fmla="*/ 1000968 w 2262025"/>
                <a:gd name="connsiteY24-50" fmla="*/ 2140716 h 2242639"/>
                <a:gd name="connsiteX25-51" fmla="*/ 526515 w 2262025"/>
                <a:gd name="connsiteY25-52" fmla="*/ 2132089 h 2242639"/>
                <a:gd name="connsiteX26-53" fmla="*/ 466131 w 2262025"/>
                <a:gd name="connsiteY26-54" fmla="*/ 1959561 h 2242639"/>
                <a:gd name="connsiteX27-55" fmla="*/ 138327 w 2262025"/>
                <a:gd name="connsiteY27-56" fmla="*/ 1812912 h 2242639"/>
                <a:gd name="connsiteX28-57" fmla="*/ 302229 w 2262025"/>
                <a:gd name="connsiteY28-58" fmla="*/ 1355712 h 2242639"/>
                <a:gd name="connsiteX29-59" fmla="*/ 155580 w 2262025"/>
                <a:gd name="connsiteY29-60" fmla="*/ 1321206 h 2242639"/>
                <a:gd name="connsiteX30-61" fmla="*/ 304 w 2262025"/>
                <a:gd name="connsiteY30-62" fmla="*/ 1019282 h 2242639"/>
                <a:gd name="connsiteX31-63" fmla="*/ 129700 w 2262025"/>
                <a:gd name="connsiteY31-64" fmla="*/ 786368 h 2242639"/>
                <a:gd name="connsiteX0-65" fmla="*/ 129700 w 2262025"/>
                <a:gd name="connsiteY0-66" fmla="*/ 786368 h 2236200"/>
                <a:gd name="connsiteX1-67" fmla="*/ 86568 w 2262025"/>
                <a:gd name="connsiteY1-68" fmla="*/ 562082 h 2236200"/>
                <a:gd name="connsiteX2-69" fmla="*/ 276349 w 2262025"/>
                <a:gd name="connsiteY2-70" fmla="*/ 424059 h 2236200"/>
                <a:gd name="connsiteX3-71" fmla="*/ 690417 w 2262025"/>
                <a:gd name="connsiteY3-72" fmla="*/ 424059 h 2236200"/>
                <a:gd name="connsiteX4-73" fmla="*/ 724923 w 2262025"/>
                <a:gd name="connsiteY4-74" fmla="*/ 320542 h 2236200"/>
                <a:gd name="connsiteX5-75" fmla="*/ 768055 w 2262025"/>
                <a:gd name="connsiteY5-76" fmla="*/ 165267 h 2236200"/>
                <a:gd name="connsiteX6-77" fmla="*/ 1026848 w 2262025"/>
                <a:gd name="connsiteY6-78" fmla="*/ 35870 h 2236200"/>
                <a:gd name="connsiteX7-79" fmla="*/ 1199376 w 2262025"/>
                <a:gd name="connsiteY7-80" fmla="*/ 35870 h 2236200"/>
                <a:gd name="connsiteX8-81" fmla="*/ 1406410 w 2262025"/>
                <a:gd name="connsiteY8-82" fmla="*/ 9991 h 2236200"/>
                <a:gd name="connsiteX9-83" fmla="*/ 1673829 w 2262025"/>
                <a:gd name="connsiteY9-84" fmla="*/ 225651 h 2236200"/>
                <a:gd name="connsiteX10-85" fmla="*/ 1699708 w 2262025"/>
                <a:gd name="connsiteY10-86" fmla="*/ 458565 h 2236200"/>
                <a:gd name="connsiteX11-87" fmla="*/ 1880863 w 2262025"/>
                <a:gd name="connsiteY11-88" fmla="*/ 424059 h 2236200"/>
                <a:gd name="connsiteX12-89" fmla="*/ 2156908 w 2262025"/>
                <a:gd name="connsiteY12-90" fmla="*/ 639719 h 2236200"/>
                <a:gd name="connsiteX13-91" fmla="*/ 2113776 w 2262025"/>
                <a:gd name="connsiteY13-92" fmla="*/ 786368 h 2236200"/>
                <a:gd name="connsiteX14-93" fmla="*/ 2225919 w 2262025"/>
                <a:gd name="connsiteY14-94" fmla="*/ 846753 h 2236200"/>
                <a:gd name="connsiteX15-95" fmla="*/ 2243172 w 2262025"/>
                <a:gd name="connsiteY15-96" fmla="*/ 1200436 h 2236200"/>
                <a:gd name="connsiteX16-97" fmla="*/ 1975753 w 2262025"/>
                <a:gd name="connsiteY16-98" fmla="*/ 1390217 h 2236200"/>
                <a:gd name="connsiteX17-99" fmla="*/ 2087897 w 2262025"/>
                <a:gd name="connsiteY17-100" fmla="*/ 1536867 h 2236200"/>
                <a:gd name="connsiteX18-101" fmla="*/ 2096523 w 2262025"/>
                <a:gd name="connsiteY18-102" fmla="*/ 1812912 h 2236200"/>
                <a:gd name="connsiteX19-103" fmla="*/ 1906742 w 2262025"/>
                <a:gd name="connsiteY19-104" fmla="*/ 1942308 h 2236200"/>
                <a:gd name="connsiteX20-105" fmla="*/ 1785972 w 2262025"/>
                <a:gd name="connsiteY20-106" fmla="*/ 2192474 h 2236200"/>
                <a:gd name="connsiteX21-107" fmla="*/ 1458168 w 2262025"/>
                <a:gd name="connsiteY21-108" fmla="*/ 2218354 h 2236200"/>
                <a:gd name="connsiteX22-109" fmla="*/ 1208002 w 2262025"/>
                <a:gd name="connsiteY22-110" fmla="*/ 2002693 h 2236200"/>
                <a:gd name="connsiteX23-111" fmla="*/ 1113112 w 2262025"/>
                <a:gd name="connsiteY23-112" fmla="*/ 1709395 h 2236200"/>
                <a:gd name="connsiteX24-113" fmla="*/ 1000968 w 2262025"/>
                <a:gd name="connsiteY24-114" fmla="*/ 2140716 h 2236200"/>
                <a:gd name="connsiteX25-115" fmla="*/ 526515 w 2262025"/>
                <a:gd name="connsiteY25-116" fmla="*/ 2132089 h 2236200"/>
                <a:gd name="connsiteX26-117" fmla="*/ 466131 w 2262025"/>
                <a:gd name="connsiteY26-118" fmla="*/ 1959561 h 2236200"/>
                <a:gd name="connsiteX27-119" fmla="*/ 138327 w 2262025"/>
                <a:gd name="connsiteY27-120" fmla="*/ 1812912 h 2236200"/>
                <a:gd name="connsiteX28-121" fmla="*/ 302229 w 2262025"/>
                <a:gd name="connsiteY28-122" fmla="*/ 1355712 h 2236200"/>
                <a:gd name="connsiteX29-123" fmla="*/ 155580 w 2262025"/>
                <a:gd name="connsiteY29-124" fmla="*/ 1321206 h 2236200"/>
                <a:gd name="connsiteX30-125" fmla="*/ 304 w 2262025"/>
                <a:gd name="connsiteY30-126" fmla="*/ 1019282 h 2236200"/>
                <a:gd name="connsiteX31-127" fmla="*/ 129700 w 2262025"/>
                <a:gd name="connsiteY31-128" fmla="*/ 786368 h 2236200"/>
                <a:gd name="connsiteX0-129" fmla="*/ 129700 w 2262025"/>
                <a:gd name="connsiteY0-130" fmla="*/ 786368 h 2233050"/>
                <a:gd name="connsiteX1-131" fmla="*/ 86568 w 2262025"/>
                <a:gd name="connsiteY1-132" fmla="*/ 562082 h 2233050"/>
                <a:gd name="connsiteX2-133" fmla="*/ 276349 w 2262025"/>
                <a:gd name="connsiteY2-134" fmla="*/ 424059 h 2233050"/>
                <a:gd name="connsiteX3-135" fmla="*/ 690417 w 2262025"/>
                <a:gd name="connsiteY3-136" fmla="*/ 424059 h 2233050"/>
                <a:gd name="connsiteX4-137" fmla="*/ 724923 w 2262025"/>
                <a:gd name="connsiteY4-138" fmla="*/ 320542 h 2233050"/>
                <a:gd name="connsiteX5-139" fmla="*/ 768055 w 2262025"/>
                <a:gd name="connsiteY5-140" fmla="*/ 165267 h 2233050"/>
                <a:gd name="connsiteX6-141" fmla="*/ 1026848 w 2262025"/>
                <a:gd name="connsiteY6-142" fmla="*/ 35870 h 2233050"/>
                <a:gd name="connsiteX7-143" fmla="*/ 1199376 w 2262025"/>
                <a:gd name="connsiteY7-144" fmla="*/ 35870 h 2233050"/>
                <a:gd name="connsiteX8-145" fmla="*/ 1406410 w 2262025"/>
                <a:gd name="connsiteY8-146" fmla="*/ 9991 h 2233050"/>
                <a:gd name="connsiteX9-147" fmla="*/ 1673829 w 2262025"/>
                <a:gd name="connsiteY9-148" fmla="*/ 225651 h 2233050"/>
                <a:gd name="connsiteX10-149" fmla="*/ 1699708 w 2262025"/>
                <a:gd name="connsiteY10-150" fmla="*/ 458565 h 2233050"/>
                <a:gd name="connsiteX11-151" fmla="*/ 1880863 w 2262025"/>
                <a:gd name="connsiteY11-152" fmla="*/ 424059 h 2233050"/>
                <a:gd name="connsiteX12-153" fmla="*/ 2156908 w 2262025"/>
                <a:gd name="connsiteY12-154" fmla="*/ 639719 h 2233050"/>
                <a:gd name="connsiteX13-155" fmla="*/ 2113776 w 2262025"/>
                <a:gd name="connsiteY13-156" fmla="*/ 786368 h 2233050"/>
                <a:gd name="connsiteX14-157" fmla="*/ 2225919 w 2262025"/>
                <a:gd name="connsiteY14-158" fmla="*/ 846753 h 2233050"/>
                <a:gd name="connsiteX15-159" fmla="*/ 2243172 w 2262025"/>
                <a:gd name="connsiteY15-160" fmla="*/ 1200436 h 2233050"/>
                <a:gd name="connsiteX16-161" fmla="*/ 1975753 w 2262025"/>
                <a:gd name="connsiteY16-162" fmla="*/ 1390217 h 2233050"/>
                <a:gd name="connsiteX17-163" fmla="*/ 2087897 w 2262025"/>
                <a:gd name="connsiteY17-164" fmla="*/ 1536867 h 2233050"/>
                <a:gd name="connsiteX18-165" fmla="*/ 2096523 w 2262025"/>
                <a:gd name="connsiteY18-166" fmla="*/ 1812912 h 2233050"/>
                <a:gd name="connsiteX19-167" fmla="*/ 1906742 w 2262025"/>
                <a:gd name="connsiteY19-168" fmla="*/ 1942308 h 2233050"/>
                <a:gd name="connsiteX20-169" fmla="*/ 1760092 w 2262025"/>
                <a:gd name="connsiteY20-170" fmla="*/ 2183847 h 2233050"/>
                <a:gd name="connsiteX21-171" fmla="*/ 1458168 w 2262025"/>
                <a:gd name="connsiteY21-172" fmla="*/ 2218354 h 2233050"/>
                <a:gd name="connsiteX22-173" fmla="*/ 1208002 w 2262025"/>
                <a:gd name="connsiteY22-174" fmla="*/ 2002693 h 2233050"/>
                <a:gd name="connsiteX23-175" fmla="*/ 1113112 w 2262025"/>
                <a:gd name="connsiteY23-176" fmla="*/ 1709395 h 2233050"/>
                <a:gd name="connsiteX24-177" fmla="*/ 1000968 w 2262025"/>
                <a:gd name="connsiteY24-178" fmla="*/ 2140716 h 2233050"/>
                <a:gd name="connsiteX25-179" fmla="*/ 526515 w 2262025"/>
                <a:gd name="connsiteY25-180" fmla="*/ 2132089 h 2233050"/>
                <a:gd name="connsiteX26-181" fmla="*/ 466131 w 2262025"/>
                <a:gd name="connsiteY26-182" fmla="*/ 1959561 h 2233050"/>
                <a:gd name="connsiteX27-183" fmla="*/ 138327 w 2262025"/>
                <a:gd name="connsiteY27-184" fmla="*/ 1812912 h 2233050"/>
                <a:gd name="connsiteX28-185" fmla="*/ 302229 w 2262025"/>
                <a:gd name="connsiteY28-186" fmla="*/ 1355712 h 2233050"/>
                <a:gd name="connsiteX29-187" fmla="*/ 155580 w 2262025"/>
                <a:gd name="connsiteY29-188" fmla="*/ 1321206 h 2233050"/>
                <a:gd name="connsiteX30-189" fmla="*/ 304 w 2262025"/>
                <a:gd name="connsiteY30-190" fmla="*/ 1019282 h 2233050"/>
                <a:gd name="connsiteX31-191" fmla="*/ 129700 w 2262025"/>
                <a:gd name="connsiteY31-192" fmla="*/ 786368 h 2233050"/>
                <a:gd name="connsiteX0-193" fmla="*/ 129700 w 2262025"/>
                <a:gd name="connsiteY0-194" fmla="*/ 786368 h 2238369"/>
                <a:gd name="connsiteX1-195" fmla="*/ 86568 w 2262025"/>
                <a:gd name="connsiteY1-196" fmla="*/ 562082 h 2238369"/>
                <a:gd name="connsiteX2-197" fmla="*/ 276349 w 2262025"/>
                <a:gd name="connsiteY2-198" fmla="*/ 424059 h 2238369"/>
                <a:gd name="connsiteX3-199" fmla="*/ 690417 w 2262025"/>
                <a:gd name="connsiteY3-200" fmla="*/ 424059 h 2238369"/>
                <a:gd name="connsiteX4-201" fmla="*/ 724923 w 2262025"/>
                <a:gd name="connsiteY4-202" fmla="*/ 320542 h 2238369"/>
                <a:gd name="connsiteX5-203" fmla="*/ 768055 w 2262025"/>
                <a:gd name="connsiteY5-204" fmla="*/ 165267 h 2238369"/>
                <a:gd name="connsiteX6-205" fmla="*/ 1026848 w 2262025"/>
                <a:gd name="connsiteY6-206" fmla="*/ 35870 h 2238369"/>
                <a:gd name="connsiteX7-207" fmla="*/ 1199376 w 2262025"/>
                <a:gd name="connsiteY7-208" fmla="*/ 35870 h 2238369"/>
                <a:gd name="connsiteX8-209" fmla="*/ 1406410 w 2262025"/>
                <a:gd name="connsiteY8-210" fmla="*/ 9991 h 2238369"/>
                <a:gd name="connsiteX9-211" fmla="*/ 1673829 w 2262025"/>
                <a:gd name="connsiteY9-212" fmla="*/ 225651 h 2238369"/>
                <a:gd name="connsiteX10-213" fmla="*/ 1699708 w 2262025"/>
                <a:gd name="connsiteY10-214" fmla="*/ 458565 h 2238369"/>
                <a:gd name="connsiteX11-215" fmla="*/ 1880863 w 2262025"/>
                <a:gd name="connsiteY11-216" fmla="*/ 424059 h 2238369"/>
                <a:gd name="connsiteX12-217" fmla="*/ 2156908 w 2262025"/>
                <a:gd name="connsiteY12-218" fmla="*/ 639719 h 2238369"/>
                <a:gd name="connsiteX13-219" fmla="*/ 2113776 w 2262025"/>
                <a:gd name="connsiteY13-220" fmla="*/ 786368 h 2238369"/>
                <a:gd name="connsiteX14-221" fmla="*/ 2225919 w 2262025"/>
                <a:gd name="connsiteY14-222" fmla="*/ 846753 h 2238369"/>
                <a:gd name="connsiteX15-223" fmla="*/ 2243172 w 2262025"/>
                <a:gd name="connsiteY15-224" fmla="*/ 1200436 h 2238369"/>
                <a:gd name="connsiteX16-225" fmla="*/ 1975753 w 2262025"/>
                <a:gd name="connsiteY16-226" fmla="*/ 1390217 h 2238369"/>
                <a:gd name="connsiteX17-227" fmla="*/ 2087897 w 2262025"/>
                <a:gd name="connsiteY17-228" fmla="*/ 1536867 h 2238369"/>
                <a:gd name="connsiteX18-229" fmla="*/ 2096523 w 2262025"/>
                <a:gd name="connsiteY18-230" fmla="*/ 1812912 h 2238369"/>
                <a:gd name="connsiteX19-231" fmla="*/ 1906742 w 2262025"/>
                <a:gd name="connsiteY19-232" fmla="*/ 1942308 h 2238369"/>
                <a:gd name="connsiteX20-233" fmla="*/ 1760092 w 2262025"/>
                <a:gd name="connsiteY20-234" fmla="*/ 2183847 h 2238369"/>
                <a:gd name="connsiteX21-235" fmla="*/ 1458168 w 2262025"/>
                <a:gd name="connsiteY21-236" fmla="*/ 2218354 h 2238369"/>
                <a:gd name="connsiteX22-237" fmla="*/ 1208002 w 2262025"/>
                <a:gd name="connsiteY22-238" fmla="*/ 2002693 h 2238369"/>
                <a:gd name="connsiteX23-239" fmla="*/ 1113112 w 2262025"/>
                <a:gd name="connsiteY23-240" fmla="*/ 1709395 h 2238369"/>
                <a:gd name="connsiteX24-241" fmla="*/ 1000968 w 2262025"/>
                <a:gd name="connsiteY24-242" fmla="*/ 2140716 h 2238369"/>
                <a:gd name="connsiteX25-243" fmla="*/ 586900 w 2262025"/>
                <a:gd name="connsiteY25-244" fmla="*/ 2226979 h 2238369"/>
                <a:gd name="connsiteX26-245" fmla="*/ 466131 w 2262025"/>
                <a:gd name="connsiteY26-246" fmla="*/ 1959561 h 2238369"/>
                <a:gd name="connsiteX27-247" fmla="*/ 138327 w 2262025"/>
                <a:gd name="connsiteY27-248" fmla="*/ 1812912 h 2238369"/>
                <a:gd name="connsiteX28-249" fmla="*/ 302229 w 2262025"/>
                <a:gd name="connsiteY28-250" fmla="*/ 1355712 h 2238369"/>
                <a:gd name="connsiteX29-251" fmla="*/ 155580 w 2262025"/>
                <a:gd name="connsiteY29-252" fmla="*/ 1321206 h 2238369"/>
                <a:gd name="connsiteX30-253" fmla="*/ 304 w 2262025"/>
                <a:gd name="connsiteY30-254" fmla="*/ 1019282 h 2238369"/>
                <a:gd name="connsiteX31-255" fmla="*/ 129700 w 2262025"/>
                <a:gd name="connsiteY31-256" fmla="*/ 786368 h 2238369"/>
                <a:gd name="connsiteX0-257" fmla="*/ 129700 w 2262025"/>
                <a:gd name="connsiteY0-258" fmla="*/ 786368 h 2234757"/>
                <a:gd name="connsiteX1-259" fmla="*/ 86568 w 2262025"/>
                <a:gd name="connsiteY1-260" fmla="*/ 562082 h 2234757"/>
                <a:gd name="connsiteX2-261" fmla="*/ 276349 w 2262025"/>
                <a:gd name="connsiteY2-262" fmla="*/ 424059 h 2234757"/>
                <a:gd name="connsiteX3-263" fmla="*/ 690417 w 2262025"/>
                <a:gd name="connsiteY3-264" fmla="*/ 424059 h 2234757"/>
                <a:gd name="connsiteX4-265" fmla="*/ 724923 w 2262025"/>
                <a:gd name="connsiteY4-266" fmla="*/ 320542 h 2234757"/>
                <a:gd name="connsiteX5-267" fmla="*/ 768055 w 2262025"/>
                <a:gd name="connsiteY5-268" fmla="*/ 165267 h 2234757"/>
                <a:gd name="connsiteX6-269" fmla="*/ 1026848 w 2262025"/>
                <a:gd name="connsiteY6-270" fmla="*/ 35870 h 2234757"/>
                <a:gd name="connsiteX7-271" fmla="*/ 1199376 w 2262025"/>
                <a:gd name="connsiteY7-272" fmla="*/ 35870 h 2234757"/>
                <a:gd name="connsiteX8-273" fmla="*/ 1406410 w 2262025"/>
                <a:gd name="connsiteY8-274" fmla="*/ 9991 h 2234757"/>
                <a:gd name="connsiteX9-275" fmla="*/ 1673829 w 2262025"/>
                <a:gd name="connsiteY9-276" fmla="*/ 225651 h 2234757"/>
                <a:gd name="connsiteX10-277" fmla="*/ 1699708 w 2262025"/>
                <a:gd name="connsiteY10-278" fmla="*/ 458565 h 2234757"/>
                <a:gd name="connsiteX11-279" fmla="*/ 1880863 w 2262025"/>
                <a:gd name="connsiteY11-280" fmla="*/ 424059 h 2234757"/>
                <a:gd name="connsiteX12-281" fmla="*/ 2156908 w 2262025"/>
                <a:gd name="connsiteY12-282" fmla="*/ 639719 h 2234757"/>
                <a:gd name="connsiteX13-283" fmla="*/ 2113776 w 2262025"/>
                <a:gd name="connsiteY13-284" fmla="*/ 786368 h 2234757"/>
                <a:gd name="connsiteX14-285" fmla="*/ 2225919 w 2262025"/>
                <a:gd name="connsiteY14-286" fmla="*/ 846753 h 2234757"/>
                <a:gd name="connsiteX15-287" fmla="*/ 2243172 w 2262025"/>
                <a:gd name="connsiteY15-288" fmla="*/ 1200436 h 2234757"/>
                <a:gd name="connsiteX16-289" fmla="*/ 1975753 w 2262025"/>
                <a:gd name="connsiteY16-290" fmla="*/ 1390217 h 2234757"/>
                <a:gd name="connsiteX17-291" fmla="*/ 2087897 w 2262025"/>
                <a:gd name="connsiteY17-292" fmla="*/ 1536867 h 2234757"/>
                <a:gd name="connsiteX18-293" fmla="*/ 2096523 w 2262025"/>
                <a:gd name="connsiteY18-294" fmla="*/ 1812912 h 2234757"/>
                <a:gd name="connsiteX19-295" fmla="*/ 1906742 w 2262025"/>
                <a:gd name="connsiteY19-296" fmla="*/ 1942308 h 2234757"/>
                <a:gd name="connsiteX20-297" fmla="*/ 1760092 w 2262025"/>
                <a:gd name="connsiteY20-298" fmla="*/ 2183847 h 2234757"/>
                <a:gd name="connsiteX21-299" fmla="*/ 1458168 w 2262025"/>
                <a:gd name="connsiteY21-300" fmla="*/ 2218354 h 2234757"/>
                <a:gd name="connsiteX22-301" fmla="*/ 1208002 w 2262025"/>
                <a:gd name="connsiteY22-302" fmla="*/ 2002693 h 2234757"/>
                <a:gd name="connsiteX23-303" fmla="*/ 1113112 w 2262025"/>
                <a:gd name="connsiteY23-304" fmla="*/ 1709395 h 2234757"/>
                <a:gd name="connsiteX24-305" fmla="*/ 1000968 w 2262025"/>
                <a:gd name="connsiteY24-306" fmla="*/ 2140716 h 2234757"/>
                <a:gd name="connsiteX25-307" fmla="*/ 586900 w 2262025"/>
                <a:gd name="connsiteY25-308" fmla="*/ 2226979 h 2234757"/>
                <a:gd name="connsiteX26-309" fmla="*/ 466131 w 2262025"/>
                <a:gd name="connsiteY26-310" fmla="*/ 1959561 h 2234757"/>
                <a:gd name="connsiteX27-311" fmla="*/ 138327 w 2262025"/>
                <a:gd name="connsiteY27-312" fmla="*/ 1812912 h 2234757"/>
                <a:gd name="connsiteX28-313" fmla="*/ 302229 w 2262025"/>
                <a:gd name="connsiteY28-314" fmla="*/ 1355712 h 2234757"/>
                <a:gd name="connsiteX29-315" fmla="*/ 155580 w 2262025"/>
                <a:gd name="connsiteY29-316" fmla="*/ 1321206 h 2234757"/>
                <a:gd name="connsiteX30-317" fmla="*/ 304 w 2262025"/>
                <a:gd name="connsiteY30-318" fmla="*/ 1019282 h 2234757"/>
                <a:gd name="connsiteX31-319" fmla="*/ 129700 w 2262025"/>
                <a:gd name="connsiteY31-320" fmla="*/ 786368 h 2234757"/>
                <a:gd name="connsiteX0-321" fmla="*/ 129700 w 2262025"/>
                <a:gd name="connsiteY0-322" fmla="*/ 786368 h 2237156"/>
                <a:gd name="connsiteX1-323" fmla="*/ 86568 w 2262025"/>
                <a:gd name="connsiteY1-324" fmla="*/ 562082 h 2237156"/>
                <a:gd name="connsiteX2-325" fmla="*/ 276349 w 2262025"/>
                <a:gd name="connsiteY2-326" fmla="*/ 424059 h 2237156"/>
                <a:gd name="connsiteX3-327" fmla="*/ 690417 w 2262025"/>
                <a:gd name="connsiteY3-328" fmla="*/ 424059 h 2237156"/>
                <a:gd name="connsiteX4-329" fmla="*/ 724923 w 2262025"/>
                <a:gd name="connsiteY4-330" fmla="*/ 320542 h 2237156"/>
                <a:gd name="connsiteX5-331" fmla="*/ 768055 w 2262025"/>
                <a:gd name="connsiteY5-332" fmla="*/ 165267 h 2237156"/>
                <a:gd name="connsiteX6-333" fmla="*/ 1026848 w 2262025"/>
                <a:gd name="connsiteY6-334" fmla="*/ 35870 h 2237156"/>
                <a:gd name="connsiteX7-335" fmla="*/ 1199376 w 2262025"/>
                <a:gd name="connsiteY7-336" fmla="*/ 35870 h 2237156"/>
                <a:gd name="connsiteX8-337" fmla="*/ 1406410 w 2262025"/>
                <a:gd name="connsiteY8-338" fmla="*/ 9991 h 2237156"/>
                <a:gd name="connsiteX9-339" fmla="*/ 1673829 w 2262025"/>
                <a:gd name="connsiteY9-340" fmla="*/ 225651 h 2237156"/>
                <a:gd name="connsiteX10-341" fmla="*/ 1699708 w 2262025"/>
                <a:gd name="connsiteY10-342" fmla="*/ 458565 h 2237156"/>
                <a:gd name="connsiteX11-343" fmla="*/ 1880863 w 2262025"/>
                <a:gd name="connsiteY11-344" fmla="*/ 424059 h 2237156"/>
                <a:gd name="connsiteX12-345" fmla="*/ 2156908 w 2262025"/>
                <a:gd name="connsiteY12-346" fmla="*/ 639719 h 2237156"/>
                <a:gd name="connsiteX13-347" fmla="*/ 2113776 w 2262025"/>
                <a:gd name="connsiteY13-348" fmla="*/ 786368 h 2237156"/>
                <a:gd name="connsiteX14-349" fmla="*/ 2225919 w 2262025"/>
                <a:gd name="connsiteY14-350" fmla="*/ 846753 h 2237156"/>
                <a:gd name="connsiteX15-351" fmla="*/ 2243172 w 2262025"/>
                <a:gd name="connsiteY15-352" fmla="*/ 1200436 h 2237156"/>
                <a:gd name="connsiteX16-353" fmla="*/ 1975753 w 2262025"/>
                <a:gd name="connsiteY16-354" fmla="*/ 1390217 h 2237156"/>
                <a:gd name="connsiteX17-355" fmla="*/ 2087897 w 2262025"/>
                <a:gd name="connsiteY17-356" fmla="*/ 1536867 h 2237156"/>
                <a:gd name="connsiteX18-357" fmla="*/ 2096523 w 2262025"/>
                <a:gd name="connsiteY18-358" fmla="*/ 1812912 h 2237156"/>
                <a:gd name="connsiteX19-359" fmla="*/ 1906742 w 2262025"/>
                <a:gd name="connsiteY19-360" fmla="*/ 1942308 h 2237156"/>
                <a:gd name="connsiteX20-361" fmla="*/ 1760092 w 2262025"/>
                <a:gd name="connsiteY20-362" fmla="*/ 2183847 h 2237156"/>
                <a:gd name="connsiteX21-363" fmla="*/ 1458168 w 2262025"/>
                <a:gd name="connsiteY21-364" fmla="*/ 2218354 h 2237156"/>
                <a:gd name="connsiteX22-365" fmla="*/ 1208002 w 2262025"/>
                <a:gd name="connsiteY22-366" fmla="*/ 2002693 h 2237156"/>
                <a:gd name="connsiteX23-367" fmla="*/ 1113112 w 2262025"/>
                <a:gd name="connsiteY23-368" fmla="*/ 1709395 h 2237156"/>
                <a:gd name="connsiteX24-369" fmla="*/ 1000968 w 2262025"/>
                <a:gd name="connsiteY24-370" fmla="*/ 2140716 h 2237156"/>
                <a:gd name="connsiteX25-371" fmla="*/ 586900 w 2262025"/>
                <a:gd name="connsiteY25-372" fmla="*/ 2226979 h 2237156"/>
                <a:gd name="connsiteX26-373" fmla="*/ 431625 w 2262025"/>
                <a:gd name="connsiteY26-374" fmla="*/ 1976814 h 2237156"/>
                <a:gd name="connsiteX27-375" fmla="*/ 138327 w 2262025"/>
                <a:gd name="connsiteY27-376" fmla="*/ 1812912 h 2237156"/>
                <a:gd name="connsiteX28-377" fmla="*/ 302229 w 2262025"/>
                <a:gd name="connsiteY28-378" fmla="*/ 1355712 h 2237156"/>
                <a:gd name="connsiteX29-379" fmla="*/ 155580 w 2262025"/>
                <a:gd name="connsiteY29-380" fmla="*/ 1321206 h 2237156"/>
                <a:gd name="connsiteX30-381" fmla="*/ 304 w 2262025"/>
                <a:gd name="connsiteY30-382" fmla="*/ 1019282 h 2237156"/>
                <a:gd name="connsiteX31-383" fmla="*/ 129700 w 2262025"/>
                <a:gd name="connsiteY31-384" fmla="*/ 786368 h 2237156"/>
                <a:gd name="connsiteX0-385" fmla="*/ 129700 w 2262025"/>
                <a:gd name="connsiteY0-386" fmla="*/ 786368 h 2237156"/>
                <a:gd name="connsiteX1-387" fmla="*/ 86568 w 2262025"/>
                <a:gd name="connsiteY1-388" fmla="*/ 562082 h 2237156"/>
                <a:gd name="connsiteX2-389" fmla="*/ 276349 w 2262025"/>
                <a:gd name="connsiteY2-390" fmla="*/ 424059 h 2237156"/>
                <a:gd name="connsiteX3-391" fmla="*/ 690417 w 2262025"/>
                <a:gd name="connsiteY3-392" fmla="*/ 424059 h 2237156"/>
                <a:gd name="connsiteX4-393" fmla="*/ 724923 w 2262025"/>
                <a:gd name="connsiteY4-394" fmla="*/ 320542 h 2237156"/>
                <a:gd name="connsiteX5-395" fmla="*/ 768055 w 2262025"/>
                <a:gd name="connsiteY5-396" fmla="*/ 165267 h 2237156"/>
                <a:gd name="connsiteX6-397" fmla="*/ 1026848 w 2262025"/>
                <a:gd name="connsiteY6-398" fmla="*/ 35870 h 2237156"/>
                <a:gd name="connsiteX7-399" fmla="*/ 1199376 w 2262025"/>
                <a:gd name="connsiteY7-400" fmla="*/ 35870 h 2237156"/>
                <a:gd name="connsiteX8-401" fmla="*/ 1406410 w 2262025"/>
                <a:gd name="connsiteY8-402" fmla="*/ 9991 h 2237156"/>
                <a:gd name="connsiteX9-403" fmla="*/ 1673829 w 2262025"/>
                <a:gd name="connsiteY9-404" fmla="*/ 225651 h 2237156"/>
                <a:gd name="connsiteX10-405" fmla="*/ 1699708 w 2262025"/>
                <a:gd name="connsiteY10-406" fmla="*/ 458565 h 2237156"/>
                <a:gd name="connsiteX11-407" fmla="*/ 1880863 w 2262025"/>
                <a:gd name="connsiteY11-408" fmla="*/ 424059 h 2237156"/>
                <a:gd name="connsiteX12-409" fmla="*/ 2156908 w 2262025"/>
                <a:gd name="connsiteY12-410" fmla="*/ 639719 h 2237156"/>
                <a:gd name="connsiteX13-411" fmla="*/ 2113776 w 2262025"/>
                <a:gd name="connsiteY13-412" fmla="*/ 786368 h 2237156"/>
                <a:gd name="connsiteX14-413" fmla="*/ 2225919 w 2262025"/>
                <a:gd name="connsiteY14-414" fmla="*/ 846753 h 2237156"/>
                <a:gd name="connsiteX15-415" fmla="*/ 2243172 w 2262025"/>
                <a:gd name="connsiteY15-416" fmla="*/ 1200436 h 2237156"/>
                <a:gd name="connsiteX16-417" fmla="*/ 1975753 w 2262025"/>
                <a:gd name="connsiteY16-418" fmla="*/ 1390217 h 2237156"/>
                <a:gd name="connsiteX17-419" fmla="*/ 2087897 w 2262025"/>
                <a:gd name="connsiteY17-420" fmla="*/ 1536867 h 2237156"/>
                <a:gd name="connsiteX18-421" fmla="*/ 2096523 w 2262025"/>
                <a:gd name="connsiteY18-422" fmla="*/ 1812912 h 2237156"/>
                <a:gd name="connsiteX19-423" fmla="*/ 1906742 w 2262025"/>
                <a:gd name="connsiteY19-424" fmla="*/ 1942308 h 2237156"/>
                <a:gd name="connsiteX20-425" fmla="*/ 1760092 w 2262025"/>
                <a:gd name="connsiteY20-426" fmla="*/ 2183847 h 2237156"/>
                <a:gd name="connsiteX21-427" fmla="*/ 1458168 w 2262025"/>
                <a:gd name="connsiteY21-428" fmla="*/ 2218354 h 2237156"/>
                <a:gd name="connsiteX22-429" fmla="*/ 1208002 w 2262025"/>
                <a:gd name="connsiteY22-430" fmla="*/ 2002693 h 2237156"/>
                <a:gd name="connsiteX23-431" fmla="*/ 1113112 w 2262025"/>
                <a:gd name="connsiteY23-432" fmla="*/ 1709395 h 2237156"/>
                <a:gd name="connsiteX24-433" fmla="*/ 1000968 w 2262025"/>
                <a:gd name="connsiteY24-434" fmla="*/ 2140716 h 2237156"/>
                <a:gd name="connsiteX25-435" fmla="*/ 586900 w 2262025"/>
                <a:gd name="connsiteY25-436" fmla="*/ 2226979 h 2237156"/>
                <a:gd name="connsiteX26-437" fmla="*/ 431625 w 2262025"/>
                <a:gd name="connsiteY26-438" fmla="*/ 1976814 h 2237156"/>
                <a:gd name="connsiteX27-439" fmla="*/ 138327 w 2262025"/>
                <a:gd name="connsiteY27-440" fmla="*/ 1812912 h 2237156"/>
                <a:gd name="connsiteX28-441" fmla="*/ 302229 w 2262025"/>
                <a:gd name="connsiteY28-442" fmla="*/ 1355712 h 2237156"/>
                <a:gd name="connsiteX29-443" fmla="*/ 155580 w 2262025"/>
                <a:gd name="connsiteY29-444" fmla="*/ 1321206 h 2237156"/>
                <a:gd name="connsiteX30-445" fmla="*/ 304 w 2262025"/>
                <a:gd name="connsiteY30-446" fmla="*/ 1019282 h 2237156"/>
                <a:gd name="connsiteX31-447" fmla="*/ 129700 w 2262025"/>
                <a:gd name="connsiteY31-448" fmla="*/ 786368 h 2237156"/>
                <a:gd name="connsiteX0-449" fmla="*/ 129700 w 2262025"/>
                <a:gd name="connsiteY0-450" fmla="*/ 786368 h 2237156"/>
                <a:gd name="connsiteX1-451" fmla="*/ 86568 w 2262025"/>
                <a:gd name="connsiteY1-452" fmla="*/ 562082 h 2237156"/>
                <a:gd name="connsiteX2-453" fmla="*/ 276349 w 2262025"/>
                <a:gd name="connsiteY2-454" fmla="*/ 424059 h 2237156"/>
                <a:gd name="connsiteX3-455" fmla="*/ 690417 w 2262025"/>
                <a:gd name="connsiteY3-456" fmla="*/ 424059 h 2237156"/>
                <a:gd name="connsiteX4-457" fmla="*/ 724923 w 2262025"/>
                <a:gd name="connsiteY4-458" fmla="*/ 320542 h 2237156"/>
                <a:gd name="connsiteX5-459" fmla="*/ 768055 w 2262025"/>
                <a:gd name="connsiteY5-460" fmla="*/ 165267 h 2237156"/>
                <a:gd name="connsiteX6-461" fmla="*/ 1026848 w 2262025"/>
                <a:gd name="connsiteY6-462" fmla="*/ 35870 h 2237156"/>
                <a:gd name="connsiteX7-463" fmla="*/ 1199376 w 2262025"/>
                <a:gd name="connsiteY7-464" fmla="*/ 35870 h 2237156"/>
                <a:gd name="connsiteX8-465" fmla="*/ 1406410 w 2262025"/>
                <a:gd name="connsiteY8-466" fmla="*/ 9991 h 2237156"/>
                <a:gd name="connsiteX9-467" fmla="*/ 1673829 w 2262025"/>
                <a:gd name="connsiteY9-468" fmla="*/ 225651 h 2237156"/>
                <a:gd name="connsiteX10-469" fmla="*/ 1699708 w 2262025"/>
                <a:gd name="connsiteY10-470" fmla="*/ 458565 h 2237156"/>
                <a:gd name="connsiteX11-471" fmla="*/ 1880863 w 2262025"/>
                <a:gd name="connsiteY11-472" fmla="*/ 424059 h 2237156"/>
                <a:gd name="connsiteX12-473" fmla="*/ 2156908 w 2262025"/>
                <a:gd name="connsiteY12-474" fmla="*/ 639719 h 2237156"/>
                <a:gd name="connsiteX13-475" fmla="*/ 2113776 w 2262025"/>
                <a:gd name="connsiteY13-476" fmla="*/ 786368 h 2237156"/>
                <a:gd name="connsiteX14-477" fmla="*/ 2225919 w 2262025"/>
                <a:gd name="connsiteY14-478" fmla="*/ 846753 h 2237156"/>
                <a:gd name="connsiteX15-479" fmla="*/ 2243172 w 2262025"/>
                <a:gd name="connsiteY15-480" fmla="*/ 1200436 h 2237156"/>
                <a:gd name="connsiteX16-481" fmla="*/ 1975753 w 2262025"/>
                <a:gd name="connsiteY16-482" fmla="*/ 1390217 h 2237156"/>
                <a:gd name="connsiteX17-483" fmla="*/ 2087897 w 2262025"/>
                <a:gd name="connsiteY17-484" fmla="*/ 1536867 h 2237156"/>
                <a:gd name="connsiteX18-485" fmla="*/ 2096523 w 2262025"/>
                <a:gd name="connsiteY18-486" fmla="*/ 1812912 h 2237156"/>
                <a:gd name="connsiteX19-487" fmla="*/ 1906742 w 2262025"/>
                <a:gd name="connsiteY19-488" fmla="*/ 1942308 h 2237156"/>
                <a:gd name="connsiteX20-489" fmla="*/ 1760092 w 2262025"/>
                <a:gd name="connsiteY20-490" fmla="*/ 2183847 h 2237156"/>
                <a:gd name="connsiteX21-491" fmla="*/ 1458168 w 2262025"/>
                <a:gd name="connsiteY21-492" fmla="*/ 2218354 h 2237156"/>
                <a:gd name="connsiteX22-493" fmla="*/ 1208002 w 2262025"/>
                <a:gd name="connsiteY22-494" fmla="*/ 2002693 h 2237156"/>
                <a:gd name="connsiteX23-495" fmla="*/ 1113112 w 2262025"/>
                <a:gd name="connsiteY23-496" fmla="*/ 1709395 h 2237156"/>
                <a:gd name="connsiteX24-497" fmla="*/ 1000968 w 2262025"/>
                <a:gd name="connsiteY24-498" fmla="*/ 2140716 h 2237156"/>
                <a:gd name="connsiteX25-499" fmla="*/ 586900 w 2262025"/>
                <a:gd name="connsiteY25-500" fmla="*/ 2226979 h 2237156"/>
                <a:gd name="connsiteX26-501" fmla="*/ 431625 w 2262025"/>
                <a:gd name="connsiteY26-502" fmla="*/ 1976814 h 2237156"/>
                <a:gd name="connsiteX27-503" fmla="*/ 138327 w 2262025"/>
                <a:gd name="connsiteY27-504" fmla="*/ 1812912 h 2237156"/>
                <a:gd name="connsiteX28-505" fmla="*/ 302229 w 2262025"/>
                <a:gd name="connsiteY28-506" fmla="*/ 1355712 h 2237156"/>
                <a:gd name="connsiteX29-507" fmla="*/ 155580 w 2262025"/>
                <a:gd name="connsiteY29-508" fmla="*/ 1321206 h 2237156"/>
                <a:gd name="connsiteX30-509" fmla="*/ 304 w 2262025"/>
                <a:gd name="connsiteY30-510" fmla="*/ 1019282 h 2237156"/>
                <a:gd name="connsiteX31-511" fmla="*/ 129700 w 2262025"/>
                <a:gd name="connsiteY31-512" fmla="*/ 786368 h 2237156"/>
                <a:gd name="connsiteX0-513" fmla="*/ 129700 w 2262025"/>
                <a:gd name="connsiteY0-514" fmla="*/ 786368 h 2237156"/>
                <a:gd name="connsiteX1-515" fmla="*/ 86568 w 2262025"/>
                <a:gd name="connsiteY1-516" fmla="*/ 562082 h 2237156"/>
                <a:gd name="connsiteX2-517" fmla="*/ 276349 w 2262025"/>
                <a:gd name="connsiteY2-518" fmla="*/ 424059 h 2237156"/>
                <a:gd name="connsiteX3-519" fmla="*/ 690417 w 2262025"/>
                <a:gd name="connsiteY3-520" fmla="*/ 424059 h 2237156"/>
                <a:gd name="connsiteX4-521" fmla="*/ 724923 w 2262025"/>
                <a:gd name="connsiteY4-522" fmla="*/ 320542 h 2237156"/>
                <a:gd name="connsiteX5-523" fmla="*/ 768055 w 2262025"/>
                <a:gd name="connsiteY5-524" fmla="*/ 165267 h 2237156"/>
                <a:gd name="connsiteX6-525" fmla="*/ 1026848 w 2262025"/>
                <a:gd name="connsiteY6-526" fmla="*/ 35870 h 2237156"/>
                <a:gd name="connsiteX7-527" fmla="*/ 1199376 w 2262025"/>
                <a:gd name="connsiteY7-528" fmla="*/ 35870 h 2237156"/>
                <a:gd name="connsiteX8-529" fmla="*/ 1406410 w 2262025"/>
                <a:gd name="connsiteY8-530" fmla="*/ 9991 h 2237156"/>
                <a:gd name="connsiteX9-531" fmla="*/ 1673829 w 2262025"/>
                <a:gd name="connsiteY9-532" fmla="*/ 225651 h 2237156"/>
                <a:gd name="connsiteX10-533" fmla="*/ 1699708 w 2262025"/>
                <a:gd name="connsiteY10-534" fmla="*/ 458565 h 2237156"/>
                <a:gd name="connsiteX11-535" fmla="*/ 1880863 w 2262025"/>
                <a:gd name="connsiteY11-536" fmla="*/ 424059 h 2237156"/>
                <a:gd name="connsiteX12-537" fmla="*/ 2156908 w 2262025"/>
                <a:gd name="connsiteY12-538" fmla="*/ 639719 h 2237156"/>
                <a:gd name="connsiteX13-539" fmla="*/ 2113776 w 2262025"/>
                <a:gd name="connsiteY13-540" fmla="*/ 786368 h 2237156"/>
                <a:gd name="connsiteX14-541" fmla="*/ 2225919 w 2262025"/>
                <a:gd name="connsiteY14-542" fmla="*/ 846753 h 2237156"/>
                <a:gd name="connsiteX15-543" fmla="*/ 2243172 w 2262025"/>
                <a:gd name="connsiteY15-544" fmla="*/ 1200436 h 2237156"/>
                <a:gd name="connsiteX16-545" fmla="*/ 1975753 w 2262025"/>
                <a:gd name="connsiteY16-546" fmla="*/ 1390217 h 2237156"/>
                <a:gd name="connsiteX17-547" fmla="*/ 2087897 w 2262025"/>
                <a:gd name="connsiteY17-548" fmla="*/ 1536867 h 2237156"/>
                <a:gd name="connsiteX18-549" fmla="*/ 2096523 w 2262025"/>
                <a:gd name="connsiteY18-550" fmla="*/ 1812912 h 2237156"/>
                <a:gd name="connsiteX19-551" fmla="*/ 1906742 w 2262025"/>
                <a:gd name="connsiteY19-552" fmla="*/ 1942308 h 2237156"/>
                <a:gd name="connsiteX20-553" fmla="*/ 1760092 w 2262025"/>
                <a:gd name="connsiteY20-554" fmla="*/ 2183847 h 2237156"/>
                <a:gd name="connsiteX21-555" fmla="*/ 1458168 w 2262025"/>
                <a:gd name="connsiteY21-556" fmla="*/ 2218354 h 2237156"/>
                <a:gd name="connsiteX22-557" fmla="*/ 1208002 w 2262025"/>
                <a:gd name="connsiteY22-558" fmla="*/ 2002693 h 2237156"/>
                <a:gd name="connsiteX23-559" fmla="*/ 1113112 w 2262025"/>
                <a:gd name="connsiteY23-560" fmla="*/ 1709395 h 2237156"/>
                <a:gd name="connsiteX24-561" fmla="*/ 1000968 w 2262025"/>
                <a:gd name="connsiteY24-562" fmla="*/ 2140716 h 2237156"/>
                <a:gd name="connsiteX25-563" fmla="*/ 586900 w 2262025"/>
                <a:gd name="connsiteY25-564" fmla="*/ 2226979 h 2237156"/>
                <a:gd name="connsiteX26-565" fmla="*/ 431625 w 2262025"/>
                <a:gd name="connsiteY26-566" fmla="*/ 1976814 h 2237156"/>
                <a:gd name="connsiteX27-567" fmla="*/ 138327 w 2262025"/>
                <a:gd name="connsiteY27-568" fmla="*/ 1812912 h 2237156"/>
                <a:gd name="connsiteX28-569" fmla="*/ 302229 w 2262025"/>
                <a:gd name="connsiteY28-570" fmla="*/ 1355712 h 2237156"/>
                <a:gd name="connsiteX29-571" fmla="*/ 155580 w 2262025"/>
                <a:gd name="connsiteY29-572" fmla="*/ 1321206 h 2237156"/>
                <a:gd name="connsiteX30-573" fmla="*/ 304 w 2262025"/>
                <a:gd name="connsiteY30-574" fmla="*/ 1019282 h 2237156"/>
                <a:gd name="connsiteX31-575" fmla="*/ 129700 w 2262025"/>
                <a:gd name="connsiteY31-576" fmla="*/ 786368 h 2237156"/>
                <a:gd name="connsiteX0-577" fmla="*/ 129625 w 2261950"/>
                <a:gd name="connsiteY0-578" fmla="*/ 786368 h 2237156"/>
                <a:gd name="connsiteX1-579" fmla="*/ 86493 w 2261950"/>
                <a:gd name="connsiteY1-580" fmla="*/ 562082 h 2237156"/>
                <a:gd name="connsiteX2-581" fmla="*/ 276274 w 2261950"/>
                <a:gd name="connsiteY2-582" fmla="*/ 424059 h 2237156"/>
                <a:gd name="connsiteX3-583" fmla="*/ 690342 w 2261950"/>
                <a:gd name="connsiteY3-584" fmla="*/ 424059 h 2237156"/>
                <a:gd name="connsiteX4-585" fmla="*/ 724848 w 2261950"/>
                <a:gd name="connsiteY4-586" fmla="*/ 320542 h 2237156"/>
                <a:gd name="connsiteX5-587" fmla="*/ 767980 w 2261950"/>
                <a:gd name="connsiteY5-588" fmla="*/ 165267 h 2237156"/>
                <a:gd name="connsiteX6-589" fmla="*/ 1026773 w 2261950"/>
                <a:gd name="connsiteY6-590" fmla="*/ 35870 h 2237156"/>
                <a:gd name="connsiteX7-591" fmla="*/ 1199301 w 2261950"/>
                <a:gd name="connsiteY7-592" fmla="*/ 35870 h 2237156"/>
                <a:gd name="connsiteX8-593" fmla="*/ 1406335 w 2261950"/>
                <a:gd name="connsiteY8-594" fmla="*/ 9991 h 2237156"/>
                <a:gd name="connsiteX9-595" fmla="*/ 1673754 w 2261950"/>
                <a:gd name="connsiteY9-596" fmla="*/ 225651 h 2237156"/>
                <a:gd name="connsiteX10-597" fmla="*/ 1699633 w 2261950"/>
                <a:gd name="connsiteY10-598" fmla="*/ 458565 h 2237156"/>
                <a:gd name="connsiteX11-599" fmla="*/ 1880788 w 2261950"/>
                <a:gd name="connsiteY11-600" fmla="*/ 424059 h 2237156"/>
                <a:gd name="connsiteX12-601" fmla="*/ 2156833 w 2261950"/>
                <a:gd name="connsiteY12-602" fmla="*/ 639719 h 2237156"/>
                <a:gd name="connsiteX13-603" fmla="*/ 2113701 w 2261950"/>
                <a:gd name="connsiteY13-604" fmla="*/ 786368 h 2237156"/>
                <a:gd name="connsiteX14-605" fmla="*/ 2225844 w 2261950"/>
                <a:gd name="connsiteY14-606" fmla="*/ 846753 h 2237156"/>
                <a:gd name="connsiteX15-607" fmla="*/ 2243097 w 2261950"/>
                <a:gd name="connsiteY15-608" fmla="*/ 1200436 h 2237156"/>
                <a:gd name="connsiteX16-609" fmla="*/ 1975678 w 2261950"/>
                <a:gd name="connsiteY16-610" fmla="*/ 1390217 h 2237156"/>
                <a:gd name="connsiteX17-611" fmla="*/ 2087822 w 2261950"/>
                <a:gd name="connsiteY17-612" fmla="*/ 1536867 h 2237156"/>
                <a:gd name="connsiteX18-613" fmla="*/ 2096448 w 2261950"/>
                <a:gd name="connsiteY18-614" fmla="*/ 1812912 h 2237156"/>
                <a:gd name="connsiteX19-615" fmla="*/ 1906667 w 2261950"/>
                <a:gd name="connsiteY19-616" fmla="*/ 1942308 h 2237156"/>
                <a:gd name="connsiteX20-617" fmla="*/ 1760017 w 2261950"/>
                <a:gd name="connsiteY20-618" fmla="*/ 2183847 h 2237156"/>
                <a:gd name="connsiteX21-619" fmla="*/ 1458093 w 2261950"/>
                <a:gd name="connsiteY21-620" fmla="*/ 2218354 h 2237156"/>
                <a:gd name="connsiteX22-621" fmla="*/ 1207927 w 2261950"/>
                <a:gd name="connsiteY22-622" fmla="*/ 2002693 h 2237156"/>
                <a:gd name="connsiteX23-623" fmla="*/ 1113037 w 2261950"/>
                <a:gd name="connsiteY23-624" fmla="*/ 1709395 h 2237156"/>
                <a:gd name="connsiteX24-625" fmla="*/ 1000893 w 2261950"/>
                <a:gd name="connsiteY24-626" fmla="*/ 2140716 h 2237156"/>
                <a:gd name="connsiteX25-627" fmla="*/ 586825 w 2261950"/>
                <a:gd name="connsiteY25-628" fmla="*/ 2226979 h 2237156"/>
                <a:gd name="connsiteX26-629" fmla="*/ 431550 w 2261950"/>
                <a:gd name="connsiteY26-630" fmla="*/ 1976814 h 2237156"/>
                <a:gd name="connsiteX27-631" fmla="*/ 138252 w 2261950"/>
                <a:gd name="connsiteY27-632" fmla="*/ 1812912 h 2237156"/>
                <a:gd name="connsiteX28-633" fmla="*/ 302154 w 2261950"/>
                <a:gd name="connsiteY28-634" fmla="*/ 1355712 h 2237156"/>
                <a:gd name="connsiteX29-635" fmla="*/ 103746 w 2261950"/>
                <a:gd name="connsiteY29-636" fmla="*/ 1321206 h 2237156"/>
                <a:gd name="connsiteX30-637" fmla="*/ 229 w 2261950"/>
                <a:gd name="connsiteY30-638" fmla="*/ 1019282 h 2237156"/>
                <a:gd name="connsiteX31-639" fmla="*/ 129625 w 2261950"/>
                <a:gd name="connsiteY31-640" fmla="*/ 786368 h 2237156"/>
                <a:gd name="connsiteX0-641" fmla="*/ 129625 w 2261950"/>
                <a:gd name="connsiteY0-642" fmla="*/ 786368 h 2237156"/>
                <a:gd name="connsiteX1-643" fmla="*/ 86493 w 2261950"/>
                <a:gd name="connsiteY1-644" fmla="*/ 562082 h 2237156"/>
                <a:gd name="connsiteX2-645" fmla="*/ 276274 w 2261950"/>
                <a:gd name="connsiteY2-646" fmla="*/ 424059 h 2237156"/>
                <a:gd name="connsiteX3-647" fmla="*/ 690342 w 2261950"/>
                <a:gd name="connsiteY3-648" fmla="*/ 424059 h 2237156"/>
                <a:gd name="connsiteX4-649" fmla="*/ 724848 w 2261950"/>
                <a:gd name="connsiteY4-650" fmla="*/ 320542 h 2237156"/>
                <a:gd name="connsiteX5-651" fmla="*/ 767980 w 2261950"/>
                <a:gd name="connsiteY5-652" fmla="*/ 165267 h 2237156"/>
                <a:gd name="connsiteX6-653" fmla="*/ 1026773 w 2261950"/>
                <a:gd name="connsiteY6-654" fmla="*/ 35870 h 2237156"/>
                <a:gd name="connsiteX7-655" fmla="*/ 1199301 w 2261950"/>
                <a:gd name="connsiteY7-656" fmla="*/ 35870 h 2237156"/>
                <a:gd name="connsiteX8-657" fmla="*/ 1406335 w 2261950"/>
                <a:gd name="connsiteY8-658" fmla="*/ 9991 h 2237156"/>
                <a:gd name="connsiteX9-659" fmla="*/ 1673754 w 2261950"/>
                <a:gd name="connsiteY9-660" fmla="*/ 225651 h 2237156"/>
                <a:gd name="connsiteX10-661" fmla="*/ 1699633 w 2261950"/>
                <a:gd name="connsiteY10-662" fmla="*/ 458565 h 2237156"/>
                <a:gd name="connsiteX11-663" fmla="*/ 1880788 w 2261950"/>
                <a:gd name="connsiteY11-664" fmla="*/ 424059 h 2237156"/>
                <a:gd name="connsiteX12-665" fmla="*/ 2156833 w 2261950"/>
                <a:gd name="connsiteY12-666" fmla="*/ 639719 h 2237156"/>
                <a:gd name="connsiteX13-667" fmla="*/ 2113701 w 2261950"/>
                <a:gd name="connsiteY13-668" fmla="*/ 786368 h 2237156"/>
                <a:gd name="connsiteX14-669" fmla="*/ 2225844 w 2261950"/>
                <a:gd name="connsiteY14-670" fmla="*/ 846753 h 2237156"/>
                <a:gd name="connsiteX15-671" fmla="*/ 2243097 w 2261950"/>
                <a:gd name="connsiteY15-672" fmla="*/ 1200436 h 2237156"/>
                <a:gd name="connsiteX16-673" fmla="*/ 1975678 w 2261950"/>
                <a:gd name="connsiteY16-674" fmla="*/ 1390217 h 2237156"/>
                <a:gd name="connsiteX17-675" fmla="*/ 2087822 w 2261950"/>
                <a:gd name="connsiteY17-676" fmla="*/ 1536867 h 2237156"/>
                <a:gd name="connsiteX18-677" fmla="*/ 2096448 w 2261950"/>
                <a:gd name="connsiteY18-678" fmla="*/ 1812912 h 2237156"/>
                <a:gd name="connsiteX19-679" fmla="*/ 1906667 w 2261950"/>
                <a:gd name="connsiteY19-680" fmla="*/ 1942308 h 2237156"/>
                <a:gd name="connsiteX20-681" fmla="*/ 1760017 w 2261950"/>
                <a:gd name="connsiteY20-682" fmla="*/ 2183847 h 2237156"/>
                <a:gd name="connsiteX21-683" fmla="*/ 1458093 w 2261950"/>
                <a:gd name="connsiteY21-684" fmla="*/ 2218354 h 2237156"/>
                <a:gd name="connsiteX22-685" fmla="*/ 1207927 w 2261950"/>
                <a:gd name="connsiteY22-686" fmla="*/ 2002693 h 2237156"/>
                <a:gd name="connsiteX23-687" fmla="*/ 1113037 w 2261950"/>
                <a:gd name="connsiteY23-688" fmla="*/ 1709395 h 2237156"/>
                <a:gd name="connsiteX24-689" fmla="*/ 1000893 w 2261950"/>
                <a:gd name="connsiteY24-690" fmla="*/ 2140716 h 2237156"/>
                <a:gd name="connsiteX25-691" fmla="*/ 586825 w 2261950"/>
                <a:gd name="connsiteY25-692" fmla="*/ 2226979 h 2237156"/>
                <a:gd name="connsiteX26-693" fmla="*/ 431550 w 2261950"/>
                <a:gd name="connsiteY26-694" fmla="*/ 1976814 h 2237156"/>
                <a:gd name="connsiteX27-695" fmla="*/ 138252 w 2261950"/>
                <a:gd name="connsiteY27-696" fmla="*/ 1812912 h 2237156"/>
                <a:gd name="connsiteX28-697" fmla="*/ 302154 w 2261950"/>
                <a:gd name="connsiteY28-698" fmla="*/ 1355712 h 2237156"/>
                <a:gd name="connsiteX29-699" fmla="*/ 103746 w 2261950"/>
                <a:gd name="connsiteY29-700" fmla="*/ 1321206 h 2237156"/>
                <a:gd name="connsiteX30-701" fmla="*/ 229 w 2261950"/>
                <a:gd name="connsiteY30-702" fmla="*/ 1019282 h 2237156"/>
                <a:gd name="connsiteX31-703" fmla="*/ 129625 w 2261950"/>
                <a:gd name="connsiteY31-704" fmla="*/ 786368 h 2237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" name="Picture 4" descr="Free Black And White Cartoon Flowers, Download Free Black And White Cartoon  Flowers png images, Free ClipArts on Clipart Library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/>
          <p:cNvGrpSpPr/>
          <p:nvPr/>
        </p:nvGrpSpPr>
        <p:grpSpPr>
          <a:xfrm>
            <a:off x="10370271" y="1977993"/>
            <a:ext cx="618539" cy="611760"/>
            <a:chOff x="1177540" y="481715"/>
            <a:chExt cx="2317638" cy="2247631"/>
          </a:xfrm>
        </p:grpSpPr>
        <p:sp>
          <p:nvSpPr>
            <p:cNvPr id="42" name="Freeform 41"/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-1" fmla="*/ 129700 w 2262025"/>
                <a:gd name="connsiteY0-2" fmla="*/ 786368 h 2242639"/>
                <a:gd name="connsiteX1-3" fmla="*/ 86568 w 2262025"/>
                <a:gd name="connsiteY1-4" fmla="*/ 562082 h 2242639"/>
                <a:gd name="connsiteX2-5" fmla="*/ 276349 w 2262025"/>
                <a:gd name="connsiteY2-6" fmla="*/ 424059 h 2242639"/>
                <a:gd name="connsiteX3-7" fmla="*/ 690417 w 2262025"/>
                <a:gd name="connsiteY3-8" fmla="*/ 424059 h 2242639"/>
                <a:gd name="connsiteX4-9" fmla="*/ 724923 w 2262025"/>
                <a:gd name="connsiteY4-10" fmla="*/ 320542 h 2242639"/>
                <a:gd name="connsiteX5-11" fmla="*/ 768055 w 2262025"/>
                <a:gd name="connsiteY5-12" fmla="*/ 165267 h 2242639"/>
                <a:gd name="connsiteX6-13" fmla="*/ 1026848 w 2262025"/>
                <a:gd name="connsiteY6-14" fmla="*/ 35870 h 2242639"/>
                <a:gd name="connsiteX7-15" fmla="*/ 1199376 w 2262025"/>
                <a:gd name="connsiteY7-16" fmla="*/ 35870 h 2242639"/>
                <a:gd name="connsiteX8-17" fmla="*/ 1406410 w 2262025"/>
                <a:gd name="connsiteY8-18" fmla="*/ 9991 h 2242639"/>
                <a:gd name="connsiteX9-19" fmla="*/ 1673829 w 2262025"/>
                <a:gd name="connsiteY9-20" fmla="*/ 225651 h 2242639"/>
                <a:gd name="connsiteX10-21" fmla="*/ 1699708 w 2262025"/>
                <a:gd name="connsiteY10-22" fmla="*/ 458565 h 2242639"/>
                <a:gd name="connsiteX11-23" fmla="*/ 1880863 w 2262025"/>
                <a:gd name="connsiteY11-24" fmla="*/ 424059 h 2242639"/>
                <a:gd name="connsiteX12-25" fmla="*/ 2156908 w 2262025"/>
                <a:gd name="connsiteY12-26" fmla="*/ 639719 h 2242639"/>
                <a:gd name="connsiteX13-27" fmla="*/ 2113776 w 2262025"/>
                <a:gd name="connsiteY13-28" fmla="*/ 786368 h 2242639"/>
                <a:gd name="connsiteX14-29" fmla="*/ 2225919 w 2262025"/>
                <a:gd name="connsiteY14-30" fmla="*/ 846753 h 2242639"/>
                <a:gd name="connsiteX15-31" fmla="*/ 2243172 w 2262025"/>
                <a:gd name="connsiteY15-32" fmla="*/ 1200436 h 2242639"/>
                <a:gd name="connsiteX16-33" fmla="*/ 1975753 w 2262025"/>
                <a:gd name="connsiteY16-34" fmla="*/ 1390217 h 2242639"/>
                <a:gd name="connsiteX17-35" fmla="*/ 2087897 w 2262025"/>
                <a:gd name="connsiteY17-36" fmla="*/ 1536867 h 2242639"/>
                <a:gd name="connsiteX18-37" fmla="*/ 2096523 w 2262025"/>
                <a:gd name="connsiteY18-38" fmla="*/ 1812912 h 2242639"/>
                <a:gd name="connsiteX19-39" fmla="*/ 1906742 w 2262025"/>
                <a:gd name="connsiteY19-40" fmla="*/ 1942308 h 2242639"/>
                <a:gd name="connsiteX20-41" fmla="*/ 1785972 w 2262025"/>
                <a:gd name="connsiteY20-42" fmla="*/ 2192474 h 2242639"/>
                <a:gd name="connsiteX21-43" fmla="*/ 1501300 w 2262025"/>
                <a:gd name="connsiteY21-44" fmla="*/ 2226980 h 2242639"/>
                <a:gd name="connsiteX22-45" fmla="*/ 1208002 w 2262025"/>
                <a:gd name="connsiteY22-46" fmla="*/ 2002693 h 2242639"/>
                <a:gd name="connsiteX23-47" fmla="*/ 1113112 w 2262025"/>
                <a:gd name="connsiteY23-48" fmla="*/ 1709395 h 2242639"/>
                <a:gd name="connsiteX24-49" fmla="*/ 1000968 w 2262025"/>
                <a:gd name="connsiteY24-50" fmla="*/ 2140716 h 2242639"/>
                <a:gd name="connsiteX25-51" fmla="*/ 526515 w 2262025"/>
                <a:gd name="connsiteY25-52" fmla="*/ 2132089 h 2242639"/>
                <a:gd name="connsiteX26-53" fmla="*/ 466131 w 2262025"/>
                <a:gd name="connsiteY26-54" fmla="*/ 1959561 h 2242639"/>
                <a:gd name="connsiteX27-55" fmla="*/ 138327 w 2262025"/>
                <a:gd name="connsiteY27-56" fmla="*/ 1812912 h 2242639"/>
                <a:gd name="connsiteX28-57" fmla="*/ 302229 w 2262025"/>
                <a:gd name="connsiteY28-58" fmla="*/ 1355712 h 2242639"/>
                <a:gd name="connsiteX29-59" fmla="*/ 155580 w 2262025"/>
                <a:gd name="connsiteY29-60" fmla="*/ 1321206 h 2242639"/>
                <a:gd name="connsiteX30-61" fmla="*/ 304 w 2262025"/>
                <a:gd name="connsiteY30-62" fmla="*/ 1019282 h 2242639"/>
                <a:gd name="connsiteX31-63" fmla="*/ 129700 w 2262025"/>
                <a:gd name="connsiteY31-64" fmla="*/ 786368 h 2242639"/>
                <a:gd name="connsiteX0-65" fmla="*/ 129700 w 2262025"/>
                <a:gd name="connsiteY0-66" fmla="*/ 786368 h 2236200"/>
                <a:gd name="connsiteX1-67" fmla="*/ 86568 w 2262025"/>
                <a:gd name="connsiteY1-68" fmla="*/ 562082 h 2236200"/>
                <a:gd name="connsiteX2-69" fmla="*/ 276349 w 2262025"/>
                <a:gd name="connsiteY2-70" fmla="*/ 424059 h 2236200"/>
                <a:gd name="connsiteX3-71" fmla="*/ 690417 w 2262025"/>
                <a:gd name="connsiteY3-72" fmla="*/ 424059 h 2236200"/>
                <a:gd name="connsiteX4-73" fmla="*/ 724923 w 2262025"/>
                <a:gd name="connsiteY4-74" fmla="*/ 320542 h 2236200"/>
                <a:gd name="connsiteX5-75" fmla="*/ 768055 w 2262025"/>
                <a:gd name="connsiteY5-76" fmla="*/ 165267 h 2236200"/>
                <a:gd name="connsiteX6-77" fmla="*/ 1026848 w 2262025"/>
                <a:gd name="connsiteY6-78" fmla="*/ 35870 h 2236200"/>
                <a:gd name="connsiteX7-79" fmla="*/ 1199376 w 2262025"/>
                <a:gd name="connsiteY7-80" fmla="*/ 35870 h 2236200"/>
                <a:gd name="connsiteX8-81" fmla="*/ 1406410 w 2262025"/>
                <a:gd name="connsiteY8-82" fmla="*/ 9991 h 2236200"/>
                <a:gd name="connsiteX9-83" fmla="*/ 1673829 w 2262025"/>
                <a:gd name="connsiteY9-84" fmla="*/ 225651 h 2236200"/>
                <a:gd name="connsiteX10-85" fmla="*/ 1699708 w 2262025"/>
                <a:gd name="connsiteY10-86" fmla="*/ 458565 h 2236200"/>
                <a:gd name="connsiteX11-87" fmla="*/ 1880863 w 2262025"/>
                <a:gd name="connsiteY11-88" fmla="*/ 424059 h 2236200"/>
                <a:gd name="connsiteX12-89" fmla="*/ 2156908 w 2262025"/>
                <a:gd name="connsiteY12-90" fmla="*/ 639719 h 2236200"/>
                <a:gd name="connsiteX13-91" fmla="*/ 2113776 w 2262025"/>
                <a:gd name="connsiteY13-92" fmla="*/ 786368 h 2236200"/>
                <a:gd name="connsiteX14-93" fmla="*/ 2225919 w 2262025"/>
                <a:gd name="connsiteY14-94" fmla="*/ 846753 h 2236200"/>
                <a:gd name="connsiteX15-95" fmla="*/ 2243172 w 2262025"/>
                <a:gd name="connsiteY15-96" fmla="*/ 1200436 h 2236200"/>
                <a:gd name="connsiteX16-97" fmla="*/ 1975753 w 2262025"/>
                <a:gd name="connsiteY16-98" fmla="*/ 1390217 h 2236200"/>
                <a:gd name="connsiteX17-99" fmla="*/ 2087897 w 2262025"/>
                <a:gd name="connsiteY17-100" fmla="*/ 1536867 h 2236200"/>
                <a:gd name="connsiteX18-101" fmla="*/ 2096523 w 2262025"/>
                <a:gd name="connsiteY18-102" fmla="*/ 1812912 h 2236200"/>
                <a:gd name="connsiteX19-103" fmla="*/ 1906742 w 2262025"/>
                <a:gd name="connsiteY19-104" fmla="*/ 1942308 h 2236200"/>
                <a:gd name="connsiteX20-105" fmla="*/ 1785972 w 2262025"/>
                <a:gd name="connsiteY20-106" fmla="*/ 2192474 h 2236200"/>
                <a:gd name="connsiteX21-107" fmla="*/ 1458168 w 2262025"/>
                <a:gd name="connsiteY21-108" fmla="*/ 2218354 h 2236200"/>
                <a:gd name="connsiteX22-109" fmla="*/ 1208002 w 2262025"/>
                <a:gd name="connsiteY22-110" fmla="*/ 2002693 h 2236200"/>
                <a:gd name="connsiteX23-111" fmla="*/ 1113112 w 2262025"/>
                <a:gd name="connsiteY23-112" fmla="*/ 1709395 h 2236200"/>
                <a:gd name="connsiteX24-113" fmla="*/ 1000968 w 2262025"/>
                <a:gd name="connsiteY24-114" fmla="*/ 2140716 h 2236200"/>
                <a:gd name="connsiteX25-115" fmla="*/ 526515 w 2262025"/>
                <a:gd name="connsiteY25-116" fmla="*/ 2132089 h 2236200"/>
                <a:gd name="connsiteX26-117" fmla="*/ 466131 w 2262025"/>
                <a:gd name="connsiteY26-118" fmla="*/ 1959561 h 2236200"/>
                <a:gd name="connsiteX27-119" fmla="*/ 138327 w 2262025"/>
                <a:gd name="connsiteY27-120" fmla="*/ 1812912 h 2236200"/>
                <a:gd name="connsiteX28-121" fmla="*/ 302229 w 2262025"/>
                <a:gd name="connsiteY28-122" fmla="*/ 1355712 h 2236200"/>
                <a:gd name="connsiteX29-123" fmla="*/ 155580 w 2262025"/>
                <a:gd name="connsiteY29-124" fmla="*/ 1321206 h 2236200"/>
                <a:gd name="connsiteX30-125" fmla="*/ 304 w 2262025"/>
                <a:gd name="connsiteY30-126" fmla="*/ 1019282 h 2236200"/>
                <a:gd name="connsiteX31-127" fmla="*/ 129700 w 2262025"/>
                <a:gd name="connsiteY31-128" fmla="*/ 786368 h 2236200"/>
                <a:gd name="connsiteX0-129" fmla="*/ 129700 w 2262025"/>
                <a:gd name="connsiteY0-130" fmla="*/ 786368 h 2233050"/>
                <a:gd name="connsiteX1-131" fmla="*/ 86568 w 2262025"/>
                <a:gd name="connsiteY1-132" fmla="*/ 562082 h 2233050"/>
                <a:gd name="connsiteX2-133" fmla="*/ 276349 w 2262025"/>
                <a:gd name="connsiteY2-134" fmla="*/ 424059 h 2233050"/>
                <a:gd name="connsiteX3-135" fmla="*/ 690417 w 2262025"/>
                <a:gd name="connsiteY3-136" fmla="*/ 424059 h 2233050"/>
                <a:gd name="connsiteX4-137" fmla="*/ 724923 w 2262025"/>
                <a:gd name="connsiteY4-138" fmla="*/ 320542 h 2233050"/>
                <a:gd name="connsiteX5-139" fmla="*/ 768055 w 2262025"/>
                <a:gd name="connsiteY5-140" fmla="*/ 165267 h 2233050"/>
                <a:gd name="connsiteX6-141" fmla="*/ 1026848 w 2262025"/>
                <a:gd name="connsiteY6-142" fmla="*/ 35870 h 2233050"/>
                <a:gd name="connsiteX7-143" fmla="*/ 1199376 w 2262025"/>
                <a:gd name="connsiteY7-144" fmla="*/ 35870 h 2233050"/>
                <a:gd name="connsiteX8-145" fmla="*/ 1406410 w 2262025"/>
                <a:gd name="connsiteY8-146" fmla="*/ 9991 h 2233050"/>
                <a:gd name="connsiteX9-147" fmla="*/ 1673829 w 2262025"/>
                <a:gd name="connsiteY9-148" fmla="*/ 225651 h 2233050"/>
                <a:gd name="connsiteX10-149" fmla="*/ 1699708 w 2262025"/>
                <a:gd name="connsiteY10-150" fmla="*/ 458565 h 2233050"/>
                <a:gd name="connsiteX11-151" fmla="*/ 1880863 w 2262025"/>
                <a:gd name="connsiteY11-152" fmla="*/ 424059 h 2233050"/>
                <a:gd name="connsiteX12-153" fmla="*/ 2156908 w 2262025"/>
                <a:gd name="connsiteY12-154" fmla="*/ 639719 h 2233050"/>
                <a:gd name="connsiteX13-155" fmla="*/ 2113776 w 2262025"/>
                <a:gd name="connsiteY13-156" fmla="*/ 786368 h 2233050"/>
                <a:gd name="connsiteX14-157" fmla="*/ 2225919 w 2262025"/>
                <a:gd name="connsiteY14-158" fmla="*/ 846753 h 2233050"/>
                <a:gd name="connsiteX15-159" fmla="*/ 2243172 w 2262025"/>
                <a:gd name="connsiteY15-160" fmla="*/ 1200436 h 2233050"/>
                <a:gd name="connsiteX16-161" fmla="*/ 1975753 w 2262025"/>
                <a:gd name="connsiteY16-162" fmla="*/ 1390217 h 2233050"/>
                <a:gd name="connsiteX17-163" fmla="*/ 2087897 w 2262025"/>
                <a:gd name="connsiteY17-164" fmla="*/ 1536867 h 2233050"/>
                <a:gd name="connsiteX18-165" fmla="*/ 2096523 w 2262025"/>
                <a:gd name="connsiteY18-166" fmla="*/ 1812912 h 2233050"/>
                <a:gd name="connsiteX19-167" fmla="*/ 1906742 w 2262025"/>
                <a:gd name="connsiteY19-168" fmla="*/ 1942308 h 2233050"/>
                <a:gd name="connsiteX20-169" fmla="*/ 1760092 w 2262025"/>
                <a:gd name="connsiteY20-170" fmla="*/ 2183847 h 2233050"/>
                <a:gd name="connsiteX21-171" fmla="*/ 1458168 w 2262025"/>
                <a:gd name="connsiteY21-172" fmla="*/ 2218354 h 2233050"/>
                <a:gd name="connsiteX22-173" fmla="*/ 1208002 w 2262025"/>
                <a:gd name="connsiteY22-174" fmla="*/ 2002693 h 2233050"/>
                <a:gd name="connsiteX23-175" fmla="*/ 1113112 w 2262025"/>
                <a:gd name="connsiteY23-176" fmla="*/ 1709395 h 2233050"/>
                <a:gd name="connsiteX24-177" fmla="*/ 1000968 w 2262025"/>
                <a:gd name="connsiteY24-178" fmla="*/ 2140716 h 2233050"/>
                <a:gd name="connsiteX25-179" fmla="*/ 526515 w 2262025"/>
                <a:gd name="connsiteY25-180" fmla="*/ 2132089 h 2233050"/>
                <a:gd name="connsiteX26-181" fmla="*/ 466131 w 2262025"/>
                <a:gd name="connsiteY26-182" fmla="*/ 1959561 h 2233050"/>
                <a:gd name="connsiteX27-183" fmla="*/ 138327 w 2262025"/>
                <a:gd name="connsiteY27-184" fmla="*/ 1812912 h 2233050"/>
                <a:gd name="connsiteX28-185" fmla="*/ 302229 w 2262025"/>
                <a:gd name="connsiteY28-186" fmla="*/ 1355712 h 2233050"/>
                <a:gd name="connsiteX29-187" fmla="*/ 155580 w 2262025"/>
                <a:gd name="connsiteY29-188" fmla="*/ 1321206 h 2233050"/>
                <a:gd name="connsiteX30-189" fmla="*/ 304 w 2262025"/>
                <a:gd name="connsiteY30-190" fmla="*/ 1019282 h 2233050"/>
                <a:gd name="connsiteX31-191" fmla="*/ 129700 w 2262025"/>
                <a:gd name="connsiteY31-192" fmla="*/ 786368 h 2233050"/>
                <a:gd name="connsiteX0-193" fmla="*/ 129700 w 2262025"/>
                <a:gd name="connsiteY0-194" fmla="*/ 786368 h 2238369"/>
                <a:gd name="connsiteX1-195" fmla="*/ 86568 w 2262025"/>
                <a:gd name="connsiteY1-196" fmla="*/ 562082 h 2238369"/>
                <a:gd name="connsiteX2-197" fmla="*/ 276349 w 2262025"/>
                <a:gd name="connsiteY2-198" fmla="*/ 424059 h 2238369"/>
                <a:gd name="connsiteX3-199" fmla="*/ 690417 w 2262025"/>
                <a:gd name="connsiteY3-200" fmla="*/ 424059 h 2238369"/>
                <a:gd name="connsiteX4-201" fmla="*/ 724923 w 2262025"/>
                <a:gd name="connsiteY4-202" fmla="*/ 320542 h 2238369"/>
                <a:gd name="connsiteX5-203" fmla="*/ 768055 w 2262025"/>
                <a:gd name="connsiteY5-204" fmla="*/ 165267 h 2238369"/>
                <a:gd name="connsiteX6-205" fmla="*/ 1026848 w 2262025"/>
                <a:gd name="connsiteY6-206" fmla="*/ 35870 h 2238369"/>
                <a:gd name="connsiteX7-207" fmla="*/ 1199376 w 2262025"/>
                <a:gd name="connsiteY7-208" fmla="*/ 35870 h 2238369"/>
                <a:gd name="connsiteX8-209" fmla="*/ 1406410 w 2262025"/>
                <a:gd name="connsiteY8-210" fmla="*/ 9991 h 2238369"/>
                <a:gd name="connsiteX9-211" fmla="*/ 1673829 w 2262025"/>
                <a:gd name="connsiteY9-212" fmla="*/ 225651 h 2238369"/>
                <a:gd name="connsiteX10-213" fmla="*/ 1699708 w 2262025"/>
                <a:gd name="connsiteY10-214" fmla="*/ 458565 h 2238369"/>
                <a:gd name="connsiteX11-215" fmla="*/ 1880863 w 2262025"/>
                <a:gd name="connsiteY11-216" fmla="*/ 424059 h 2238369"/>
                <a:gd name="connsiteX12-217" fmla="*/ 2156908 w 2262025"/>
                <a:gd name="connsiteY12-218" fmla="*/ 639719 h 2238369"/>
                <a:gd name="connsiteX13-219" fmla="*/ 2113776 w 2262025"/>
                <a:gd name="connsiteY13-220" fmla="*/ 786368 h 2238369"/>
                <a:gd name="connsiteX14-221" fmla="*/ 2225919 w 2262025"/>
                <a:gd name="connsiteY14-222" fmla="*/ 846753 h 2238369"/>
                <a:gd name="connsiteX15-223" fmla="*/ 2243172 w 2262025"/>
                <a:gd name="connsiteY15-224" fmla="*/ 1200436 h 2238369"/>
                <a:gd name="connsiteX16-225" fmla="*/ 1975753 w 2262025"/>
                <a:gd name="connsiteY16-226" fmla="*/ 1390217 h 2238369"/>
                <a:gd name="connsiteX17-227" fmla="*/ 2087897 w 2262025"/>
                <a:gd name="connsiteY17-228" fmla="*/ 1536867 h 2238369"/>
                <a:gd name="connsiteX18-229" fmla="*/ 2096523 w 2262025"/>
                <a:gd name="connsiteY18-230" fmla="*/ 1812912 h 2238369"/>
                <a:gd name="connsiteX19-231" fmla="*/ 1906742 w 2262025"/>
                <a:gd name="connsiteY19-232" fmla="*/ 1942308 h 2238369"/>
                <a:gd name="connsiteX20-233" fmla="*/ 1760092 w 2262025"/>
                <a:gd name="connsiteY20-234" fmla="*/ 2183847 h 2238369"/>
                <a:gd name="connsiteX21-235" fmla="*/ 1458168 w 2262025"/>
                <a:gd name="connsiteY21-236" fmla="*/ 2218354 h 2238369"/>
                <a:gd name="connsiteX22-237" fmla="*/ 1208002 w 2262025"/>
                <a:gd name="connsiteY22-238" fmla="*/ 2002693 h 2238369"/>
                <a:gd name="connsiteX23-239" fmla="*/ 1113112 w 2262025"/>
                <a:gd name="connsiteY23-240" fmla="*/ 1709395 h 2238369"/>
                <a:gd name="connsiteX24-241" fmla="*/ 1000968 w 2262025"/>
                <a:gd name="connsiteY24-242" fmla="*/ 2140716 h 2238369"/>
                <a:gd name="connsiteX25-243" fmla="*/ 586900 w 2262025"/>
                <a:gd name="connsiteY25-244" fmla="*/ 2226979 h 2238369"/>
                <a:gd name="connsiteX26-245" fmla="*/ 466131 w 2262025"/>
                <a:gd name="connsiteY26-246" fmla="*/ 1959561 h 2238369"/>
                <a:gd name="connsiteX27-247" fmla="*/ 138327 w 2262025"/>
                <a:gd name="connsiteY27-248" fmla="*/ 1812912 h 2238369"/>
                <a:gd name="connsiteX28-249" fmla="*/ 302229 w 2262025"/>
                <a:gd name="connsiteY28-250" fmla="*/ 1355712 h 2238369"/>
                <a:gd name="connsiteX29-251" fmla="*/ 155580 w 2262025"/>
                <a:gd name="connsiteY29-252" fmla="*/ 1321206 h 2238369"/>
                <a:gd name="connsiteX30-253" fmla="*/ 304 w 2262025"/>
                <a:gd name="connsiteY30-254" fmla="*/ 1019282 h 2238369"/>
                <a:gd name="connsiteX31-255" fmla="*/ 129700 w 2262025"/>
                <a:gd name="connsiteY31-256" fmla="*/ 786368 h 2238369"/>
                <a:gd name="connsiteX0-257" fmla="*/ 129700 w 2262025"/>
                <a:gd name="connsiteY0-258" fmla="*/ 786368 h 2234757"/>
                <a:gd name="connsiteX1-259" fmla="*/ 86568 w 2262025"/>
                <a:gd name="connsiteY1-260" fmla="*/ 562082 h 2234757"/>
                <a:gd name="connsiteX2-261" fmla="*/ 276349 w 2262025"/>
                <a:gd name="connsiteY2-262" fmla="*/ 424059 h 2234757"/>
                <a:gd name="connsiteX3-263" fmla="*/ 690417 w 2262025"/>
                <a:gd name="connsiteY3-264" fmla="*/ 424059 h 2234757"/>
                <a:gd name="connsiteX4-265" fmla="*/ 724923 w 2262025"/>
                <a:gd name="connsiteY4-266" fmla="*/ 320542 h 2234757"/>
                <a:gd name="connsiteX5-267" fmla="*/ 768055 w 2262025"/>
                <a:gd name="connsiteY5-268" fmla="*/ 165267 h 2234757"/>
                <a:gd name="connsiteX6-269" fmla="*/ 1026848 w 2262025"/>
                <a:gd name="connsiteY6-270" fmla="*/ 35870 h 2234757"/>
                <a:gd name="connsiteX7-271" fmla="*/ 1199376 w 2262025"/>
                <a:gd name="connsiteY7-272" fmla="*/ 35870 h 2234757"/>
                <a:gd name="connsiteX8-273" fmla="*/ 1406410 w 2262025"/>
                <a:gd name="connsiteY8-274" fmla="*/ 9991 h 2234757"/>
                <a:gd name="connsiteX9-275" fmla="*/ 1673829 w 2262025"/>
                <a:gd name="connsiteY9-276" fmla="*/ 225651 h 2234757"/>
                <a:gd name="connsiteX10-277" fmla="*/ 1699708 w 2262025"/>
                <a:gd name="connsiteY10-278" fmla="*/ 458565 h 2234757"/>
                <a:gd name="connsiteX11-279" fmla="*/ 1880863 w 2262025"/>
                <a:gd name="connsiteY11-280" fmla="*/ 424059 h 2234757"/>
                <a:gd name="connsiteX12-281" fmla="*/ 2156908 w 2262025"/>
                <a:gd name="connsiteY12-282" fmla="*/ 639719 h 2234757"/>
                <a:gd name="connsiteX13-283" fmla="*/ 2113776 w 2262025"/>
                <a:gd name="connsiteY13-284" fmla="*/ 786368 h 2234757"/>
                <a:gd name="connsiteX14-285" fmla="*/ 2225919 w 2262025"/>
                <a:gd name="connsiteY14-286" fmla="*/ 846753 h 2234757"/>
                <a:gd name="connsiteX15-287" fmla="*/ 2243172 w 2262025"/>
                <a:gd name="connsiteY15-288" fmla="*/ 1200436 h 2234757"/>
                <a:gd name="connsiteX16-289" fmla="*/ 1975753 w 2262025"/>
                <a:gd name="connsiteY16-290" fmla="*/ 1390217 h 2234757"/>
                <a:gd name="connsiteX17-291" fmla="*/ 2087897 w 2262025"/>
                <a:gd name="connsiteY17-292" fmla="*/ 1536867 h 2234757"/>
                <a:gd name="connsiteX18-293" fmla="*/ 2096523 w 2262025"/>
                <a:gd name="connsiteY18-294" fmla="*/ 1812912 h 2234757"/>
                <a:gd name="connsiteX19-295" fmla="*/ 1906742 w 2262025"/>
                <a:gd name="connsiteY19-296" fmla="*/ 1942308 h 2234757"/>
                <a:gd name="connsiteX20-297" fmla="*/ 1760092 w 2262025"/>
                <a:gd name="connsiteY20-298" fmla="*/ 2183847 h 2234757"/>
                <a:gd name="connsiteX21-299" fmla="*/ 1458168 w 2262025"/>
                <a:gd name="connsiteY21-300" fmla="*/ 2218354 h 2234757"/>
                <a:gd name="connsiteX22-301" fmla="*/ 1208002 w 2262025"/>
                <a:gd name="connsiteY22-302" fmla="*/ 2002693 h 2234757"/>
                <a:gd name="connsiteX23-303" fmla="*/ 1113112 w 2262025"/>
                <a:gd name="connsiteY23-304" fmla="*/ 1709395 h 2234757"/>
                <a:gd name="connsiteX24-305" fmla="*/ 1000968 w 2262025"/>
                <a:gd name="connsiteY24-306" fmla="*/ 2140716 h 2234757"/>
                <a:gd name="connsiteX25-307" fmla="*/ 586900 w 2262025"/>
                <a:gd name="connsiteY25-308" fmla="*/ 2226979 h 2234757"/>
                <a:gd name="connsiteX26-309" fmla="*/ 466131 w 2262025"/>
                <a:gd name="connsiteY26-310" fmla="*/ 1959561 h 2234757"/>
                <a:gd name="connsiteX27-311" fmla="*/ 138327 w 2262025"/>
                <a:gd name="connsiteY27-312" fmla="*/ 1812912 h 2234757"/>
                <a:gd name="connsiteX28-313" fmla="*/ 302229 w 2262025"/>
                <a:gd name="connsiteY28-314" fmla="*/ 1355712 h 2234757"/>
                <a:gd name="connsiteX29-315" fmla="*/ 155580 w 2262025"/>
                <a:gd name="connsiteY29-316" fmla="*/ 1321206 h 2234757"/>
                <a:gd name="connsiteX30-317" fmla="*/ 304 w 2262025"/>
                <a:gd name="connsiteY30-318" fmla="*/ 1019282 h 2234757"/>
                <a:gd name="connsiteX31-319" fmla="*/ 129700 w 2262025"/>
                <a:gd name="connsiteY31-320" fmla="*/ 786368 h 2234757"/>
                <a:gd name="connsiteX0-321" fmla="*/ 129700 w 2262025"/>
                <a:gd name="connsiteY0-322" fmla="*/ 786368 h 2237156"/>
                <a:gd name="connsiteX1-323" fmla="*/ 86568 w 2262025"/>
                <a:gd name="connsiteY1-324" fmla="*/ 562082 h 2237156"/>
                <a:gd name="connsiteX2-325" fmla="*/ 276349 w 2262025"/>
                <a:gd name="connsiteY2-326" fmla="*/ 424059 h 2237156"/>
                <a:gd name="connsiteX3-327" fmla="*/ 690417 w 2262025"/>
                <a:gd name="connsiteY3-328" fmla="*/ 424059 h 2237156"/>
                <a:gd name="connsiteX4-329" fmla="*/ 724923 w 2262025"/>
                <a:gd name="connsiteY4-330" fmla="*/ 320542 h 2237156"/>
                <a:gd name="connsiteX5-331" fmla="*/ 768055 w 2262025"/>
                <a:gd name="connsiteY5-332" fmla="*/ 165267 h 2237156"/>
                <a:gd name="connsiteX6-333" fmla="*/ 1026848 w 2262025"/>
                <a:gd name="connsiteY6-334" fmla="*/ 35870 h 2237156"/>
                <a:gd name="connsiteX7-335" fmla="*/ 1199376 w 2262025"/>
                <a:gd name="connsiteY7-336" fmla="*/ 35870 h 2237156"/>
                <a:gd name="connsiteX8-337" fmla="*/ 1406410 w 2262025"/>
                <a:gd name="connsiteY8-338" fmla="*/ 9991 h 2237156"/>
                <a:gd name="connsiteX9-339" fmla="*/ 1673829 w 2262025"/>
                <a:gd name="connsiteY9-340" fmla="*/ 225651 h 2237156"/>
                <a:gd name="connsiteX10-341" fmla="*/ 1699708 w 2262025"/>
                <a:gd name="connsiteY10-342" fmla="*/ 458565 h 2237156"/>
                <a:gd name="connsiteX11-343" fmla="*/ 1880863 w 2262025"/>
                <a:gd name="connsiteY11-344" fmla="*/ 424059 h 2237156"/>
                <a:gd name="connsiteX12-345" fmla="*/ 2156908 w 2262025"/>
                <a:gd name="connsiteY12-346" fmla="*/ 639719 h 2237156"/>
                <a:gd name="connsiteX13-347" fmla="*/ 2113776 w 2262025"/>
                <a:gd name="connsiteY13-348" fmla="*/ 786368 h 2237156"/>
                <a:gd name="connsiteX14-349" fmla="*/ 2225919 w 2262025"/>
                <a:gd name="connsiteY14-350" fmla="*/ 846753 h 2237156"/>
                <a:gd name="connsiteX15-351" fmla="*/ 2243172 w 2262025"/>
                <a:gd name="connsiteY15-352" fmla="*/ 1200436 h 2237156"/>
                <a:gd name="connsiteX16-353" fmla="*/ 1975753 w 2262025"/>
                <a:gd name="connsiteY16-354" fmla="*/ 1390217 h 2237156"/>
                <a:gd name="connsiteX17-355" fmla="*/ 2087897 w 2262025"/>
                <a:gd name="connsiteY17-356" fmla="*/ 1536867 h 2237156"/>
                <a:gd name="connsiteX18-357" fmla="*/ 2096523 w 2262025"/>
                <a:gd name="connsiteY18-358" fmla="*/ 1812912 h 2237156"/>
                <a:gd name="connsiteX19-359" fmla="*/ 1906742 w 2262025"/>
                <a:gd name="connsiteY19-360" fmla="*/ 1942308 h 2237156"/>
                <a:gd name="connsiteX20-361" fmla="*/ 1760092 w 2262025"/>
                <a:gd name="connsiteY20-362" fmla="*/ 2183847 h 2237156"/>
                <a:gd name="connsiteX21-363" fmla="*/ 1458168 w 2262025"/>
                <a:gd name="connsiteY21-364" fmla="*/ 2218354 h 2237156"/>
                <a:gd name="connsiteX22-365" fmla="*/ 1208002 w 2262025"/>
                <a:gd name="connsiteY22-366" fmla="*/ 2002693 h 2237156"/>
                <a:gd name="connsiteX23-367" fmla="*/ 1113112 w 2262025"/>
                <a:gd name="connsiteY23-368" fmla="*/ 1709395 h 2237156"/>
                <a:gd name="connsiteX24-369" fmla="*/ 1000968 w 2262025"/>
                <a:gd name="connsiteY24-370" fmla="*/ 2140716 h 2237156"/>
                <a:gd name="connsiteX25-371" fmla="*/ 586900 w 2262025"/>
                <a:gd name="connsiteY25-372" fmla="*/ 2226979 h 2237156"/>
                <a:gd name="connsiteX26-373" fmla="*/ 431625 w 2262025"/>
                <a:gd name="connsiteY26-374" fmla="*/ 1976814 h 2237156"/>
                <a:gd name="connsiteX27-375" fmla="*/ 138327 w 2262025"/>
                <a:gd name="connsiteY27-376" fmla="*/ 1812912 h 2237156"/>
                <a:gd name="connsiteX28-377" fmla="*/ 302229 w 2262025"/>
                <a:gd name="connsiteY28-378" fmla="*/ 1355712 h 2237156"/>
                <a:gd name="connsiteX29-379" fmla="*/ 155580 w 2262025"/>
                <a:gd name="connsiteY29-380" fmla="*/ 1321206 h 2237156"/>
                <a:gd name="connsiteX30-381" fmla="*/ 304 w 2262025"/>
                <a:gd name="connsiteY30-382" fmla="*/ 1019282 h 2237156"/>
                <a:gd name="connsiteX31-383" fmla="*/ 129700 w 2262025"/>
                <a:gd name="connsiteY31-384" fmla="*/ 786368 h 2237156"/>
                <a:gd name="connsiteX0-385" fmla="*/ 129700 w 2262025"/>
                <a:gd name="connsiteY0-386" fmla="*/ 786368 h 2237156"/>
                <a:gd name="connsiteX1-387" fmla="*/ 86568 w 2262025"/>
                <a:gd name="connsiteY1-388" fmla="*/ 562082 h 2237156"/>
                <a:gd name="connsiteX2-389" fmla="*/ 276349 w 2262025"/>
                <a:gd name="connsiteY2-390" fmla="*/ 424059 h 2237156"/>
                <a:gd name="connsiteX3-391" fmla="*/ 690417 w 2262025"/>
                <a:gd name="connsiteY3-392" fmla="*/ 424059 h 2237156"/>
                <a:gd name="connsiteX4-393" fmla="*/ 724923 w 2262025"/>
                <a:gd name="connsiteY4-394" fmla="*/ 320542 h 2237156"/>
                <a:gd name="connsiteX5-395" fmla="*/ 768055 w 2262025"/>
                <a:gd name="connsiteY5-396" fmla="*/ 165267 h 2237156"/>
                <a:gd name="connsiteX6-397" fmla="*/ 1026848 w 2262025"/>
                <a:gd name="connsiteY6-398" fmla="*/ 35870 h 2237156"/>
                <a:gd name="connsiteX7-399" fmla="*/ 1199376 w 2262025"/>
                <a:gd name="connsiteY7-400" fmla="*/ 35870 h 2237156"/>
                <a:gd name="connsiteX8-401" fmla="*/ 1406410 w 2262025"/>
                <a:gd name="connsiteY8-402" fmla="*/ 9991 h 2237156"/>
                <a:gd name="connsiteX9-403" fmla="*/ 1673829 w 2262025"/>
                <a:gd name="connsiteY9-404" fmla="*/ 225651 h 2237156"/>
                <a:gd name="connsiteX10-405" fmla="*/ 1699708 w 2262025"/>
                <a:gd name="connsiteY10-406" fmla="*/ 458565 h 2237156"/>
                <a:gd name="connsiteX11-407" fmla="*/ 1880863 w 2262025"/>
                <a:gd name="connsiteY11-408" fmla="*/ 424059 h 2237156"/>
                <a:gd name="connsiteX12-409" fmla="*/ 2156908 w 2262025"/>
                <a:gd name="connsiteY12-410" fmla="*/ 639719 h 2237156"/>
                <a:gd name="connsiteX13-411" fmla="*/ 2113776 w 2262025"/>
                <a:gd name="connsiteY13-412" fmla="*/ 786368 h 2237156"/>
                <a:gd name="connsiteX14-413" fmla="*/ 2225919 w 2262025"/>
                <a:gd name="connsiteY14-414" fmla="*/ 846753 h 2237156"/>
                <a:gd name="connsiteX15-415" fmla="*/ 2243172 w 2262025"/>
                <a:gd name="connsiteY15-416" fmla="*/ 1200436 h 2237156"/>
                <a:gd name="connsiteX16-417" fmla="*/ 1975753 w 2262025"/>
                <a:gd name="connsiteY16-418" fmla="*/ 1390217 h 2237156"/>
                <a:gd name="connsiteX17-419" fmla="*/ 2087897 w 2262025"/>
                <a:gd name="connsiteY17-420" fmla="*/ 1536867 h 2237156"/>
                <a:gd name="connsiteX18-421" fmla="*/ 2096523 w 2262025"/>
                <a:gd name="connsiteY18-422" fmla="*/ 1812912 h 2237156"/>
                <a:gd name="connsiteX19-423" fmla="*/ 1906742 w 2262025"/>
                <a:gd name="connsiteY19-424" fmla="*/ 1942308 h 2237156"/>
                <a:gd name="connsiteX20-425" fmla="*/ 1760092 w 2262025"/>
                <a:gd name="connsiteY20-426" fmla="*/ 2183847 h 2237156"/>
                <a:gd name="connsiteX21-427" fmla="*/ 1458168 w 2262025"/>
                <a:gd name="connsiteY21-428" fmla="*/ 2218354 h 2237156"/>
                <a:gd name="connsiteX22-429" fmla="*/ 1208002 w 2262025"/>
                <a:gd name="connsiteY22-430" fmla="*/ 2002693 h 2237156"/>
                <a:gd name="connsiteX23-431" fmla="*/ 1113112 w 2262025"/>
                <a:gd name="connsiteY23-432" fmla="*/ 1709395 h 2237156"/>
                <a:gd name="connsiteX24-433" fmla="*/ 1000968 w 2262025"/>
                <a:gd name="connsiteY24-434" fmla="*/ 2140716 h 2237156"/>
                <a:gd name="connsiteX25-435" fmla="*/ 586900 w 2262025"/>
                <a:gd name="connsiteY25-436" fmla="*/ 2226979 h 2237156"/>
                <a:gd name="connsiteX26-437" fmla="*/ 431625 w 2262025"/>
                <a:gd name="connsiteY26-438" fmla="*/ 1976814 h 2237156"/>
                <a:gd name="connsiteX27-439" fmla="*/ 138327 w 2262025"/>
                <a:gd name="connsiteY27-440" fmla="*/ 1812912 h 2237156"/>
                <a:gd name="connsiteX28-441" fmla="*/ 302229 w 2262025"/>
                <a:gd name="connsiteY28-442" fmla="*/ 1355712 h 2237156"/>
                <a:gd name="connsiteX29-443" fmla="*/ 155580 w 2262025"/>
                <a:gd name="connsiteY29-444" fmla="*/ 1321206 h 2237156"/>
                <a:gd name="connsiteX30-445" fmla="*/ 304 w 2262025"/>
                <a:gd name="connsiteY30-446" fmla="*/ 1019282 h 2237156"/>
                <a:gd name="connsiteX31-447" fmla="*/ 129700 w 2262025"/>
                <a:gd name="connsiteY31-448" fmla="*/ 786368 h 2237156"/>
                <a:gd name="connsiteX0-449" fmla="*/ 129700 w 2262025"/>
                <a:gd name="connsiteY0-450" fmla="*/ 786368 h 2237156"/>
                <a:gd name="connsiteX1-451" fmla="*/ 86568 w 2262025"/>
                <a:gd name="connsiteY1-452" fmla="*/ 562082 h 2237156"/>
                <a:gd name="connsiteX2-453" fmla="*/ 276349 w 2262025"/>
                <a:gd name="connsiteY2-454" fmla="*/ 424059 h 2237156"/>
                <a:gd name="connsiteX3-455" fmla="*/ 690417 w 2262025"/>
                <a:gd name="connsiteY3-456" fmla="*/ 424059 h 2237156"/>
                <a:gd name="connsiteX4-457" fmla="*/ 724923 w 2262025"/>
                <a:gd name="connsiteY4-458" fmla="*/ 320542 h 2237156"/>
                <a:gd name="connsiteX5-459" fmla="*/ 768055 w 2262025"/>
                <a:gd name="connsiteY5-460" fmla="*/ 165267 h 2237156"/>
                <a:gd name="connsiteX6-461" fmla="*/ 1026848 w 2262025"/>
                <a:gd name="connsiteY6-462" fmla="*/ 35870 h 2237156"/>
                <a:gd name="connsiteX7-463" fmla="*/ 1199376 w 2262025"/>
                <a:gd name="connsiteY7-464" fmla="*/ 35870 h 2237156"/>
                <a:gd name="connsiteX8-465" fmla="*/ 1406410 w 2262025"/>
                <a:gd name="connsiteY8-466" fmla="*/ 9991 h 2237156"/>
                <a:gd name="connsiteX9-467" fmla="*/ 1673829 w 2262025"/>
                <a:gd name="connsiteY9-468" fmla="*/ 225651 h 2237156"/>
                <a:gd name="connsiteX10-469" fmla="*/ 1699708 w 2262025"/>
                <a:gd name="connsiteY10-470" fmla="*/ 458565 h 2237156"/>
                <a:gd name="connsiteX11-471" fmla="*/ 1880863 w 2262025"/>
                <a:gd name="connsiteY11-472" fmla="*/ 424059 h 2237156"/>
                <a:gd name="connsiteX12-473" fmla="*/ 2156908 w 2262025"/>
                <a:gd name="connsiteY12-474" fmla="*/ 639719 h 2237156"/>
                <a:gd name="connsiteX13-475" fmla="*/ 2113776 w 2262025"/>
                <a:gd name="connsiteY13-476" fmla="*/ 786368 h 2237156"/>
                <a:gd name="connsiteX14-477" fmla="*/ 2225919 w 2262025"/>
                <a:gd name="connsiteY14-478" fmla="*/ 846753 h 2237156"/>
                <a:gd name="connsiteX15-479" fmla="*/ 2243172 w 2262025"/>
                <a:gd name="connsiteY15-480" fmla="*/ 1200436 h 2237156"/>
                <a:gd name="connsiteX16-481" fmla="*/ 1975753 w 2262025"/>
                <a:gd name="connsiteY16-482" fmla="*/ 1390217 h 2237156"/>
                <a:gd name="connsiteX17-483" fmla="*/ 2087897 w 2262025"/>
                <a:gd name="connsiteY17-484" fmla="*/ 1536867 h 2237156"/>
                <a:gd name="connsiteX18-485" fmla="*/ 2096523 w 2262025"/>
                <a:gd name="connsiteY18-486" fmla="*/ 1812912 h 2237156"/>
                <a:gd name="connsiteX19-487" fmla="*/ 1906742 w 2262025"/>
                <a:gd name="connsiteY19-488" fmla="*/ 1942308 h 2237156"/>
                <a:gd name="connsiteX20-489" fmla="*/ 1760092 w 2262025"/>
                <a:gd name="connsiteY20-490" fmla="*/ 2183847 h 2237156"/>
                <a:gd name="connsiteX21-491" fmla="*/ 1458168 w 2262025"/>
                <a:gd name="connsiteY21-492" fmla="*/ 2218354 h 2237156"/>
                <a:gd name="connsiteX22-493" fmla="*/ 1208002 w 2262025"/>
                <a:gd name="connsiteY22-494" fmla="*/ 2002693 h 2237156"/>
                <a:gd name="connsiteX23-495" fmla="*/ 1113112 w 2262025"/>
                <a:gd name="connsiteY23-496" fmla="*/ 1709395 h 2237156"/>
                <a:gd name="connsiteX24-497" fmla="*/ 1000968 w 2262025"/>
                <a:gd name="connsiteY24-498" fmla="*/ 2140716 h 2237156"/>
                <a:gd name="connsiteX25-499" fmla="*/ 586900 w 2262025"/>
                <a:gd name="connsiteY25-500" fmla="*/ 2226979 h 2237156"/>
                <a:gd name="connsiteX26-501" fmla="*/ 431625 w 2262025"/>
                <a:gd name="connsiteY26-502" fmla="*/ 1976814 h 2237156"/>
                <a:gd name="connsiteX27-503" fmla="*/ 138327 w 2262025"/>
                <a:gd name="connsiteY27-504" fmla="*/ 1812912 h 2237156"/>
                <a:gd name="connsiteX28-505" fmla="*/ 302229 w 2262025"/>
                <a:gd name="connsiteY28-506" fmla="*/ 1355712 h 2237156"/>
                <a:gd name="connsiteX29-507" fmla="*/ 155580 w 2262025"/>
                <a:gd name="connsiteY29-508" fmla="*/ 1321206 h 2237156"/>
                <a:gd name="connsiteX30-509" fmla="*/ 304 w 2262025"/>
                <a:gd name="connsiteY30-510" fmla="*/ 1019282 h 2237156"/>
                <a:gd name="connsiteX31-511" fmla="*/ 129700 w 2262025"/>
                <a:gd name="connsiteY31-512" fmla="*/ 786368 h 2237156"/>
                <a:gd name="connsiteX0-513" fmla="*/ 129700 w 2262025"/>
                <a:gd name="connsiteY0-514" fmla="*/ 786368 h 2237156"/>
                <a:gd name="connsiteX1-515" fmla="*/ 86568 w 2262025"/>
                <a:gd name="connsiteY1-516" fmla="*/ 562082 h 2237156"/>
                <a:gd name="connsiteX2-517" fmla="*/ 276349 w 2262025"/>
                <a:gd name="connsiteY2-518" fmla="*/ 424059 h 2237156"/>
                <a:gd name="connsiteX3-519" fmla="*/ 690417 w 2262025"/>
                <a:gd name="connsiteY3-520" fmla="*/ 424059 h 2237156"/>
                <a:gd name="connsiteX4-521" fmla="*/ 724923 w 2262025"/>
                <a:gd name="connsiteY4-522" fmla="*/ 320542 h 2237156"/>
                <a:gd name="connsiteX5-523" fmla="*/ 768055 w 2262025"/>
                <a:gd name="connsiteY5-524" fmla="*/ 165267 h 2237156"/>
                <a:gd name="connsiteX6-525" fmla="*/ 1026848 w 2262025"/>
                <a:gd name="connsiteY6-526" fmla="*/ 35870 h 2237156"/>
                <a:gd name="connsiteX7-527" fmla="*/ 1199376 w 2262025"/>
                <a:gd name="connsiteY7-528" fmla="*/ 35870 h 2237156"/>
                <a:gd name="connsiteX8-529" fmla="*/ 1406410 w 2262025"/>
                <a:gd name="connsiteY8-530" fmla="*/ 9991 h 2237156"/>
                <a:gd name="connsiteX9-531" fmla="*/ 1673829 w 2262025"/>
                <a:gd name="connsiteY9-532" fmla="*/ 225651 h 2237156"/>
                <a:gd name="connsiteX10-533" fmla="*/ 1699708 w 2262025"/>
                <a:gd name="connsiteY10-534" fmla="*/ 458565 h 2237156"/>
                <a:gd name="connsiteX11-535" fmla="*/ 1880863 w 2262025"/>
                <a:gd name="connsiteY11-536" fmla="*/ 424059 h 2237156"/>
                <a:gd name="connsiteX12-537" fmla="*/ 2156908 w 2262025"/>
                <a:gd name="connsiteY12-538" fmla="*/ 639719 h 2237156"/>
                <a:gd name="connsiteX13-539" fmla="*/ 2113776 w 2262025"/>
                <a:gd name="connsiteY13-540" fmla="*/ 786368 h 2237156"/>
                <a:gd name="connsiteX14-541" fmla="*/ 2225919 w 2262025"/>
                <a:gd name="connsiteY14-542" fmla="*/ 846753 h 2237156"/>
                <a:gd name="connsiteX15-543" fmla="*/ 2243172 w 2262025"/>
                <a:gd name="connsiteY15-544" fmla="*/ 1200436 h 2237156"/>
                <a:gd name="connsiteX16-545" fmla="*/ 1975753 w 2262025"/>
                <a:gd name="connsiteY16-546" fmla="*/ 1390217 h 2237156"/>
                <a:gd name="connsiteX17-547" fmla="*/ 2087897 w 2262025"/>
                <a:gd name="connsiteY17-548" fmla="*/ 1536867 h 2237156"/>
                <a:gd name="connsiteX18-549" fmla="*/ 2096523 w 2262025"/>
                <a:gd name="connsiteY18-550" fmla="*/ 1812912 h 2237156"/>
                <a:gd name="connsiteX19-551" fmla="*/ 1906742 w 2262025"/>
                <a:gd name="connsiteY19-552" fmla="*/ 1942308 h 2237156"/>
                <a:gd name="connsiteX20-553" fmla="*/ 1760092 w 2262025"/>
                <a:gd name="connsiteY20-554" fmla="*/ 2183847 h 2237156"/>
                <a:gd name="connsiteX21-555" fmla="*/ 1458168 w 2262025"/>
                <a:gd name="connsiteY21-556" fmla="*/ 2218354 h 2237156"/>
                <a:gd name="connsiteX22-557" fmla="*/ 1208002 w 2262025"/>
                <a:gd name="connsiteY22-558" fmla="*/ 2002693 h 2237156"/>
                <a:gd name="connsiteX23-559" fmla="*/ 1113112 w 2262025"/>
                <a:gd name="connsiteY23-560" fmla="*/ 1709395 h 2237156"/>
                <a:gd name="connsiteX24-561" fmla="*/ 1000968 w 2262025"/>
                <a:gd name="connsiteY24-562" fmla="*/ 2140716 h 2237156"/>
                <a:gd name="connsiteX25-563" fmla="*/ 586900 w 2262025"/>
                <a:gd name="connsiteY25-564" fmla="*/ 2226979 h 2237156"/>
                <a:gd name="connsiteX26-565" fmla="*/ 431625 w 2262025"/>
                <a:gd name="connsiteY26-566" fmla="*/ 1976814 h 2237156"/>
                <a:gd name="connsiteX27-567" fmla="*/ 138327 w 2262025"/>
                <a:gd name="connsiteY27-568" fmla="*/ 1812912 h 2237156"/>
                <a:gd name="connsiteX28-569" fmla="*/ 302229 w 2262025"/>
                <a:gd name="connsiteY28-570" fmla="*/ 1355712 h 2237156"/>
                <a:gd name="connsiteX29-571" fmla="*/ 155580 w 2262025"/>
                <a:gd name="connsiteY29-572" fmla="*/ 1321206 h 2237156"/>
                <a:gd name="connsiteX30-573" fmla="*/ 304 w 2262025"/>
                <a:gd name="connsiteY30-574" fmla="*/ 1019282 h 2237156"/>
                <a:gd name="connsiteX31-575" fmla="*/ 129700 w 2262025"/>
                <a:gd name="connsiteY31-576" fmla="*/ 786368 h 2237156"/>
                <a:gd name="connsiteX0-577" fmla="*/ 129625 w 2261950"/>
                <a:gd name="connsiteY0-578" fmla="*/ 786368 h 2237156"/>
                <a:gd name="connsiteX1-579" fmla="*/ 86493 w 2261950"/>
                <a:gd name="connsiteY1-580" fmla="*/ 562082 h 2237156"/>
                <a:gd name="connsiteX2-581" fmla="*/ 276274 w 2261950"/>
                <a:gd name="connsiteY2-582" fmla="*/ 424059 h 2237156"/>
                <a:gd name="connsiteX3-583" fmla="*/ 690342 w 2261950"/>
                <a:gd name="connsiteY3-584" fmla="*/ 424059 h 2237156"/>
                <a:gd name="connsiteX4-585" fmla="*/ 724848 w 2261950"/>
                <a:gd name="connsiteY4-586" fmla="*/ 320542 h 2237156"/>
                <a:gd name="connsiteX5-587" fmla="*/ 767980 w 2261950"/>
                <a:gd name="connsiteY5-588" fmla="*/ 165267 h 2237156"/>
                <a:gd name="connsiteX6-589" fmla="*/ 1026773 w 2261950"/>
                <a:gd name="connsiteY6-590" fmla="*/ 35870 h 2237156"/>
                <a:gd name="connsiteX7-591" fmla="*/ 1199301 w 2261950"/>
                <a:gd name="connsiteY7-592" fmla="*/ 35870 h 2237156"/>
                <a:gd name="connsiteX8-593" fmla="*/ 1406335 w 2261950"/>
                <a:gd name="connsiteY8-594" fmla="*/ 9991 h 2237156"/>
                <a:gd name="connsiteX9-595" fmla="*/ 1673754 w 2261950"/>
                <a:gd name="connsiteY9-596" fmla="*/ 225651 h 2237156"/>
                <a:gd name="connsiteX10-597" fmla="*/ 1699633 w 2261950"/>
                <a:gd name="connsiteY10-598" fmla="*/ 458565 h 2237156"/>
                <a:gd name="connsiteX11-599" fmla="*/ 1880788 w 2261950"/>
                <a:gd name="connsiteY11-600" fmla="*/ 424059 h 2237156"/>
                <a:gd name="connsiteX12-601" fmla="*/ 2156833 w 2261950"/>
                <a:gd name="connsiteY12-602" fmla="*/ 639719 h 2237156"/>
                <a:gd name="connsiteX13-603" fmla="*/ 2113701 w 2261950"/>
                <a:gd name="connsiteY13-604" fmla="*/ 786368 h 2237156"/>
                <a:gd name="connsiteX14-605" fmla="*/ 2225844 w 2261950"/>
                <a:gd name="connsiteY14-606" fmla="*/ 846753 h 2237156"/>
                <a:gd name="connsiteX15-607" fmla="*/ 2243097 w 2261950"/>
                <a:gd name="connsiteY15-608" fmla="*/ 1200436 h 2237156"/>
                <a:gd name="connsiteX16-609" fmla="*/ 1975678 w 2261950"/>
                <a:gd name="connsiteY16-610" fmla="*/ 1390217 h 2237156"/>
                <a:gd name="connsiteX17-611" fmla="*/ 2087822 w 2261950"/>
                <a:gd name="connsiteY17-612" fmla="*/ 1536867 h 2237156"/>
                <a:gd name="connsiteX18-613" fmla="*/ 2096448 w 2261950"/>
                <a:gd name="connsiteY18-614" fmla="*/ 1812912 h 2237156"/>
                <a:gd name="connsiteX19-615" fmla="*/ 1906667 w 2261950"/>
                <a:gd name="connsiteY19-616" fmla="*/ 1942308 h 2237156"/>
                <a:gd name="connsiteX20-617" fmla="*/ 1760017 w 2261950"/>
                <a:gd name="connsiteY20-618" fmla="*/ 2183847 h 2237156"/>
                <a:gd name="connsiteX21-619" fmla="*/ 1458093 w 2261950"/>
                <a:gd name="connsiteY21-620" fmla="*/ 2218354 h 2237156"/>
                <a:gd name="connsiteX22-621" fmla="*/ 1207927 w 2261950"/>
                <a:gd name="connsiteY22-622" fmla="*/ 2002693 h 2237156"/>
                <a:gd name="connsiteX23-623" fmla="*/ 1113037 w 2261950"/>
                <a:gd name="connsiteY23-624" fmla="*/ 1709395 h 2237156"/>
                <a:gd name="connsiteX24-625" fmla="*/ 1000893 w 2261950"/>
                <a:gd name="connsiteY24-626" fmla="*/ 2140716 h 2237156"/>
                <a:gd name="connsiteX25-627" fmla="*/ 586825 w 2261950"/>
                <a:gd name="connsiteY25-628" fmla="*/ 2226979 h 2237156"/>
                <a:gd name="connsiteX26-629" fmla="*/ 431550 w 2261950"/>
                <a:gd name="connsiteY26-630" fmla="*/ 1976814 h 2237156"/>
                <a:gd name="connsiteX27-631" fmla="*/ 138252 w 2261950"/>
                <a:gd name="connsiteY27-632" fmla="*/ 1812912 h 2237156"/>
                <a:gd name="connsiteX28-633" fmla="*/ 302154 w 2261950"/>
                <a:gd name="connsiteY28-634" fmla="*/ 1355712 h 2237156"/>
                <a:gd name="connsiteX29-635" fmla="*/ 103746 w 2261950"/>
                <a:gd name="connsiteY29-636" fmla="*/ 1321206 h 2237156"/>
                <a:gd name="connsiteX30-637" fmla="*/ 229 w 2261950"/>
                <a:gd name="connsiteY30-638" fmla="*/ 1019282 h 2237156"/>
                <a:gd name="connsiteX31-639" fmla="*/ 129625 w 2261950"/>
                <a:gd name="connsiteY31-640" fmla="*/ 786368 h 2237156"/>
                <a:gd name="connsiteX0-641" fmla="*/ 129625 w 2261950"/>
                <a:gd name="connsiteY0-642" fmla="*/ 786368 h 2237156"/>
                <a:gd name="connsiteX1-643" fmla="*/ 86493 w 2261950"/>
                <a:gd name="connsiteY1-644" fmla="*/ 562082 h 2237156"/>
                <a:gd name="connsiteX2-645" fmla="*/ 276274 w 2261950"/>
                <a:gd name="connsiteY2-646" fmla="*/ 424059 h 2237156"/>
                <a:gd name="connsiteX3-647" fmla="*/ 690342 w 2261950"/>
                <a:gd name="connsiteY3-648" fmla="*/ 424059 h 2237156"/>
                <a:gd name="connsiteX4-649" fmla="*/ 724848 w 2261950"/>
                <a:gd name="connsiteY4-650" fmla="*/ 320542 h 2237156"/>
                <a:gd name="connsiteX5-651" fmla="*/ 767980 w 2261950"/>
                <a:gd name="connsiteY5-652" fmla="*/ 165267 h 2237156"/>
                <a:gd name="connsiteX6-653" fmla="*/ 1026773 w 2261950"/>
                <a:gd name="connsiteY6-654" fmla="*/ 35870 h 2237156"/>
                <a:gd name="connsiteX7-655" fmla="*/ 1199301 w 2261950"/>
                <a:gd name="connsiteY7-656" fmla="*/ 35870 h 2237156"/>
                <a:gd name="connsiteX8-657" fmla="*/ 1406335 w 2261950"/>
                <a:gd name="connsiteY8-658" fmla="*/ 9991 h 2237156"/>
                <a:gd name="connsiteX9-659" fmla="*/ 1673754 w 2261950"/>
                <a:gd name="connsiteY9-660" fmla="*/ 225651 h 2237156"/>
                <a:gd name="connsiteX10-661" fmla="*/ 1699633 w 2261950"/>
                <a:gd name="connsiteY10-662" fmla="*/ 458565 h 2237156"/>
                <a:gd name="connsiteX11-663" fmla="*/ 1880788 w 2261950"/>
                <a:gd name="connsiteY11-664" fmla="*/ 424059 h 2237156"/>
                <a:gd name="connsiteX12-665" fmla="*/ 2156833 w 2261950"/>
                <a:gd name="connsiteY12-666" fmla="*/ 639719 h 2237156"/>
                <a:gd name="connsiteX13-667" fmla="*/ 2113701 w 2261950"/>
                <a:gd name="connsiteY13-668" fmla="*/ 786368 h 2237156"/>
                <a:gd name="connsiteX14-669" fmla="*/ 2225844 w 2261950"/>
                <a:gd name="connsiteY14-670" fmla="*/ 846753 h 2237156"/>
                <a:gd name="connsiteX15-671" fmla="*/ 2243097 w 2261950"/>
                <a:gd name="connsiteY15-672" fmla="*/ 1200436 h 2237156"/>
                <a:gd name="connsiteX16-673" fmla="*/ 1975678 w 2261950"/>
                <a:gd name="connsiteY16-674" fmla="*/ 1390217 h 2237156"/>
                <a:gd name="connsiteX17-675" fmla="*/ 2087822 w 2261950"/>
                <a:gd name="connsiteY17-676" fmla="*/ 1536867 h 2237156"/>
                <a:gd name="connsiteX18-677" fmla="*/ 2096448 w 2261950"/>
                <a:gd name="connsiteY18-678" fmla="*/ 1812912 h 2237156"/>
                <a:gd name="connsiteX19-679" fmla="*/ 1906667 w 2261950"/>
                <a:gd name="connsiteY19-680" fmla="*/ 1942308 h 2237156"/>
                <a:gd name="connsiteX20-681" fmla="*/ 1760017 w 2261950"/>
                <a:gd name="connsiteY20-682" fmla="*/ 2183847 h 2237156"/>
                <a:gd name="connsiteX21-683" fmla="*/ 1458093 w 2261950"/>
                <a:gd name="connsiteY21-684" fmla="*/ 2218354 h 2237156"/>
                <a:gd name="connsiteX22-685" fmla="*/ 1207927 w 2261950"/>
                <a:gd name="connsiteY22-686" fmla="*/ 2002693 h 2237156"/>
                <a:gd name="connsiteX23-687" fmla="*/ 1113037 w 2261950"/>
                <a:gd name="connsiteY23-688" fmla="*/ 1709395 h 2237156"/>
                <a:gd name="connsiteX24-689" fmla="*/ 1000893 w 2261950"/>
                <a:gd name="connsiteY24-690" fmla="*/ 2140716 h 2237156"/>
                <a:gd name="connsiteX25-691" fmla="*/ 586825 w 2261950"/>
                <a:gd name="connsiteY25-692" fmla="*/ 2226979 h 2237156"/>
                <a:gd name="connsiteX26-693" fmla="*/ 431550 w 2261950"/>
                <a:gd name="connsiteY26-694" fmla="*/ 1976814 h 2237156"/>
                <a:gd name="connsiteX27-695" fmla="*/ 138252 w 2261950"/>
                <a:gd name="connsiteY27-696" fmla="*/ 1812912 h 2237156"/>
                <a:gd name="connsiteX28-697" fmla="*/ 302154 w 2261950"/>
                <a:gd name="connsiteY28-698" fmla="*/ 1355712 h 2237156"/>
                <a:gd name="connsiteX29-699" fmla="*/ 103746 w 2261950"/>
                <a:gd name="connsiteY29-700" fmla="*/ 1321206 h 2237156"/>
                <a:gd name="connsiteX30-701" fmla="*/ 229 w 2261950"/>
                <a:gd name="connsiteY30-702" fmla="*/ 1019282 h 2237156"/>
                <a:gd name="connsiteX31-703" fmla="*/ 129625 w 2261950"/>
                <a:gd name="connsiteY31-704" fmla="*/ 786368 h 2237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Picture 4" descr="Free Black And White Cartoon Flowers, Download Free Black And White Cartoon  Flowers png images, Free ClipArts on Clipart Library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Right Brace 43"/>
          <p:cNvSpPr/>
          <p:nvPr/>
        </p:nvSpPr>
        <p:spPr>
          <a:xfrm rot="5400000">
            <a:off x="3820768" y="-481001"/>
            <a:ext cx="301354" cy="6514158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473622" y="2961925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6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x-non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362788" y="2814380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6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x-non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2761627" y="-1192471"/>
            <a:ext cx="5977241" cy="5071218"/>
            <a:chOff x="2837776" y="-1272633"/>
            <a:chExt cx="5592325" cy="5047819"/>
          </a:xfrm>
        </p:grpSpPr>
        <p:sp>
          <p:nvSpPr>
            <p:cNvPr id="48" name="Arc 47"/>
            <p:cNvSpPr/>
            <p:nvPr/>
          </p:nvSpPr>
          <p:spPr>
            <a:xfrm rot="7166863">
              <a:off x="3110029" y="-1544886"/>
              <a:ext cx="5047819" cy="5592325"/>
            </a:xfrm>
            <a:prstGeom prst="arc">
              <a:avLst>
                <a:gd name="adj1" fmla="val 17113640"/>
                <a:gd name="adj2" fmla="val 349325"/>
              </a:avLst>
            </a:pr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riangle 48"/>
            <p:cNvSpPr/>
            <p:nvPr/>
          </p:nvSpPr>
          <p:spPr>
            <a:xfrm rot="3147478">
              <a:off x="7500931" y="3261874"/>
              <a:ext cx="137522" cy="148723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988858" y="3285532"/>
            <a:ext cx="581270" cy="285684"/>
            <a:chOff x="7978370" y="2289237"/>
            <a:chExt cx="581270" cy="285684"/>
          </a:xfrm>
        </p:grpSpPr>
        <p:sp>
          <p:nvSpPr>
            <p:cNvPr id="51" name="Arc 59"/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-1" fmla="*/ 152604 w 663315"/>
                <a:gd name="connsiteY0-2" fmla="*/ 76466 h 966367"/>
                <a:gd name="connsiteX1-3" fmla="*/ 498997 w 663315"/>
                <a:gd name="connsiteY1-4" fmla="*/ 66013 h 966367"/>
                <a:gd name="connsiteX2-5" fmla="*/ 650643 w 663315"/>
                <a:gd name="connsiteY2-6" fmla="*/ 350895 h 966367"/>
                <a:gd name="connsiteX0-7" fmla="*/ 0 w 498039"/>
                <a:gd name="connsiteY0-8" fmla="*/ 76466 h 483184"/>
                <a:gd name="connsiteX1-9" fmla="*/ 346393 w 498039"/>
                <a:gd name="connsiteY1-10" fmla="*/ 66013 h 483184"/>
                <a:gd name="connsiteX2-11" fmla="*/ 498039 w 498039"/>
                <a:gd name="connsiteY2-12" fmla="*/ 350895 h 483184"/>
                <a:gd name="connsiteX3-13" fmla="*/ 179054 w 498039"/>
                <a:gd name="connsiteY3-14" fmla="*/ 483184 h 483184"/>
                <a:gd name="connsiteX4-15" fmla="*/ 0 w 498039"/>
                <a:gd name="connsiteY4-16" fmla="*/ 76466 h 483184"/>
                <a:gd name="connsiteX0-17" fmla="*/ 0 w 498039"/>
                <a:gd name="connsiteY0-18" fmla="*/ 76466 h 483184"/>
                <a:gd name="connsiteX1-19" fmla="*/ 346393 w 498039"/>
                <a:gd name="connsiteY1-20" fmla="*/ 66013 h 483184"/>
                <a:gd name="connsiteX2-21" fmla="*/ 498039 w 498039"/>
                <a:gd name="connsiteY2-22" fmla="*/ 350895 h 483184"/>
                <a:gd name="connsiteX0-23" fmla="*/ 0 w 498039"/>
                <a:gd name="connsiteY0-24" fmla="*/ 76466 h 483184"/>
                <a:gd name="connsiteX1-25" fmla="*/ 346393 w 498039"/>
                <a:gd name="connsiteY1-26" fmla="*/ 66013 h 483184"/>
                <a:gd name="connsiteX2-27" fmla="*/ 498039 w 498039"/>
                <a:gd name="connsiteY2-28" fmla="*/ 350895 h 483184"/>
                <a:gd name="connsiteX3-29" fmla="*/ 179054 w 498039"/>
                <a:gd name="connsiteY3-30" fmla="*/ 483184 h 483184"/>
                <a:gd name="connsiteX4-31" fmla="*/ 0 w 498039"/>
                <a:gd name="connsiteY4-32" fmla="*/ 76466 h 483184"/>
                <a:gd name="connsiteX0-33" fmla="*/ 0 w 498039"/>
                <a:gd name="connsiteY0-34" fmla="*/ 76466 h 483184"/>
                <a:gd name="connsiteX1-35" fmla="*/ 346393 w 498039"/>
                <a:gd name="connsiteY1-36" fmla="*/ 66013 h 483184"/>
                <a:gd name="connsiteX2-37" fmla="*/ 498039 w 498039"/>
                <a:gd name="connsiteY2-38" fmla="*/ 350895 h 483184"/>
                <a:gd name="connsiteX0-39" fmla="*/ 0 w 498039"/>
                <a:gd name="connsiteY0-40" fmla="*/ 76466 h 483184"/>
                <a:gd name="connsiteX1-41" fmla="*/ 346393 w 498039"/>
                <a:gd name="connsiteY1-42" fmla="*/ 66013 h 483184"/>
                <a:gd name="connsiteX2-43" fmla="*/ 498039 w 498039"/>
                <a:gd name="connsiteY2-44" fmla="*/ 350895 h 483184"/>
                <a:gd name="connsiteX3-45" fmla="*/ 179054 w 498039"/>
                <a:gd name="connsiteY3-46" fmla="*/ 483184 h 483184"/>
                <a:gd name="connsiteX4-47" fmla="*/ 0 w 498039"/>
                <a:gd name="connsiteY4-48" fmla="*/ 76466 h 483184"/>
                <a:gd name="connsiteX0-49" fmla="*/ 0 w 498039"/>
                <a:gd name="connsiteY0-50" fmla="*/ 76466 h 483184"/>
                <a:gd name="connsiteX1-51" fmla="*/ 346393 w 498039"/>
                <a:gd name="connsiteY1-52" fmla="*/ 66013 h 483184"/>
                <a:gd name="connsiteX2-53" fmla="*/ 498039 w 498039"/>
                <a:gd name="connsiteY2-54" fmla="*/ 350895 h 483184"/>
                <a:gd name="connsiteX0-55" fmla="*/ 0 w 498039"/>
                <a:gd name="connsiteY0-56" fmla="*/ 76466 h 483184"/>
                <a:gd name="connsiteX1-57" fmla="*/ 346393 w 498039"/>
                <a:gd name="connsiteY1-58" fmla="*/ 66013 h 483184"/>
                <a:gd name="connsiteX2-59" fmla="*/ 498039 w 498039"/>
                <a:gd name="connsiteY2-60" fmla="*/ 350895 h 483184"/>
                <a:gd name="connsiteX3-61" fmla="*/ 179054 w 498039"/>
                <a:gd name="connsiteY3-62" fmla="*/ 483184 h 483184"/>
                <a:gd name="connsiteX4-63" fmla="*/ 0 w 498039"/>
                <a:gd name="connsiteY4-64" fmla="*/ 76466 h 483184"/>
                <a:gd name="connsiteX0-65" fmla="*/ 0 w 498039"/>
                <a:gd name="connsiteY0-66" fmla="*/ 76466 h 483184"/>
                <a:gd name="connsiteX1-67" fmla="*/ 346393 w 498039"/>
                <a:gd name="connsiteY1-68" fmla="*/ 66013 h 483184"/>
                <a:gd name="connsiteX2-69" fmla="*/ 498039 w 498039"/>
                <a:gd name="connsiteY2-70" fmla="*/ 350895 h 483184"/>
                <a:gd name="connsiteX0-71" fmla="*/ 0 w 498039"/>
                <a:gd name="connsiteY0-72" fmla="*/ 76466 h 483184"/>
                <a:gd name="connsiteX1-73" fmla="*/ 346393 w 498039"/>
                <a:gd name="connsiteY1-74" fmla="*/ 66013 h 483184"/>
                <a:gd name="connsiteX2-75" fmla="*/ 498039 w 498039"/>
                <a:gd name="connsiteY2-76" fmla="*/ 350895 h 483184"/>
                <a:gd name="connsiteX3-77" fmla="*/ 179054 w 498039"/>
                <a:gd name="connsiteY3-78" fmla="*/ 483184 h 483184"/>
                <a:gd name="connsiteX4-79" fmla="*/ 0 w 498039"/>
                <a:gd name="connsiteY4-80" fmla="*/ 76466 h 483184"/>
                <a:gd name="connsiteX0-81" fmla="*/ 0 w 498039"/>
                <a:gd name="connsiteY0-82" fmla="*/ 76466 h 483184"/>
                <a:gd name="connsiteX1-83" fmla="*/ 346393 w 498039"/>
                <a:gd name="connsiteY1-84" fmla="*/ 66013 h 483184"/>
                <a:gd name="connsiteX2-85" fmla="*/ 498039 w 498039"/>
                <a:gd name="connsiteY2-86" fmla="*/ 350895 h 483184"/>
                <a:gd name="connsiteX0-87" fmla="*/ 0 w 498039"/>
                <a:gd name="connsiteY0-88" fmla="*/ 76466 h 437474"/>
                <a:gd name="connsiteX1-89" fmla="*/ 346393 w 498039"/>
                <a:gd name="connsiteY1-90" fmla="*/ 66013 h 437474"/>
                <a:gd name="connsiteX2-91" fmla="*/ 498039 w 498039"/>
                <a:gd name="connsiteY2-92" fmla="*/ 350895 h 437474"/>
                <a:gd name="connsiteX3-93" fmla="*/ 114084 w 498039"/>
                <a:gd name="connsiteY3-94" fmla="*/ 437474 h 437474"/>
                <a:gd name="connsiteX4-95" fmla="*/ 0 w 498039"/>
                <a:gd name="connsiteY4-96" fmla="*/ 76466 h 437474"/>
                <a:gd name="connsiteX0-97" fmla="*/ 0 w 498039"/>
                <a:gd name="connsiteY0-98" fmla="*/ 76466 h 437474"/>
                <a:gd name="connsiteX1-99" fmla="*/ 346393 w 498039"/>
                <a:gd name="connsiteY1-100" fmla="*/ 66013 h 437474"/>
                <a:gd name="connsiteX2-101" fmla="*/ 498039 w 498039"/>
                <a:gd name="connsiteY2-102" fmla="*/ 350895 h 437474"/>
                <a:gd name="connsiteX0-103" fmla="*/ 0 w 498039"/>
                <a:gd name="connsiteY0-104" fmla="*/ 76466 h 415867"/>
                <a:gd name="connsiteX1-105" fmla="*/ 346393 w 498039"/>
                <a:gd name="connsiteY1-106" fmla="*/ 66013 h 415867"/>
                <a:gd name="connsiteX2-107" fmla="*/ 498039 w 498039"/>
                <a:gd name="connsiteY2-108" fmla="*/ 350895 h 415867"/>
                <a:gd name="connsiteX3-109" fmla="*/ 86461 w 498039"/>
                <a:gd name="connsiteY3-110" fmla="*/ 415867 h 415867"/>
                <a:gd name="connsiteX4-111" fmla="*/ 0 w 498039"/>
                <a:gd name="connsiteY4-112" fmla="*/ 76466 h 415867"/>
                <a:gd name="connsiteX0-113" fmla="*/ 0 w 498039"/>
                <a:gd name="connsiteY0-114" fmla="*/ 76466 h 415867"/>
                <a:gd name="connsiteX1-115" fmla="*/ 346393 w 498039"/>
                <a:gd name="connsiteY1-116" fmla="*/ 66013 h 415867"/>
                <a:gd name="connsiteX2-117" fmla="*/ 498039 w 498039"/>
                <a:gd name="connsiteY2-118" fmla="*/ 350895 h 4158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riangle 60"/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8098014" y="2806344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6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x-non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8720101" y="3288383"/>
            <a:ext cx="581270" cy="285684"/>
            <a:chOff x="7978370" y="2289237"/>
            <a:chExt cx="581270" cy="285684"/>
          </a:xfrm>
        </p:grpSpPr>
        <p:sp>
          <p:nvSpPr>
            <p:cNvPr id="55" name="Arc 59"/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-1" fmla="*/ 152604 w 663315"/>
                <a:gd name="connsiteY0-2" fmla="*/ 76466 h 966367"/>
                <a:gd name="connsiteX1-3" fmla="*/ 498997 w 663315"/>
                <a:gd name="connsiteY1-4" fmla="*/ 66013 h 966367"/>
                <a:gd name="connsiteX2-5" fmla="*/ 650643 w 663315"/>
                <a:gd name="connsiteY2-6" fmla="*/ 350895 h 966367"/>
                <a:gd name="connsiteX0-7" fmla="*/ 0 w 498039"/>
                <a:gd name="connsiteY0-8" fmla="*/ 76466 h 483184"/>
                <a:gd name="connsiteX1-9" fmla="*/ 346393 w 498039"/>
                <a:gd name="connsiteY1-10" fmla="*/ 66013 h 483184"/>
                <a:gd name="connsiteX2-11" fmla="*/ 498039 w 498039"/>
                <a:gd name="connsiteY2-12" fmla="*/ 350895 h 483184"/>
                <a:gd name="connsiteX3-13" fmla="*/ 179054 w 498039"/>
                <a:gd name="connsiteY3-14" fmla="*/ 483184 h 483184"/>
                <a:gd name="connsiteX4-15" fmla="*/ 0 w 498039"/>
                <a:gd name="connsiteY4-16" fmla="*/ 76466 h 483184"/>
                <a:gd name="connsiteX0-17" fmla="*/ 0 w 498039"/>
                <a:gd name="connsiteY0-18" fmla="*/ 76466 h 483184"/>
                <a:gd name="connsiteX1-19" fmla="*/ 346393 w 498039"/>
                <a:gd name="connsiteY1-20" fmla="*/ 66013 h 483184"/>
                <a:gd name="connsiteX2-21" fmla="*/ 498039 w 498039"/>
                <a:gd name="connsiteY2-22" fmla="*/ 350895 h 483184"/>
                <a:gd name="connsiteX0-23" fmla="*/ 0 w 498039"/>
                <a:gd name="connsiteY0-24" fmla="*/ 76466 h 483184"/>
                <a:gd name="connsiteX1-25" fmla="*/ 346393 w 498039"/>
                <a:gd name="connsiteY1-26" fmla="*/ 66013 h 483184"/>
                <a:gd name="connsiteX2-27" fmla="*/ 498039 w 498039"/>
                <a:gd name="connsiteY2-28" fmla="*/ 350895 h 483184"/>
                <a:gd name="connsiteX3-29" fmla="*/ 179054 w 498039"/>
                <a:gd name="connsiteY3-30" fmla="*/ 483184 h 483184"/>
                <a:gd name="connsiteX4-31" fmla="*/ 0 w 498039"/>
                <a:gd name="connsiteY4-32" fmla="*/ 76466 h 483184"/>
                <a:gd name="connsiteX0-33" fmla="*/ 0 w 498039"/>
                <a:gd name="connsiteY0-34" fmla="*/ 76466 h 483184"/>
                <a:gd name="connsiteX1-35" fmla="*/ 346393 w 498039"/>
                <a:gd name="connsiteY1-36" fmla="*/ 66013 h 483184"/>
                <a:gd name="connsiteX2-37" fmla="*/ 498039 w 498039"/>
                <a:gd name="connsiteY2-38" fmla="*/ 350895 h 483184"/>
                <a:gd name="connsiteX0-39" fmla="*/ 0 w 498039"/>
                <a:gd name="connsiteY0-40" fmla="*/ 76466 h 483184"/>
                <a:gd name="connsiteX1-41" fmla="*/ 346393 w 498039"/>
                <a:gd name="connsiteY1-42" fmla="*/ 66013 h 483184"/>
                <a:gd name="connsiteX2-43" fmla="*/ 498039 w 498039"/>
                <a:gd name="connsiteY2-44" fmla="*/ 350895 h 483184"/>
                <a:gd name="connsiteX3-45" fmla="*/ 179054 w 498039"/>
                <a:gd name="connsiteY3-46" fmla="*/ 483184 h 483184"/>
                <a:gd name="connsiteX4-47" fmla="*/ 0 w 498039"/>
                <a:gd name="connsiteY4-48" fmla="*/ 76466 h 483184"/>
                <a:gd name="connsiteX0-49" fmla="*/ 0 w 498039"/>
                <a:gd name="connsiteY0-50" fmla="*/ 76466 h 483184"/>
                <a:gd name="connsiteX1-51" fmla="*/ 346393 w 498039"/>
                <a:gd name="connsiteY1-52" fmla="*/ 66013 h 483184"/>
                <a:gd name="connsiteX2-53" fmla="*/ 498039 w 498039"/>
                <a:gd name="connsiteY2-54" fmla="*/ 350895 h 483184"/>
                <a:gd name="connsiteX0-55" fmla="*/ 0 w 498039"/>
                <a:gd name="connsiteY0-56" fmla="*/ 76466 h 483184"/>
                <a:gd name="connsiteX1-57" fmla="*/ 346393 w 498039"/>
                <a:gd name="connsiteY1-58" fmla="*/ 66013 h 483184"/>
                <a:gd name="connsiteX2-59" fmla="*/ 498039 w 498039"/>
                <a:gd name="connsiteY2-60" fmla="*/ 350895 h 483184"/>
                <a:gd name="connsiteX3-61" fmla="*/ 179054 w 498039"/>
                <a:gd name="connsiteY3-62" fmla="*/ 483184 h 483184"/>
                <a:gd name="connsiteX4-63" fmla="*/ 0 w 498039"/>
                <a:gd name="connsiteY4-64" fmla="*/ 76466 h 483184"/>
                <a:gd name="connsiteX0-65" fmla="*/ 0 w 498039"/>
                <a:gd name="connsiteY0-66" fmla="*/ 76466 h 483184"/>
                <a:gd name="connsiteX1-67" fmla="*/ 346393 w 498039"/>
                <a:gd name="connsiteY1-68" fmla="*/ 66013 h 483184"/>
                <a:gd name="connsiteX2-69" fmla="*/ 498039 w 498039"/>
                <a:gd name="connsiteY2-70" fmla="*/ 350895 h 483184"/>
                <a:gd name="connsiteX0-71" fmla="*/ 0 w 498039"/>
                <a:gd name="connsiteY0-72" fmla="*/ 76466 h 483184"/>
                <a:gd name="connsiteX1-73" fmla="*/ 346393 w 498039"/>
                <a:gd name="connsiteY1-74" fmla="*/ 66013 h 483184"/>
                <a:gd name="connsiteX2-75" fmla="*/ 498039 w 498039"/>
                <a:gd name="connsiteY2-76" fmla="*/ 350895 h 483184"/>
                <a:gd name="connsiteX3-77" fmla="*/ 179054 w 498039"/>
                <a:gd name="connsiteY3-78" fmla="*/ 483184 h 483184"/>
                <a:gd name="connsiteX4-79" fmla="*/ 0 w 498039"/>
                <a:gd name="connsiteY4-80" fmla="*/ 76466 h 483184"/>
                <a:gd name="connsiteX0-81" fmla="*/ 0 w 498039"/>
                <a:gd name="connsiteY0-82" fmla="*/ 76466 h 483184"/>
                <a:gd name="connsiteX1-83" fmla="*/ 346393 w 498039"/>
                <a:gd name="connsiteY1-84" fmla="*/ 66013 h 483184"/>
                <a:gd name="connsiteX2-85" fmla="*/ 498039 w 498039"/>
                <a:gd name="connsiteY2-86" fmla="*/ 350895 h 483184"/>
                <a:gd name="connsiteX0-87" fmla="*/ 0 w 498039"/>
                <a:gd name="connsiteY0-88" fmla="*/ 76466 h 437474"/>
                <a:gd name="connsiteX1-89" fmla="*/ 346393 w 498039"/>
                <a:gd name="connsiteY1-90" fmla="*/ 66013 h 437474"/>
                <a:gd name="connsiteX2-91" fmla="*/ 498039 w 498039"/>
                <a:gd name="connsiteY2-92" fmla="*/ 350895 h 437474"/>
                <a:gd name="connsiteX3-93" fmla="*/ 114084 w 498039"/>
                <a:gd name="connsiteY3-94" fmla="*/ 437474 h 437474"/>
                <a:gd name="connsiteX4-95" fmla="*/ 0 w 498039"/>
                <a:gd name="connsiteY4-96" fmla="*/ 76466 h 437474"/>
                <a:gd name="connsiteX0-97" fmla="*/ 0 w 498039"/>
                <a:gd name="connsiteY0-98" fmla="*/ 76466 h 437474"/>
                <a:gd name="connsiteX1-99" fmla="*/ 346393 w 498039"/>
                <a:gd name="connsiteY1-100" fmla="*/ 66013 h 437474"/>
                <a:gd name="connsiteX2-101" fmla="*/ 498039 w 498039"/>
                <a:gd name="connsiteY2-102" fmla="*/ 350895 h 437474"/>
                <a:gd name="connsiteX0-103" fmla="*/ 0 w 498039"/>
                <a:gd name="connsiteY0-104" fmla="*/ 76466 h 415867"/>
                <a:gd name="connsiteX1-105" fmla="*/ 346393 w 498039"/>
                <a:gd name="connsiteY1-106" fmla="*/ 66013 h 415867"/>
                <a:gd name="connsiteX2-107" fmla="*/ 498039 w 498039"/>
                <a:gd name="connsiteY2-108" fmla="*/ 350895 h 415867"/>
                <a:gd name="connsiteX3-109" fmla="*/ 86461 w 498039"/>
                <a:gd name="connsiteY3-110" fmla="*/ 415867 h 415867"/>
                <a:gd name="connsiteX4-111" fmla="*/ 0 w 498039"/>
                <a:gd name="connsiteY4-112" fmla="*/ 76466 h 415867"/>
                <a:gd name="connsiteX0-113" fmla="*/ 0 w 498039"/>
                <a:gd name="connsiteY0-114" fmla="*/ 76466 h 415867"/>
                <a:gd name="connsiteX1-115" fmla="*/ 346393 w 498039"/>
                <a:gd name="connsiteY1-116" fmla="*/ 66013 h 415867"/>
                <a:gd name="connsiteX2-117" fmla="*/ 498039 w 498039"/>
                <a:gd name="connsiteY2-118" fmla="*/ 350895 h 4158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riangle 66"/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Rectangle 56"/>
          <p:cNvSpPr/>
          <p:nvPr/>
        </p:nvSpPr>
        <p:spPr>
          <a:xfrm>
            <a:off x="8829257" y="2798043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6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x-non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9420381" y="3326346"/>
            <a:ext cx="581270" cy="285684"/>
            <a:chOff x="7978370" y="2289237"/>
            <a:chExt cx="581270" cy="285684"/>
          </a:xfrm>
        </p:grpSpPr>
        <p:sp>
          <p:nvSpPr>
            <p:cNvPr id="59" name="Arc 59"/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-1" fmla="*/ 152604 w 663315"/>
                <a:gd name="connsiteY0-2" fmla="*/ 76466 h 966367"/>
                <a:gd name="connsiteX1-3" fmla="*/ 498997 w 663315"/>
                <a:gd name="connsiteY1-4" fmla="*/ 66013 h 966367"/>
                <a:gd name="connsiteX2-5" fmla="*/ 650643 w 663315"/>
                <a:gd name="connsiteY2-6" fmla="*/ 350895 h 966367"/>
                <a:gd name="connsiteX0-7" fmla="*/ 0 w 498039"/>
                <a:gd name="connsiteY0-8" fmla="*/ 76466 h 483184"/>
                <a:gd name="connsiteX1-9" fmla="*/ 346393 w 498039"/>
                <a:gd name="connsiteY1-10" fmla="*/ 66013 h 483184"/>
                <a:gd name="connsiteX2-11" fmla="*/ 498039 w 498039"/>
                <a:gd name="connsiteY2-12" fmla="*/ 350895 h 483184"/>
                <a:gd name="connsiteX3-13" fmla="*/ 179054 w 498039"/>
                <a:gd name="connsiteY3-14" fmla="*/ 483184 h 483184"/>
                <a:gd name="connsiteX4-15" fmla="*/ 0 w 498039"/>
                <a:gd name="connsiteY4-16" fmla="*/ 76466 h 483184"/>
                <a:gd name="connsiteX0-17" fmla="*/ 0 w 498039"/>
                <a:gd name="connsiteY0-18" fmla="*/ 76466 h 483184"/>
                <a:gd name="connsiteX1-19" fmla="*/ 346393 w 498039"/>
                <a:gd name="connsiteY1-20" fmla="*/ 66013 h 483184"/>
                <a:gd name="connsiteX2-21" fmla="*/ 498039 w 498039"/>
                <a:gd name="connsiteY2-22" fmla="*/ 350895 h 483184"/>
                <a:gd name="connsiteX0-23" fmla="*/ 0 w 498039"/>
                <a:gd name="connsiteY0-24" fmla="*/ 76466 h 483184"/>
                <a:gd name="connsiteX1-25" fmla="*/ 346393 w 498039"/>
                <a:gd name="connsiteY1-26" fmla="*/ 66013 h 483184"/>
                <a:gd name="connsiteX2-27" fmla="*/ 498039 w 498039"/>
                <a:gd name="connsiteY2-28" fmla="*/ 350895 h 483184"/>
                <a:gd name="connsiteX3-29" fmla="*/ 179054 w 498039"/>
                <a:gd name="connsiteY3-30" fmla="*/ 483184 h 483184"/>
                <a:gd name="connsiteX4-31" fmla="*/ 0 w 498039"/>
                <a:gd name="connsiteY4-32" fmla="*/ 76466 h 483184"/>
                <a:gd name="connsiteX0-33" fmla="*/ 0 w 498039"/>
                <a:gd name="connsiteY0-34" fmla="*/ 76466 h 483184"/>
                <a:gd name="connsiteX1-35" fmla="*/ 346393 w 498039"/>
                <a:gd name="connsiteY1-36" fmla="*/ 66013 h 483184"/>
                <a:gd name="connsiteX2-37" fmla="*/ 498039 w 498039"/>
                <a:gd name="connsiteY2-38" fmla="*/ 350895 h 483184"/>
                <a:gd name="connsiteX0-39" fmla="*/ 0 w 498039"/>
                <a:gd name="connsiteY0-40" fmla="*/ 76466 h 483184"/>
                <a:gd name="connsiteX1-41" fmla="*/ 346393 w 498039"/>
                <a:gd name="connsiteY1-42" fmla="*/ 66013 h 483184"/>
                <a:gd name="connsiteX2-43" fmla="*/ 498039 w 498039"/>
                <a:gd name="connsiteY2-44" fmla="*/ 350895 h 483184"/>
                <a:gd name="connsiteX3-45" fmla="*/ 179054 w 498039"/>
                <a:gd name="connsiteY3-46" fmla="*/ 483184 h 483184"/>
                <a:gd name="connsiteX4-47" fmla="*/ 0 w 498039"/>
                <a:gd name="connsiteY4-48" fmla="*/ 76466 h 483184"/>
                <a:gd name="connsiteX0-49" fmla="*/ 0 w 498039"/>
                <a:gd name="connsiteY0-50" fmla="*/ 76466 h 483184"/>
                <a:gd name="connsiteX1-51" fmla="*/ 346393 w 498039"/>
                <a:gd name="connsiteY1-52" fmla="*/ 66013 h 483184"/>
                <a:gd name="connsiteX2-53" fmla="*/ 498039 w 498039"/>
                <a:gd name="connsiteY2-54" fmla="*/ 350895 h 483184"/>
                <a:gd name="connsiteX0-55" fmla="*/ 0 w 498039"/>
                <a:gd name="connsiteY0-56" fmla="*/ 76466 h 483184"/>
                <a:gd name="connsiteX1-57" fmla="*/ 346393 w 498039"/>
                <a:gd name="connsiteY1-58" fmla="*/ 66013 h 483184"/>
                <a:gd name="connsiteX2-59" fmla="*/ 498039 w 498039"/>
                <a:gd name="connsiteY2-60" fmla="*/ 350895 h 483184"/>
                <a:gd name="connsiteX3-61" fmla="*/ 179054 w 498039"/>
                <a:gd name="connsiteY3-62" fmla="*/ 483184 h 483184"/>
                <a:gd name="connsiteX4-63" fmla="*/ 0 w 498039"/>
                <a:gd name="connsiteY4-64" fmla="*/ 76466 h 483184"/>
                <a:gd name="connsiteX0-65" fmla="*/ 0 w 498039"/>
                <a:gd name="connsiteY0-66" fmla="*/ 76466 h 483184"/>
                <a:gd name="connsiteX1-67" fmla="*/ 346393 w 498039"/>
                <a:gd name="connsiteY1-68" fmla="*/ 66013 h 483184"/>
                <a:gd name="connsiteX2-69" fmla="*/ 498039 w 498039"/>
                <a:gd name="connsiteY2-70" fmla="*/ 350895 h 483184"/>
                <a:gd name="connsiteX0-71" fmla="*/ 0 w 498039"/>
                <a:gd name="connsiteY0-72" fmla="*/ 76466 h 483184"/>
                <a:gd name="connsiteX1-73" fmla="*/ 346393 w 498039"/>
                <a:gd name="connsiteY1-74" fmla="*/ 66013 h 483184"/>
                <a:gd name="connsiteX2-75" fmla="*/ 498039 w 498039"/>
                <a:gd name="connsiteY2-76" fmla="*/ 350895 h 483184"/>
                <a:gd name="connsiteX3-77" fmla="*/ 179054 w 498039"/>
                <a:gd name="connsiteY3-78" fmla="*/ 483184 h 483184"/>
                <a:gd name="connsiteX4-79" fmla="*/ 0 w 498039"/>
                <a:gd name="connsiteY4-80" fmla="*/ 76466 h 483184"/>
                <a:gd name="connsiteX0-81" fmla="*/ 0 w 498039"/>
                <a:gd name="connsiteY0-82" fmla="*/ 76466 h 483184"/>
                <a:gd name="connsiteX1-83" fmla="*/ 346393 w 498039"/>
                <a:gd name="connsiteY1-84" fmla="*/ 66013 h 483184"/>
                <a:gd name="connsiteX2-85" fmla="*/ 498039 w 498039"/>
                <a:gd name="connsiteY2-86" fmla="*/ 350895 h 483184"/>
                <a:gd name="connsiteX0-87" fmla="*/ 0 w 498039"/>
                <a:gd name="connsiteY0-88" fmla="*/ 76466 h 437474"/>
                <a:gd name="connsiteX1-89" fmla="*/ 346393 w 498039"/>
                <a:gd name="connsiteY1-90" fmla="*/ 66013 h 437474"/>
                <a:gd name="connsiteX2-91" fmla="*/ 498039 w 498039"/>
                <a:gd name="connsiteY2-92" fmla="*/ 350895 h 437474"/>
                <a:gd name="connsiteX3-93" fmla="*/ 114084 w 498039"/>
                <a:gd name="connsiteY3-94" fmla="*/ 437474 h 437474"/>
                <a:gd name="connsiteX4-95" fmla="*/ 0 w 498039"/>
                <a:gd name="connsiteY4-96" fmla="*/ 76466 h 437474"/>
                <a:gd name="connsiteX0-97" fmla="*/ 0 w 498039"/>
                <a:gd name="connsiteY0-98" fmla="*/ 76466 h 437474"/>
                <a:gd name="connsiteX1-99" fmla="*/ 346393 w 498039"/>
                <a:gd name="connsiteY1-100" fmla="*/ 66013 h 437474"/>
                <a:gd name="connsiteX2-101" fmla="*/ 498039 w 498039"/>
                <a:gd name="connsiteY2-102" fmla="*/ 350895 h 437474"/>
                <a:gd name="connsiteX0-103" fmla="*/ 0 w 498039"/>
                <a:gd name="connsiteY0-104" fmla="*/ 76466 h 415867"/>
                <a:gd name="connsiteX1-105" fmla="*/ 346393 w 498039"/>
                <a:gd name="connsiteY1-106" fmla="*/ 66013 h 415867"/>
                <a:gd name="connsiteX2-107" fmla="*/ 498039 w 498039"/>
                <a:gd name="connsiteY2-108" fmla="*/ 350895 h 415867"/>
                <a:gd name="connsiteX3-109" fmla="*/ 86461 w 498039"/>
                <a:gd name="connsiteY3-110" fmla="*/ 415867 h 415867"/>
                <a:gd name="connsiteX4-111" fmla="*/ 0 w 498039"/>
                <a:gd name="connsiteY4-112" fmla="*/ 76466 h 415867"/>
                <a:gd name="connsiteX0-113" fmla="*/ 0 w 498039"/>
                <a:gd name="connsiteY0-114" fmla="*/ 76466 h 415867"/>
                <a:gd name="connsiteX1-115" fmla="*/ 346393 w 498039"/>
                <a:gd name="connsiteY1-116" fmla="*/ 66013 h 415867"/>
                <a:gd name="connsiteX2-117" fmla="*/ 498039 w 498039"/>
                <a:gd name="connsiteY2-118" fmla="*/ 350895 h 4158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riangle 70"/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" name="Rectangle 60"/>
          <p:cNvSpPr/>
          <p:nvPr/>
        </p:nvSpPr>
        <p:spPr>
          <a:xfrm>
            <a:off x="9529537" y="2796974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6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x-non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0108192" y="3326346"/>
            <a:ext cx="581270" cy="285684"/>
            <a:chOff x="7978370" y="2289237"/>
            <a:chExt cx="581270" cy="285684"/>
          </a:xfrm>
        </p:grpSpPr>
        <p:sp>
          <p:nvSpPr>
            <p:cNvPr id="63" name="Arc 59"/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-1" fmla="*/ 152604 w 663315"/>
                <a:gd name="connsiteY0-2" fmla="*/ 76466 h 966367"/>
                <a:gd name="connsiteX1-3" fmla="*/ 498997 w 663315"/>
                <a:gd name="connsiteY1-4" fmla="*/ 66013 h 966367"/>
                <a:gd name="connsiteX2-5" fmla="*/ 650643 w 663315"/>
                <a:gd name="connsiteY2-6" fmla="*/ 350895 h 966367"/>
                <a:gd name="connsiteX0-7" fmla="*/ 0 w 498039"/>
                <a:gd name="connsiteY0-8" fmla="*/ 76466 h 483184"/>
                <a:gd name="connsiteX1-9" fmla="*/ 346393 w 498039"/>
                <a:gd name="connsiteY1-10" fmla="*/ 66013 h 483184"/>
                <a:gd name="connsiteX2-11" fmla="*/ 498039 w 498039"/>
                <a:gd name="connsiteY2-12" fmla="*/ 350895 h 483184"/>
                <a:gd name="connsiteX3-13" fmla="*/ 179054 w 498039"/>
                <a:gd name="connsiteY3-14" fmla="*/ 483184 h 483184"/>
                <a:gd name="connsiteX4-15" fmla="*/ 0 w 498039"/>
                <a:gd name="connsiteY4-16" fmla="*/ 76466 h 483184"/>
                <a:gd name="connsiteX0-17" fmla="*/ 0 w 498039"/>
                <a:gd name="connsiteY0-18" fmla="*/ 76466 h 483184"/>
                <a:gd name="connsiteX1-19" fmla="*/ 346393 w 498039"/>
                <a:gd name="connsiteY1-20" fmla="*/ 66013 h 483184"/>
                <a:gd name="connsiteX2-21" fmla="*/ 498039 w 498039"/>
                <a:gd name="connsiteY2-22" fmla="*/ 350895 h 483184"/>
                <a:gd name="connsiteX0-23" fmla="*/ 0 w 498039"/>
                <a:gd name="connsiteY0-24" fmla="*/ 76466 h 483184"/>
                <a:gd name="connsiteX1-25" fmla="*/ 346393 w 498039"/>
                <a:gd name="connsiteY1-26" fmla="*/ 66013 h 483184"/>
                <a:gd name="connsiteX2-27" fmla="*/ 498039 w 498039"/>
                <a:gd name="connsiteY2-28" fmla="*/ 350895 h 483184"/>
                <a:gd name="connsiteX3-29" fmla="*/ 179054 w 498039"/>
                <a:gd name="connsiteY3-30" fmla="*/ 483184 h 483184"/>
                <a:gd name="connsiteX4-31" fmla="*/ 0 w 498039"/>
                <a:gd name="connsiteY4-32" fmla="*/ 76466 h 483184"/>
                <a:gd name="connsiteX0-33" fmla="*/ 0 w 498039"/>
                <a:gd name="connsiteY0-34" fmla="*/ 76466 h 483184"/>
                <a:gd name="connsiteX1-35" fmla="*/ 346393 w 498039"/>
                <a:gd name="connsiteY1-36" fmla="*/ 66013 h 483184"/>
                <a:gd name="connsiteX2-37" fmla="*/ 498039 w 498039"/>
                <a:gd name="connsiteY2-38" fmla="*/ 350895 h 483184"/>
                <a:gd name="connsiteX0-39" fmla="*/ 0 w 498039"/>
                <a:gd name="connsiteY0-40" fmla="*/ 76466 h 483184"/>
                <a:gd name="connsiteX1-41" fmla="*/ 346393 w 498039"/>
                <a:gd name="connsiteY1-42" fmla="*/ 66013 h 483184"/>
                <a:gd name="connsiteX2-43" fmla="*/ 498039 w 498039"/>
                <a:gd name="connsiteY2-44" fmla="*/ 350895 h 483184"/>
                <a:gd name="connsiteX3-45" fmla="*/ 179054 w 498039"/>
                <a:gd name="connsiteY3-46" fmla="*/ 483184 h 483184"/>
                <a:gd name="connsiteX4-47" fmla="*/ 0 w 498039"/>
                <a:gd name="connsiteY4-48" fmla="*/ 76466 h 483184"/>
                <a:gd name="connsiteX0-49" fmla="*/ 0 w 498039"/>
                <a:gd name="connsiteY0-50" fmla="*/ 76466 h 483184"/>
                <a:gd name="connsiteX1-51" fmla="*/ 346393 w 498039"/>
                <a:gd name="connsiteY1-52" fmla="*/ 66013 h 483184"/>
                <a:gd name="connsiteX2-53" fmla="*/ 498039 w 498039"/>
                <a:gd name="connsiteY2-54" fmla="*/ 350895 h 483184"/>
                <a:gd name="connsiteX0-55" fmla="*/ 0 w 498039"/>
                <a:gd name="connsiteY0-56" fmla="*/ 76466 h 483184"/>
                <a:gd name="connsiteX1-57" fmla="*/ 346393 w 498039"/>
                <a:gd name="connsiteY1-58" fmla="*/ 66013 h 483184"/>
                <a:gd name="connsiteX2-59" fmla="*/ 498039 w 498039"/>
                <a:gd name="connsiteY2-60" fmla="*/ 350895 h 483184"/>
                <a:gd name="connsiteX3-61" fmla="*/ 179054 w 498039"/>
                <a:gd name="connsiteY3-62" fmla="*/ 483184 h 483184"/>
                <a:gd name="connsiteX4-63" fmla="*/ 0 w 498039"/>
                <a:gd name="connsiteY4-64" fmla="*/ 76466 h 483184"/>
                <a:gd name="connsiteX0-65" fmla="*/ 0 w 498039"/>
                <a:gd name="connsiteY0-66" fmla="*/ 76466 h 483184"/>
                <a:gd name="connsiteX1-67" fmla="*/ 346393 w 498039"/>
                <a:gd name="connsiteY1-68" fmla="*/ 66013 h 483184"/>
                <a:gd name="connsiteX2-69" fmla="*/ 498039 w 498039"/>
                <a:gd name="connsiteY2-70" fmla="*/ 350895 h 483184"/>
                <a:gd name="connsiteX0-71" fmla="*/ 0 w 498039"/>
                <a:gd name="connsiteY0-72" fmla="*/ 76466 h 483184"/>
                <a:gd name="connsiteX1-73" fmla="*/ 346393 w 498039"/>
                <a:gd name="connsiteY1-74" fmla="*/ 66013 h 483184"/>
                <a:gd name="connsiteX2-75" fmla="*/ 498039 w 498039"/>
                <a:gd name="connsiteY2-76" fmla="*/ 350895 h 483184"/>
                <a:gd name="connsiteX3-77" fmla="*/ 179054 w 498039"/>
                <a:gd name="connsiteY3-78" fmla="*/ 483184 h 483184"/>
                <a:gd name="connsiteX4-79" fmla="*/ 0 w 498039"/>
                <a:gd name="connsiteY4-80" fmla="*/ 76466 h 483184"/>
                <a:gd name="connsiteX0-81" fmla="*/ 0 w 498039"/>
                <a:gd name="connsiteY0-82" fmla="*/ 76466 h 483184"/>
                <a:gd name="connsiteX1-83" fmla="*/ 346393 w 498039"/>
                <a:gd name="connsiteY1-84" fmla="*/ 66013 h 483184"/>
                <a:gd name="connsiteX2-85" fmla="*/ 498039 w 498039"/>
                <a:gd name="connsiteY2-86" fmla="*/ 350895 h 483184"/>
                <a:gd name="connsiteX0-87" fmla="*/ 0 w 498039"/>
                <a:gd name="connsiteY0-88" fmla="*/ 76466 h 437474"/>
                <a:gd name="connsiteX1-89" fmla="*/ 346393 w 498039"/>
                <a:gd name="connsiteY1-90" fmla="*/ 66013 h 437474"/>
                <a:gd name="connsiteX2-91" fmla="*/ 498039 w 498039"/>
                <a:gd name="connsiteY2-92" fmla="*/ 350895 h 437474"/>
                <a:gd name="connsiteX3-93" fmla="*/ 114084 w 498039"/>
                <a:gd name="connsiteY3-94" fmla="*/ 437474 h 437474"/>
                <a:gd name="connsiteX4-95" fmla="*/ 0 w 498039"/>
                <a:gd name="connsiteY4-96" fmla="*/ 76466 h 437474"/>
                <a:gd name="connsiteX0-97" fmla="*/ 0 w 498039"/>
                <a:gd name="connsiteY0-98" fmla="*/ 76466 h 437474"/>
                <a:gd name="connsiteX1-99" fmla="*/ 346393 w 498039"/>
                <a:gd name="connsiteY1-100" fmla="*/ 66013 h 437474"/>
                <a:gd name="connsiteX2-101" fmla="*/ 498039 w 498039"/>
                <a:gd name="connsiteY2-102" fmla="*/ 350895 h 437474"/>
                <a:gd name="connsiteX0-103" fmla="*/ 0 w 498039"/>
                <a:gd name="connsiteY0-104" fmla="*/ 76466 h 415867"/>
                <a:gd name="connsiteX1-105" fmla="*/ 346393 w 498039"/>
                <a:gd name="connsiteY1-106" fmla="*/ 66013 h 415867"/>
                <a:gd name="connsiteX2-107" fmla="*/ 498039 w 498039"/>
                <a:gd name="connsiteY2-108" fmla="*/ 350895 h 415867"/>
                <a:gd name="connsiteX3-109" fmla="*/ 86461 w 498039"/>
                <a:gd name="connsiteY3-110" fmla="*/ 415867 h 415867"/>
                <a:gd name="connsiteX4-111" fmla="*/ 0 w 498039"/>
                <a:gd name="connsiteY4-112" fmla="*/ 76466 h 415867"/>
                <a:gd name="connsiteX0-113" fmla="*/ 0 w 498039"/>
                <a:gd name="connsiteY0-114" fmla="*/ 76466 h 415867"/>
                <a:gd name="connsiteX1-115" fmla="*/ 346393 w 498039"/>
                <a:gd name="connsiteY1-116" fmla="*/ 66013 h 415867"/>
                <a:gd name="connsiteX2-117" fmla="*/ 498039 w 498039"/>
                <a:gd name="connsiteY2-118" fmla="*/ 350895 h 4158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riangle 74"/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5" name="Rectangle 64"/>
          <p:cNvSpPr/>
          <p:nvPr/>
        </p:nvSpPr>
        <p:spPr>
          <a:xfrm>
            <a:off x="10166548" y="2796974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6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x-non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76286" y="554824"/>
            <a:ext cx="3330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Arial" panose="020B0604020202020204" pitchFamily="34" charset="0"/>
                <a:cs typeface="Arial" panose="020B0604020202020204" pitchFamily="34" charset="0"/>
              </a:rPr>
              <a:t>Cách 1: Đếm tiếp</a:t>
            </a:r>
            <a:endParaRPr lang="x-non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43" b="95455" l="694" r="93750">
                        <a14:foregroundMark x1="5556" y1="94805" x2="5556" y2="94805"/>
                        <a14:foregroundMark x1="43750" y1="7792" x2="43750" y2="7792"/>
                        <a14:foregroundMark x1="59028" y1="12338" x2="59028" y2="12338"/>
                        <a14:foregroundMark x1="56944" y1="9091" x2="61806" y2="14286"/>
                        <a14:foregroundMark x1="85417" y1="66883" x2="85417" y2="66883"/>
                        <a14:foregroundMark x1="87500" y1="64935" x2="87500" y2="64935"/>
                        <a14:foregroundMark x1="90972" y1="57792" x2="90972" y2="57792"/>
                        <a14:foregroundMark x1="93750" y1="55844" x2="93750" y2="55844"/>
                        <a14:foregroundMark x1="4861" y1="95455" x2="694" y2="92208"/>
                      </a14:backgroundRemoval>
                    </a14:imgEffect>
                    <a14:imgEffect>
                      <a14:brightnessContrast bright="2000"/>
                    </a14:imgEffect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86" y="2958172"/>
            <a:ext cx="1828800" cy="1955800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3896492" y="4805116"/>
            <a:ext cx="3707509" cy="9235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+  5  =  14</a:t>
            </a:r>
            <a:endParaRPr lang="x-none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6" grpId="0"/>
      <p:bldP spid="53" grpId="0"/>
      <p:bldP spid="57" grpId="0"/>
      <p:bldP spid="61" grpId="0"/>
      <p:bldP spid="65" grpId="0"/>
      <p:bldP spid="66" grpId="0"/>
      <p:bldP spid="6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628" y="3778780"/>
            <a:ext cx="9013615" cy="2419258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2628" y="1178510"/>
            <a:ext cx="9013615" cy="2419258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676121" y="1485572"/>
            <a:ext cx="3169029" cy="932544"/>
            <a:chOff x="7920713" y="1483110"/>
            <a:chExt cx="3169029" cy="932544"/>
          </a:xfrm>
        </p:grpSpPr>
        <p:sp>
          <p:nvSpPr>
            <p:cNvPr id="5" name="Rounded Rectangle 4"/>
            <p:cNvSpPr/>
            <p:nvPr/>
          </p:nvSpPr>
          <p:spPr>
            <a:xfrm>
              <a:off x="7920713" y="1483110"/>
              <a:ext cx="3169029" cy="932544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8062847" y="1625110"/>
              <a:ext cx="618539" cy="611760"/>
              <a:chOff x="1177540" y="481715"/>
              <a:chExt cx="2317638" cy="2247631"/>
            </a:xfrm>
          </p:grpSpPr>
          <p:sp>
            <p:nvSpPr>
              <p:cNvPr id="16" name="Freeform 15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7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8817921" y="1645503"/>
              <a:ext cx="618539" cy="611760"/>
              <a:chOff x="1177540" y="481715"/>
              <a:chExt cx="2317638" cy="2247631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620305" y="1645503"/>
              <a:ext cx="618539" cy="611760"/>
              <a:chOff x="1177540" y="481715"/>
              <a:chExt cx="2317638" cy="2247631"/>
            </a:xfrm>
          </p:grpSpPr>
          <p:sp>
            <p:nvSpPr>
              <p:cNvPr id="12" name="Freeform 11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3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/>
            <p:cNvGrpSpPr/>
            <p:nvPr/>
          </p:nvGrpSpPr>
          <p:grpSpPr>
            <a:xfrm>
              <a:off x="10366787" y="1645503"/>
              <a:ext cx="618539" cy="611760"/>
              <a:chOff x="1177540" y="481715"/>
              <a:chExt cx="2317638" cy="2247631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1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454076" y="1483092"/>
            <a:ext cx="3998795" cy="1845860"/>
            <a:chOff x="2702255" y="1483110"/>
            <a:chExt cx="3998795" cy="1845860"/>
          </a:xfrm>
        </p:grpSpPr>
        <p:sp>
          <p:nvSpPr>
            <p:cNvPr id="19" name="Rounded Rectangle 18"/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 flipH="1">
              <a:off x="2869557" y="2536262"/>
              <a:ext cx="633767" cy="614624"/>
              <a:chOff x="1180524" y="481715"/>
              <a:chExt cx="2317638" cy="2247631"/>
            </a:xfrm>
          </p:grpSpPr>
          <p:sp>
            <p:nvSpPr>
              <p:cNvPr id="45" name="Freeform 44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6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Group 20"/>
            <p:cNvGrpSpPr/>
            <p:nvPr/>
          </p:nvGrpSpPr>
          <p:grpSpPr>
            <a:xfrm flipH="1">
              <a:off x="4408293" y="2531966"/>
              <a:ext cx="633767" cy="614624"/>
              <a:chOff x="1180524" y="481715"/>
              <a:chExt cx="2317638" cy="2247631"/>
            </a:xfrm>
          </p:grpSpPr>
          <p:sp>
            <p:nvSpPr>
              <p:cNvPr id="43" name="Freeform 42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4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" name="Group 21"/>
            <p:cNvGrpSpPr/>
            <p:nvPr/>
          </p:nvGrpSpPr>
          <p:grpSpPr>
            <a:xfrm flipH="1">
              <a:off x="3638925" y="2533398"/>
              <a:ext cx="633767" cy="614624"/>
              <a:chOff x="1180524" y="481715"/>
              <a:chExt cx="2317638" cy="2247631"/>
            </a:xfrm>
          </p:grpSpPr>
          <p:sp>
            <p:nvSpPr>
              <p:cNvPr id="41" name="Freeform 40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2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Group 22"/>
            <p:cNvGrpSpPr/>
            <p:nvPr/>
          </p:nvGrpSpPr>
          <p:grpSpPr>
            <a:xfrm flipH="1">
              <a:off x="5142052" y="2531966"/>
              <a:ext cx="633767" cy="614624"/>
              <a:chOff x="1180524" y="481715"/>
              <a:chExt cx="2317638" cy="2247631"/>
            </a:xfrm>
          </p:grpSpPr>
          <p:sp>
            <p:nvSpPr>
              <p:cNvPr id="39" name="Freeform 38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0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" name="Group 23"/>
            <p:cNvGrpSpPr/>
            <p:nvPr/>
          </p:nvGrpSpPr>
          <p:grpSpPr>
            <a:xfrm flipH="1">
              <a:off x="5877391" y="2529102"/>
              <a:ext cx="633767" cy="614624"/>
              <a:chOff x="1180524" y="481715"/>
              <a:chExt cx="2317638" cy="2247631"/>
            </a:xfrm>
          </p:grpSpPr>
          <p:sp>
            <p:nvSpPr>
              <p:cNvPr id="37" name="Freeform 36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8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" name="Group 24"/>
            <p:cNvGrpSpPr/>
            <p:nvPr/>
          </p:nvGrpSpPr>
          <p:grpSpPr>
            <a:xfrm flipH="1">
              <a:off x="2877417" y="1638666"/>
              <a:ext cx="633767" cy="614624"/>
              <a:chOff x="1180524" y="481715"/>
              <a:chExt cx="2317638" cy="2247630"/>
            </a:xfrm>
          </p:grpSpPr>
          <p:sp>
            <p:nvSpPr>
              <p:cNvPr id="35" name="Freeform 34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6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" name="Group 25"/>
            <p:cNvGrpSpPr/>
            <p:nvPr/>
          </p:nvGrpSpPr>
          <p:grpSpPr>
            <a:xfrm flipH="1">
              <a:off x="4416153" y="1634370"/>
              <a:ext cx="633767" cy="614624"/>
              <a:chOff x="1180524" y="481715"/>
              <a:chExt cx="2317638" cy="2247630"/>
            </a:xfrm>
          </p:grpSpPr>
          <p:sp>
            <p:nvSpPr>
              <p:cNvPr id="33" name="Freeform 32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4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" name="Group 26"/>
            <p:cNvGrpSpPr/>
            <p:nvPr/>
          </p:nvGrpSpPr>
          <p:grpSpPr>
            <a:xfrm flipH="1">
              <a:off x="3646785" y="1635802"/>
              <a:ext cx="633767" cy="614624"/>
              <a:chOff x="1180524" y="481715"/>
              <a:chExt cx="2317638" cy="2247630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2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Group 27"/>
            <p:cNvGrpSpPr/>
            <p:nvPr/>
          </p:nvGrpSpPr>
          <p:grpSpPr>
            <a:xfrm flipH="1">
              <a:off x="5149912" y="1634370"/>
              <a:ext cx="633767" cy="614624"/>
              <a:chOff x="1180524" y="481715"/>
              <a:chExt cx="2317638" cy="2247630"/>
            </a:xfrm>
          </p:grpSpPr>
          <p:sp>
            <p:nvSpPr>
              <p:cNvPr id="29" name="Freeform 28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7" name="TextBox 46"/>
          <p:cNvSpPr txBox="1"/>
          <p:nvPr/>
        </p:nvSpPr>
        <p:spPr>
          <a:xfrm>
            <a:off x="209358" y="301909"/>
            <a:ext cx="3330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Arial" panose="020B0604020202020204" pitchFamily="34" charset="0"/>
                <a:cs typeface="Arial" panose="020B0604020202020204" pitchFamily="34" charset="0"/>
              </a:rPr>
              <a:t>Cách 2: Tách số</a:t>
            </a:r>
            <a:endParaRPr lang="x-non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23" l="9434" r="89623">
                        <a14:foregroundMark x1="9434" y1="20930" x2="67925" y2="0"/>
                        <a14:foregroundMark x1="39623" y1="51163" x2="39623" y2="51163"/>
                        <a14:foregroundMark x1="39623" y1="51744" x2="44340" y2="47093"/>
                        <a14:foregroundMark x1="56604" y1="90698" x2="84906" y2="91860"/>
                        <a14:foregroundMark x1="84906" y1="91279" x2="48113" y2="93023"/>
                        <a14:foregroundMark x1="48113" y1="93023" x2="40566" y2="87209"/>
                      </a14:backgroundRemoval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6221" y="5057739"/>
            <a:ext cx="1177303" cy="1910340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453561" y="1486292"/>
            <a:ext cx="3998795" cy="1845860"/>
            <a:chOff x="2702255" y="1483110"/>
            <a:chExt cx="3998795" cy="1845860"/>
          </a:xfrm>
        </p:grpSpPr>
        <p:sp>
          <p:nvSpPr>
            <p:cNvPr id="50" name="Rounded Rectangle 49"/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1" name="Group 50"/>
            <p:cNvGrpSpPr/>
            <p:nvPr/>
          </p:nvGrpSpPr>
          <p:grpSpPr>
            <a:xfrm flipH="1">
              <a:off x="2869557" y="2536262"/>
              <a:ext cx="633767" cy="614624"/>
              <a:chOff x="1180524" y="481715"/>
              <a:chExt cx="2317638" cy="2247631"/>
            </a:xfrm>
          </p:grpSpPr>
          <p:sp>
            <p:nvSpPr>
              <p:cNvPr id="76" name="Freeform 75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77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2" name="Group 51"/>
            <p:cNvGrpSpPr/>
            <p:nvPr/>
          </p:nvGrpSpPr>
          <p:grpSpPr>
            <a:xfrm flipH="1">
              <a:off x="4408293" y="2531966"/>
              <a:ext cx="633767" cy="614624"/>
              <a:chOff x="1180524" y="481715"/>
              <a:chExt cx="2317638" cy="2247631"/>
            </a:xfrm>
          </p:grpSpPr>
          <p:sp>
            <p:nvSpPr>
              <p:cNvPr id="74" name="Freeform 73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75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3" name="Group 52"/>
            <p:cNvGrpSpPr/>
            <p:nvPr/>
          </p:nvGrpSpPr>
          <p:grpSpPr>
            <a:xfrm flipH="1">
              <a:off x="3638925" y="2533398"/>
              <a:ext cx="633767" cy="614624"/>
              <a:chOff x="1180524" y="481715"/>
              <a:chExt cx="2317638" cy="2247631"/>
            </a:xfrm>
          </p:grpSpPr>
          <p:sp>
            <p:nvSpPr>
              <p:cNvPr id="72" name="Freeform 71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73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4" name="Group 53"/>
            <p:cNvGrpSpPr/>
            <p:nvPr/>
          </p:nvGrpSpPr>
          <p:grpSpPr>
            <a:xfrm flipH="1">
              <a:off x="5142052" y="2531966"/>
              <a:ext cx="633767" cy="614624"/>
              <a:chOff x="1180524" y="481715"/>
              <a:chExt cx="2317638" cy="2247631"/>
            </a:xfrm>
          </p:grpSpPr>
          <p:sp>
            <p:nvSpPr>
              <p:cNvPr id="70" name="Freeform 69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71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5" name="Group 54"/>
            <p:cNvGrpSpPr/>
            <p:nvPr/>
          </p:nvGrpSpPr>
          <p:grpSpPr>
            <a:xfrm flipH="1">
              <a:off x="5877391" y="2529102"/>
              <a:ext cx="633767" cy="614624"/>
              <a:chOff x="1180524" y="481715"/>
              <a:chExt cx="2317638" cy="2247631"/>
            </a:xfrm>
          </p:grpSpPr>
          <p:sp>
            <p:nvSpPr>
              <p:cNvPr id="68" name="Freeform 67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9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" name="Group 55"/>
            <p:cNvGrpSpPr/>
            <p:nvPr/>
          </p:nvGrpSpPr>
          <p:grpSpPr>
            <a:xfrm flipH="1">
              <a:off x="2877417" y="1638666"/>
              <a:ext cx="633767" cy="614624"/>
              <a:chOff x="1180524" y="481715"/>
              <a:chExt cx="2317638" cy="2247630"/>
            </a:xfrm>
          </p:grpSpPr>
          <p:sp>
            <p:nvSpPr>
              <p:cNvPr id="66" name="Freeform 65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7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" name="Group 56"/>
            <p:cNvGrpSpPr/>
            <p:nvPr/>
          </p:nvGrpSpPr>
          <p:grpSpPr>
            <a:xfrm flipH="1">
              <a:off x="4416153" y="1634370"/>
              <a:ext cx="633767" cy="614624"/>
              <a:chOff x="1180524" y="481715"/>
              <a:chExt cx="2317638" cy="2247630"/>
            </a:xfrm>
          </p:grpSpPr>
          <p:sp>
            <p:nvSpPr>
              <p:cNvPr id="64" name="Freeform 63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5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8" name="Group 57"/>
            <p:cNvGrpSpPr/>
            <p:nvPr/>
          </p:nvGrpSpPr>
          <p:grpSpPr>
            <a:xfrm flipH="1">
              <a:off x="3646785" y="1635802"/>
              <a:ext cx="633767" cy="614624"/>
              <a:chOff x="1180524" y="481715"/>
              <a:chExt cx="2317638" cy="2247630"/>
            </a:xfrm>
          </p:grpSpPr>
          <p:sp>
            <p:nvSpPr>
              <p:cNvPr id="62" name="Freeform 61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3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" name="Group 58"/>
            <p:cNvGrpSpPr/>
            <p:nvPr/>
          </p:nvGrpSpPr>
          <p:grpSpPr>
            <a:xfrm flipH="1">
              <a:off x="5149912" y="1634370"/>
              <a:ext cx="633767" cy="614624"/>
              <a:chOff x="1180524" y="481715"/>
              <a:chExt cx="2317638" cy="2247630"/>
            </a:xfrm>
          </p:grpSpPr>
          <p:sp>
            <p:nvSpPr>
              <p:cNvPr id="60" name="Freeform 59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1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8" name="Group 77"/>
          <p:cNvGrpSpPr/>
          <p:nvPr/>
        </p:nvGrpSpPr>
        <p:grpSpPr>
          <a:xfrm>
            <a:off x="4842253" y="1486292"/>
            <a:ext cx="3998795" cy="932544"/>
            <a:chOff x="7090947" y="1483110"/>
            <a:chExt cx="3998795" cy="932544"/>
          </a:xfrm>
        </p:grpSpPr>
        <p:sp>
          <p:nvSpPr>
            <p:cNvPr id="79" name="Rounded Rectangle 78"/>
            <p:cNvSpPr/>
            <p:nvPr/>
          </p:nvSpPr>
          <p:spPr>
            <a:xfrm>
              <a:off x="7090947" y="1483110"/>
              <a:ext cx="3998795" cy="932544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7256148" y="1639444"/>
              <a:ext cx="618539" cy="611760"/>
              <a:chOff x="1177540" y="481715"/>
              <a:chExt cx="2317638" cy="2247631"/>
            </a:xfrm>
          </p:grpSpPr>
          <p:sp>
            <p:nvSpPr>
              <p:cNvPr id="93" name="Freeform 92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94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1" name="Group 80"/>
            <p:cNvGrpSpPr/>
            <p:nvPr/>
          </p:nvGrpSpPr>
          <p:grpSpPr>
            <a:xfrm>
              <a:off x="8062847" y="1625110"/>
              <a:ext cx="618539" cy="611760"/>
              <a:chOff x="1177540" y="481715"/>
              <a:chExt cx="2317638" cy="2247631"/>
            </a:xfrm>
          </p:grpSpPr>
          <p:sp>
            <p:nvSpPr>
              <p:cNvPr id="91" name="Freeform 90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92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2" name="Group 81"/>
            <p:cNvGrpSpPr/>
            <p:nvPr/>
          </p:nvGrpSpPr>
          <p:grpSpPr>
            <a:xfrm>
              <a:off x="8817921" y="1645503"/>
              <a:ext cx="618539" cy="611760"/>
              <a:chOff x="1177540" y="481715"/>
              <a:chExt cx="2317638" cy="2247631"/>
            </a:xfrm>
          </p:grpSpPr>
          <p:sp>
            <p:nvSpPr>
              <p:cNvPr id="89" name="Freeform 88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90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3" name="Group 82"/>
            <p:cNvGrpSpPr/>
            <p:nvPr/>
          </p:nvGrpSpPr>
          <p:grpSpPr>
            <a:xfrm>
              <a:off x="9620305" y="1645503"/>
              <a:ext cx="618539" cy="611760"/>
              <a:chOff x="1177540" y="481715"/>
              <a:chExt cx="2317638" cy="2247631"/>
            </a:xfrm>
          </p:grpSpPr>
          <p:sp>
            <p:nvSpPr>
              <p:cNvPr id="87" name="Freeform 86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88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4" name="Group 83"/>
            <p:cNvGrpSpPr/>
            <p:nvPr/>
          </p:nvGrpSpPr>
          <p:grpSpPr>
            <a:xfrm>
              <a:off x="10366787" y="1645503"/>
              <a:ext cx="618539" cy="611760"/>
              <a:chOff x="1177540" y="481715"/>
              <a:chExt cx="2317638" cy="2247631"/>
            </a:xfrm>
          </p:grpSpPr>
          <p:sp>
            <p:nvSpPr>
              <p:cNvPr id="85" name="Freeform 84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86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95" name="Straight Connector 94"/>
          <p:cNvCxnSpPr/>
          <p:nvPr/>
        </p:nvCxnSpPr>
        <p:spPr>
          <a:xfrm>
            <a:off x="5707881" y="1486292"/>
            <a:ext cx="0" cy="932544"/>
          </a:xfrm>
          <a:prstGeom prst="line">
            <a:avLst/>
          </a:prstGeom>
          <a:ln w="28575">
            <a:solidFill>
              <a:srgbClr val="59C0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/>
          <p:cNvSpPr/>
          <p:nvPr/>
        </p:nvSpPr>
        <p:spPr>
          <a:xfrm>
            <a:off x="1958860" y="897510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6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x-non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383416" y="891455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x-non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5003250" y="1643648"/>
            <a:ext cx="618539" cy="611760"/>
            <a:chOff x="1177540" y="481715"/>
            <a:chExt cx="2317638" cy="2247631"/>
          </a:xfrm>
        </p:grpSpPr>
        <p:sp>
          <p:nvSpPr>
            <p:cNvPr id="99" name="Freeform 98"/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-1" fmla="*/ 129700 w 2262025"/>
                <a:gd name="connsiteY0-2" fmla="*/ 786368 h 2242639"/>
                <a:gd name="connsiteX1-3" fmla="*/ 86568 w 2262025"/>
                <a:gd name="connsiteY1-4" fmla="*/ 562082 h 2242639"/>
                <a:gd name="connsiteX2-5" fmla="*/ 276349 w 2262025"/>
                <a:gd name="connsiteY2-6" fmla="*/ 424059 h 2242639"/>
                <a:gd name="connsiteX3-7" fmla="*/ 690417 w 2262025"/>
                <a:gd name="connsiteY3-8" fmla="*/ 424059 h 2242639"/>
                <a:gd name="connsiteX4-9" fmla="*/ 724923 w 2262025"/>
                <a:gd name="connsiteY4-10" fmla="*/ 320542 h 2242639"/>
                <a:gd name="connsiteX5-11" fmla="*/ 768055 w 2262025"/>
                <a:gd name="connsiteY5-12" fmla="*/ 165267 h 2242639"/>
                <a:gd name="connsiteX6-13" fmla="*/ 1026848 w 2262025"/>
                <a:gd name="connsiteY6-14" fmla="*/ 35870 h 2242639"/>
                <a:gd name="connsiteX7-15" fmla="*/ 1199376 w 2262025"/>
                <a:gd name="connsiteY7-16" fmla="*/ 35870 h 2242639"/>
                <a:gd name="connsiteX8-17" fmla="*/ 1406410 w 2262025"/>
                <a:gd name="connsiteY8-18" fmla="*/ 9991 h 2242639"/>
                <a:gd name="connsiteX9-19" fmla="*/ 1673829 w 2262025"/>
                <a:gd name="connsiteY9-20" fmla="*/ 225651 h 2242639"/>
                <a:gd name="connsiteX10-21" fmla="*/ 1699708 w 2262025"/>
                <a:gd name="connsiteY10-22" fmla="*/ 458565 h 2242639"/>
                <a:gd name="connsiteX11-23" fmla="*/ 1880863 w 2262025"/>
                <a:gd name="connsiteY11-24" fmla="*/ 424059 h 2242639"/>
                <a:gd name="connsiteX12-25" fmla="*/ 2156908 w 2262025"/>
                <a:gd name="connsiteY12-26" fmla="*/ 639719 h 2242639"/>
                <a:gd name="connsiteX13-27" fmla="*/ 2113776 w 2262025"/>
                <a:gd name="connsiteY13-28" fmla="*/ 786368 h 2242639"/>
                <a:gd name="connsiteX14-29" fmla="*/ 2225919 w 2262025"/>
                <a:gd name="connsiteY14-30" fmla="*/ 846753 h 2242639"/>
                <a:gd name="connsiteX15-31" fmla="*/ 2243172 w 2262025"/>
                <a:gd name="connsiteY15-32" fmla="*/ 1200436 h 2242639"/>
                <a:gd name="connsiteX16-33" fmla="*/ 1975753 w 2262025"/>
                <a:gd name="connsiteY16-34" fmla="*/ 1390217 h 2242639"/>
                <a:gd name="connsiteX17-35" fmla="*/ 2087897 w 2262025"/>
                <a:gd name="connsiteY17-36" fmla="*/ 1536867 h 2242639"/>
                <a:gd name="connsiteX18-37" fmla="*/ 2096523 w 2262025"/>
                <a:gd name="connsiteY18-38" fmla="*/ 1812912 h 2242639"/>
                <a:gd name="connsiteX19-39" fmla="*/ 1906742 w 2262025"/>
                <a:gd name="connsiteY19-40" fmla="*/ 1942308 h 2242639"/>
                <a:gd name="connsiteX20-41" fmla="*/ 1785972 w 2262025"/>
                <a:gd name="connsiteY20-42" fmla="*/ 2192474 h 2242639"/>
                <a:gd name="connsiteX21-43" fmla="*/ 1501300 w 2262025"/>
                <a:gd name="connsiteY21-44" fmla="*/ 2226980 h 2242639"/>
                <a:gd name="connsiteX22-45" fmla="*/ 1208002 w 2262025"/>
                <a:gd name="connsiteY22-46" fmla="*/ 2002693 h 2242639"/>
                <a:gd name="connsiteX23-47" fmla="*/ 1113112 w 2262025"/>
                <a:gd name="connsiteY23-48" fmla="*/ 1709395 h 2242639"/>
                <a:gd name="connsiteX24-49" fmla="*/ 1000968 w 2262025"/>
                <a:gd name="connsiteY24-50" fmla="*/ 2140716 h 2242639"/>
                <a:gd name="connsiteX25-51" fmla="*/ 526515 w 2262025"/>
                <a:gd name="connsiteY25-52" fmla="*/ 2132089 h 2242639"/>
                <a:gd name="connsiteX26-53" fmla="*/ 466131 w 2262025"/>
                <a:gd name="connsiteY26-54" fmla="*/ 1959561 h 2242639"/>
                <a:gd name="connsiteX27-55" fmla="*/ 138327 w 2262025"/>
                <a:gd name="connsiteY27-56" fmla="*/ 1812912 h 2242639"/>
                <a:gd name="connsiteX28-57" fmla="*/ 302229 w 2262025"/>
                <a:gd name="connsiteY28-58" fmla="*/ 1355712 h 2242639"/>
                <a:gd name="connsiteX29-59" fmla="*/ 155580 w 2262025"/>
                <a:gd name="connsiteY29-60" fmla="*/ 1321206 h 2242639"/>
                <a:gd name="connsiteX30-61" fmla="*/ 304 w 2262025"/>
                <a:gd name="connsiteY30-62" fmla="*/ 1019282 h 2242639"/>
                <a:gd name="connsiteX31-63" fmla="*/ 129700 w 2262025"/>
                <a:gd name="connsiteY31-64" fmla="*/ 786368 h 2242639"/>
                <a:gd name="connsiteX0-65" fmla="*/ 129700 w 2262025"/>
                <a:gd name="connsiteY0-66" fmla="*/ 786368 h 2236200"/>
                <a:gd name="connsiteX1-67" fmla="*/ 86568 w 2262025"/>
                <a:gd name="connsiteY1-68" fmla="*/ 562082 h 2236200"/>
                <a:gd name="connsiteX2-69" fmla="*/ 276349 w 2262025"/>
                <a:gd name="connsiteY2-70" fmla="*/ 424059 h 2236200"/>
                <a:gd name="connsiteX3-71" fmla="*/ 690417 w 2262025"/>
                <a:gd name="connsiteY3-72" fmla="*/ 424059 h 2236200"/>
                <a:gd name="connsiteX4-73" fmla="*/ 724923 w 2262025"/>
                <a:gd name="connsiteY4-74" fmla="*/ 320542 h 2236200"/>
                <a:gd name="connsiteX5-75" fmla="*/ 768055 w 2262025"/>
                <a:gd name="connsiteY5-76" fmla="*/ 165267 h 2236200"/>
                <a:gd name="connsiteX6-77" fmla="*/ 1026848 w 2262025"/>
                <a:gd name="connsiteY6-78" fmla="*/ 35870 h 2236200"/>
                <a:gd name="connsiteX7-79" fmla="*/ 1199376 w 2262025"/>
                <a:gd name="connsiteY7-80" fmla="*/ 35870 h 2236200"/>
                <a:gd name="connsiteX8-81" fmla="*/ 1406410 w 2262025"/>
                <a:gd name="connsiteY8-82" fmla="*/ 9991 h 2236200"/>
                <a:gd name="connsiteX9-83" fmla="*/ 1673829 w 2262025"/>
                <a:gd name="connsiteY9-84" fmla="*/ 225651 h 2236200"/>
                <a:gd name="connsiteX10-85" fmla="*/ 1699708 w 2262025"/>
                <a:gd name="connsiteY10-86" fmla="*/ 458565 h 2236200"/>
                <a:gd name="connsiteX11-87" fmla="*/ 1880863 w 2262025"/>
                <a:gd name="connsiteY11-88" fmla="*/ 424059 h 2236200"/>
                <a:gd name="connsiteX12-89" fmla="*/ 2156908 w 2262025"/>
                <a:gd name="connsiteY12-90" fmla="*/ 639719 h 2236200"/>
                <a:gd name="connsiteX13-91" fmla="*/ 2113776 w 2262025"/>
                <a:gd name="connsiteY13-92" fmla="*/ 786368 h 2236200"/>
                <a:gd name="connsiteX14-93" fmla="*/ 2225919 w 2262025"/>
                <a:gd name="connsiteY14-94" fmla="*/ 846753 h 2236200"/>
                <a:gd name="connsiteX15-95" fmla="*/ 2243172 w 2262025"/>
                <a:gd name="connsiteY15-96" fmla="*/ 1200436 h 2236200"/>
                <a:gd name="connsiteX16-97" fmla="*/ 1975753 w 2262025"/>
                <a:gd name="connsiteY16-98" fmla="*/ 1390217 h 2236200"/>
                <a:gd name="connsiteX17-99" fmla="*/ 2087897 w 2262025"/>
                <a:gd name="connsiteY17-100" fmla="*/ 1536867 h 2236200"/>
                <a:gd name="connsiteX18-101" fmla="*/ 2096523 w 2262025"/>
                <a:gd name="connsiteY18-102" fmla="*/ 1812912 h 2236200"/>
                <a:gd name="connsiteX19-103" fmla="*/ 1906742 w 2262025"/>
                <a:gd name="connsiteY19-104" fmla="*/ 1942308 h 2236200"/>
                <a:gd name="connsiteX20-105" fmla="*/ 1785972 w 2262025"/>
                <a:gd name="connsiteY20-106" fmla="*/ 2192474 h 2236200"/>
                <a:gd name="connsiteX21-107" fmla="*/ 1458168 w 2262025"/>
                <a:gd name="connsiteY21-108" fmla="*/ 2218354 h 2236200"/>
                <a:gd name="connsiteX22-109" fmla="*/ 1208002 w 2262025"/>
                <a:gd name="connsiteY22-110" fmla="*/ 2002693 h 2236200"/>
                <a:gd name="connsiteX23-111" fmla="*/ 1113112 w 2262025"/>
                <a:gd name="connsiteY23-112" fmla="*/ 1709395 h 2236200"/>
                <a:gd name="connsiteX24-113" fmla="*/ 1000968 w 2262025"/>
                <a:gd name="connsiteY24-114" fmla="*/ 2140716 h 2236200"/>
                <a:gd name="connsiteX25-115" fmla="*/ 526515 w 2262025"/>
                <a:gd name="connsiteY25-116" fmla="*/ 2132089 h 2236200"/>
                <a:gd name="connsiteX26-117" fmla="*/ 466131 w 2262025"/>
                <a:gd name="connsiteY26-118" fmla="*/ 1959561 h 2236200"/>
                <a:gd name="connsiteX27-119" fmla="*/ 138327 w 2262025"/>
                <a:gd name="connsiteY27-120" fmla="*/ 1812912 h 2236200"/>
                <a:gd name="connsiteX28-121" fmla="*/ 302229 w 2262025"/>
                <a:gd name="connsiteY28-122" fmla="*/ 1355712 h 2236200"/>
                <a:gd name="connsiteX29-123" fmla="*/ 155580 w 2262025"/>
                <a:gd name="connsiteY29-124" fmla="*/ 1321206 h 2236200"/>
                <a:gd name="connsiteX30-125" fmla="*/ 304 w 2262025"/>
                <a:gd name="connsiteY30-126" fmla="*/ 1019282 h 2236200"/>
                <a:gd name="connsiteX31-127" fmla="*/ 129700 w 2262025"/>
                <a:gd name="connsiteY31-128" fmla="*/ 786368 h 2236200"/>
                <a:gd name="connsiteX0-129" fmla="*/ 129700 w 2262025"/>
                <a:gd name="connsiteY0-130" fmla="*/ 786368 h 2233050"/>
                <a:gd name="connsiteX1-131" fmla="*/ 86568 w 2262025"/>
                <a:gd name="connsiteY1-132" fmla="*/ 562082 h 2233050"/>
                <a:gd name="connsiteX2-133" fmla="*/ 276349 w 2262025"/>
                <a:gd name="connsiteY2-134" fmla="*/ 424059 h 2233050"/>
                <a:gd name="connsiteX3-135" fmla="*/ 690417 w 2262025"/>
                <a:gd name="connsiteY3-136" fmla="*/ 424059 h 2233050"/>
                <a:gd name="connsiteX4-137" fmla="*/ 724923 w 2262025"/>
                <a:gd name="connsiteY4-138" fmla="*/ 320542 h 2233050"/>
                <a:gd name="connsiteX5-139" fmla="*/ 768055 w 2262025"/>
                <a:gd name="connsiteY5-140" fmla="*/ 165267 h 2233050"/>
                <a:gd name="connsiteX6-141" fmla="*/ 1026848 w 2262025"/>
                <a:gd name="connsiteY6-142" fmla="*/ 35870 h 2233050"/>
                <a:gd name="connsiteX7-143" fmla="*/ 1199376 w 2262025"/>
                <a:gd name="connsiteY7-144" fmla="*/ 35870 h 2233050"/>
                <a:gd name="connsiteX8-145" fmla="*/ 1406410 w 2262025"/>
                <a:gd name="connsiteY8-146" fmla="*/ 9991 h 2233050"/>
                <a:gd name="connsiteX9-147" fmla="*/ 1673829 w 2262025"/>
                <a:gd name="connsiteY9-148" fmla="*/ 225651 h 2233050"/>
                <a:gd name="connsiteX10-149" fmla="*/ 1699708 w 2262025"/>
                <a:gd name="connsiteY10-150" fmla="*/ 458565 h 2233050"/>
                <a:gd name="connsiteX11-151" fmla="*/ 1880863 w 2262025"/>
                <a:gd name="connsiteY11-152" fmla="*/ 424059 h 2233050"/>
                <a:gd name="connsiteX12-153" fmla="*/ 2156908 w 2262025"/>
                <a:gd name="connsiteY12-154" fmla="*/ 639719 h 2233050"/>
                <a:gd name="connsiteX13-155" fmla="*/ 2113776 w 2262025"/>
                <a:gd name="connsiteY13-156" fmla="*/ 786368 h 2233050"/>
                <a:gd name="connsiteX14-157" fmla="*/ 2225919 w 2262025"/>
                <a:gd name="connsiteY14-158" fmla="*/ 846753 h 2233050"/>
                <a:gd name="connsiteX15-159" fmla="*/ 2243172 w 2262025"/>
                <a:gd name="connsiteY15-160" fmla="*/ 1200436 h 2233050"/>
                <a:gd name="connsiteX16-161" fmla="*/ 1975753 w 2262025"/>
                <a:gd name="connsiteY16-162" fmla="*/ 1390217 h 2233050"/>
                <a:gd name="connsiteX17-163" fmla="*/ 2087897 w 2262025"/>
                <a:gd name="connsiteY17-164" fmla="*/ 1536867 h 2233050"/>
                <a:gd name="connsiteX18-165" fmla="*/ 2096523 w 2262025"/>
                <a:gd name="connsiteY18-166" fmla="*/ 1812912 h 2233050"/>
                <a:gd name="connsiteX19-167" fmla="*/ 1906742 w 2262025"/>
                <a:gd name="connsiteY19-168" fmla="*/ 1942308 h 2233050"/>
                <a:gd name="connsiteX20-169" fmla="*/ 1760092 w 2262025"/>
                <a:gd name="connsiteY20-170" fmla="*/ 2183847 h 2233050"/>
                <a:gd name="connsiteX21-171" fmla="*/ 1458168 w 2262025"/>
                <a:gd name="connsiteY21-172" fmla="*/ 2218354 h 2233050"/>
                <a:gd name="connsiteX22-173" fmla="*/ 1208002 w 2262025"/>
                <a:gd name="connsiteY22-174" fmla="*/ 2002693 h 2233050"/>
                <a:gd name="connsiteX23-175" fmla="*/ 1113112 w 2262025"/>
                <a:gd name="connsiteY23-176" fmla="*/ 1709395 h 2233050"/>
                <a:gd name="connsiteX24-177" fmla="*/ 1000968 w 2262025"/>
                <a:gd name="connsiteY24-178" fmla="*/ 2140716 h 2233050"/>
                <a:gd name="connsiteX25-179" fmla="*/ 526515 w 2262025"/>
                <a:gd name="connsiteY25-180" fmla="*/ 2132089 h 2233050"/>
                <a:gd name="connsiteX26-181" fmla="*/ 466131 w 2262025"/>
                <a:gd name="connsiteY26-182" fmla="*/ 1959561 h 2233050"/>
                <a:gd name="connsiteX27-183" fmla="*/ 138327 w 2262025"/>
                <a:gd name="connsiteY27-184" fmla="*/ 1812912 h 2233050"/>
                <a:gd name="connsiteX28-185" fmla="*/ 302229 w 2262025"/>
                <a:gd name="connsiteY28-186" fmla="*/ 1355712 h 2233050"/>
                <a:gd name="connsiteX29-187" fmla="*/ 155580 w 2262025"/>
                <a:gd name="connsiteY29-188" fmla="*/ 1321206 h 2233050"/>
                <a:gd name="connsiteX30-189" fmla="*/ 304 w 2262025"/>
                <a:gd name="connsiteY30-190" fmla="*/ 1019282 h 2233050"/>
                <a:gd name="connsiteX31-191" fmla="*/ 129700 w 2262025"/>
                <a:gd name="connsiteY31-192" fmla="*/ 786368 h 2233050"/>
                <a:gd name="connsiteX0-193" fmla="*/ 129700 w 2262025"/>
                <a:gd name="connsiteY0-194" fmla="*/ 786368 h 2238369"/>
                <a:gd name="connsiteX1-195" fmla="*/ 86568 w 2262025"/>
                <a:gd name="connsiteY1-196" fmla="*/ 562082 h 2238369"/>
                <a:gd name="connsiteX2-197" fmla="*/ 276349 w 2262025"/>
                <a:gd name="connsiteY2-198" fmla="*/ 424059 h 2238369"/>
                <a:gd name="connsiteX3-199" fmla="*/ 690417 w 2262025"/>
                <a:gd name="connsiteY3-200" fmla="*/ 424059 h 2238369"/>
                <a:gd name="connsiteX4-201" fmla="*/ 724923 w 2262025"/>
                <a:gd name="connsiteY4-202" fmla="*/ 320542 h 2238369"/>
                <a:gd name="connsiteX5-203" fmla="*/ 768055 w 2262025"/>
                <a:gd name="connsiteY5-204" fmla="*/ 165267 h 2238369"/>
                <a:gd name="connsiteX6-205" fmla="*/ 1026848 w 2262025"/>
                <a:gd name="connsiteY6-206" fmla="*/ 35870 h 2238369"/>
                <a:gd name="connsiteX7-207" fmla="*/ 1199376 w 2262025"/>
                <a:gd name="connsiteY7-208" fmla="*/ 35870 h 2238369"/>
                <a:gd name="connsiteX8-209" fmla="*/ 1406410 w 2262025"/>
                <a:gd name="connsiteY8-210" fmla="*/ 9991 h 2238369"/>
                <a:gd name="connsiteX9-211" fmla="*/ 1673829 w 2262025"/>
                <a:gd name="connsiteY9-212" fmla="*/ 225651 h 2238369"/>
                <a:gd name="connsiteX10-213" fmla="*/ 1699708 w 2262025"/>
                <a:gd name="connsiteY10-214" fmla="*/ 458565 h 2238369"/>
                <a:gd name="connsiteX11-215" fmla="*/ 1880863 w 2262025"/>
                <a:gd name="connsiteY11-216" fmla="*/ 424059 h 2238369"/>
                <a:gd name="connsiteX12-217" fmla="*/ 2156908 w 2262025"/>
                <a:gd name="connsiteY12-218" fmla="*/ 639719 h 2238369"/>
                <a:gd name="connsiteX13-219" fmla="*/ 2113776 w 2262025"/>
                <a:gd name="connsiteY13-220" fmla="*/ 786368 h 2238369"/>
                <a:gd name="connsiteX14-221" fmla="*/ 2225919 w 2262025"/>
                <a:gd name="connsiteY14-222" fmla="*/ 846753 h 2238369"/>
                <a:gd name="connsiteX15-223" fmla="*/ 2243172 w 2262025"/>
                <a:gd name="connsiteY15-224" fmla="*/ 1200436 h 2238369"/>
                <a:gd name="connsiteX16-225" fmla="*/ 1975753 w 2262025"/>
                <a:gd name="connsiteY16-226" fmla="*/ 1390217 h 2238369"/>
                <a:gd name="connsiteX17-227" fmla="*/ 2087897 w 2262025"/>
                <a:gd name="connsiteY17-228" fmla="*/ 1536867 h 2238369"/>
                <a:gd name="connsiteX18-229" fmla="*/ 2096523 w 2262025"/>
                <a:gd name="connsiteY18-230" fmla="*/ 1812912 h 2238369"/>
                <a:gd name="connsiteX19-231" fmla="*/ 1906742 w 2262025"/>
                <a:gd name="connsiteY19-232" fmla="*/ 1942308 h 2238369"/>
                <a:gd name="connsiteX20-233" fmla="*/ 1760092 w 2262025"/>
                <a:gd name="connsiteY20-234" fmla="*/ 2183847 h 2238369"/>
                <a:gd name="connsiteX21-235" fmla="*/ 1458168 w 2262025"/>
                <a:gd name="connsiteY21-236" fmla="*/ 2218354 h 2238369"/>
                <a:gd name="connsiteX22-237" fmla="*/ 1208002 w 2262025"/>
                <a:gd name="connsiteY22-238" fmla="*/ 2002693 h 2238369"/>
                <a:gd name="connsiteX23-239" fmla="*/ 1113112 w 2262025"/>
                <a:gd name="connsiteY23-240" fmla="*/ 1709395 h 2238369"/>
                <a:gd name="connsiteX24-241" fmla="*/ 1000968 w 2262025"/>
                <a:gd name="connsiteY24-242" fmla="*/ 2140716 h 2238369"/>
                <a:gd name="connsiteX25-243" fmla="*/ 586900 w 2262025"/>
                <a:gd name="connsiteY25-244" fmla="*/ 2226979 h 2238369"/>
                <a:gd name="connsiteX26-245" fmla="*/ 466131 w 2262025"/>
                <a:gd name="connsiteY26-246" fmla="*/ 1959561 h 2238369"/>
                <a:gd name="connsiteX27-247" fmla="*/ 138327 w 2262025"/>
                <a:gd name="connsiteY27-248" fmla="*/ 1812912 h 2238369"/>
                <a:gd name="connsiteX28-249" fmla="*/ 302229 w 2262025"/>
                <a:gd name="connsiteY28-250" fmla="*/ 1355712 h 2238369"/>
                <a:gd name="connsiteX29-251" fmla="*/ 155580 w 2262025"/>
                <a:gd name="connsiteY29-252" fmla="*/ 1321206 h 2238369"/>
                <a:gd name="connsiteX30-253" fmla="*/ 304 w 2262025"/>
                <a:gd name="connsiteY30-254" fmla="*/ 1019282 h 2238369"/>
                <a:gd name="connsiteX31-255" fmla="*/ 129700 w 2262025"/>
                <a:gd name="connsiteY31-256" fmla="*/ 786368 h 2238369"/>
                <a:gd name="connsiteX0-257" fmla="*/ 129700 w 2262025"/>
                <a:gd name="connsiteY0-258" fmla="*/ 786368 h 2234757"/>
                <a:gd name="connsiteX1-259" fmla="*/ 86568 w 2262025"/>
                <a:gd name="connsiteY1-260" fmla="*/ 562082 h 2234757"/>
                <a:gd name="connsiteX2-261" fmla="*/ 276349 w 2262025"/>
                <a:gd name="connsiteY2-262" fmla="*/ 424059 h 2234757"/>
                <a:gd name="connsiteX3-263" fmla="*/ 690417 w 2262025"/>
                <a:gd name="connsiteY3-264" fmla="*/ 424059 h 2234757"/>
                <a:gd name="connsiteX4-265" fmla="*/ 724923 w 2262025"/>
                <a:gd name="connsiteY4-266" fmla="*/ 320542 h 2234757"/>
                <a:gd name="connsiteX5-267" fmla="*/ 768055 w 2262025"/>
                <a:gd name="connsiteY5-268" fmla="*/ 165267 h 2234757"/>
                <a:gd name="connsiteX6-269" fmla="*/ 1026848 w 2262025"/>
                <a:gd name="connsiteY6-270" fmla="*/ 35870 h 2234757"/>
                <a:gd name="connsiteX7-271" fmla="*/ 1199376 w 2262025"/>
                <a:gd name="connsiteY7-272" fmla="*/ 35870 h 2234757"/>
                <a:gd name="connsiteX8-273" fmla="*/ 1406410 w 2262025"/>
                <a:gd name="connsiteY8-274" fmla="*/ 9991 h 2234757"/>
                <a:gd name="connsiteX9-275" fmla="*/ 1673829 w 2262025"/>
                <a:gd name="connsiteY9-276" fmla="*/ 225651 h 2234757"/>
                <a:gd name="connsiteX10-277" fmla="*/ 1699708 w 2262025"/>
                <a:gd name="connsiteY10-278" fmla="*/ 458565 h 2234757"/>
                <a:gd name="connsiteX11-279" fmla="*/ 1880863 w 2262025"/>
                <a:gd name="connsiteY11-280" fmla="*/ 424059 h 2234757"/>
                <a:gd name="connsiteX12-281" fmla="*/ 2156908 w 2262025"/>
                <a:gd name="connsiteY12-282" fmla="*/ 639719 h 2234757"/>
                <a:gd name="connsiteX13-283" fmla="*/ 2113776 w 2262025"/>
                <a:gd name="connsiteY13-284" fmla="*/ 786368 h 2234757"/>
                <a:gd name="connsiteX14-285" fmla="*/ 2225919 w 2262025"/>
                <a:gd name="connsiteY14-286" fmla="*/ 846753 h 2234757"/>
                <a:gd name="connsiteX15-287" fmla="*/ 2243172 w 2262025"/>
                <a:gd name="connsiteY15-288" fmla="*/ 1200436 h 2234757"/>
                <a:gd name="connsiteX16-289" fmla="*/ 1975753 w 2262025"/>
                <a:gd name="connsiteY16-290" fmla="*/ 1390217 h 2234757"/>
                <a:gd name="connsiteX17-291" fmla="*/ 2087897 w 2262025"/>
                <a:gd name="connsiteY17-292" fmla="*/ 1536867 h 2234757"/>
                <a:gd name="connsiteX18-293" fmla="*/ 2096523 w 2262025"/>
                <a:gd name="connsiteY18-294" fmla="*/ 1812912 h 2234757"/>
                <a:gd name="connsiteX19-295" fmla="*/ 1906742 w 2262025"/>
                <a:gd name="connsiteY19-296" fmla="*/ 1942308 h 2234757"/>
                <a:gd name="connsiteX20-297" fmla="*/ 1760092 w 2262025"/>
                <a:gd name="connsiteY20-298" fmla="*/ 2183847 h 2234757"/>
                <a:gd name="connsiteX21-299" fmla="*/ 1458168 w 2262025"/>
                <a:gd name="connsiteY21-300" fmla="*/ 2218354 h 2234757"/>
                <a:gd name="connsiteX22-301" fmla="*/ 1208002 w 2262025"/>
                <a:gd name="connsiteY22-302" fmla="*/ 2002693 h 2234757"/>
                <a:gd name="connsiteX23-303" fmla="*/ 1113112 w 2262025"/>
                <a:gd name="connsiteY23-304" fmla="*/ 1709395 h 2234757"/>
                <a:gd name="connsiteX24-305" fmla="*/ 1000968 w 2262025"/>
                <a:gd name="connsiteY24-306" fmla="*/ 2140716 h 2234757"/>
                <a:gd name="connsiteX25-307" fmla="*/ 586900 w 2262025"/>
                <a:gd name="connsiteY25-308" fmla="*/ 2226979 h 2234757"/>
                <a:gd name="connsiteX26-309" fmla="*/ 466131 w 2262025"/>
                <a:gd name="connsiteY26-310" fmla="*/ 1959561 h 2234757"/>
                <a:gd name="connsiteX27-311" fmla="*/ 138327 w 2262025"/>
                <a:gd name="connsiteY27-312" fmla="*/ 1812912 h 2234757"/>
                <a:gd name="connsiteX28-313" fmla="*/ 302229 w 2262025"/>
                <a:gd name="connsiteY28-314" fmla="*/ 1355712 h 2234757"/>
                <a:gd name="connsiteX29-315" fmla="*/ 155580 w 2262025"/>
                <a:gd name="connsiteY29-316" fmla="*/ 1321206 h 2234757"/>
                <a:gd name="connsiteX30-317" fmla="*/ 304 w 2262025"/>
                <a:gd name="connsiteY30-318" fmla="*/ 1019282 h 2234757"/>
                <a:gd name="connsiteX31-319" fmla="*/ 129700 w 2262025"/>
                <a:gd name="connsiteY31-320" fmla="*/ 786368 h 2234757"/>
                <a:gd name="connsiteX0-321" fmla="*/ 129700 w 2262025"/>
                <a:gd name="connsiteY0-322" fmla="*/ 786368 h 2237156"/>
                <a:gd name="connsiteX1-323" fmla="*/ 86568 w 2262025"/>
                <a:gd name="connsiteY1-324" fmla="*/ 562082 h 2237156"/>
                <a:gd name="connsiteX2-325" fmla="*/ 276349 w 2262025"/>
                <a:gd name="connsiteY2-326" fmla="*/ 424059 h 2237156"/>
                <a:gd name="connsiteX3-327" fmla="*/ 690417 w 2262025"/>
                <a:gd name="connsiteY3-328" fmla="*/ 424059 h 2237156"/>
                <a:gd name="connsiteX4-329" fmla="*/ 724923 w 2262025"/>
                <a:gd name="connsiteY4-330" fmla="*/ 320542 h 2237156"/>
                <a:gd name="connsiteX5-331" fmla="*/ 768055 w 2262025"/>
                <a:gd name="connsiteY5-332" fmla="*/ 165267 h 2237156"/>
                <a:gd name="connsiteX6-333" fmla="*/ 1026848 w 2262025"/>
                <a:gd name="connsiteY6-334" fmla="*/ 35870 h 2237156"/>
                <a:gd name="connsiteX7-335" fmla="*/ 1199376 w 2262025"/>
                <a:gd name="connsiteY7-336" fmla="*/ 35870 h 2237156"/>
                <a:gd name="connsiteX8-337" fmla="*/ 1406410 w 2262025"/>
                <a:gd name="connsiteY8-338" fmla="*/ 9991 h 2237156"/>
                <a:gd name="connsiteX9-339" fmla="*/ 1673829 w 2262025"/>
                <a:gd name="connsiteY9-340" fmla="*/ 225651 h 2237156"/>
                <a:gd name="connsiteX10-341" fmla="*/ 1699708 w 2262025"/>
                <a:gd name="connsiteY10-342" fmla="*/ 458565 h 2237156"/>
                <a:gd name="connsiteX11-343" fmla="*/ 1880863 w 2262025"/>
                <a:gd name="connsiteY11-344" fmla="*/ 424059 h 2237156"/>
                <a:gd name="connsiteX12-345" fmla="*/ 2156908 w 2262025"/>
                <a:gd name="connsiteY12-346" fmla="*/ 639719 h 2237156"/>
                <a:gd name="connsiteX13-347" fmla="*/ 2113776 w 2262025"/>
                <a:gd name="connsiteY13-348" fmla="*/ 786368 h 2237156"/>
                <a:gd name="connsiteX14-349" fmla="*/ 2225919 w 2262025"/>
                <a:gd name="connsiteY14-350" fmla="*/ 846753 h 2237156"/>
                <a:gd name="connsiteX15-351" fmla="*/ 2243172 w 2262025"/>
                <a:gd name="connsiteY15-352" fmla="*/ 1200436 h 2237156"/>
                <a:gd name="connsiteX16-353" fmla="*/ 1975753 w 2262025"/>
                <a:gd name="connsiteY16-354" fmla="*/ 1390217 h 2237156"/>
                <a:gd name="connsiteX17-355" fmla="*/ 2087897 w 2262025"/>
                <a:gd name="connsiteY17-356" fmla="*/ 1536867 h 2237156"/>
                <a:gd name="connsiteX18-357" fmla="*/ 2096523 w 2262025"/>
                <a:gd name="connsiteY18-358" fmla="*/ 1812912 h 2237156"/>
                <a:gd name="connsiteX19-359" fmla="*/ 1906742 w 2262025"/>
                <a:gd name="connsiteY19-360" fmla="*/ 1942308 h 2237156"/>
                <a:gd name="connsiteX20-361" fmla="*/ 1760092 w 2262025"/>
                <a:gd name="connsiteY20-362" fmla="*/ 2183847 h 2237156"/>
                <a:gd name="connsiteX21-363" fmla="*/ 1458168 w 2262025"/>
                <a:gd name="connsiteY21-364" fmla="*/ 2218354 h 2237156"/>
                <a:gd name="connsiteX22-365" fmla="*/ 1208002 w 2262025"/>
                <a:gd name="connsiteY22-366" fmla="*/ 2002693 h 2237156"/>
                <a:gd name="connsiteX23-367" fmla="*/ 1113112 w 2262025"/>
                <a:gd name="connsiteY23-368" fmla="*/ 1709395 h 2237156"/>
                <a:gd name="connsiteX24-369" fmla="*/ 1000968 w 2262025"/>
                <a:gd name="connsiteY24-370" fmla="*/ 2140716 h 2237156"/>
                <a:gd name="connsiteX25-371" fmla="*/ 586900 w 2262025"/>
                <a:gd name="connsiteY25-372" fmla="*/ 2226979 h 2237156"/>
                <a:gd name="connsiteX26-373" fmla="*/ 431625 w 2262025"/>
                <a:gd name="connsiteY26-374" fmla="*/ 1976814 h 2237156"/>
                <a:gd name="connsiteX27-375" fmla="*/ 138327 w 2262025"/>
                <a:gd name="connsiteY27-376" fmla="*/ 1812912 h 2237156"/>
                <a:gd name="connsiteX28-377" fmla="*/ 302229 w 2262025"/>
                <a:gd name="connsiteY28-378" fmla="*/ 1355712 h 2237156"/>
                <a:gd name="connsiteX29-379" fmla="*/ 155580 w 2262025"/>
                <a:gd name="connsiteY29-380" fmla="*/ 1321206 h 2237156"/>
                <a:gd name="connsiteX30-381" fmla="*/ 304 w 2262025"/>
                <a:gd name="connsiteY30-382" fmla="*/ 1019282 h 2237156"/>
                <a:gd name="connsiteX31-383" fmla="*/ 129700 w 2262025"/>
                <a:gd name="connsiteY31-384" fmla="*/ 786368 h 2237156"/>
                <a:gd name="connsiteX0-385" fmla="*/ 129700 w 2262025"/>
                <a:gd name="connsiteY0-386" fmla="*/ 786368 h 2237156"/>
                <a:gd name="connsiteX1-387" fmla="*/ 86568 w 2262025"/>
                <a:gd name="connsiteY1-388" fmla="*/ 562082 h 2237156"/>
                <a:gd name="connsiteX2-389" fmla="*/ 276349 w 2262025"/>
                <a:gd name="connsiteY2-390" fmla="*/ 424059 h 2237156"/>
                <a:gd name="connsiteX3-391" fmla="*/ 690417 w 2262025"/>
                <a:gd name="connsiteY3-392" fmla="*/ 424059 h 2237156"/>
                <a:gd name="connsiteX4-393" fmla="*/ 724923 w 2262025"/>
                <a:gd name="connsiteY4-394" fmla="*/ 320542 h 2237156"/>
                <a:gd name="connsiteX5-395" fmla="*/ 768055 w 2262025"/>
                <a:gd name="connsiteY5-396" fmla="*/ 165267 h 2237156"/>
                <a:gd name="connsiteX6-397" fmla="*/ 1026848 w 2262025"/>
                <a:gd name="connsiteY6-398" fmla="*/ 35870 h 2237156"/>
                <a:gd name="connsiteX7-399" fmla="*/ 1199376 w 2262025"/>
                <a:gd name="connsiteY7-400" fmla="*/ 35870 h 2237156"/>
                <a:gd name="connsiteX8-401" fmla="*/ 1406410 w 2262025"/>
                <a:gd name="connsiteY8-402" fmla="*/ 9991 h 2237156"/>
                <a:gd name="connsiteX9-403" fmla="*/ 1673829 w 2262025"/>
                <a:gd name="connsiteY9-404" fmla="*/ 225651 h 2237156"/>
                <a:gd name="connsiteX10-405" fmla="*/ 1699708 w 2262025"/>
                <a:gd name="connsiteY10-406" fmla="*/ 458565 h 2237156"/>
                <a:gd name="connsiteX11-407" fmla="*/ 1880863 w 2262025"/>
                <a:gd name="connsiteY11-408" fmla="*/ 424059 h 2237156"/>
                <a:gd name="connsiteX12-409" fmla="*/ 2156908 w 2262025"/>
                <a:gd name="connsiteY12-410" fmla="*/ 639719 h 2237156"/>
                <a:gd name="connsiteX13-411" fmla="*/ 2113776 w 2262025"/>
                <a:gd name="connsiteY13-412" fmla="*/ 786368 h 2237156"/>
                <a:gd name="connsiteX14-413" fmla="*/ 2225919 w 2262025"/>
                <a:gd name="connsiteY14-414" fmla="*/ 846753 h 2237156"/>
                <a:gd name="connsiteX15-415" fmla="*/ 2243172 w 2262025"/>
                <a:gd name="connsiteY15-416" fmla="*/ 1200436 h 2237156"/>
                <a:gd name="connsiteX16-417" fmla="*/ 1975753 w 2262025"/>
                <a:gd name="connsiteY16-418" fmla="*/ 1390217 h 2237156"/>
                <a:gd name="connsiteX17-419" fmla="*/ 2087897 w 2262025"/>
                <a:gd name="connsiteY17-420" fmla="*/ 1536867 h 2237156"/>
                <a:gd name="connsiteX18-421" fmla="*/ 2096523 w 2262025"/>
                <a:gd name="connsiteY18-422" fmla="*/ 1812912 h 2237156"/>
                <a:gd name="connsiteX19-423" fmla="*/ 1906742 w 2262025"/>
                <a:gd name="connsiteY19-424" fmla="*/ 1942308 h 2237156"/>
                <a:gd name="connsiteX20-425" fmla="*/ 1760092 w 2262025"/>
                <a:gd name="connsiteY20-426" fmla="*/ 2183847 h 2237156"/>
                <a:gd name="connsiteX21-427" fmla="*/ 1458168 w 2262025"/>
                <a:gd name="connsiteY21-428" fmla="*/ 2218354 h 2237156"/>
                <a:gd name="connsiteX22-429" fmla="*/ 1208002 w 2262025"/>
                <a:gd name="connsiteY22-430" fmla="*/ 2002693 h 2237156"/>
                <a:gd name="connsiteX23-431" fmla="*/ 1113112 w 2262025"/>
                <a:gd name="connsiteY23-432" fmla="*/ 1709395 h 2237156"/>
                <a:gd name="connsiteX24-433" fmla="*/ 1000968 w 2262025"/>
                <a:gd name="connsiteY24-434" fmla="*/ 2140716 h 2237156"/>
                <a:gd name="connsiteX25-435" fmla="*/ 586900 w 2262025"/>
                <a:gd name="connsiteY25-436" fmla="*/ 2226979 h 2237156"/>
                <a:gd name="connsiteX26-437" fmla="*/ 431625 w 2262025"/>
                <a:gd name="connsiteY26-438" fmla="*/ 1976814 h 2237156"/>
                <a:gd name="connsiteX27-439" fmla="*/ 138327 w 2262025"/>
                <a:gd name="connsiteY27-440" fmla="*/ 1812912 h 2237156"/>
                <a:gd name="connsiteX28-441" fmla="*/ 302229 w 2262025"/>
                <a:gd name="connsiteY28-442" fmla="*/ 1355712 h 2237156"/>
                <a:gd name="connsiteX29-443" fmla="*/ 155580 w 2262025"/>
                <a:gd name="connsiteY29-444" fmla="*/ 1321206 h 2237156"/>
                <a:gd name="connsiteX30-445" fmla="*/ 304 w 2262025"/>
                <a:gd name="connsiteY30-446" fmla="*/ 1019282 h 2237156"/>
                <a:gd name="connsiteX31-447" fmla="*/ 129700 w 2262025"/>
                <a:gd name="connsiteY31-448" fmla="*/ 786368 h 2237156"/>
                <a:gd name="connsiteX0-449" fmla="*/ 129700 w 2262025"/>
                <a:gd name="connsiteY0-450" fmla="*/ 786368 h 2237156"/>
                <a:gd name="connsiteX1-451" fmla="*/ 86568 w 2262025"/>
                <a:gd name="connsiteY1-452" fmla="*/ 562082 h 2237156"/>
                <a:gd name="connsiteX2-453" fmla="*/ 276349 w 2262025"/>
                <a:gd name="connsiteY2-454" fmla="*/ 424059 h 2237156"/>
                <a:gd name="connsiteX3-455" fmla="*/ 690417 w 2262025"/>
                <a:gd name="connsiteY3-456" fmla="*/ 424059 h 2237156"/>
                <a:gd name="connsiteX4-457" fmla="*/ 724923 w 2262025"/>
                <a:gd name="connsiteY4-458" fmla="*/ 320542 h 2237156"/>
                <a:gd name="connsiteX5-459" fmla="*/ 768055 w 2262025"/>
                <a:gd name="connsiteY5-460" fmla="*/ 165267 h 2237156"/>
                <a:gd name="connsiteX6-461" fmla="*/ 1026848 w 2262025"/>
                <a:gd name="connsiteY6-462" fmla="*/ 35870 h 2237156"/>
                <a:gd name="connsiteX7-463" fmla="*/ 1199376 w 2262025"/>
                <a:gd name="connsiteY7-464" fmla="*/ 35870 h 2237156"/>
                <a:gd name="connsiteX8-465" fmla="*/ 1406410 w 2262025"/>
                <a:gd name="connsiteY8-466" fmla="*/ 9991 h 2237156"/>
                <a:gd name="connsiteX9-467" fmla="*/ 1673829 w 2262025"/>
                <a:gd name="connsiteY9-468" fmla="*/ 225651 h 2237156"/>
                <a:gd name="connsiteX10-469" fmla="*/ 1699708 w 2262025"/>
                <a:gd name="connsiteY10-470" fmla="*/ 458565 h 2237156"/>
                <a:gd name="connsiteX11-471" fmla="*/ 1880863 w 2262025"/>
                <a:gd name="connsiteY11-472" fmla="*/ 424059 h 2237156"/>
                <a:gd name="connsiteX12-473" fmla="*/ 2156908 w 2262025"/>
                <a:gd name="connsiteY12-474" fmla="*/ 639719 h 2237156"/>
                <a:gd name="connsiteX13-475" fmla="*/ 2113776 w 2262025"/>
                <a:gd name="connsiteY13-476" fmla="*/ 786368 h 2237156"/>
                <a:gd name="connsiteX14-477" fmla="*/ 2225919 w 2262025"/>
                <a:gd name="connsiteY14-478" fmla="*/ 846753 h 2237156"/>
                <a:gd name="connsiteX15-479" fmla="*/ 2243172 w 2262025"/>
                <a:gd name="connsiteY15-480" fmla="*/ 1200436 h 2237156"/>
                <a:gd name="connsiteX16-481" fmla="*/ 1975753 w 2262025"/>
                <a:gd name="connsiteY16-482" fmla="*/ 1390217 h 2237156"/>
                <a:gd name="connsiteX17-483" fmla="*/ 2087897 w 2262025"/>
                <a:gd name="connsiteY17-484" fmla="*/ 1536867 h 2237156"/>
                <a:gd name="connsiteX18-485" fmla="*/ 2096523 w 2262025"/>
                <a:gd name="connsiteY18-486" fmla="*/ 1812912 h 2237156"/>
                <a:gd name="connsiteX19-487" fmla="*/ 1906742 w 2262025"/>
                <a:gd name="connsiteY19-488" fmla="*/ 1942308 h 2237156"/>
                <a:gd name="connsiteX20-489" fmla="*/ 1760092 w 2262025"/>
                <a:gd name="connsiteY20-490" fmla="*/ 2183847 h 2237156"/>
                <a:gd name="connsiteX21-491" fmla="*/ 1458168 w 2262025"/>
                <a:gd name="connsiteY21-492" fmla="*/ 2218354 h 2237156"/>
                <a:gd name="connsiteX22-493" fmla="*/ 1208002 w 2262025"/>
                <a:gd name="connsiteY22-494" fmla="*/ 2002693 h 2237156"/>
                <a:gd name="connsiteX23-495" fmla="*/ 1113112 w 2262025"/>
                <a:gd name="connsiteY23-496" fmla="*/ 1709395 h 2237156"/>
                <a:gd name="connsiteX24-497" fmla="*/ 1000968 w 2262025"/>
                <a:gd name="connsiteY24-498" fmla="*/ 2140716 h 2237156"/>
                <a:gd name="connsiteX25-499" fmla="*/ 586900 w 2262025"/>
                <a:gd name="connsiteY25-500" fmla="*/ 2226979 h 2237156"/>
                <a:gd name="connsiteX26-501" fmla="*/ 431625 w 2262025"/>
                <a:gd name="connsiteY26-502" fmla="*/ 1976814 h 2237156"/>
                <a:gd name="connsiteX27-503" fmla="*/ 138327 w 2262025"/>
                <a:gd name="connsiteY27-504" fmla="*/ 1812912 h 2237156"/>
                <a:gd name="connsiteX28-505" fmla="*/ 302229 w 2262025"/>
                <a:gd name="connsiteY28-506" fmla="*/ 1355712 h 2237156"/>
                <a:gd name="connsiteX29-507" fmla="*/ 155580 w 2262025"/>
                <a:gd name="connsiteY29-508" fmla="*/ 1321206 h 2237156"/>
                <a:gd name="connsiteX30-509" fmla="*/ 304 w 2262025"/>
                <a:gd name="connsiteY30-510" fmla="*/ 1019282 h 2237156"/>
                <a:gd name="connsiteX31-511" fmla="*/ 129700 w 2262025"/>
                <a:gd name="connsiteY31-512" fmla="*/ 786368 h 2237156"/>
                <a:gd name="connsiteX0-513" fmla="*/ 129700 w 2262025"/>
                <a:gd name="connsiteY0-514" fmla="*/ 786368 h 2237156"/>
                <a:gd name="connsiteX1-515" fmla="*/ 86568 w 2262025"/>
                <a:gd name="connsiteY1-516" fmla="*/ 562082 h 2237156"/>
                <a:gd name="connsiteX2-517" fmla="*/ 276349 w 2262025"/>
                <a:gd name="connsiteY2-518" fmla="*/ 424059 h 2237156"/>
                <a:gd name="connsiteX3-519" fmla="*/ 690417 w 2262025"/>
                <a:gd name="connsiteY3-520" fmla="*/ 424059 h 2237156"/>
                <a:gd name="connsiteX4-521" fmla="*/ 724923 w 2262025"/>
                <a:gd name="connsiteY4-522" fmla="*/ 320542 h 2237156"/>
                <a:gd name="connsiteX5-523" fmla="*/ 768055 w 2262025"/>
                <a:gd name="connsiteY5-524" fmla="*/ 165267 h 2237156"/>
                <a:gd name="connsiteX6-525" fmla="*/ 1026848 w 2262025"/>
                <a:gd name="connsiteY6-526" fmla="*/ 35870 h 2237156"/>
                <a:gd name="connsiteX7-527" fmla="*/ 1199376 w 2262025"/>
                <a:gd name="connsiteY7-528" fmla="*/ 35870 h 2237156"/>
                <a:gd name="connsiteX8-529" fmla="*/ 1406410 w 2262025"/>
                <a:gd name="connsiteY8-530" fmla="*/ 9991 h 2237156"/>
                <a:gd name="connsiteX9-531" fmla="*/ 1673829 w 2262025"/>
                <a:gd name="connsiteY9-532" fmla="*/ 225651 h 2237156"/>
                <a:gd name="connsiteX10-533" fmla="*/ 1699708 w 2262025"/>
                <a:gd name="connsiteY10-534" fmla="*/ 458565 h 2237156"/>
                <a:gd name="connsiteX11-535" fmla="*/ 1880863 w 2262025"/>
                <a:gd name="connsiteY11-536" fmla="*/ 424059 h 2237156"/>
                <a:gd name="connsiteX12-537" fmla="*/ 2156908 w 2262025"/>
                <a:gd name="connsiteY12-538" fmla="*/ 639719 h 2237156"/>
                <a:gd name="connsiteX13-539" fmla="*/ 2113776 w 2262025"/>
                <a:gd name="connsiteY13-540" fmla="*/ 786368 h 2237156"/>
                <a:gd name="connsiteX14-541" fmla="*/ 2225919 w 2262025"/>
                <a:gd name="connsiteY14-542" fmla="*/ 846753 h 2237156"/>
                <a:gd name="connsiteX15-543" fmla="*/ 2243172 w 2262025"/>
                <a:gd name="connsiteY15-544" fmla="*/ 1200436 h 2237156"/>
                <a:gd name="connsiteX16-545" fmla="*/ 1975753 w 2262025"/>
                <a:gd name="connsiteY16-546" fmla="*/ 1390217 h 2237156"/>
                <a:gd name="connsiteX17-547" fmla="*/ 2087897 w 2262025"/>
                <a:gd name="connsiteY17-548" fmla="*/ 1536867 h 2237156"/>
                <a:gd name="connsiteX18-549" fmla="*/ 2096523 w 2262025"/>
                <a:gd name="connsiteY18-550" fmla="*/ 1812912 h 2237156"/>
                <a:gd name="connsiteX19-551" fmla="*/ 1906742 w 2262025"/>
                <a:gd name="connsiteY19-552" fmla="*/ 1942308 h 2237156"/>
                <a:gd name="connsiteX20-553" fmla="*/ 1760092 w 2262025"/>
                <a:gd name="connsiteY20-554" fmla="*/ 2183847 h 2237156"/>
                <a:gd name="connsiteX21-555" fmla="*/ 1458168 w 2262025"/>
                <a:gd name="connsiteY21-556" fmla="*/ 2218354 h 2237156"/>
                <a:gd name="connsiteX22-557" fmla="*/ 1208002 w 2262025"/>
                <a:gd name="connsiteY22-558" fmla="*/ 2002693 h 2237156"/>
                <a:gd name="connsiteX23-559" fmla="*/ 1113112 w 2262025"/>
                <a:gd name="connsiteY23-560" fmla="*/ 1709395 h 2237156"/>
                <a:gd name="connsiteX24-561" fmla="*/ 1000968 w 2262025"/>
                <a:gd name="connsiteY24-562" fmla="*/ 2140716 h 2237156"/>
                <a:gd name="connsiteX25-563" fmla="*/ 586900 w 2262025"/>
                <a:gd name="connsiteY25-564" fmla="*/ 2226979 h 2237156"/>
                <a:gd name="connsiteX26-565" fmla="*/ 431625 w 2262025"/>
                <a:gd name="connsiteY26-566" fmla="*/ 1976814 h 2237156"/>
                <a:gd name="connsiteX27-567" fmla="*/ 138327 w 2262025"/>
                <a:gd name="connsiteY27-568" fmla="*/ 1812912 h 2237156"/>
                <a:gd name="connsiteX28-569" fmla="*/ 302229 w 2262025"/>
                <a:gd name="connsiteY28-570" fmla="*/ 1355712 h 2237156"/>
                <a:gd name="connsiteX29-571" fmla="*/ 155580 w 2262025"/>
                <a:gd name="connsiteY29-572" fmla="*/ 1321206 h 2237156"/>
                <a:gd name="connsiteX30-573" fmla="*/ 304 w 2262025"/>
                <a:gd name="connsiteY30-574" fmla="*/ 1019282 h 2237156"/>
                <a:gd name="connsiteX31-575" fmla="*/ 129700 w 2262025"/>
                <a:gd name="connsiteY31-576" fmla="*/ 786368 h 2237156"/>
                <a:gd name="connsiteX0-577" fmla="*/ 129625 w 2261950"/>
                <a:gd name="connsiteY0-578" fmla="*/ 786368 h 2237156"/>
                <a:gd name="connsiteX1-579" fmla="*/ 86493 w 2261950"/>
                <a:gd name="connsiteY1-580" fmla="*/ 562082 h 2237156"/>
                <a:gd name="connsiteX2-581" fmla="*/ 276274 w 2261950"/>
                <a:gd name="connsiteY2-582" fmla="*/ 424059 h 2237156"/>
                <a:gd name="connsiteX3-583" fmla="*/ 690342 w 2261950"/>
                <a:gd name="connsiteY3-584" fmla="*/ 424059 h 2237156"/>
                <a:gd name="connsiteX4-585" fmla="*/ 724848 w 2261950"/>
                <a:gd name="connsiteY4-586" fmla="*/ 320542 h 2237156"/>
                <a:gd name="connsiteX5-587" fmla="*/ 767980 w 2261950"/>
                <a:gd name="connsiteY5-588" fmla="*/ 165267 h 2237156"/>
                <a:gd name="connsiteX6-589" fmla="*/ 1026773 w 2261950"/>
                <a:gd name="connsiteY6-590" fmla="*/ 35870 h 2237156"/>
                <a:gd name="connsiteX7-591" fmla="*/ 1199301 w 2261950"/>
                <a:gd name="connsiteY7-592" fmla="*/ 35870 h 2237156"/>
                <a:gd name="connsiteX8-593" fmla="*/ 1406335 w 2261950"/>
                <a:gd name="connsiteY8-594" fmla="*/ 9991 h 2237156"/>
                <a:gd name="connsiteX9-595" fmla="*/ 1673754 w 2261950"/>
                <a:gd name="connsiteY9-596" fmla="*/ 225651 h 2237156"/>
                <a:gd name="connsiteX10-597" fmla="*/ 1699633 w 2261950"/>
                <a:gd name="connsiteY10-598" fmla="*/ 458565 h 2237156"/>
                <a:gd name="connsiteX11-599" fmla="*/ 1880788 w 2261950"/>
                <a:gd name="connsiteY11-600" fmla="*/ 424059 h 2237156"/>
                <a:gd name="connsiteX12-601" fmla="*/ 2156833 w 2261950"/>
                <a:gd name="connsiteY12-602" fmla="*/ 639719 h 2237156"/>
                <a:gd name="connsiteX13-603" fmla="*/ 2113701 w 2261950"/>
                <a:gd name="connsiteY13-604" fmla="*/ 786368 h 2237156"/>
                <a:gd name="connsiteX14-605" fmla="*/ 2225844 w 2261950"/>
                <a:gd name="connsiteY14-606" fmla="*/ 846753 h 2237156"/>
                <a:gd name="connsiteX15-607" fmla="*/ 2243097 w 2261950"/>
                <a:gd name="connsiteY15-608" fmla="*/ 1200436 h 2237156"/>
                <a:gd name="connsiteX16-609" fmla="*/ 1975678 w 2261950"/>
                <a:gd name="connsiteY16-610" fmla="*/ 1390217 h 2237156"/>
                <a:gd name="connsiteX17-611" fmla="*/ 2087822 w 2261950"/>
                <a:gd name="connsiteY17-612" fmla="*/ 1536867 h 2237156"/>
                <a:gd name="connsiteX18-613" fmla="*/ 2096448 w 2261950"/>
                <a:gd name="connsiteY18-614" fmla="*/ 1812912 h 2237156"/>
                <a:gd name="connsiteX19-615" fmla="*/ 1906667 w 2261950"/>
                <a:gd name="connsiteY19-616" fmla="*/ 1942308 h 2237156"/>
                <a:gd name="connsiteX20-617" fmla="*/ 1760017 w 2261950"/>
                <a:gd name="connsiteY20-618" fmla="*/ 2183847 h 2237156"/>
                <a:gd name="connsiteX21-619" fmla="*/ 1458093 w 2261950"/>
                <a:gd name="connsiteY21-620" fmla="*/ 2218354 h 2237156"/>
                <a:gd name="connsiteX22-621" fmla="*/ 1207927 w 2261950"/>
                <a:gd name="connsiteY22-622" fmla="*/ 2002693 h 2237156"/>
                <a:gd name="connsiteX23-623" fmla="*/ 1113037 w 2261950"/>
                <a:gd name="connsiteY23-624" fmla="*/ 1709395 h 2237156"/>
                <a:gd name="connsiteX24-625" fmla="*/ 1000893 w 2261950"/>
                <a:gd name="connsiteY24-626" fmla="*/ 2140716 h 2237156"/>
                <a:gd name="connsiteX25-627" fmla="*/ 586825 w 2261950"/>
                <a:gd name="connsiteY25-628" fmla="*/ 2226979 h 2237156"/>
                <a:gd name="connsiteX26-629" fmla="*/ 431550 w 2261950"/>
                <a:gd name="connsiteY26-630" fmla="*/ 1976814 h 2237156"/>
                <a:gd name="connsiteX27-631" fmla="*/ 138252 w 2261950"/>
                <a:gd name="connsiteY27-632" fmla="*/ 1812912 h 2237156"/>
                <a:gd name="connsiteX28-633" fmla="*/ 302154 w 2261950"/>
                <a:gd name="connsiteY28-634" fmla="*/ 1355712 h 2237156"/>
                <a:gd name="connsiteX29-635" fmla="*/ 103746 w 2261950"/>
                <a:gd name="connsiteY29-636" fmla="*/ 1321206 h 2237156"/>
                <a:gd name="connsiteX30-637" fmla="*/ 229 w 2261950"/>
                <a:gd name="connsiteY30-638" fmla="*/ 1019282 h 2237156"/>
                <a:gd name="connsiteX31-639" fmla="*/ 129625 w 2261950"/>
                <a:gd name="connsiteY31-640" fmla="*/ 786368 h 2237156"/>
                <a:gd name="connsiteX0-641" fmla="*/ 129625 w 2261950"/>
                <a:gd name="connsiteY0-642" fmla="*/ 786368 h 2237156"/>
                <a:gd name="connsiteX1-643" fmla="*/ 86493 w 2261950"/>
                <a:gd name="connsiteY1-644" fmla="*/ 562082 h 2237156"/>
                <a:gd name="connsiteX2-645" fmla="*/ 276274 w 2261950"/>
                <a:gd name="connsiteY2-646" fmla="*/ 424059 h 2237156"/>
                <a:gd name="connsiteX3-647" fmla="*/ 690342 w 2261950"/>
                <a:gd name="connsiteY3-648" fmla="*/ 424059 h 2237156"/>
                <a:gd name="connsiteX4-649" fmla="*/ 724848 w 2261950"/>
                <a:gd name="connsiteY4-650" fmla="*/ 320542 h 2237156"/>
                <a:gd name="connsiteX5-651" fmla="*/ 767980 w 2261950"/>
                <a:gd name="connsiteY5-652" fmla="*/ 165267 h 2237156"/>
                <a:gd name="connsiteX6-653" fmla="*/ 1026773 w 2261950"/>
                <a:gd name="connsiteY6-654" fmla="*/ 35870 h 2237156"/>
                <a:gd name="connsiteX7-655" fmla="*/ 1199301 w 2261950"/>
                <a:gd name="connsiteY7-656" fmla="*/ 35870 h 2237156"/>
                <a:gd name="connsiteX8-657" fmla="*/ 1406335 w 2261950"/>
                <a:gd name="connsiteY8-658" fmla="*/ 9991 h 2237156"/>
                <a:gd name="connsiteX9-659" fmla="*/ 1673754 w 2261950"/>
                <a:gd name="connsiteY9-660" fmla="*/ 225651 h 2237156"/>
                <a:gd name="connsiteX10-661" fmla="*/ 1699633 w 2261950"/>
                <a:gd name="connsiteY10-662" fmla="*/ 458565 h 2237156"/>
                <a:gd name="connsiteX11-663" fmla="*/ 1880788 w 2261950"/>
                <a:gd name="connsiteY11-664" fmla="*/ 424059 h 2237156"/>
                <a:gd name="connsiteX12-665" fmla="*/ 2156833 w 2261950"/>
                <a:gd name="connsiteY12-666" fmla="*/ 639719 h 2237156"/>
                <a:gd name="connsiteX13-667" fmla="*/ 2113701 w 2261950"/>
                <a:gd name="connsiteY13-668" fmla="*/ 786368 h 2237156"/>
                <a:gd name="connsiteX14-669" fmla="*/ 2225844 w 2261950"/>
                <a:gd name="connsiteY14-670" fmla="*/ 846753 h 2237156"/>
                <a:gd name="connsiteX15-671" fmla="*/ 2243097 w 2261950"/>
                <a:gd name="connsiteY15-672" fmla="*/ 1200436 h 2237156"/>
                <a:gd name="connsiteX16-673" fmla="*/ 1975678 w 2261950"/>
                <a:gd name="connsiteY16-674" fmla="*/ 1390217 h 2237156"/>
                <a:gd name="connsiteX17-675" fmla="*/ 2087822 w 2261950"/>
                <a:gd name="connsiteY17-676" fmla="*/ 1536867 h 2237156"/>
                <a:gd name="connsiteX18-677" fmla="*/ 2096448 w 2261950"/>
                <a:gd name="connsiteY18-678" fmla="*/ 1812912 h 2237156"/>
                <a:gd name="connsiteX19-679" fmla="*/ 1906667 w 2261950"/>
                <a:gd name="connsiteY19-680" fmla="*/ 1942308 h 2237156"/>
                <a:gd name="connsiteX20-681" fmla="*/ 1760017 w 2261950"/>
                <a:gd name="connsiteY20-682" fmla="*/ 2183847 h 2237156"/>
                <a:gd name="connsiteX21-683" fmla="*/ 1458093 w 2261950"/>
                <a:gd name="connsiteY21-684" fmla="*/ 2218354 h 2237156"/>
                <a:gd name="connsiteX22-685" fmla="*/ 1207927 w 2261950"/>
                <a:gd name="connsiteY22-686" fmla="*/ 2002693 h 2237156"/>
                <a:gd name="connsiteX23-687" fmla="*/ 1113037 w 2261950"/>
                <a:gd name="connsiteY23-688" fmla="*/ 1709395 h 2237156"/>
                <a:gd name="connsiteX24-689" fmla="*/ 1000893 w 2261950"/>
                <a:gd name="connsiteY24-690" fmla="*/ 2140716 h 2237156"/>
                <a:gd name="connsiteX25-691" fmla="*/ 586825 w 2261950"/>
                <a:gd name="connsiteY25-692" fmla="*/ 2226979 h 2237156"/>
                <a:gd name="connsiteX26-693" fmla="*/ 431550 w 2261950"/>
                <a:gd name="connsiteY26-694" fmla="*/ 1976814 h 2237156"/>
                <a:gd name="connsiteX27-695" fmla="*/ 138252 w 2261950"/>
                <a:gd name="connsiteY27-696" fmla="*/ 1812912 h 2237156"/>
                <a:gd name="connsiteX28-697" fmla="*/ 302154 w 2261950"/>
                <a:gd name="connsiteY28-698" fmla="*/ 1355712 h 2237156"/>
                <a:gd name="connsiteX29-699" fmla="*/ 103746 w 2261950"/>
                <a:gd name="connsiteY29-700" fmla="*/ 1321206 h 2237156"/>
                <a:gd name="connsiteX30-701" fmla="*/ 229 w 2261950"/>
                <a:gd name="connsiteY30-702" fmla="*/ 1019282 h 2237156"/>
                <a:gd name="connsiteX31-703" fmla="*/ 129625 w 2261950"/>
                <a:gd name="connsiteY31-704" fmla="*/ 786368 h 2237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0" name="Picture 4" descr="Free Black And White Cartoon Flowers, Download Free Black And White Cartoon  Flowers png images, Free ClipArts on Clipart Library"/>
            <p:cNvPicPr>
              <a:picLocks noChangeAspect="1" noChangeArrowheads="1"/>
            </p:cNvPicPr>
            <p:nvPr/>
          </p:nvPicPr>
          <p:blipFill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1" name="Rectangle 100"/>
          <p:cNvSpPr/>
          <p:nvPr/>
        </p:nvSpPr>
        <p:spPr>
          <a:xfrm>
            <a:off x="2042606" y="5972909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6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x-non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6467162" y="5966854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6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x-non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9093784" y="2030961"/>
            <a:ext cx="3383499" cy="165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Tách</a:t>
            </a:r>
            <a:r>
              <a:rPr lang="en-US" sz="2800" dirty="0"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: 5 = 1 + 4</a:t>
            </a:r>
            <a:endParaRPr lang="x-none" sz="2800" dirty="0"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9 + 1 = 10</a:t>
            </a:r>
            <a:endParaRPr lang="x-none" sz="2800" dirty="0"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10 + 4 = 14</a:t>
            </a:r>
            <a:endParaRPr lang="x-none" sz="2800" dirty="0"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9179005" y="4064663"/>
            <a:ext cx="2935175" cy="92353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+  5  =  14</a:t>
            </a:r>
            <a:endParaRPr lang="x-none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0169 0.3796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138 0.3768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2.91667E-6 0.3826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7" grpId="0"/>
      <p:bldP spid="96" grpId="0"/>
      <p:bldP spid="97" grpId="0"/>
      <p:bldP spid="101" grpId="0"/>
      <p:bldP spid="102" grpId="0"/>
      <p:bldP spid="103" grpId="0" build="p"/>
      <p:bldP spid="10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11" y="1452395"/>
            <a:ext cx="6223000" cy="3111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137319" y="151501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>
              <a:ln w="5715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5" name="Group 144"/>
          <p:cNvGrpSpPr/>
          <p:nvPr/>
        </p:nvGrpSpPr>
        <p:grpSpPr>
          <a:xfrm>
            <a:off x="721428" y="1384013"/>
            <a:ext cx="4986198" cy="3226079"/>
            <a:chOff x="701224" y="531121"/>
            <a:chExt cx="4986198" cy="3369906"/>
          </a:xfrm>
        </p:grpSpPr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91" y="1339005"/>
              <a:ext cx="4720531" cy="2562022"/>
            </a:xfrm>
            <a:prstGeom prst="rect">
              <a:avLst/>
            </a:prstGeom>
          </p:spPr>
        </p:pic>
        <p:sp>
          <p:nvSpPr>
            <p:cNvPr id="147" name="TextBox 146"/>
            <p:cNvSpPr txBox="1"/>
            <p:nvPr/>
          </p:nvSpPr>
          <p:spPr>
            <a:xfrm>
              <a:off x="701224" y="531121"/>
              <a:ext cx="2625932" cy="610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x-none" sz="320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en-US" sz="320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Tính 9 + 6</a:t>
              </a:r>
              <a:r>
                <a:rPr lang="x-none" sz="320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x-non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9" name="Rounded Rectangle 148"/>
          <p:cNvSpPr/>
          <p:nvPr/>
        </p:nvSpPr>
        <p:spPr>
          <a:xfrm>
            <a:off x="6484376" y="1791518"/>
            <a:ext cx="4480597" cy="3161482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3" name="Group 152"/>
          <p:cNvGrpSpPr/>
          <p:nvPr/>
        </p:nvGrpSpPr>
        <p:grpSpPr>
          <a:xfrm>
            <a:off x="6734147" y="1862739"/>
            <a:ext cx="4480598" cy="2985433"/>
            <a:chOff x="6277225" y="784518"/>
            <a:chExt cx="4480598" cy="2985433"/>
          </a:xfrm>
        </p:grpSpPr>
        <p:sp>
          <p:nvSpPr>
            <p:cNvPr id="154" name="Rectangle 153"/>
            <p:cNvSpPr/>
            <p:nvPr/>
          </p:nvSpPr>
          <p:spPr>
            <a:xfrm>
              <a:off x="6277225" y="784518"/>
              <a:ext cx="4480598" cy="2985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charset="0"/>
                  <a:cs typeface="Arial" panose="020B0604020202020204" pitchFamily="34" charset="0"/>
                </a:rPr>
                <a:t>Tách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charset="0"/>
                  <a:cs typeface="Arial" panose="020B0604020202020204" pitchFamily="34" charset="0"/>
                </a:rPr>
                <a:t>: 6 = 1 + 5</a:t>
              </a:r>
              <a:endParaRPr lang="x-none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endParaRPr>
            </a:p>
            <a:p>
              <a:pPr marL="457200" indent="-45720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charset="0"/>
                  <a:cs typeface="Arial" panose="020B0604020202020204" pitchFamily="34" charset="0"/>
                </a:rPr>
                <a:t>9 +            =</a:t>
              </a:r>
              <a:endParaRPr lang="x-none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endParaRPr>
            </a:p>
            <a:p>
              <a:pPr marL="457200" indent="-45720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charset="0"/>
                  <a:cs typeface="Arial" panose="020B0604020202020204" pitchFamily="34" charset="0"/>
                </a:rPr>
                <a:t>10 +            = </a:t>
              </a:r>
              <a:endParaRPr lang="x-none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endParaRPr>
            </a:p>
            <a:p>
              <a:pPr marL="457200" indent="-45720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charset="0"/>
                  <a:cs typeface="Arial" panose="020B0604020202020204" pitchFamily="34" charset="0"/>
                </a:rPr>
                <a:t>9 + 6 = </a:t>
              </a:r>
              <a:endParaRPr lang="x-none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endParaRPr>
            </a:p>
          </p:txBody>
        </p:sp>
        <p:sp>
          <p:nvSpPr>
            <p:cNvPr id="155" name="Rounded Rectangle 154"/>
            <p:cNvSpPr/>
            <p:nvPr/>
          </p:nvSpPr>
          <p:spPr>
            <a:xfrm>
              <a:off x="7489391" y="1486020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x-none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Rounded Rectangle 155"/>
            <p:cNvSpPr/>
            <p:nvPr/>
          </p:nvSpPr>
          <p:spPr>
            <a:xfrm>
              <a:off x="8914665" y="1486019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x-none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Rounded Rectangle 156"/>
            <p:cNvSpPr/>
            <p:nvPr/>
          </p:nvSpPr>
          <p:spPr>
            <a:xfrm>
              <a:off x="7784291" y="2339064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x-none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Rounded Rectangle 157"/>
            <p:cNvSpPr/>
            <p:nvPr/>
          </p:nvSpPr>
          <p:spPr>
            <a:xfrm>
              <a:off x="9138315" y="2339063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x-none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Rounded Rectangle 158"/>
            <p:cNvSpPr/>
            <p:nvPr/>
          </p:nvSpPr>
          <p:spPr>
            <a:xfrm>
              <a:off x="8197478" y="3081402"/>
              <a:ext cx="717187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x-none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0" name="Rounded Rectangle 159"/>
          <p:cNvSpPr/>
          <p:nvPr/>
        </p:nvSpPr>
        <p:spPr>
          <a:xfrm>
            <a:off x="7946313" y="2564241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x-none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Rounded Rectangle 160"/>
          <p:cNvSpPr/>
          <p:nvPr/>
        </p:nvSpPr>
        <p:spPr>
          <a:xfrm>
            <a:off x="9359712" y="2564240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x-none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Rounded Rectangle 161"/>
          <p:cNvSpPr/>
          <p:nvPr/>
        </p:nvSpPr>
        <p:spPr>
          <a:xfrm>
            <a:off x="8241213" y="3417285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x-none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Rounded Rectangle 162"/>
          <p:cNvSpPr/>
          <p:nvPr/>
        </p:nvSpPr>
        <p:spPr>
          <a:xfrm>
            <a:off x="9595237" y="3417284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x-none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Rounded Rectangle 163"/>
          <p:cNvSpPr/>
          <p:nvPr/>
        </p:nvSpPr>
        <p:spPr>
          <a:xfrm>
            <a:off x="8654400" y="4159623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x-none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  <p:bldP spid="160" grpId="0" animBg="1"/>
      <p:bldP spid="161" grpId="0" animBg="1"/>
      <p:bldP spid="162" grpId="0" animBg="1"/>
      <p:bldP spid="163" grpId="0" animBg="1"/>
      <p:bldP spid="16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695932" y="2057990"/>
            <a:ext cx="4480597" cy="3161482"/>
          </a:xfrm>
          <a:prstGeom prst="roundRect">
            <a:avLst/>
          </a:prstGeom>
          <a:solidFill>
            <a:srgbClr val="CFE6C6">
              <a:alpha val="55000"/>
            </a:srgbClr>
          </a:solidFill>
          <a:ln>
            <a:solidFill>
              <a:srgbClr val="B2E3FC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27293" y="1410985"/>
            <a:ext cx="4924924" cy="3128487"/>
            <a:chOff x="611656" y="3406700"/>
            <a:chExt cx="4924924" cy="29569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137" y="3920005"/>
              <a:ext cx="4375443" cy="244360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11656" y="3406700"/>
              <a:ext cx="3296226" cy="552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x-none" sz="280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en-US" sz="280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 + 6</a:t>
              </a:r>
              <a:r>
                <a:rPr lang="x-none" sz="280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x-non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945702" y="2242588"/>
            <a:ext cx="4480598" cy="2985433"/>
            <a:chOff x="1374198" y="3376648"/>
            <a:chExt cx="4480598" cy="2985433"/>
          </a:xfrm>
        </p:grpSpPr>
        <p:grpSp>
          <p:nvGrpSpPr>
            <p:cNvPr id="7" name="Group 6"/>
            <p:cNvGrpSpPr/>
            <p:nvPr/>
          </p:nvGrpSpPr>
          <p:grpSpPr>
            <a:xfrm>
              <a:off x="1374198" y="3376648"/>
              <a:ext cx="4480598" cy="2985433"/>
              <a:chOff x="6277225" y="784518"/>
              <a:chExt cx="4480598" cy="2985433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277225" y="784518"/>
                <a:ext cx="4480598" cy="2985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charset="0"/>
                    <a:cs typeface="Arial" panose="020B0604020202020204" pitchFamily="34" charset="0"/>
                  </a:rPr>
                  <a:t>Tách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charset="0"/>
                    <a:cs typeface="Arial" panose="020B0604020202020204" pitchFamily="34" charset="0"/>
                  </a:rPr>
                  <a:t>: 6 = 2 + 4</a:t>
                </a:r>
                <a:endParaRPr lang="x-none" sz="28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charset="0"/>
                  <a:cs typeface="Arial" panose="020B0604020202020204" pitchFamily="34" charset="0"/>
                </a:endParaRPr>
              </a:p>
              <a:p>
                <a:pPr marL="457200" indent="-457200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charset="0"/>
                    <a:cs typeface="Arial" panose="020B0604020202020204" pitchFamily="34" charset="0"/>
                  </a:rPr>
                  <a:t>8 +            =</a:t>
                </a:r>
                <a:endParaRPr lang="x-none" sz="28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charset="0"/>
                  <a:cs typeface="Arial" panose="020B0604020202020204" pitchFamily="34" charset="0"/>
                </a:endParaRPr>
              </a:p>
              <a:p>
                <a:pPr marL="457200" indent="-457200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charset="0"/>
                    <a:cs typeface="Arial" panose="020B0604020202020204" pitchFamily="34" charset="0"/>
                  </a:rPr>
                  <a:t>10 +            = </a:t>
                </a:r>
                <a:endParaRPr lang="x-none" sz="28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charset="0"/>
                  <a:cs typeface="Arial" panose="020B0604020202020204" pitchFamily="34" charset="0"/>
                </a:endParaRPr>
              </a:p>
              <a:p>
                <a:pPr marL="457200" indent="-457200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charset="0"/>
                    <a:cs typeface="Arial" panose="020B0604020202020204" pitchFamily="34" charset="0"/>
                  </a:rPr>
                  <a:t>8 + 6 = </a:t>
                </a:r>
                <a:endParaRPr lang="x-none" sz="28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7489391" y="1486020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x-none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8914665" y="1486019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x-none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7784291" y="2339064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x-none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9138315" y="2339063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x-none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8197478" y="3081402"/>
                <a:ext cx="717187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x-none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4082301" y="3376648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x-none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8154726" y="2944090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568125" y="2944089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x-none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449626" y="3797134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x-none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803650" y="3797133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x-none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862813" y="4539472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x-none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654923" y="2237339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x-none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3519" y="684894"/>
            <a:ext cx="11322892" cy="846780"/>
            <a:chOff x="223100" y="304800"/>
            <a:chExt cx="11048642" cy="846779"/>
          </a:xfrm>
        </p:grpSpPr>
        <p:sp>
          <p:nvSpPr>
            <p:cNvPr id="3" name="Oval 2"/>
            <p:cNvSpPr/>
            <p:nvPr/>
          </p:nvSpPr>
          <p:spPr>
            <a:xfrm>
              <a:off x="223100" y="304800"/>
              <a:ext cx="708531" cy="7315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15352" y="382139"/>
              <a:ext cx="10156390" cy="769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 Tính 9 + 2</a:t>
              </a:r>
              <a:endParaRPr lang="x-none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813719" y="2129502"/>
            <a:ext cx="5638800" cy="842298"/>
            <a:chOff x="816102" y="1251530"/>
            <a:chExt cx="5638800" cy="842298"/>
          </a:xfrm>
        </p:grpSpPr>
        <p:sp>
          <p:nvSpPr>
            <p:cNvPr id="78" name="TextBox 77"/>
            <p:cNvSpPr txBox="1"/>
            <p:nvPr/>
          </p:nvSpPr>
          <p:spPr>
            <a:xfrm>
              <a:off x="816102" y="1324387"/>
              <a:ext cx="5638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Đếm tiếp: 9 , 10, </a:t>
              </a:r>
              <a:endParaRPr lang="x-none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5235702" y="1251530"/>
              <a:ext cx="935954" cy="83958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x-none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0" name="Rounded Rectangle 79"/>
          <p:cNvSpPr/>
          <p:nvPr/>
        </p:nvSpPr>
        <p:spPr>
          <a:xfrm>
            <a:off x="6210420" y="2129502"/>
            <a:ext cx="1004513" cy="8422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x-none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1813720" y="3733800"/>
            <a:ext cx="3505200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+  2  </a:t>
            </a:r>
            <a:r>
              <a:rPr lang="x-none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r>
              <a:rPr lang="x-none" sz="4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x-none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4262046" y="3810848"/>
            <a:ext cx="771173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r>
              <a:rPr lang="x-none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x-non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94519" y="326053"/>
            <a:ext cx="726118" cy="7315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>
              <a:ln w="57150" cmpd="sng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1297084" y="2428133"/>
            <a:ext cx="4480597" cy="3161482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1546855" y="2499354"/>
            <a:ext cx="4480598" cy="2985433"/>
            <a:chOff x="6277225" y="784518"/>
            <a:chExt cx="4480598" cy="2985433"/>
          </a:xfrm>
        </p:grpSpPr>
        <p:sp>
          <p:nvSpPr>
            <p:cNvPr id="85" name="Rectangle 84"/>
            <p:cNvSpPr/>
            <p:nvPr/>
          </p:nvSpPr>
          <p:spPr>
            <a:xfrm>
              <a:off x="6277225" y="784518"/>
              <a:ext cx="4480598" cy="2985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charset="0"/>
                  <a:cs typeface="Arial" panose="020B0604020202020204" pitchFamily="34" charset="0"/>
                </a:rPr>
                <a:t>Tách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charset="0"/>
                  <a:cs typeface="Arial" panose="020B0604020202020204" pitchFamily="34" charset="0"/>
                </a:rPr>
                <a:t>: 3 = 1 + 2</a:t>
              </a:r>
              <a:endParaRPr lang="x-none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endParaRPr>
            </a:p>
            <a:p>
              <a:pPr marL="457200" indent="-45720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charset="0"/>
                  <a:cs typeface="Arial" panose="020B0604020202020204" pitchFamily="34" charset="0"/>
                </a:rPr>
                <a:t>9 +            =</a:t>
              </a:r>
              <a:endParaRPr lang="x-none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endParaRPr>
            </a:p>
            <a:p>
              <a:pPr marL="457200" indent="-45720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charset="0"/>
                  <a:cs typeface="Arial" panose="020B0604020202020204" pitchFamily="34" charset="0"/>
                </a:rPr>
                <a:t>10 +            = </a:t>
              </a:r>
              <a:endParaRPr lang="x-none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endParaRPr>
            </a:p>
            <a:p>
              <a:pPr marL="457200" indent="-45720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charset="0"/>
                  <a:cs typeface="Arial" panose="020B0604020202020204" pitchFamily="34" charset="0"/>
                </a:rPr>
                <a:t>9 + 3 = </a:t>
              </a:r>
              <a:endParaRPr lang="x-none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endParaRPr>
            </a:p>
          </p:txBody>
        </p:sp>
        <p:sp>
          <p:nvSpPr>
            <p:cNvPr id="86" name="Rounded Rectangle 85"/>
            <p:cNvSpPr/>
            <p:nvPr/>
          </p:nvSpPr>
          <p:spPr>
            <a:xfrm>
              <a:off x="7489391" y="1486020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x-none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Rounded Rectangle 86"/>
            <p:cNvSpPr/>
            <p:nvPr/>
          </p:nvSpPr>
          <p:spPr>
            <a:xfrm>
              <a:off x="8914665" y="1486019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x-none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7784291" y="2339064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x-none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9138315" y="2339063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x-none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Rounded Rectangle 89"/>
            <p:cNvSpPr/>
            <p:nvPr/>
          </p:nvSpPr>
          <p:spPr>
            <a:xfrm>
              <a:off x="8197478" y="3081402"/>
              <a:ext cx="717187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x-none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1" name="Rounded Rectangle 90"/>
          <p:cNvSpPr/>
          <p:nvPr/>
        </p:nvSpPr>
        <p:spPr>
          <a:xfrm>
            <a:off x="2759021" y="3200856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x-none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4172420" y="3200855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x-none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3053921" y="4053900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4407945" y="4053899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x-none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3467108" y="4796238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x-none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6340795" y="2428133"/>
            <a:ext cx="4480597" cy="3161482"/>
          </a:xfrm>
          <a:prstGeom prst="roundRect">
            <a:avLst/>
          </a:prstGeom>
          <a:solidFill>
            <a:srgbClr val="CFE6C6">
              <a:alpha val="55000"/>
            </a:srgbClr>
          </a:solidFill>
          <a:ln>
            <a:solidFill>
              <a:srgbClr val="B2E3FC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6595499" y="2483373"/>
            <a:ext cx="4480598" cy="2985433"/>
            <a:chOff x="1374198" y="3376648"/>
            <a:chExt cx="4480598" cy="2985433"/>
          </a:xfrm>
        </p:grpSpPr>
        <p:grpSp>
          <p:nvGrpSpPr>
            <p:cNvPr id="98" name="Group 97"/>
            <p:cNvGrpSpPr/>
            <p:nvPr/>
          </p:nvGrpSpPr>
          <p:grpSpPr>
            <a:xfrm>
              <a:off x="1374198" y="3376648"/>
              <a:ext cx="4480598" cy="2985433"/>
              <a:chOff x="6277225" y="784518"/>
              <a:chExt cx="4480598" cy="2985433"/>
            </a:xfrm>
          </p:grpSpPr>
          <p:sp>
            <p:nvSpPr>
              <p:cNvPr id="100" name="Rectangle 99"/>
              <p:cNvSpPr/>
              <p:nvPr/>
            </p:nvSpPr>
            <p:spPr>
              <a:xfrm>
                <a:off x="6277225" y="784518"/>
                <a:ext cx="4480598" cy="2985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 err="1">
                    <a:latin typeface="Arial" panose="020B0604020202020204" pitchFamily="34" charset="0"/>
                    <a:ea typeface="Calibri" panose="020F0502020204030204" charset="0"/>
                    <a:cs typeface="Arial" panose="020B0604020202020204" pitchFamily="34" charset="0"/>
                  </a:rPr>
                  <a:t>Tách</a:t>
                </a:r>
                <a:r>
                  <a:rPr lang="en-US" sz="2800" dirty="0">
                    <a:latin typeface="Arial" panose="020B0604020202020204" pitchFamily="34" charset="0"/>
                    <a:ea typeface="Calibri" panose="020F0502020204030204" charset="0"/>
                    <a:cs typeface="Arial" panose="020B0604020202020204" pitchFamily="34" charset="0"/>
                  </a:rPr>
                  <a:t>: 7 = 1 </a:t>
                </a:r>
                <a:r>
                  <a:rPr lang="en-US" sz="2800">
                    <a:latin typeface="Arial" panose="020B0604020202020204" pitchFamily="34" charset="0"/>
                    <a:ea typeface="Calibri" panose="020F0502020204030204" charset="0"/>
                    <a:cs typeface="Arial" panose="020B0604020202020204" pitchFamily="34" charset="0"/>
                  </a:rPr>
                  <a:t>+ </a:t>
                </a:r>
                <a:endParaRPr lang="en-US" sz="2800" smtClean="0">
                  <a:latin typeface="Arial" panose="020B0604020202020204" pitchFamily="34" charset="0"/>
                  <a:ea typeface="Calibri" panose="020F0502020204030204" charset="0"/>
                  <a:cs typeface="Arial" panose="020B0604020202020204" pitchFamily="34" charset="0"/>
                </a:endParaRPr>
              </a:p>
              <a:p>
                <a:pPr marL="457200" indent="-457200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 smtClean="0">
                    <a:latin typeface="Arial" panose="020B0604020202020204" pitchFamily="34" charset="0"/>
                    <a:ea typeface="Calibri" panose="020F0502020204030204" charset="0"/>
                    <a:cs typeface="Arial" panose="020B0604020202020204" pitchFamily="34" charset="0"/>
                  </a:rPr>
                  <a:t>9 </a:t>
                </a:r>
                <a:r>
                  <a:rPr lang="en-US" sz="2800" dirty="0">
                    <a:latin typeface="Arial" panose="020B0604020202020204" pitchFamily="34" charset="0"/>
                    <a:ea typeface="Calibri" panose="020F0502020204030204" charset="0"/>
                    <a:cs typeface="Arial" panose="020B0604020202020204" pitchFamily="34" charset="0"/>
                  </a:rPr>
                  <a:t>+            =</a:t>
                </a:r>
                <a:endParaRPr lang="x-none" sz="2800" dirty="0">
                  <a:latin typeface="Arial" panose="020B0604020202020204" pitchFamily="34" charset="0"/>
                  <a:ea typeface="Calibri" panose="020F0502020204030204" charset="0"/>
                  <a:cs typeface="Arial" panose="020B0604020202020204" pitchFamily="34" charset="0"/>
                </a:endParaRPr>
              </a:p>
              <a:p>
                <a:pPr marL="457200" indent="-457200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Arial" panose="020B0604020202020204" pitchFamily="34" charset="0"/>
                    <a:ea typeface="Calibri" panose="020F0502020204030204" charset="0"/>
                    <a:cs typeface="Arial" panose="020B0604020202020204" pitchFamily="34" charset="0"/>
                  </a:rPr>
                  <a:t>10 +            = </a:t>
                </a:r>
                <a:endParaRPr lang="x-none" sz="2800" dirty="0">
                  <a:latin typeface="Arial" panose="020B0604020202020204" pitchFamily="34" charset="0"/>
                  <a:ea typeface="Calibri" panose="020F0502020204030204" charset="0"/>
                  <a:cs typeface="Arial" panose="020B0604020202020204" pitchFamily="34" charset="0"/>
                </a:endParaRPr>
              </a:p>
              <a:p>
                <a:pPr marL="457200" indent="-457200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Arial" panose="020B0604020202020204" pitchFamily="34" charset="0"/>
                    <a:ea typeface="Calibri" panose="020F0502020204030204" charset="0"/>
                    <a:cs typeface="Arial" panose="020B0604020202020204" pitchFamily="34" charset="0"/>
                  </a:rPr>
                  <a:t>9 + 7 = </a:t>
                </a:r>
                <a:endParaRPr lang="x-none" sz="2800" dirty="0">
                  <a:latin typeface="Arial" panose="020B0604020202020204" pitchFamily="34" charset="0"/>
                  <a:ea typeface="Calibri" panose="020F05020202040302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Rounded Rectangle 100"/>
              <p:cNvSpPr/>
              <p:nvPr/>
            </p:nvSpPr>
            <p:spPr>
              <a:xfrm>
                <a:off x="7489391" y="1600098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x-none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Rounded Rectangle 101"/>
              <p:cNvSpPr/>
              <p:nvPr/>
            </p:nvSpPr>
            <p:spPr>
              <a:xfrm>
                <a:off x="8914665" y="1573103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x-none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>
                <a:off x="7784291" y="2339064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x-none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>
                <a:off x="9138315" y="2339063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x-none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Rounded Rectangle 104"/>
              <p:cNvSpPr/>
              <p:nvPr/>
            </p:nvSpPr>
            <p:spPr>
              <a:xfrm>
                <a:off x="8197478" y="3081402"/>
                <a:ext cx="717187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x-none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9" name="Rounded Rectangle 98"/>
            <p:cNvSpPr/>
            <p:nvPr/>
          </p:nvSpPr>
          <p:spPr>
            <a:xfrm>
              <a:off x="4108445" y="3429355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x-none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6" name="Rounded Rectangle 105"/>
          <p:cNvSpPr/>
          <p:nvPr/>
        </p:nvSpPr>
        <p:spPr>
          <a:xfrm>
            <a:off x="7804523" y="3287244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x-none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Rounded Rectangle 106"/>
          <p:cNvSpPr/>
          <p:nvPr/>
        </p:nvSpPr>
        <p:spPr>
          <a:xfrm>
            <a:off x="9217922" y="3271958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x-none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8099423" y="4037919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x-none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9453447" y="4037918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x-none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8512610" y="4780257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x-none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Rounded Rectangle 110"/>
          <p:cNvSpPr/>
          <p:nvPr/>
        </p:nvSpPr>
        <p:spPr>
          <a:xfrm>
            <a:off x="9323481" y="2543956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x-none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470819" y="395954"/>
            <a:ext cx="2095500" cy="747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Tính:</a:t>
            </a:r>
            <a:endParaRPr lang="x-none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2270919" y="1286261"/>
            <a:ext cx="2405155" cy="923539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+  3     </a:t>
            </a:r>
            <a:endParaRPr lang="x-none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Rounded Rectangle 113"/>
          <p:cNvSpPr/>
          <p:nvPr/>
        </p:nvSpPr>
        <p:spPr>
          <a:xfrm>
            <a:off x="7383491" y="1286261"/>
            <a:ext cx="2405155" cy="923539"/>
          </a:xfrm>
          <a:prstGeom prst="roundRect">
            <a:avLst/>
          </a:prstGeom>
          <a:solidFill>
            <a:srgbClr val="92D05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+  7     </a:t>
            </a:r>
            <a:endParaRPr lang="x-none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/>
      <p:bldP spid="113" grpId="0" animBg="1"/>
      <p:bldP spid="1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555048" y="589889"/>
            <a:ext cx="726118" cy="7315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>
              <a:ln w="57150" cmpd="sng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2841363" y="1870996"/>
            <a:ext cx="31633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+  3  =     </a:t>
            </a:r>
            <a:endParaRPr lang="x-none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5120165" y="1933530"/>
            <a:ext cx="7711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x-non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376097" y="678359"/>
            <a:ext cx="1647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endParaRPr lang="x-none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Rounded Rectangle 117"/>
          <p:cNvSpPr/>
          <p:nvPr/>
        </p:nvSpPr>
        <p:spPr>
          <a:xfrm>
            <a:off x="7684411" y="1870996"/>
            <a:ext cx="3349508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+  5  =     </a:t>
            </a:r>
            <a:endParaRPr lang="x-none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9967119" y="1948044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x-non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5139493" y="3572261"/>
            <a:ext cx="3532226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+  4  =     </a:t>
            </a:r>
            <a:endParaRPr lang="x-none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7452519" y="3649309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x-non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/>
      <p:bldP spid="117" grpId="0"/>
      <p:bldP spid="118" grpId="0" animBg="1"/>
      <p:bldP spid="119" grpId="0"/>
      <p:bldP spid="120" grpId="0" animBg="1"/>
      <p:bldP spid="1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46" y="5566228"/>
            <a:ext cx="1216184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2364" y="5935991"/>
            <a:ext cx="7576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0230" y="5456733"/>
            <a:ext cx="9144649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9" y="-1"/>
            <a:ext cx="9144649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42849" y="4304936"/>
            <a:ext cx="6963079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23" y="-1398073"/>
            <a:ext cx="5194462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299693" y="751582"/>
            <a:ext cx="36952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  <a:endParaRPr lang="en-US" sz="3200" b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7884" y="184678"/>
            <a:ext cx="2900804" cy="533780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txBody>
          <a:bodyPr wrap="square" lIns="90988" tIns="45494" rIns="90988" bIns="45494" rtlCol="0">
            <a:spAutoFit/>
          </a:bodyPr>
          <a:lstStyle/>
          <a:p>
            <a:pPr algn="ctr">
              <a:spcBef>
                <a:spcPts val="595"/>
              </a:spcBef>
            </a:pPr>
            <a:r>
              <a:rPr lang="en-US" sz="3600">
                <a:latin typeface="Aachen" pitchFamily="18" charset="0"/>
                <a:ea typeface="Aachen" pitchFamily="18" charset="0"/>
                <a:cs typeface="Aachen" pitchFamily="18" charset="0"/>
              </a:rPr>
              <a:t>Khởi </a:t>
            </a:r>
            <a:r>
              <a:rPr lang="en-US" sz="3600" smtClean="0">
                <a:latin typeface="Aachen" pitchFamily="18" charset="0"/>
                <a:ea typeface="Aachen" pitchFamily="18" charset="0"/>
                <a:cs typeface="Aachen" pitchFamily="18" charset="0"/>
              </a:rPr>
              <a:t>động</a:t>
            </a:r>
            <a:endParaRPr lang="en-US" sz="3600" smtClean="0">
              <a:latin typeface="Aachen" pitchFamily="18" charset="0"/>
              <a:ea typeface="Aachen" pitchFamily="18" charset="0"/>
              <a:cs typeface="Aache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1520000" y="419099"/>
            <a:ext cx="9118018" cy="1322987"/>
          </a:xfrm>
          <a:prstGeom prst="rect">
            <a:avLst/>
          </a:prstGeom>
          <a:noFill/>
          <a:ln w="57150">
            <a:noFill/>
          </a:ln>
        </p:spPr>
        <p:txBody>
          <a:bodyPr wrap="square" lIns="90993" tIns="45496" rIns="90993" bIns="45496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000">
                <a:solidFill>
                  <a:srgbClr val="FF0066"/>
                </a:solidFill>
                <a:latin typeface="Kids" panose="00000400000000000000" pitchFamily="2" charset="0"/>
                <a:ea typeface="Kids" panose="00000400000000000000" pitchFamily="2" charset="0"/>
                <a:cs typeface="Kids" panose="00000400000000000000" pitchFamily="2" charset="0"/>
              </a:rPr>
              <a:t>Củng cố</a:t>
            </a:r>
            <a:endParaRPr lang="en-US" sz="8000">
              <a:solidFill>
                <a:srgbClr val="FF0066"/>
              </a:solidFill>
              <a:latin typeface="Kids" panose="00000400000000000000" pitchFamily="2" charset="0"/>
              <a:ea typeface="Kids" panose="00000400000000000000" pitchFamily="2" charset="0"/>
              <a:cs typeface="Kids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737781" y="838200"/>
            <a:ext cx="2590800" cy="100826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+ 5 = ?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185319" y="2769077"/>
            <a:ext cx="2590800" cy="100826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 tiếp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33319" y="2769077"/>
            <a:ext cx="2590800" cy="100826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 số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>
            <a:stCxn id="2" idx="2"/>
            <a:endCxn id="5" idx="0"/>
          </p:cNvCxnSpPr>
          <p:nvPr/>
        </p:nvCxnSpPr>
        <p:spPr>
          <a:xfrm>
            <a:off x="6033181" y="1846466"/>
            <a:ext cx="1495538" cy="922611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" idx="2"/>
            <a:endCxn id="4" idx="0"/>
          </p:cNvCxnSpPr>
          <p:nvPr/>
        </p:nvCxnSpPr>
        <p:spPr>
          <a:xfrm flipH="1">
            <a:off x="4480719" y="1846466"/>
            <a:ext cx="1552462" cy="922611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146981" y="4445477"/>
            <a:ext cx="7972538" cy="18288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nêu một phép cộng khác và thực hiện tính bằng hai cách.</a:t>
            </a:r>
            <a:endParaRPr lang="en-US" sz="400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(trình bày trước lớp)</a:t>
            </a:r>
            <a:endParaRPr lang="en-US" sz="4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40436" y="1731680"/>
            <a:ext cx="3405315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4300" b="1">
                <a:latin typeface="Arial" panose="020B0604020202020204" pitchFamily="34" charset="0"/>
                <a:cs typeface="Arial" panose="020B0604020202020204" pitchFamily="34" charset="0"/>
              </a:rPr>
              <a:t>  Dặn dò</a:t>
            </a:r>
            <a:endParaRPr lang="en-US" sz="43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lock Arc 4"/>
          <p:cNvSpPr/>
          <p:nvPr/>
        </p:nvSpPr>
        <p:spPr>
          <a:xfrm>
            <a:off x="-3897642" y="-219542"/>
            <a:ext cx="7279036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64426" y="1261534"/>
            <a:ext cx="9005975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707" tIns="94661" rIns="94661" bIns="94661" numCol="1" spcCol="1691" anchor="ctr" anchorCtr="0">
            <a:noAutofit/>
          </a:bodyPr>
          <a:lstStyle/>
          <a:p>
            <a:pPr defTabSz="165671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lại bài đã học</a:t>
            </a:r>
            <a:endParaRPr lang="en-US" sz="37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288768" y="1126067"/>
            <a:ext cx="1351315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707" tIns="60853" rIns="121707" bIns="60853"/>
          <a:lstStyle/>
          <a:p>
            <a:pPr algn="ctr">
              <a:spcBef>
                <a:spcPts val="800"/>
              </a:spcBef>
            </a:pPr>
            <a:r>
              <a:rPr lang="en-US" sz="5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3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357388" y="2887133"/>
            <a:ext cx="8613013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707" tIns="94661" rIns="94661" bIns="94661" numCol="1" spcCol="1691" anchor="ctr" anchorCtr="0">
            <a:noAutofit/>
          </a:bodyPr>
          <a:lstStyle/>
          <a:p>
            <a:pPr defTabSz="165671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FF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bài …</a:t>
            </a:r>
            <a:endParaRPr lang="en-US" sz="3700" b="1">
              <a:solidFill>
                <a:srgbClr val="FF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681731" y="2751666"/>
            <a:ext cx="1351315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707" tIns="60853" rIns="121707" bIns="60853"/>
          <a:lstStyle/>
          <a:p>
            <a:pPr algn="ctr"/>
            <a:r>
              <a:rPr lang="en-US" sz="5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3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964426" y="4512734"/>
            <a:ext cx="9005975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707" tIns="94661" rIns="94661" bIns="94661" numCol="1" spcCol="1691" anchor="ctr" anchorCtr="0">
            <a:noAutofit/>
          </a:bodyPr>
          <a:lstStyle/>
          <a:p>
            <a:pPr defTabSz="165671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bị: </a:t>
            </a:r>
            <a:r>
              <a:rPr lang="en-US" sz="37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(tr.28)</a:t>
            </a:r>
            <a:endParaRPr lang="en-US" sz="3700" b="1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88768" y="4377267"/>
            <a:ext cx="1351315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707" tIns="60853" rIns="121707" bIns="60853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27" y="97854"/>
            <a:ext cx="2939111" cy="20564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496959" y="5485308"/>
            <a:ext cx="9144649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959" y="28576"/>
            <a:ext cx="9144649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74897" y="4196742"/>
            <a:ext cx="6963079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090704" y="-789212"/>
            <a:ext cx="5965370" cy="821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2105" y="1178342"/>
            <a:ext cx="6356010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  <a:endParaRPr lang="en-US" sz="320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  <a:endParaRPr lang="en-US" sz="320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  <a:endParaRPr lang="en-US" sz="320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  <a:endParaRPr lang="en-US" sz="320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  <a:endParaRPr lang="en-US" sz="320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30" y="0"/>
            <a:ext cx="9121379" cy="68580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131946" y="878097"/>
            <a:ext cx="7816799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54723" y="3801406"/>
            <a:ext cx="75763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  <a:endParaRPr lang="en-US" sz="4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46" y="5566228"/>
            <a:ext cx="1216184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2364" y="5935991"/>
            <a:ext cx="7576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30" y="0"/>
            <a:ext cx="9121379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59" y="5456733"/>
            <a:ext cx="9144649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30" y="5697101"/>
            <a:ext cx="951082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674" y="5697101"/>
            <a:ext cx="73783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773" y="5758751"/>
            <a:ext cx="795892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5664462" y="2773680"/>
            <a:ext cx="6963079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  <a:endParaRPr lang="en-US" sz="6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  <a:endParaRPr lang="en-US" sz="6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08649" y="552448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199790" y="552448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rgbClr val="009900"/>
                </a:solidFill>
              </a:rPr>
              <a:t>=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390931" y="526713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632082" y="-706487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30" y="0"/>
            <a:ext cx="9121379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1946" y="878097"/>
            <a:ext cx="7816799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54723" y="3801406"/>
            <a:ext cx="75763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  <a:endParaRPr lang="en-US" sz="4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46" y="5566228"/>
            <a:ext cx="1216184" cy="1219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72364" y="5935991"/>
            <a:ext cx="7576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484" y="1"/>
            <a:ext cx="9240215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20" y="5457370"/>
            <a:ext cx="9144649" cy="1400630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18109" y="4142042"/>
            <a:ext cx="82276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447" y="2050232"/>
            <a:ext cx="908518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6168700" y="2773680"/>
            <a:ext cx="7466408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lang="en-US" sz="6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6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46414" y="590551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31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221805" y="590551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rgbClr val="009900"/>
                </a:solidFill>
              </a:rPr>
              <a:t>32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69257" y="590551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33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43447" y="-769441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30" y="0"/>
            <a:ext cx="9121379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1946" y="878097"/>
            <a:ext cx="7816799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54723" y="3801406"/>
            <a:ext cx="75763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  <a:endParaRPr lang="en-US" sz="4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46" y="5566228"/>
            <a:ext cx="1216184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2364" y="5935991"/>
            <a:ext cx="7576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30" y="-14517"/>
            <a:ext cx="912137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5664462" y="2759164"/>
            <a:ext cx="6963079" cy="2683690"/>
            <a:chOff x="798490" y="2838075"/>
            <a:chExt cx="6980348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44 - 4</a:t>
              </a:r>
              <a:endParaRPr lang="en-US" sz="32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</a:t>
              </a:r>
              <a:endParaRPr lang="en-US" sz="4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08649" y="537932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199790" y="537933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rgbClr val="009900"/>
                </a:solidFill>
              </a:rPr>
              <a:t>=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89279" y="537933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  <a:endParaRPr lang="en-US" sz="9600">
              <a:solidFill>
                <a:srgbClr val="0099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59" y="5442217"/>
            <a:ext cx="9144649" cy="140063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632082" y="-721003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051420" y="5682169"/>
            <a:ext cx="996484" cy="920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30" y="0"/>
            <a:ext cx="9121379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1946" y="878097"/>
            <a:ext cx="7816799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54723" y="3801406"/>
            <a:ext cx="75763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  <a:endParaRPr lang="en-US" sz="4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46" y="5566228"/>
            <a:ext cx="1216184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72364" y="5935991"/>
            <a:ext cx="7576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30" y="-72572"/>
            <a:ext cx="9121379" cy="5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30" y="5384798"/>
            <a:ext cx="9144649" cy="14006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481" y="3220367"/>
            <a:ext cx="979113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93" y="5495676"/>
            <a:ext cx="1058172" cy="11644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5664462" y="2701108"/>
            <a:ext cx="6963079" cy="2683690"/>
            <a:chOff x="798490" y="2838075"/>
            <a:chExt cx="6980348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7+3</a:t>
              </a:r>
              <a:endParaRPr lang="en-US" sz="4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4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89279" y="479878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771984" y="475113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180632" y="475114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254822" y="-952891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833" l="0" r="54085">
                        <a14:foregroundMark x1="39917" y1="53241" x2="23475" y2="66204"/>
                        <a14:foregroundMark x1="20683" y1="71759" x2="18614" y2="80000"/>
                        <a14:foregroundMark x1="6618" y1="74907" x2="5377" y2="79074"/>
                        <a14:foregroundMark x1="41365" y1="79259" x2="34023" y2="84167"/>
                        <a14:foregroundMark x1="45605" y1="79444" x2="43433" y2="82870"/>
                        <a14:foregroundMark x1="40124" y1="74907" x2="45191" y2="80741"/>
                        <a14:foregroundMark x1="49535" y1="81944" x2="41572" y2="86204"/>
                        <a14:foregroundMark x1="46846" y1="85278" x2="45191" y2="84167"/>
                        <a14:foregroundMark x1="40745" y1="72685" x2="39090" y2="74167"/>
                        <a14:foregroundMark x1="45191" y1="74722" x2="44778" y2="7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482" r="48522" b="8572"/>
          <a:stretch>
            <a:fillRect/>
          </a:stretch>
        </p:blipFill>
        <p:spPr>
          <a:xfrm flipH="1">
            <a:off x="8621485" y="-291960"/>
            <a:ext cx="3547042" cy="7149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6519" y="4100286"/>
            <a:ext cx="6963079" cy="2610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30" y="-18758"/>
            <a:ext cx="12176245" cy="2392967"/>
          </a:xfrm>
          <a:custGeom>
            <a:avLst/>
            <a:gdLst>
              <a:gd name="connsiteX0" fmla="*/ 0 w 12252325"/>
              <a:gd name="connsiteY0" fmla="*/ 0 h 2209800"/>
              <a:gd name="connsiteX1" fmla="*/ 12252325 w 12252325"/>
              <a:gd name="connsiteY1" fmla="*/ 0 h 2209800"/>
              <a:gd name="connsiteX2" fmla="*/ 12252325 w 12252325"/>
              <a:gd name="connsiteY2" fmla="*/ 2209800 h 2209800"/>
              <a:gd name="connsiteX3" fmla="*/ 0 w 12252325"/>
              <a:gd name="connsiteY3" fmla="*/ 2209800 h 2209800"/>
              <a:gd name="connsiteX4" fmla="*/ 0 w 12252325"/>
              <a:gd name="connsiteY4" fmla="*/ 0 h 2209800"/>
              <a:gd name="connsiteX0-1" fmla="*/ 0 w 12252325"/>
              <a:gd name="connsiteY0-2" fmla="*/ 0 h 2209800"/>
              <a:gd name="connsiteX1-3" fmla="*/ 12252325 w 12252325"/>
              <a:gd name="connsiteY1-4" fmla="*/ 0 h 2209800"/>
              <a:gd name="connsiteX2-5" fmla="*/ 12252325 w 12252325"/>
              <a:gd name="connsiteY2-6" fmla="*/ 1087582 h 2209800"/>
              <a:gd name="connsiteX3-7" fmla="*/ 0 w 12252325"/>
              <a:gd name="connsiteY3-8" fmla="*/ 2209800 h 2209800"/>
              <a:gd name="connsiteX4-9" fmla="*/ 0 w 12252325"/>
              <a:gd name="connsiteY4-10" fmla="*/ 0 h 2209800"/>
              <a:gd name="connsiteX0-11" fmla="*/ 0 w 12252325"/>
              <a:gd name="connsiteY0-12" fmla="*/ 0 h 2209800"/>
              <a:gd name="connsiteX1-13" fmla="*/ 12252325 w 12252325"/>
              <a:gd name="connsiteY1-14" fmla="*/ 0 h 2209800"/>
              <a:gd name="connsiteX2-15" fmla="*/ 12252325 w 12252325"/>
              <a:gd name="connsiteY2-16" fmla="*/ 1087582 h 2209800"/>
              <a:gd name="connsiteX3-17" fmla="*/ 10972800 w 12252325"/>
              <a:gd name="connsiteY3-18" fmla="*/ 1330036 h 2209800"/>
              <a:gd name="connsiteX4-19" fmla="*/ 0 w 12252325"/>
              <a:gd name="connsiteY4-20" fmla="*/ 2209800 h 2209800"/>
              <a:gd name="connsiteX5" fmla="*/ 0 w 12252325"/>
              <a:gd name="connsiteY5" fmla="*/ 0 h 2209800"/>
              <a:gd name="connsiteX0-21" fmla="*/ 0 w 12252325"/>
              <a:gd name="connsiteY0-22" fmla="*/ 0 h 2209800"/>
              <a:gd name="connsiteX1-23" fmla="*/ 12252325 w 12252325"/>
              <a:gd name="connsiteY1-24" fmla="*/ 0 h 2209800"/>
              <a:gd name="connsiteX2-25" fmla="*/ 12252325 w 12252325"/>
              <a:gd name="connsiteY2-26" fmla="*/ 1087582 h 2209800"/>
              <a:gd name="connsiteX3-27" fmla="*/ 10972800 w 12252325"/>
              <a:gd name="connsiteY3-28" fmla="*/ 1330036 h 2209800"/>
              <a:gd name="connsiteX4-29" fmla="*/ 0 w 12252325"/>
              <a:gd name="connsiteY4-30" fmla="*/ 2209800 h 2209800"/>
              <a:gd name="connsiteX5-31" fmla="*/ 0 w 12252325"/>
              <a:gd name="connsiteY5-32" fmla="*/ 0 h 2209800"/>
              <a:gd name="connsiteX0-33" fmla="*/ 0 w 12252325"/>
              <a:gd name="connsiteY0-34" fmla="*/ 0 h 2209800"/>
              <a:gd name="connsiteX1-35" fmla="*/ 12252325 w 12252325"/>
              <a:gd name="connsiteY1-36" fmla="*/ 0 h 2209800"/>
              <a:gd name="connsiteX2-37" fmla="*/ 12252325 w 12252325"/>
              <a:gd name="connsiteY2-38" fmla="*/ 1087582 h 2209800"/>
              <a:gd name="connsiteX3-39" fmla="*/ 10972800 w 12252325"/>
              <a:gd name="connsiteY3-40" fmla="*/ 1330036 h 2209800"/>
              <a:gd name="connsiteX4-41" fmla="*/ 0 w 12252325"/>
              <a:gd name="connsiteY4-42" fmla="*/ 2209800 h 2209800"/>
              <a:gd name="connsiteX5-43" fmla="*/ 0 w 12252325"/>
              <a:gd name="connsiteY5-44" fmla="*/ 0 h 2209800"/>
              <a:gd name="connsiteX0-45" fmla="*/ 0 w 12252325"/>
              <a:gd name="connsiteY0-46" fmla="*/ 0 h 2209800"/>
              <a:gd name="connsiteX1-47" fmla="*/ 12252325 w 12252325"/>
              <a:gd name="connsiteY1-48" fmla="*/ 0 h 2209800"/>
              <a:gd name="connsiteX2-49" fmla="*/ 12252325 w 12252325"/>
              <a:gd name="connsiteY2-50" fmla="*/ 1087582 h 2209800"/>
              <a:gd name="connsiteX3-51" fmla="*/ 10972800 w 12252325"/>
              <a:gd name="connsiteY3-52" fmla="*/ 1330036 h 2209800"/>
              <a:gd name="connsiteX4-53" fmla="*/ 0 w 12252325"/>
              <a:gd name="connsiteY4-54" fmla="*/ 2209800 h 2209800"/>
              <a:gd name="connsiteX5-55" fmla="*/ 0 w 12252325"/>
              <a:gd name="connsiteY5-56" fmla="*/ 0 h 2209800"/>
              <a:gd name="connsiteX0-57" fmla="*/ 0 w 12252325"/>
              <a:gd name="connsiteY0-58" fmla="*/ 0 h 2262771"/>
              <a:gd name="connsiteX1-59" fmla="*/ 12252325 w 12252325"/>
              <a:gd name="connsiteY1-60" fmla="*/ 0 h 2262771"/>
              <a:gd name="connsiteX2-61" fmla="*/ 12252325 w 12252325"/>
              <a:gd name="connsiteY2-62" fmla="*/ 1087582 h 2262771"/>
              <a:gd name="connsiteX3-63" fmla="*/ 10972800 w 12252325"/>
              <a:gd name="connsiteY3-64" fmla="*/ 1330036 h 2262771"/>
              <a:gd name="connsiteX4-65" fmla="*/ 7536873 w 12252325"/>
              <a:gd name="connsiteY4-66" fmla="*/ 1620982 h 2262771"/>
              <a:gd name="connsiteX5-67" fmla="*/ 0 w 12252325"/>
              <a:gd name="connsiteY5-68" fmla="*/ 2209800 h 2262771"/>
              <a:gd name="connsiteX6" fmla="*/ 0 w 12252325"/>
              <a:gd name="connsiteY6" fmla="*/ 0 h 2262771"/>
              <a:gd name="connsiteX0-69" fmla="*/ 0 w 12252325"/>
              <a:gd name="connsiteY0-70" fmla="*/ 0 h 2262771"/>
              <a:gd name="connsiteX1-71" fmla="*/ 12252325 w 12252325"/>
              <a:gd name="connsiteY1-72" fmla="*/ 0 h 2262771"/>
              <a:gd name="connsiteX2-73" fmla="*/ 12252325 w 12252325"/>
              <a:gd name="connsiteY2-74" fmla="*/ 1087582 h 2262771"/>
              <a:gd name="connsiteX3-75" fmla="*/ 10972800 w 12252325"/>
              <a:gd name="connsiteY3-76" fmla="*/ 1330036 h 2262771"/>
              <a:gd name="connsiteX4-77" fmla="*/ 7536873 w 12252325"/>
              <a:gd name="connsiteY4-78" fmla="*/ 1620982 h 2262771"/>
              <a:gd name="connsiteX5-79" fmla="*/ 0 w 12252325"/>
              <a:gd name="connsiteY5-80" fmla="*/ 2209800 h 2262771"/>
              <a:gd name="connsiteX6-81" fmla="*/ 0 w 12252325"/>
              <a:gd name="connsiteY6-82" fmla="*/ 0 h 2262771"/>
              <a:gd name="connsiteX0-83" fmla="*/ 0 w 12252325"/>
              <a:gd name="connsiteY0-84" fmla="*/ 0 h 2262771"/>
              <a:gd name="connsiteX1-85" fmla="*/ 12252325 w 12252325"/>
              <a:gd name="connsiteY1-86" fmla="*/ 0 h 2262771"/>
              <a:gd name="connsiteX2-87" fmla="*/ 12252325 w 12252325"/>
              <a:gd name="connsiteY2-88" fmla="*/ 1087582 h 2262771"/>
              <a:gd name="connsiteX3-89" fmla="*/ 10972800 w 12252325"/>
              <a:gd name="connsiteY3-90" fmla="*/ 1330036 h 2262771"/>
              <a:gd name="connsiteX4-91" fmla="*/ 7536873 w 12252325"/>
              <a:gd name="connsiteY4-92" fmla="*/ 1620982 h 2262771"/>
              <a:gd name="connsiteX5-93" fmla="*/ 0 w 12252325"/>
              <a:gd name="connsiteY5-94" fmla="*/ 2209800 h 2262771"/>
              <a:gd name="connsiteX6-95" fmla="*/ 0 w 12252325"/>
              <a:gd name="connsiteY6-96" fmla="*/ 0 h 2262771"/>
              <a:gd name="connsiteX0-97" fmla="*/ 0 w 12252325"/>
              <a:gd name="connsiteY0-98" fmla="*/ 0 h 2272022"/>
              <a:gd name="connsiteX1-99" fmla="*/ 12252325 w 12252325"/>
              <a:gd name="connsiteY1-100" fmla="*/ 0 h 2272022"/>
              <a:gd name="connsiteX2-101" fmla="*/ 12252325 w 12252325"/>
              <a:gd name="connsiteY2-102" fmla="*/ 1087582 h 2272022"/>
              <a:gd name="connsiteX3-103" fmla="*/ 10972800 w 12252325"/>
              <a:gd name="connsiteY3-104" fmla="*/ 1330036 h 2272022"/>
              <a:gd name="connsiteX4-105" fmla="*/ 7551388 w 12252325"/>
              <a:gd name="connsiteY4-106" fmla="*/ 1751610 h 2272022"/>
              <a:gd name="connsiteX5-107" fmla="*/ 0 w 12252325"/>
              <a:gd name="connsiteY5-108" fmla="*/ 2209800 h 2272022"/>
              <a:gd name="connsiteX6-109" fmla="*/ 0 w 12252325"/>
              <a:gd name="connsiteY6-110" fmla="*/ 0 h 2272022"/>
              <a:gd name="connsiteX0-111" fmla="*/ 0 w 12252325"/>
              <a:gd name="connsiteY0-112" fmla="*/ 0 h 2272022"/>
              <a:gd name="connsiteX1-113" fmla="*/ 12252325 w 12252325"/>
              <a:gd name="connsiteY1-114" fmla="*/ 0 h 2272022"/>
              <a:gd name="connsiteX2-115" fmla="*/ 12252325 w 12252325"/>
              <a:gd name="connsiteY2-116" fmla="*/ 1087582 h 2272022"/>
              <a:gd name="connsiteX3-117" fmla="*/ 10972800 w 12252325"/>
              <a:gd name="connsiteY3-118" fmla="*/ 1330036 h 2272022"/>
              <a:gd name="connsiteX4-119" fmla="*/ 7551388 w 12252325"/>
              <a:gd name="connsiteY4-120" fmla="*/ 1751610 h 2272022"/>
              <a:gd name="connsiteX5-121" fmla="*/ 0 w 12252325"/>
              <a:gd name="connsiteY5-122" fmla="*/ 2209800 h 2272022"/>
              <a:gd name="connsiteX6-123" fmla="*/ 0 w 12252325"/>
              <a:gd name="connsiteY6-124" fmla="*/ 0 h 2272022"/>
              <a:gd name="connsiteX0-125" fmla="*/ 0 w 12252325"/>
              <a:gd name="connsiteY0-126" fmla="*/ 0 h 2281721"/>
              <a:gd name="connsiteX1-127" fmla="*/ 12252325 w 12252325"/>
              <a:gd name="connsiteY1-128" fmla="*/ 0 h 2281721"/>
              <a:gd name="connsiteX2-129" fmla="*/ 12252325 w 12252325"/>
              <a:gd name="connsiteY2-130" fmla="*/ 1087582 h 2281721"/>
              <a:gd name="connsiteX3-131" fmla="*/ 10972800 w 12252325"/>
              <a:gd name="connsiteY3-132" fmla="*/ 1330036 h 2281721"/>
              <a:gd name="connsiteX4-133" fmla="*/ 7551388 w 12252325"/>
              <a:gd name="connsiteY4-134" fmla="*/ 1853210 h 2281721"/>
              <a:gd name="connsiteX5-135" fmla="*/ 0 w 12252325"/>
              <a:gd name="connsiteY5-136" fmla="*/ 2209800 h 2281721"/>
              <a:gd name="connsiteX6-137" fmla="*/ 0 w 12252325"/>
              <a:gd name="connsiteY6-138" fmla="*/ 0 h 2281721"/>
              <a:gd name="connsiteX0-139" fmla="*/ 0 w 12252325"/>
              <a:gd name="connsiteY0-140" fmla="*/ 0 h 2281721"/>
              <a:gd name="connsiteX1-141" fmla="*/ 12252325 w 12252325"/>
              <a:gd name="connsiteY1-142" fmla="*/ 0 h 2281721"/>
              <a:gd name="connsiteX2-143" fmla="*/ 12252325 w 12252325"/>
              <a:gd name="connsiteY2-144" fmla="*/ 1087582 h 2281721"/>
              <a:gd name="connsiteX3-145" fmla="*/ 10972800 w 12252325"/>
              <a:gd name="connsiteY3-146" fmla="*/ 1431636 h 2281721"/>
              <a:gd name="connsiteX4-147" fmla="*/ 7551388 w 12252325"/>
              <a:gd name="connsiteY4-148" fmla="*/ 1853210 h 2281721"/>
              <a:gd name="connsiteX5-149" fmla="*/ 0 w 12252325"/>
              <a:gd name="connsiteY5-150" fmla="*/ 2209800 h 2281721"/>
              <a:gd name="connsiteX6-151" fmla="*/ 0 w 12252325"/>
              <a:gd name="connsiteY6-152" fmla="*/ 0 h 2281721"/>
              <a:gd name="connsiteX0-153" fmla="*/ 0 w 12252325"/>
              <a:gd name="connsiteY0-154" fmla="*/ 0 h 2294833"/>
              <a:gd name="connsiteX1-155" fmla="*/ 12252325 w 12252325"/>
              <a:gd name="connsiteY1-156" fmla="*/ 0 h 2294833"/>
              <a:gd name="connsiteX2-157" fmla="*/ 12252325 w 12252325"/>
              <a:gd name="connsiteY2-158" fmla="*/ 1087582 h 2294833"/>
              <a:gd name="connsiteX3-159" fmla="*/ 10972800 w 12252325"/>
              <a:gd name="connsiteY3-160" fmla="*/ 1431636 h 2294833"/>
              <a:gd name="connsiteX4-161" fmla="*/ 7551388 w 12252325"/>
              <a:gd name="connsiteY4-162" fmla="*/ 1954810 h 2294833"/>
              <a:gd name="connsiteX5-163" fmla="*/ 0 w 12252325"/>
              <a:gd name="connsiteY5-164" fmla="*/ 2209800 h 2294833"/>
              <a:gd name="connsiteX6-165" fmla="*/ 0 w 12252325"/>
              <a:gd name="connsiteY6-166" fmla="*/ 0 h 2294833"/>
              <a:gd name="connsiteX0-167" fmla="*/ 0 w 12252325"/>
              <a:gd name="connsiteY0-168" fmla="*/ 0 h 2294833"/>
              <a:gd name="connsiteX1-169" fmla="*/ 12252325 w 12252325"/>
              <a:gd name="connsiteY1-170" fmla="*/ 0 h 2294833"/>
              <a:gd name="connsiteX2-171" fmla="*/ 12252325 w 12252325"/>
              <a:gd name="connsiteY2-172" fmla="*/ 1087582 h 2294833"/>
              <a:gd name="connsiteX3-173" fmla="*/ 10972800 w 12252325"/>
              <a:gd name="connsiteY3-174" fmla="*/ 1431636 h 2294833"/>
              <a:gd name="connsiteX4-175" fmla="*/ 7551388 w 12252325"/>
              <a:gd name="connsiteY4-176" fmla="*/ 1954810 h 2294833"/>
              <a:gd name="connsiteX5-177" fmla="*/ 0 w 12252325"/>
              <a:gd name="connsiteY5-178" fmla="*/ 2209800 h 2294833"/>
              <a:gd name="connsiteX6-179" fmla="*/ 0 w 12252325"/>
              <a:gd name="connsiteY6-180" fmla="*/ 0 h 2294833"/>
              <a:gd name="connsiteX0-181" fmla="*/ 0 w 12252325"/>
              <a:gd name="connsiteY0-182" fmla="*/ 0 h 2299454"/>
              <a:gd name="connsiteX1-183" fmla="*/ 12252325 w 12252325"/>
              <a:gd name="connsiteY1-184" fmla="*/ 0 h 2299454"/>
              <a:gd name="connsiteX2-185" fmla="*/ 12252325 w 12252325"/>
              <a:gd name="connsiteY2-186" fmla="*/ 1087582 h 2299454"/>
              <a:gd name="connsiteX3-187" fmla="*/ 10972800 w 12252325"/>
              <a:gd name="connsiteY3-188" fmla="*/ 1431636 h 2299454"/>
              <a:gd name="connsiteX4-189" fmla="*/ 7565903 w 12252325"/>
              <a:gd name="connsiteY4-190" fmla="*/ 1983839 h 2299454"/>
              <a:gd name="connsiteX5-191" fmla="*/ 0 w 12252325"/>
              <a:gd name="connsiteY5-192" fmla="*/ 2209800 h 2299454"/>
              <a:gd name="connsiteX6-193" fmla="*/ 0 w 12252325"/>
              <a:gd name="connsiteY6-194" fmla="*/ 0 h 2299454"/>
              <a:gd name="connsiteX0-195" fmla="*/ 0 w 12281353"/>
              <a:gd name="connsiteY0-196" fmla="*/ 0 h 2299454"/>
              <a:gd name="connsiteX1-197" fmla="*/ 12252325 w 12281353"/>
              <a:gd name="connsiteY1-198" fmla="*/ 0 h 2299454"/>
              <a:gd name="connsiteX2-199" fmla="*/ 12281353 w 12281353"/>
              <a:gd name="connsiteY2-200" fmla="*/ 1523010 h 2299454"/>
              <a:gd name="connsiteX3-201" fmla="*/ 10972800 w 12281353"/>
              <a:gd name="connsiteY3-202" fmla="*/ 1431636 h 2299454"/>
              <a:gd name="connsiteX4-203" fmla="*/ 7565903 w 12281353"/>
              <a:gd name="connsiteY4-204" fmla="*/ 1983839 h 2299454"/>
              <a:gd name="connsiteX5-205" fmla="*/ 0 w 12281353"/>
              <a:gd name="connsiteY5-206" fmla="*/ 2209800 h 2299454"/>
              <a:gd name="connsiteX6-207" fmla="*/ 0 w 12281353"/>
              <a:gd name="connsiteY6-208" fmla="*/ 0 h 2299454"/>
              <a:gd name="connsiteX0-209" fmla="*/ 0 w 12281353"/>
              <a:gd name="connsiteY0-210" fmla="*/ 0 h 2299454"/>
              <a:gd name="connsiteX1-211" fmla="*/ 12252325 w 12281353"/>
              <a:gd name="connsiteY1-212" fmla="*/ 0 h 2299454"/>
              <a:gd name="connsiteX2-213" fmla="*/ 12281353 w 12281353"/>
              <a:gd name="connsiteY2-214" fmla="*/ 1523010 h 2299454"/>
              <a:gd name="connsiteX3-215" fmla="*/ 10972800 w 12281353"/>
              <a:gd name="connsiteY3-216" fmla="*/ 1605808 h 2299454"/>
              <a:gd name="connsiteX4-217" fmla="*/ 7565903 w 12281353"/>
              <a:gd name="connsiteY4-218" fmla="*/ 1983839 h 2299454"/>
              <a:gd name="connsiteX5-219" fmla="*/ 0 w 12281353"/>
              <a:gd name="connsiteY5-220" fmla="*/ 2209800 h 2299454"/>
              <a:gd name="connsiteX6-221" fmla="*/ 0 w 12281353"/>
              <a:gd name="connsiteY6-222" fmla="*/ 0 h 2299454"/>
              <a:gd name="connsiteX0-223" fmla="*/ 0 w 12281353"/>
              <a:gd name="connsiteY0-224" fmla="*/ 0 h 2299454"/>
              <a:gd name="connsiteX1-225" fmla="*/ 12252325 w 12281353"/>
              <a:gd name="connsiteY1-226" fmla="*/ 0 h 2299454"/>
              <a:gd name="connsiteX2-227" fmla="*/ 12281353 w 12281353"/>
              <a:gd name="connsiteY2-228" fmla="*/ 1523010 h 2299454"/>
              <a:gd name="connsiteX3-229" fmla="*/ 10958285 w 12281353"/>
              <a:gd name="connsiteY3-230" fmla="*/ 1736437 h 2299454"/>
              <a:gd name="connsiteX4-231" fmla="*/ 7565903 w 12281353"/>
              <a:gd name="connsiteY4-232" fmla="*/ 1983839 h 2299454"/>
              <a:gd name="connsiteX5-233" fmla="*/ 0 w 12281353"/>
              <a:gd name="connsiteY5-234" fmla="*/ 2209800 h 2299454"/>
              <a:gd name="connsiteX6-235" fmla="*/ 0 w 12281353"/>
              <a:gd name="connsiteY6-236" fmla="*/ 0 h 2299454"/>
              <a:gd name="connsiteX0-237" fmla="*/ 0 w 12281353"/>
              <a:gd name="connsiteY0-238" fmla="*/ 0 h 2299454"/>
              <a:gd name="connsiteX1-239" fmla="*/ 12252325 w 12281353"/>
              <a:gd name="connsiteY1-240" fmla="*/ 0 h 2299454"/>
              <a:gd name="connsiteX2-241" fmla="*/ 12281353 w 12281353"/>
              <a:gd name="connsiteY2-242" fmla="*/ 1523010 h 2299454"/>
              <a:gd name="connsiteX3-243" fmla="*/ 10958285 w 12281353"/>
              <a:gd name="connsiteY3-244" fmla="*/ 1736437 h 2299454"/>
              <a:gd name="connsiteX4-245" fmla="*/ 7565903 w 12281353"/>
              <a:gd name="connsiteY4-246" fmla="*/ 1983839 h 2299454"/>
              <a:gd name="connsiteX5-247" fmla="*/ 0 w 12281353"/>
              <a:gd name="connsiteY5-248" fmla="*/ 2209800 h 2299454"/>
              <a:gd name="connsiteX6-249" fmla="*/ 0 w 12281353"/>
              <a:gd name="connsiteY6-250" fmla="*/ 0 h 2299454"/>
              <a:gd name="connsiteX0-251" fmla="*/ 0 w 12266839"/>
              <a:gd name="connsiteY0-252" fmla="*/ 0 h 2299454"/>
              <a:gd name="connsiteX1-253" fmla="*/ 12252325 w 12266839"/>
              <a:gd name="connsiteY1-254" fmla="*/ 0 h 2299454"/>
              <a:gd name="connsiteX2-255" fmla="*/ 12266839 w 12266839"/>
              <a:gd name="connsiteY2-256" fmla="*/ 1972953 h 2299454"/>
              <a:gd name="connsiteX3-257" fmla="*/ 10958285 w 12266839"/>
              <a:gd name="connsiteY3-258" fmla="*/ 1736437 h 2299454"/>
              <a:gd name="connsiteX4-259" fmla="*/ 7565903 w 12266839"/>
              <a:gd name="connsiteY4-260" fmla="*/ 1983839 h 2299454"/>
              <a:gd name="connsiteX5-261" fmla="*/ 0 w 12266839"/>
              <a:gd name="connsiteY5-262" fmla="*/ 2209800 h 2299454"/>
              <a:gd name="connsiteX6-263" fmla="*/ 0 w 12266839"/>
              <a:gd name="connsiteY6-264" fmla="*/ 0 h 2299454"/>
              <a:gd name="connsiteX0-265" fmla="*/ 0 w 12266839"/>
              <a:gd name="connsiteY0-266" fmla="*/ 0 h 2299454"/>
              <a:gd name="connsiteX1-267" fmla="*/ 12252325 w 12266839"/>
              <a:gd name="connsiteY1-268" fmla="*/ 0 h 2299454"/>
              <a:gd name="connsiteX2-269" fmla="*/ 12266839 w 12266839"/>
              <a:gd name="connsiteY2-270" fmla="*/ 1972953 h 2299454"/>
              <a:gd name="connsiteX3-271" fmla="*/ 11016342 w 12266839"/>
              <a:gd name="connsiteY3-272" fmla="*/ 2113808 h 2299454"/>
              <a:gd name="connsiteX4-273" fmla="*/ 7565903 w 12266839"/>
              <a:gd name="connsiteY4-274" fmla="*/ 1983839 h 2299454"/>
              <a:gd name="connsiteX5-275" fmla="*/ 0 w 12266839"/>
              <a:gd name="connsiteY5-276" fmla="*/ 2209800 h 2299454"/>
              <a:gd name="connsiteX6-277" fmla="*/ 0 w 12266839"/>
              <a:gd name="connsiteY6-278" fmla="*/ 0 h 2299454"/>
              <a:gd name="connsiteX0-279" fmla="*/ 0 w 12266839"/>
              <a:gd name="connsiteY0-280" fmla="*/ 0 h 2423631"/>
              <a:gd name="connsiteX1-281" fmla="*/ 12252325 w 12266839"/>
              <a:gd name="connsiteY1-282" fmla="*/ 0 h 2423631"/>
              <a:gd name="connsiteX2-283" fmla="*/ 12266839 w 12266839"/>
              <a:gd name="connsiteY2-284" fmla="*/ 1972953 h 2423631"/>
              <a:gd name="connsiteX3-285" fmla="*/ 11016342 w 12266839"/>
              <a:gd name="connsiteY3-286" fmla="*/ 2113808 h 2423631"/>
              <a:gd name="connsiteX4-287" fmla="*/ 7522360 w 12266839"/>
              <a:gd name="connsiteY4-288" fmla="*/ 2332181 h 2423631"/>
              <a:gd name="connsiteX5-289" fmla="*/ 0 w 12266839"/>
              <a:gd name="connsiteY5-290" fmla="*/ 2209800 h 2423631"/>
              <a:gd name="connsiteX6-291" fmla="*/ 0 w 12266839"/>
              <a:gd name="connsiteY6-292" fmla="*/ 0 h 2423631"/>
              <a:gd name="connsiteX0-293" fmla="*/ 0 w 12266839"/>
              <a:gd name="connsiteY0-294" fmla="*/ 0 h 2392967"/>
              <a:gd name="connsiteX1-295" fmla="*/ 12252325 w 12266839"/>
              <a:gd name="connsiteY1-296" fmla="*/ 0 h 2392967"/>
              <a:gd name="connsiteX2-297" fmla="*/ 12266839 w 12266839"/>
              <a:gd name="connsiteY2-298" fmla="*/ 1972953 h 2392967"/>
              <a:gd name="connsiteX3-299" fmla="*/ 11016342 w 12266839"/>
              <a:gd name="connsiteY3-300" fmla="*/ 2113808 h 2392967"/>
              <a:gd name="connsiteX4-301" fmla="*/ 7522360 w 12266839"/>
              <a:gd name="connsiteY4-302" fmla="*/ 2332181 h 2392967"/>
              <a:gd name="connsiteX5-303" fmla="*/ 0 w 12266839"/>
              <a:gd name="connsiteY5-304" fmla="*/ 2209800 h 2392967"/>
              <a:gd name="connsiteX6-305" fmla="*/ 0 w 12266839"/>
              <a:gd name="connsiteY6-306" fmla="*/ 0 h 2392967"/>
              <a:gd name="connsiteX0-307" fmla="*/ 0 w 12266839"/>
              <a:gd name="connsiteY0-308" fmla="*/ 0 h 2392967"/>
              <a:gd name="connsiteX1-309" fmla="*/ 12252325 w 12266839"/>
              <a:gd name="connsiteY1-310" fmla="*/ 0 h 2392967"/>
              <a:gd name="connsiteX2-311" fmla="*/ 12266839 w 12266839"/>
              <a:gd name="connsiteY2-312" fmla="*/ 1972953 h 2392967"/>
              <a:gd name="connsiteX3-313" fmla="*/ 11016342 w 12266839"/>
              <a:gd name="connsiteY3-314" fmla="*/ 2113808 h 2392967"/>
              <a:gd name="connsiteX4-315" fmla="*/ 7522360 w 12266839"/>
              <a:gd name="connsiteY4-316" fmla="*/ 2332181 h 2392967"/>
              <a:gd name="connsiteX5-317" fmla="*/ 0 w 12266839"/>
              <a:gd name="connsiteY5-318" fmla="*/ 2209800 h 2392967"/>
              <a:gd name="connsiteX6-319" fmla="*/ 0 w 12266839"/>
              <a:gd name="connsiteY6-320" fmla="*/ 0 h 2392967"/>
              <a:gd name="connsiteX0-321" fmla="*/ 0 w 12266839"/>
              <a:gd name="connsiteY0-322" fmla="*/ 0 h 2392967"/>
              <a:gd name="connsiteX1-323" fmla="*/ 12252325 w 12266839"/>
              <a:gd name="connsiteY1-324" fmla="*/ 0 h 2392967"/>
              <a:gd name="connsiteX2-325" fmla="*/ 12266839 w 12266839"/>
              <a:gd name="connsiteY2-326" fmla="*/ 1972953 h 2392967"/>
              <a:gd name="connsiteX3-327" fmla="*/ 11030856 w 12266839"/>
              <a:gd name="connsiteY3-328" fmla="*/ 2186380 h 2392967"/>
              <a:gd name="connsiteX4-329" fmla="*/ 7522360 w 12266839"/>
              <a:gd name="connsiteY4-330" fmla="*/ 2332181 h 2392967"/>
              <a:gd name="connsiteX5-331" fmla="*/ 0 w 12266839"/>
              <a:gd name="connsiteY5-332" fmla="*/ 2209800 h 2392967"/>
              <a:gd name="connsiteX6-333" fmla="*/ 0 w 12266839"/>
              <a:gd name="connsiteY6-334" fmla="*/ 0 h 2392967"/>
              <a:gd name="connsiteX0-335" fmla="*/ 0 w 12266839"/>
              <a:gd name="connsiteY0-336" fmla="*/ 0 h 2392967"/>
              <a:gd name="connsiteX1-337" fmla="*/ 12252325 w 12266839"/>
              <a:gd name="connsiteY1-338" fmla="*/ 0 h 2392967"/>
              <a:gd name="connsiteX2-339" fmla="*/ 12266839 w 12266839"/>
              <a:gd name="connsiteY2-340" fmla="*/ 1972953 h 2392967"/>
              <a:gd name="connsiteX3-341" fmla="*/ 11030856 w 12266839"/>
              <a:gd name="connsiteY3-342" fmla="*/ 2186380 h 2392967"/>
              <a:gd name="connsiteX4-343" fmla="*/ 7522360 w 12266839"/>
              <a:gd name="connsiteY4-344" fmla="*/ 2332181 h 2392967"/>
              <a:gd name="connsiteX5-345" fmla="*/ 0 w 12266839"/>
              <a:gd name="connsiteY5-346" fmla="*/ 2209800 h 2392967"/>
              <a:gd name="connsiteX6-347" fmla="*/ 0 w 12266839"/>
              <a:gd name="connsiteY6-348" fmla="*/ 0 h 2392967"/>
              <a:gd name="connsiteX0-349" fmla="*/ 0 w 12266839"/>
              <a:gd name="connsiteY0-350" fmla="*/ 0 h 2392967"/>
              <a:gd name="connsiteX1-351" fmla="*/ 12252325 w 12266839"/>
              <a:gd name="connsiteY1-352" fmla="*/ 0 h 2392967"/>
              <a:gd name="connsiteX2-353" fmla="*/ 12266839 w 12266839"/>
              <a:gd name="connsiteY2-354" fmla="*/ 1972953 h 2392967"/>
              <a:gd name="connsiteX3-355" fmla="*/ 11030856 w 12266839"/>
              <a:gd name="connsiteY3-356" fmla="*/ 2186380 h 2392967"/>
              <a:gd name="connsiteX4-357" fmla="*/ 7522360 w 12266839"/>
              <a:gd name="connsiteY4-358" fmla="*/ 2332181 h 2392967"/>
              <a:gd name="connsiteX5-359" fmla="*/ 0 w 12266839"/>
              <a:gd name="connsiteY5-360" fmla="*/ 2209800 h 2392967"/>
              <a:gd name="connsiteX6-361" fmla="*/ 0 w 12266839"/>
              <a:gd name="connsiteY6-362" fmla="*/ 0 h 239296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31" y="connsiteY5-32"/>
              </a:cxn>
              <a:cxn ang="0">
                <a:pos x="connsiteX6-81" y="connsiteY6-82"/>
              </a:cxn>
            </a:cxnLst>
            <a:rect l="l" t="t" r="r" b="b"/>
            <a:pathLst>
              <a:path w="12266839" h="2392967">
                <a:moveTo>
                  <a:pt x="0" y="0"/>
                </a:moveTo>
                <a:lnTo>
                  <a:pt x="12252325" y="0"/>
                </a:lnTo>
                <a:lnTo>
                  <a:pt x="12266839" y="1972953"/>
                </a:lnTo>
                <a:cubicBezTo>
                  <a:pt x="11850007" y="2077962"/>
                  <a:pt x="11723459" y="2081371"/>
                  <a:pt x="11030856" y="2186380"/>
                </a:cubicBezTo>
                <a:cubicBezTo>
                  <a:pt x="10577456" y="2252189"/>
                  <a:pt x="9438247" y="2243611"/>
                  <a:pt x="7522360" y="2332181"/>
                </a:cubicBezTo>
                <a:cubicBezTo>
                  <a:pt x="5679045" y="2406236"/>
                  <a:pt x="1602509" y="2456873"/>
                  <a:pt x="0" y="22098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1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2" tIns="45500" rIns="91002" bIns="45500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flipH="1">
            <a:off x="-1004459" y="2546621"/>
            <a:ext cx="1004460" cy="42859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33400">
              <a:schemeClr val="bg1">
                <a:alpha val="65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2" tIns="45500" rIns="91002" bIns="45500"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2" y="2232070"/>
            <a:ext cx="10665034" cy="2058857"/>
            <a:chOff x="563562" y="438150"/>
            <a:chExt cx="10889457" cy="1676400"/>
          </a:xfrm>
        </p:grpSpPr>
        <p:sp>
          <p:nvSpPr>
            <p:cNvPr id="15" name="Rounded Rectangle 14"/>
            <p:cNvSpPr/>
            <p:nvPr/>
          </p:nvSpPr>
          <p:spPr>
            <a:xfrm>
              <a:off x="563562" y="438150"/>
              <a:ext cx="10889457" cy="1676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861219" y="514350"/>
              <a:ext cx="10439400" cy="1371600"/>
            </a:xfrm>
            <a:prstGeom prst="roundRect">
              <a:avLst/>
            </a:prstGeom>
            <a:solidFill>
              <a:srgbClr val="FFF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 rot="21388221">
            <a:off x="969516" y="209549"/>
            <a:ext cx="2344754" cy="1503219"/>
            <a:chOff x="1143000" y="742950"/>
            <a:chExt cx="3962400" cy="2521527"/>
          </a:xfrm>
        </p:grpSpPr>
        <p:sp>
          <p:nvSpPr>
            <p:cNvPr id="6" name="Cloud 5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loud 6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itle 6"/>
          <p:cNvSpPr txBox="1"/>
          <p:nvPr/>
        </p:nvSpPr>
        <p:spPr>
          <a:xfrm rot="20944908">
            <a:off x="1396439" y="1381043"/>
            <a:ext cx="1713474" cy="511053"/>
          </a:xfrm>
          <a:prstGeom prst="rect">
            <a:avLst/>
          </a:prstGeom>
        </p:spPr>
        <p:txBody>
          <a:bodyPr spcFirstLastPara="1" lIns="91002" tIns="45500" rIns="91002" bIns="45500" numCol="1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Chủ đề</a:t>
            </a:r>
            <a:b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300" b="1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19406" y="576438"/>
            <a:ext cx="6656831" cy="1322995"/>
          </a:xfrm>
          <a:prstGeom prst="rect">
            <a:avLst/>
          </a:prstGeom>
          <a:noFill/>
        </p:spPr>
        <p:txBody>
          <a:bodyPr wrap="square" lIns="91002" tIns="45500" rIns="91002" bIns="45500" rtlCol="0">
            <a:spAutoFit/>
          </a:bodyPr>
          <a:lstStyle/>
          <a:p>
            <a:pPr algn="ctr"/>
            <a:r>
              <a:rPr lang="en-US" sz="400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CỘNG, PHÉP TRỪ</a:t>
            </a:r>
            <a:endParaRPr lang="en-US" sz="4000" smtClean="0">
              <a:ln w="12700"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smtClean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PHẠM VI 20</a:t>
            </a:r>
            <a:endParaRPr lang="en-US" sz="4000">
              <a:ln w="12700"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 rot="21134311">
            <a:off x="-275273" y="1922342"/>
            <a:ext cx="2761668" cy="1277471"/>
          </a:xfrm>
          <a:custGeom>
            <a:avLst/>
            <a:gdLst>
              <a:gd name="connsiteX0" fmla="*/ 0 w 3001962"/>
              <a:gd name="connsiteY0" fmla="*/ 0 h 762000"/>
              <a:gd name="connsiteX1" fmla="*/ 3001962 w 3001962"/>
              <a:gd name="connsiteY1" fmla="*/ 0 h 762000"/>
              <a:gd name="connsiteX2" fmla="*/ 3001962 w 3001962"/>
              <a:gd name="connsiteY2" fmla="*/ 762000 h 762000"/>
              <a:gd name="connsiteX3" fmla="*/ 0 w 3001962"/>
              <a:gd name="connsiteY3" fmla="*/ 762000 h 762000"/>
              <a:gd name="connsiteX4" fmla="*/ 0 w 3001962"/>
              <a:gd name="connsiteY4" fmla="*/ 0 h 762000"/>
              <a:gd name="connsiteX0-1" fmla="*/ 0 w 3001962"/>
              <a:gd name="connsiteY0-2" fmla="*/ 0 h 814421"/>
              <a:gd name="connsiteX1-3" fmla="*/ 3001962 w 3001962"/>
              <a:gd name="connsiteY1-4" fmla="*/ 0 h 814421"/>
              <a:gd name="connsiteX2-5" fmla="*/ 3001962 w 3001962"/>
              <a:gd name="connsiteY2-6" fmla="*/ 762000 h 814421"/>
              <a:gd name="connsiteX3-7" fmla="*/ 1100138 w 3001962"/>
              <a:gd name="connsiteY3-8" fmla="*/ 814388 h 814421"/>
              <a:gd name="connsiteX4-9" fmla="*/ 0 w 3001962"/>
              <a:gd name="connsiteY4-10" fmla="*/ 762000 h 814421"/>
              <a:gd name="connsiteX5" fmla="*/ 0 w 3001962"/>
              <a:gd name="connsiteY5" fmla="*/ 0 h 814421"/>
              <a:gd name="connsiteX0-11" fmla="*/ 0 w 3001962"/>
              <a:gd name="connsiteY0-12" fmla="*/ 0 h 814421"/>
              <a:gd name="connsiteX1-13" fmla="*/ 3001962 w 3001962"/>
              <a:gd name="connsiteY1-14" fmla="*/ 0 h 814421"/>
              <a:gd name="connsiteX2-15" fmla="*/ 3001962 w 3001962"/>
              <a:gd name="connsiteY2-16" fmla="*/ 762000 h 814421"/>
              <a:gd name="connsiteX3-17" fmla="*/ 1100138 w 3001962"/>
              <a:gd name="connsiteY3-18" fmla="*/ 814388 h 814421"/>
              <a:gd name="connsiteX4-19" fmla="*/ 0 w 3001962"/>
              <a:gd name="connsiteY4-20" fmla="*/ 762000 h 814421"/>
              <a:gd name="connsiteX5-21" fmla="*/ 0 w 3001962"/>
              <a:gd name="connsiteY5-22" fmla="*/ 0 h 814421"/>
              <a:gd name="connsiteX0-23" fmla="*/ 0 w 3001962"/>
              <a:gd name="connsiteY0-24" fmla="*/ 0 h 814388"/>
              <a:gd name="connsiteX1-25" fmla="*/ 3001962 w 3001962"/>
              <a:gd name="connsiteY1-26" fmla="*/ 0 h 814388"/>
              <a:gd name="connsiteX2-27" fmla="*/ 3001962 w 3001962"/>
              <a:gd name="connsiteY2-28" fmla="*/ 762000 h 814388"/>
              <a:gd name="connsiteX3-29" fmla="*/ 1100138 w 3001962"/>
              <a:gd name="connsiteY3-30" fmla="*/ 814388 h 814388"/>
              <a:gd name="connsiteX4-31" fmla="*/ 0 w 3001962"/>
              <a:gd name="connsiteY4-32" fmla="*/ 762000 h 814388"/>
              <a:gd name="connsiteX5-33" fmla="*/ 0 w 3001962"/>
              <a:gd name="connsiteY5-34" fmla="*/ 0 h 814388"/>
              <a:gd name="connsiteX0-35" fmla="*/ 0 w 3001962"/>
              <a:gd name="connsiteY0-36" fmla="*/ 0 h 814388"/>
              <a:gd name="connsiteX1-37" fmla="*/ 3001962 w 3001962"/>
              <a:gd name="connsiteY1-38" fmla="*/ 0 h 814388"/>
              <a:gd name="connsiteX2-39" fmla="*/ 3001962 w 3001962"/>
              <a:gd name="connsiteY2-40" fmla="*/ 762000 h 814388"/>
              <a:gd name="connsiteX3-41" fmla="*/ 1100138 w 3001962"/>
              <a:gd name="connsiteY3-42" fmla="*/ 814388 h 814388"/>
              <a:gd name="connsiteX4-43" fmla="*/ 0 w 3001962"/>
              <a:gd name="connsiteY4-44" fmla="*/ 762000 h 814388"/>
              <a:gd name="connsiteX5-45" fmla="*/ 0 w 3001962"/>
              <a:gd name="connsiteY5-46" fmla="*/ 0 h 814388"/>
              <a:gd name="connsiteX0-47" fmla="*/ 0 w 3001962"/>
              <a:gd name="connsiteY0-48" fmla="*/ 0 h 814388"/>
              <a:gd name="connsiteX1-49" fmla="*/ 3001962 w 3001962"/>
              <a:gd name="connsiteY1-50" fmla="*/ 0 h 814388"/>
              <a:gd name="connsiteX2-51" fmla="*/ 3001962 w 3001962"/>
              <a:gd name="connsiteY2-52" fmla="*/ 762000 h 814388"/>
              <a:gd name="connsiteX3-53" fmla="*/ 1100138 w 3001962"/>
              <a:gd name="connsiteY3-54" fmla="*/ 814388 h 814388"/>
              <a:gd name="connsiteX4-55" fmla="*/ 0 w 3001962"/>
              <a:gd name="connsiteY4-56" fmla="*/ 762000 h 814388"/>
              <a:gd name="connsiteX5-57" fmla="*/ 0 w 3001962"/>
              <a:gd name="connsiteY5-58" fmla="*/ 0 h 814388"/>
              <a:gd name="connsiteX0-59" fmla="*/ 0 w 3001962"/>
              <a:gd name="connsiteY0-60" fmla="*/ 0 h 814388"/>
              <a:gd name="connsiteX1-61" fmla="*/ 3001962 w 3001962"/>
              <a:gd name="connsiteY1-62" fmla="*/ 0 h 814388"/>
              <a:gd name="connsiteX2-63" fmla="*/ 3001962 w 3001962"/>
              <a:gd name="connsiteY2-64" fmla="*/ 762000 h 814388"/>
              <a:gd name="connsiteX3-65" fmla="*/ 1100138 w 3001962"/>
              <a:gd name="connsiteY3-66" fmla="*/ 814388 h 814388"/>
              <a:gd name="connsiteX4-67" fmla="*/ 0 w 3001962"/>
              <a:gd name="connsiteY4-68" fmla="*/ 762000 h 814388"/>
              <a:gd name="connsiteX5-69" fmla="*/ 0 w 3001962"/>
              <a:gd name="connsiteY5-70" fmla="*/ 0 h 814388"/>
              <a:gd name="connsiteX0-71" fmla="*/ 0 w 3001962"/>
              <a:gd name="connsiteY0-72" fmla="*/ 0 h 814388"/>
              <a:gd name="connsiteX1-73" fmla="*/ 3001962 w 3001962"/>
              <a:gd name="connsiteY1-74" fmla="*/ 0 h 814388"/>
              <a:gd name="connsiteX2-75" fmla="*/ 3001962 w 3001962"/>
              <a:gd name="connsiteY2-76" fmla="*/ 762000 h 814388"/>
              <a:gd name="connsiteX3-77" fmla="*/ 1100138 w 3001962"/>
              <a:gd name="connsiteY3-78" fmla="*/ 814388 h 814388"/>
              <a:gd name="connsiteX4-79" fmla="*/ 0 w 3001962"/>
              <a:gd name="connsiteY4-80" fmla="*/ 762000 h 814388"/>
              <a:gd name="connsiteX5-81" fmla="*/ 0 w 3001962"/>
              <a:gd name="connsiteY5-82" fmla="*/ 0 h 814388"/>
              <a:gd name="connsiteX0-83" fmla="*/ 0 w 3001962"/>
              <a:gd name="connsiteY0-84" fmla="*/ 0 h 814388"/>
              <a:gd name="connsiteX1-85" fmla="*/ 3001962 w 3001962"/>
              <a:gd name="connsiteY1-86" fmla="*/ 0 h 814388"/>
              <a:gd name="connsiteX2-87" fmla="*/ 3001962 w 3001962"/>
              <a:gd name="connsiteY2-88" fmla="*/ 762000 h 814388"/>
              <a:gd name="connsiteX3-89" fmla="*/ 1100138 w 3001962"/>
              <a:gd name="connsiteY3-90" fmla="*/ 814388 h 814388"/>
              <a:gd name="connsiteX4-91" fmla="*/ 0 w 3001962"/>
              <a:gd name="connsiteY4-92" fmla="*/ 762000 h 814388"/>
              <a:gd name="connsiteX5-93" fmla="*/ 0 w 3001962"/>
              <a:gd name="connsiteY5-94" fmla="*/ 0 h 814388"/>
              <a:gd name="connsiteX0-95" fmla="*/ 0 w 3001962"/>
              <a:gd name="connsiteY0-96" fmla="*/ 14 h 814402"/>
              <a:gd name="connsiteX1-97" fmla="*/ 1047750 w 3001962"/>
              <a:gd name="connsiteY1-98" fmla="*/ 123839 h 814402"/>
              <a:gd name="connsiteX2-99" fmla="*/ 3001962 w 3001962"/>
              <a:gd name="connsiteY2-100" fmla="*/ 14 h 814402"/>
              <a:gd name="connsiteX3-101" fmla="*/ 3001962 w 3001962"/>
              <a:gd name="connsiteY3-102" fmla="*/ 762014 h 814402"/>
              <a:gd name="connsiteX4-103" fmla="*/ 1100138 w 3001962"/>
              <a:gd name="connsiteY4-104" fmla="*/ 814402 h 814402"/>
              <a:gd name="connsiteX5-105" fmla="*/ 0 w 3001962"/>
              <a:gd name="connsiteY5-106" fmla="*/ 762014 h 814402"/>
              <a:gd name="connsiteX6" fmla="*/ 0 w 3001962"/>
              <a:gd name="connsiteY6" fmla="*/ 14 h 814402"/>
              <a:gd name="connsiteX0-107" fmla="*/ 0 w 3001962"/>
              <a:gd name="connsiteY0-108" fmla="*/ 45263 h 859651"/>
              <a:gd name="connsiteX1-109" fmla="*/ 1047750 w 3001962"/>
              <a:gd name="connsiteY1-110" fmla="*/ 169088 h 859651"/>
              <a:gd name="connsiteX2-111" fmla="*/ 3001962 w 3001962"/>
              <a:gd name="connsiteY2-112" fmla="*/ 45263 h 859651"/>
              <a:gd name="connsiteX3-113" fmla="*/ 3001962 w 3001962"/>
              <a:gd name="connsiteY3-114" fmla="*/ 807263 h 859651"/>
              <a:gd name="connsiteX4-115" fmla="*/ 1100138 w 3001962"/>
              <a:gd name="connsiteY4-116" fmla="*/ 859651 h 859651"/>
              <a:gd name="connsiteX5-117" fmla="*/ 0 w 3001962"/>
              <a:gd name="connsiteY5-118" fmla="*/ 807263 h 859651"/>
              <a:gd name="connsiteX6-119" fmla="*/ 0 w 3001962"/>
              <a:gd name="connsiteY6-120" fmla="*/ 45263 h 859651"/>
              <a:gd name="connsiteX0-121" fmla="*/ 0 w 3001962"/>
              <a:gd name="connsiteY0-122" fmla="*/ 79206 h 893594"/>
              <a:gd name="connsiteX1-123" fmla="*/ 1047750 w 3001962"/>
              <a:gd name="connsiteY1-124" fmla="*/ 203031 h 893594"/>
              <a:gd name="connsiteX2-125" fmla="*/ 3001962 w 3001962"/>
              <a:gd name="connsiteY2-126" fmla="*/ 79206 h 893594"/>
              <a:gd name="connsiteX3-127" fmla="*/ 3001962 w 3001962"/>
              <a:gd name="connsiteY3-128" fmla="*/ 841206 h 893594"/>
              <a:gd name="connsiteX4-129" fmla="*/ 1100138 w 3001962"/>
              <a:gd name="connsiteY4-130" fmla="*/ 893594 h 893594"/>
              <a:gd name="connsiteX5-131" fmla="*/ 0 w 3001962"/>
              <a:gd name="connsiteY5-132" fmla="*/ 841206 h 893594"/>
              <a:gd name="connsiteX6-133" fmla="*/ 0 w 3001962"/>
              <a:gd name="connsiteY6-134" fmla="*/ 79206 h 893594"/>
              <a:gd name="connsiteX0-135" fmla="*/ 0 w 3001962"/>
              <a:gd name="connsiteY0-136" fmla="*/ 88885 h 903273"/>
              <a:gd name="connsiteX1-137" fmla="*/ 1047750 w 3001962"/>
              <a:gd name="connsiteY1-138" fmla="*/ 212710 h 903273"/>
              <a:gd name="connsiteX2-139" fmla="*/ 3001962 w 3001962"/>
              <a:gd name="connsiteY2-140" fmla="*/ 69835 h 903273"/>
              <a:gd name="connsiteX3-141" fmla="*/ 3001962 w 3001962"/>
              <a:gd name="connsiteY3-142" fmla="*/ 850885 h 903273"/>
              <a:gd name="connsiteX4-143" fmla="*/ 1100138 w 3001962"/>
              <a:gd name="connsiteY4-144" fmla="*/ 903273 h 903273"/>
              <a:gd name="connsiteX5-145" fmla="*/ 0 w 3001962"/>
              <a:gd name="connsiteY5-146" fmla="*/ 850885 h 903273"/>
              <a:gd name="connsiteX6-147" fmla="*/ 0 w 3001962"/>
              <a:gd name="connsiteY6-148" fmla="*/ 88885 h 903273"/>
              <a:gd name="connsiteX0-149" fmla="*/ 0 w 3001962"/>
              <a:gd name="connsiteY0-150" fmla="*/ 58269 h 872657"/>
              <a:gd name="connsiteX1-151" fmla="*/ 1047750 w 3001962"/>
              <a:gd name="connsiteY1-152" fmla="*/ 182094 h 872657"/>
              <a:gd name="connsiteX2-153" fmla="*/ 3001962 w 3001962"/>
              <a:gd name="connsiteY2-154" fmla="*/ 39219 h 872657"/>
              <a:gd name="connsiteX3-155" fmla="*/ 3001962 w 3001962"/>
              <a:gd name="connsiteY3-156" fmla="*/ 820269 h 872657"/>
              <a:gd name="connsiteX4-157" fmla="*/ 1100138 w 3001962"/>
              <a:gd name="connsiteY4-158" fmla="*/ 872657 h 872657"/>
              <a:gd name="connsiteX5-159" fmla="*/ 0 w 3001962"/>
              <a:gd name="connsiteY5-160" fmla="*/ 820269 h 872657"/>
              <a:gd name="connsiteX6-161" fmla="*/ 0 w 3001962"/>
              <a:gd name="connsiteY6-162" fmla="*/ 58269 h 872657"/>
              <a:gd name="connsiteX0-163" fmla="*/ 0 w 3001962"/>
              <a:gd name="connsiteY0-164" fmla="*/ 58269 h 872657"/>
              <a:gd name="connsiteX1-165" fmla="*/ 1047750 w 3001962"/>
              <a:gd name="connsiteY1-166" fmla="*/ 182094 h 872657"/>
              <a:gd name="connsiteX2-167" fmla="*/ 3001962 w 3001962"/>
              <a:gd name="connsiteY2-168" fmla="*/ 39219 h 872657"/>
              <a:gd name="connsiteX3-169" fmla="*/ 3001962 w 3001962"/>
              <a:gd name="connsiteY3-170" fmla="*/ 820269 h 872657"/>
              <a:gd name="connsiteX4-171" fmla="*/ 1100138 w 3001962"/>
              <a:gd name="connsiteY4-172" fmla="*/ 872657 h 872657"/>
              <a:gd name="connsiteX5-173" fmla="*/ 0 w 3001962"/>
              <a:gd name="connsiteY5-174" fmla="*/ 820269 h 872657"/>
              <a:gd name="connsiteX6-175" fmla="*/ 0 w 3001962"/>
              <a:gd name="connsiteY6-176" fmla="*/ 58269 h 872657"/>
              <a:gd name="connsiteX0-177" fmla="*/ 0 w 3001962"/>
              <a:gd name="connsiteY0-178" fmla="*/ 58269 h 872657"/>
              <a:gd name="connsiteX1-179" fmla="*/ 1047750 w 3001962"/>
              <a:gd name="connsiteY1-180" fmla="*/ 182094 h 872657"/>
              <a:gd name="connsiteX2-181" fmla="*/ 3001962 w 3001962"/>
              <a:gd name="connsiteY2-182" fmla="*/ 39219 h 872657"/>
              <a:gd name="connsiteX3-183" fmla="*/ 3001962 w 3001962"/>
              <a:gd name="connsiteY3-184" fmla="*/ 820269 h 872657"/>
              <a:gd name="connsiteX4-185" fmla="*/ 1100138 w 3001962"/>
              <a:gd name="connsiteY4-186" fmla="*/ 872657 h 872657"/>
              <a:gd name="connsiteX5-187" fmla="*/ 0 w 3001962"/>
              <a:gd name="connsiteY5-188" fmla="*/ 820269 h 872657"/>
              <a:gd name="connsiteX6-189" fmla="*/ 0 w 3001962"/>
              <a:gd name="connsiteY6-190" fmla="*/ 58269 h 872657"/>
              <a:gd name="connsiteX0-191" fmla="*/ 0 w 3001962"/>
              <a:gd name="connsiteY0-192" fmla="*/ 58269 h 872657"/>
              <a:gd name="connsiteX1-193" fmla="*/ 1047750 w 3001962"/>
              <a:gd name="connsiteY1-194" fmla="*/ 182094 h 872657"/>
              <a:gd name="connsiteX2-195" fmla="*/ 3001962 w 3001962"/>
              <a:gd name="connsiteY2-196" fmla="*/ 39219 h 872657"/>
              <a:gd name="connsiteX3-197" fmla="*/ 3001962 w 3001962"/>
              <a:gd name="connsiteY3-198" fmla="*/ 820269 h 872657"/>
              <a:gd name="connsiteX4-199" fmla="*/ 1100138 w 3001962"/>
              <a:gd name="connsiteY4-200" fmla="*/ 872657 h 872657"/>
              <a:gd name="connsiteX5-201" fmla="*/ 0 w 3001962"/>
              <a:gd name="connsiteY5-202" fmla="*/ 820269 h 872657"/>
              <a:gd name="connsiteX6-203" fmla="*/ 0 w 3001962"/>
              <a:gd name="connsiteY6-204" fmla="*/ 58269 h 8726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119" y="connsiteY6-120"/>
              </a:cxn>
            </a:cxnLst>
            <a:rect l="l" t="t" r="r" b="b"/>
            <a:pathLst>
              <a:path w="3001962" h="872657">
                <a:moveTo>
                  <a:pt x="0" y="58269"/>
                </a:moveTo>
                <a:cubicBezTo>
                  <a:pt x="346075" y="56682"/>
                  <a:pt x="577850" y="45569"/>
                  <a:pt x="1047750" y="182094"/>
                </a:cubicBezTo>
                <a:cubicBezTo>
                  <a:pt x="1970617" y="-40156"/>
                  <a:pt x="2245783" y="-19518"/>
                  <a:pt x="3001962" y="39219"/>
                </a:cubicBezTo>
                <a:lnTo>
                  <a:pt x="3001962" y="820269"/>
                </a:lnTo>
                <a:cubicBezTo>
                  <a:pt x="2107671" y="700135"/>
                  <a:pt x="1935691" y="730185"/>
                  <a:pt x="1100138" y="872657"/>
                </a:cubicBezTo>
                <a:cubicBezTo>
                  <a:pt x="504825" y="621832"/>
                  <a:pt x="109538" y="790107"/>
                  <a:pt x="0" y="820269"/>
                </a:cubicBezTo>
                <a:lnTo>
                  <a:pt x="0" y="58269"/>
                </a:lnTo>
                <a:close/>
              </a:path>
            </a:pathLst>
          </a:custGeom>
          <a:solidFill>
            <a:srgbClr val="00D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2" tIns="45500" rIns="91002" bIns="45500" rtlCol="0" anchor="ctr"/>
          <a:lstStyle/>
          <a:p>
            <a:pPr algn="ctr"/>
            <a:endParaRPr lang="en-US"/>
          </a:p>
        </p:txBody>
      </p:sp>
      <p:sp>
        <p:nvSpPr>
          <p:cNvPr id="12" name="Title 6"/>
          <p:cNvSpPr txBox="1"/>
          <p:nvPr/>
        </p:nvSpPr>
        <p:spPr>
          <a:xfrm rot="20744418">
            <a:off x="691568" y="2578936"/>
            <a:ext cx="1713474" cy="511053"/>
          </a:xfrm>
          <a:prstGeom prst="rect">
            <a:avLst/>
          </a:prstGeom>
        </p:spPr>
        <p:txBody>
          <a:bodyPr spcFirstLastPara="1" lIns="91002" tIns="45500" rIns="91002" bIns="45500" numCol="1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7</a:t>
            </a:r>
            <a:endParaRPr lang="en-US" sz="4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37519" y="2521674"/>
            <a:ext cx="8365979" cy="1446106"/>
          </a:xfrm>
          <a:prstGeom prst="rect">
            <a:avLst/>
          </a:prstGeom>
          <a:noFill/>
        </p:spPr>
        <p:txBody>
          <a:bodyPr wrap="square" lIns="91002" tIns="45500" rIns="91002" bIns="45500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1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CỘNG (qua 10) </a:t>
            </a:r>
            <a:endParaRPr lang="en-US" sz="4400" b="1" smtClean="0">
              <a:solidFill>
                <a:srgbClr val="FF01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smtClean="0">
                <a:solidFill>
                  <a:srgbClr val="FF01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PHẠM VI 20</a:t>
            </a:r>
            <a:endParaRPr lang="en-US" sz="4400" b="1">
              <a:solidFill>
                <a:srgbClr val="FF01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862780" y="1882204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2" tIns="45500" rIns="91002" bIns="45500"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861653" y="2353012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2" tIns="45500" rIns="91002" bIns="45500" rtlCol="0" anchor="ctr"/>
          <a:lstStyle/>
          <a:p>
            <a:pPr algn="ctr"/>
            <a:endParaRPr lang="en-US"/>
          </a:p>
        </p:txBody>
      </p:sp>
      <p:sp>
        <p:nvSpPr>
          <p:cNvPr id="22" name="Rectangle 5"/>
          <p:cNvSpPr/>
          <p:nvPr/>
        </p:nvSpPr>
        <p:spPr>
          <a:xfrm>
            <a:off x="9924576" y="1996561"/>
            <a:ext cx="103322" cy="453255"/>
          </a:xfrm>
          <a:custGeom>
            <a:avLst/>
            <a:gdLst>
              <a:gd name="connsiteX0" fmla="*/ 0 w 104091"/>
              <a:gd name="connsiteY0" fmla="*/ 0 h 320492"/>
              <a:gd name="connsiteX1" fmla="*/ 104091 w 104091"/>
              <a:gd name="connsiteY1" fmla="*/ 0 h 320492"/>
              <a:gd name="connsiteX2" fmla="*/ 104091 w 104091"/>
              <a:gd name="connsiteY2" fmla="*/ 320492 h 320492"/>
              <a:gd name="connsiteX3" fmla="*/ 0 w 104091"/>
              <a:gd name="connsiteY3" fmla="*/ 320492 h 320492"/>
              <a:gd name="connsiteX4" fmla="*/ 0 w 104091"/>
              <a:gd name="connsiteY4" fmla="*/ 0 h 320492"/>
              <a:gd name="connsiteX0-1" fmla="*/ 0 w 104091"/>
              <a:gd name="connsiteY0-2" fmla="*/ 9708 h 330200"/>
              <a:gd name="connsiteX1-3" fmla="*/ 53181 w 104091"/>
              <a:gd name="connsiteY1-4" fmla="*/ 0 h 330200"/>
              <a:gd name="connsiteX2-5" fmla="*/ 104091 w 104091"/>
              <a:gd name="connsiteY2-6" fmla="*/ 9708 h 330200"/>
              <a:gd name="connsiteX3-7" fmla="*/ 104091 w 104091"/>
              <a:gd name="connsiteY3-8" fmla="*/ 330200 h 330200"/>
              <a:gd name="connsiteX4-9" fmla="*/ 0 w 104091"/>
              <a:gd name="connsiteY4-10" fmla="*/ 330200 h 330200"/>
              <a:gd name="connsiteX5" fmla="*/ 0 w 104091"/>
              <a:gd name="connsiteY5" fmla="*/ 9708 h 330200"/>
              <a:gd name="connsiteX0-11" fmla="*/ 0 w 104091"/>
              <a:gd name="connsiteY0-12" fmla="*/ 9708 h 340536"/>
              <a:gd name="connsiteX1-13" fmla="*/ 53181 w 104091"/>
              <a:gd name="connsiteY1-14" fmla="*/ 0 h 340536"/>
              <a:gd name="connsiteX2-15" fmla="*/ 104091 w 104091"/>
              <a:gd name="connsiteY2-16" fmla="*/ 9708 h 340536"/>
              <a:gd name="connsiteX3-17" fmla="*/ 104091 w 104091"/>
              <a:gd name="connsiteY3-18" fmla="*/ 330200 h 340536"/>
              <a:gd name="connsiteX4-19" fmla="*/ 46037 w 104091"/>
              <a:gd name="connsiteY4-20" fmla="*/ 340519 h 340536"/>
              <a:gd name="connsiteX5-21" fmla="*/ 0 w 104091"/>
              <a:gd name="connsiteY5-22" fmla="*/ 330200 h 340536"/>
              <a:gd name="connsiteX6" fmla="*/ 0 w 104091"/>
              <a:gd name="connsiteY6" fmla="*/ 9708 h 3405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04091" h="340536">
                <a:moveTo>
                  <a:pt x="0" y="9708"/>
                </a:moveTo>
                <a:cubicBezTo>
                  <a:pt x="16933" y="9647"/>
                  <a:pt x="36248" y="61"/>
                  <a:pt x="53181" y="0"/>
                </a:cubicBezTo>
                <a:lnTo>
                  <a:pt x="104091" y="9708"/>
                </a:lnTo>
                <a:lnTo>
                  <a:pt x="104091" y="330200"/>
                </a:lnTo>
                <a:cubicBezTo>
                  <a:pt x="84740" y="329671"/>
                  <a:pt x="65388" y="341048"/>
                  <a:pt x="46037" y="340519"/>
                </a:cubicBezTo>
                <a:lnTo>
                  <a:pt x="0" y="330200"/>
                </a:lnTo>
                <a:lnTo>
                  <a:pt x="0" y="97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2" tIns="45500" rIns="91002" bIns="45500"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8" t="53940" r="12318" b="23030"/>
          <a:stretch>
            <a:fillRect/>
          </a:stretch>
        </p:blipFill>
        <p:spPr>
          <a:xfrm>
            <a:off x="8760881" y="4689612"/>
            <a:ext cx="1101899" cy="133037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99" y="4290927"/>
            <a:ext cx="2887968" cy="1840428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427" b="50130" l="60615" r="706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6" t="30018" r="28936" b="50095"/>
          <a:stretch>
            <a:fillRect/>
          </a:stretch>
        </p:blipFill>
        <p:spPr bwMode="auto">
          <a:xfrm flipH="1">
            <a:off x="2457228" y="4677059"/>
            <a:ext cx="1397676" cy="141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27747" r="38519" b="52083"/>
          <a:stretch>
            <a:fillRect/>
          </a:stretch>
        </p:blipFill>
        <p:spPr bwMode="auto">
          <a:xfrm>
            <a:off x="6536181" y="4377954"/>
            <a:ext cx="2015624" cy="1716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8918683" y="6293429"/>
            <a:ext cx="3228848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 Toán_trang 26</a:t>
            </a: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2307</Words>
  <Application>WPS Presentation</Application>
  <PresentationFormat>Custom</PresentationFormat>
  <Paragraphs>339</Paragraphs>
  <Slides>23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4" baseType="lpstr">
      <vt:lpstr>Arial</vt:lpstr>
      <vt:lpstr>SimSun</vt:lpstr>
      <vt:lpstr>Wingdings</vt:lpstr>
      <vt:lpstr>Times New Roman</vt:lpstr>
      <vt:lpstr>Aachen</vt:lpstr>
      <vt:lpstr>Segoe Print</vt:lpstr>
      <vt:lpstr>Calibri</vt:lpstr>
      <vt:lpstr>Microsoft YaHei</vt:lpstr>
      <vt:lpstr>Arial Unicode MS</vt:lpstr>
      <vt:lpstr>Kids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Quynh Chi</dc:creator>
  <cp:lastModifiedBy>HP</cp:lastModifiedBy>
  <cp:revision>226</cp:revision>
  <dcterms:created xsi:type="dcterms:W3CDTF">2020-04-19T13:18:00Z</dcterms:created>
  <dcterms:modified xsi:type="dcterms:W3CDTF">2021-12-21T06:00:02Z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186A9E9C67B943E696AD05245473B542</vt:lpwstr>
  </property>
  <property fmtid="{D5CDD505-2E9C-101B-9397-08002B2CF9AE}" pid="3" name="KSOProductBuildVer">
    <vt:lpwstr>1033-11.2.0.10382</vt:lpwstr>
  </property>
</Properties>
</file>