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2" r:id="rId4"/>
    <p:sldId id="280" r:id="rId5"/>
    <p:sldId id="281" r:id="rId6"/>
    <p:sldId id="277" r:id="rId7"/>
    <p:sldId id="264" r:id="rId8"/>
    <p:sldId id="266" r:id="rId9"/>
    <p:sldId id="283" r:id="rId10"/>
    <p:sldId id="284" r:id="rId11"/>
    <p:sldId id="285" r:id="rId12"/>
    <p:sldId id="290" r:id="rId13"/>
    <p:sldId id="278" r:id="rId14"/>
    <p:sldId id="267" r:id="rId15"/>
    <p:sldId id="268" r:id="rId16"/>
    <p:sldId id="269" r:id="rId17"/>
    <p:sldId id="279" r:id="rId18"/>
    <p:sldId id="272" r:id="rId19"/>
    <p:sldId id="273" r:id="rId20"/>
    <p:sldId id="274" r:id="rId21"/>
    <p:sldId id="265" r:id="rId22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35757"/>
    <a:srgbClr val="FFBA75"/>
    <a:srgbClr val="FFD974"/>
    <a:srgbClr val="FFECAF"/>
    <a:srgbClr val="FFE285"/>
    <a:srgbClr val="B40C60"/>
    <a:srgbClr val="E36785"/>
    <a:srgbClr val="5B33CD"/>
    <a:srgbClr val="14B9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66483" y="106016"/>
            <a:ext cx="2418180" cy="123869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26682" y="1549899"/>
            <a:ext cx="7465506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3807737" y="212635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082064" y="214320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68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3830662" y="265388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069774" y="300604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15</a:t>
            </a:r>
            <a:endParaRPr lang="vi-VN" sz="4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3944900" y="383704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403186" y="386307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3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069954" y="385776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8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409849" y="2137859"/>
            <a:ext cx="3587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cộng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thêm 1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5795877" y="4502720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68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15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83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09902" y="3614227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00266" y="2552109"/>
            <a:ext cx="25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nhớ 1</a:t>
            </a:r>
            <a:endParaRPr lang="en-US" sz="2800" dirty="0"/>
          </a:p>
        </p:txBody>
      </p:sp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3969352" y="697269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68 </a:t>
            </a:r>
            <a:r>
              <a:rPr lang="vi-VN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15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3807737" y="212635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082064" y="214320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56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3830662" y="265388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069774" y="300604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25</a:t>
            </a:r>
            <a:endParaRPr lang="vi-VN" sz="4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3944900" y="383704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403186" y="386307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069954" y="385776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8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409849" y="2137859"/>
            <a:ext cx="3587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cộng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thêm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5795877" y="4502720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56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25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81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09902" y="3655171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00266" y="2552109"/>
            <a:ext cx="25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nhớ 1</a:t>
            </a:r>
            <a:endParaRPr lang="en-US" sz="2800" dirty="0"/>
          </a:p>
        </p:txBody>
      </p:sp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3969352" y="697269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56 </a:t>
            </a:r>
            <a:r>
              <a:rPr lang="vi-VN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25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3063312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310347" y="273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61" name="Oval 60"/>
          <p:cNvSpPr/>
          <p:nvPr/>
        </p:nvSpPr>
        <p:spPr>
          <a:xfrm>
            <a:off x="2872421" y="2426872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3571" y="27342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94266" y="27342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12928" y="2456443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3" y="2030506"/>
            <a:ext cx="7059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Luyện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tập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xmlns="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89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23 vỏ ốc.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67835" y="1062318"/>
            <a:ext cx="29180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64071" y="1048871"/>
            <a:ext cx="235323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32729" y="1429871"/>
            <a:ext cx="4419600" cy="89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3" y="2030506"/>
            <a:ext cx="7059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Luyện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tập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793501" y="6930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887104" y="1252604"/>
            <a:ext cx="5269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số: </a:t>
            </a:r>
            <a:r>
              <a:rPr lang="vi-VN" sz="2800" dirty="0">
                <a:solidFill>
                  <a:srgbClr val="FF0000"/>
                </a:solidFill>
              </a:rPr>
              <a:t>93 bao thóc.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8674" y="1692323"/>
            <a:ext cx="8052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2837" y="2035791"/>
            <a:ext cx="1144137" cy="113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46979" y="2022144"/>
            <a:ext cx="80521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5730" y="2379260"/>
            <a:ext cx="1144137" cy="113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1966" y="2775045"/>
            <a:ext cx="1360225" cy="90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0018" y="3552968"/>
            <a:ext cx="805218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89461" y="3111690"/>
            <a:ext cx="5152032" cy="68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28951" y="2763672"/>
            <a:ext cx="1360225" cy="909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3" y="2030506"/>
            <a:ext cx="7059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Khám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212863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2650185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087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0E50D-D428-4264-A4A0-90F1A1205EEB}"/>
              </a:ext>
            </a:extLst>
          </p:cNvPr>
          <p:cNvSpPr txBox="1"/>
          <p:nvPr/>
        </p:nvSpPr>
        <p:spPr>
          <a:xfrm>
            <a:off x="2212863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A169A-B2F1-4D20-AC5E-5639F3B692A5}"/>
              </a:ext>
            </a:extLst>
          </p:cNvPr>
          <p:cNvSpPr txBox="1"/>
          <p:nvPr/>
        </p:nvSpPr>
        <p:spPr>
          <a:xfrm>
            <a:off x="2212863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7E81898-C8B2-4080-AD55-0AC888251C95}"/>
              </a:ext>
            </a:extLst>
          </p:cNvPr>
          <p:cNvSpPr/>
          <p:nvPr/>
        </p:nvSpPr>
        <p:spPr>
          <a:xfrm>
            <a:off x="2783901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A79C30B-1CA9-43AE-9982-9F4ACCBF22F5}"/>
              </a:ext>
            </a:extLst>
          </p:cNvPr>
          <p:cNvSpPr/>
          <p:nvPr/>
        </p:nvSpPr>
        <p:spPr>
          <a:xfrm>
            <a:off x="3923065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0FDD5CD-1892-470C-85E6-BAE8CE4A0684}"/>
              </a:ext>
            </a:extLst>
          </p:cNvPr>
          <p:cNvSpPr/>
          <p:nvPr/>
        </p:nvSpPr>
        <p:spPr>
          <a:xfrm>
            <a:off x="2811600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707CD1-71B3-4A92-B065-2F209F16B234}"/>
              </a:ext>
            </a:extLst>
          </p:cNvPr>
          <p:cNvSpPr/>
          <p:nvPr/>
        </p:nvSpPr>
        <p:spPr>
          <a:xfrm>
            <a:off x="208680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34269" y="4733365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642746" y="3766781"/>
            <a:ext cx="25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2 nhớ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3" grpId="0" animBg="1"/>
      <p:bldP spid="51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3807737" y="212635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082064" y="214320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 smtClean="0"/>
              <a:t>3</a:t>
            </a:r>
            <a:r>
              <a:rPr lang="en-US" sz="4800" dirty="0" smtClean="0"/>
              <a:t>8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3830662" y="265388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397326" y="300604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3944900" y="383704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403186" y="386307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5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069954" y="385776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409849" y="2137859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cộng 7 bằng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5795877" y="4502720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+ 7 = </a:t>
            </a:r>
            <a:r>
              <a:rPr lang="vi-VN" sz="28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1789" y="3518693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00266" y="2552109"/>
            <a:ext cx="25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nhớ 1</a:t>
            </a:r>
            <a:endParaRPr lang="en-US" sz="2800" dirty="0"/>
          </a:p>
        </p:txBody>
      </p:sp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3969352" y="697269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+ 7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3807737" y="212635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4082064" y="214320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79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3830662" y="265388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4397326" y="300604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3</a:t>
            </a:r>
            <a:endParaRPr lang="vi-VN" sz="4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3944900" y="383704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4403186" y="386307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4069954" y="385776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8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5409849" y="2137859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cộng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thêm 1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5795877" y="4502720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79</a:t>
            </a:r>
            <a:r>
              <a:rPr lang="vi-VN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82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1789" y="3518693"/>
            <a:ext cx="107577" cy="80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00266" y="2552109"/>
            <a:ext cx="253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nhớ 1</a:t>
            </a:r>
            <a:endParaRPr lang="en-US" sz="2800" dirty="0"/>
          </a:p>
        </p:txBody>
      </p:sp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3969352" y="697269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79</a:t>
            </a:r>
            <a:r>
              <a:rPr lang="vi-VN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3" y="2030506"/>
            <a:ext cx="6387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Hoạt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3059895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296699" y="273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5714931" y="20631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722529" y="2731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61" name="Oval 60"/>
          <p:cNvSpPr/>
          <p:nvPr/>
        </p:nvSpPr>
        <p:spPr>
          <a:xfrm>
            <a:off x="3001305" y="2422879"/>
            <a:ext cx="85098" cy="8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5778" y="27364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66957" y="27342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255460" y="2452449"/>
            <a:ext cx="85098" cy="8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3424382" y="2051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7472923" y="26796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8064621" y="20245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7256841" y="26955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455024" y="2441076"/>
            <a:ext cx="85098" cy="8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520094" y="27342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695531" y="2416055"/>
            <a:ext cx="85098" cy="8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10182298" y="20677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1" grpId="1"/>
      <p:bldP spid="12" grpId="0"/>
      <p:bldP spid="33" grpId="0" animBg="1"/>
      <p:bldP spid="34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5" grpId="1"/>
      <p:bldP spid="66" grpId="0"/>
      <p:bldP spid="67" grpId="0"/>
      <p:bldP spid="67" grpId="1"/>
      <p:bldP spid="68" grpId="0"/>
      <p:bldP spid="69" grpId="0" animBg="1"/>
      <p:bldP spid="70" grpId="0"/>
      <p:bldP spid="71" grpId="0" animBg="1"/>
      <p:bldP spid="72" grpId="0"/>
      <p:bldP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xmlns="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xmlns="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7&quot;/&gt;&lt;property id=&quot;20307&quot; value=&quot;264&quot;/&gt;&lt;/object&gt;&lt;object type=&quot;3&quot; unique_id=&quot;10008&quot;&gt;&lt;property id=&quot;20148&quot; value=&quot;5&quot;/&gt;&lt;property id=&quot;20300&quot; value=&quot;Slide 8&quot;/&gt;&lt;property id=&quot;20307&quot; value=&quot;266&quot;/&gt;&lt;/object&gt;&lt;object type=&quot;3&quot; unique_id=&quot;10010&quot;&gt;&lt;property id=&quot;20148&quot; value=&quot;5&quot;/&gt;&lt;property id=&quot;20300&quot; value=&quot;Slide 14&quot;/&gt;&lt;property id=&quot;20307&quot; value=&quot;267&quot;/&gt;&lt;/object&gt;&lt;object type=&quot;3&quot; unique_id=&quot;10011&quot;&gt;&lt;property id=&quot;20148&quot; value=&quot;5&quot;/&gt;&lt;property id=&quot;20300&quot; value=&quot;Slide 15&quot;/&gt;&lt;property id=&quot;20307&quot; value=&quot;268&quot;/&gt;&lt;/object&gt;&lt;object type=&quot;3&quot; unique_id=&quot;10012&quot;&gt;&lt;property id=&quot;20148&quot; value=&quot;5&quot;/&gt;&lt;property id=&quot;20300&quot; value=&quot;Slide 16&quot;/&gt;&lt;property id=&quot;20307&quot; value=&quot;269&quot;/&gt;&lt;/object&gt;&lt;object type=&quot;3&quot; unique_id=&quot;10015&quot;&gt;&lt;property id=&quot;20148&quot; value=&quot;5&quot;/&gt;&lt;property id=&quot;20300&quot; value=&quot;Slide 18&quot;/&gt;&lt;property id=&quot;20307&quot; value=&quot;272&quot;/&gt;&lt;/object&gt;&lt;object type=&quot;3&quot; unique_id=&quot;10016&quot;&gt;&lt;property id=&quot;20148&quot; value=&quot;5&quot;/&gt;&lt;property id=&quot;20300&quot; value=&quot;Slide 19&quot;/&gt;&lt;property id=&quot;20307&quot; value=&quot;273&quot;/&gt;&lt;/object&gt;&lt;object type=&quot;3&quot; unique_id=&quot;10017&quot;&gt;&lt;property id=&quot;20148&quot; value=&quot;5&quot;/&gt;&lt;property id=&quot;20300&quot; value=&quot;Slide 20&quot;/&gt;&lt;property id=&quot;20307&quot; value=&quot;274&quot;/&gt;&lt;/object&gt;&lt;object type=&quot;3&quot; unique_id=&quot;10018&quot;&gt;&lt;property id=&quot;20148&quot; value=&quot;5&quot;/&gt;&lt;property id=&quot;20300&quot; value=&quot;Slide 21&quot;/&gt;&lt;property id=&quot;20307&quot; value=&quot;265&quot;/&gt;&lt;/object&gt;&lt;object type=&quot;3&quot; unique_id=&quot;10134&quot;&gt;&lt;property id=&quot;20148&quot; value=&quot;5&quot;/&gt;&lt;property id=&quot;20300&quot; value=&quot;Slide 2&quot;/&gt;&lt;property id=&quot;20307&quot; value=&quot;276&quot;/&gt;&lt;/object&gt;&lt;object type=&quot;3&quot; unique_id=&quot;10193&quot;&gt;&lt;property id=&quot;20148&quot; value=&quot;5&quot;/&gt;&lt;property id=&quot;20300&quot; value=&quot;Slide 6&quot;/&gt;&lt;property id=&quot;20307&quot; value=&quot;277&quot;/&gt;&lt;/object&gt;&lt;object type=&quot;3&quot; unique_id=&quot;10442&quot;&gt;&lt;property id=&quot;20148&quot; value=&quot;5&quot;/&gt;&lt;property id=&quot;20300&quot; value=&quot;Slide 13&quot;/&gt;&lt;property id=&quot;20307&quot; value=&quot;278&quot;/&gt;&lt;/object&gt;&lt;object type=&quot;3&quot; unique_id=&quot;10443&quot;&gt;&lt;property id=&quot;20148&quot; value=&quot;5&quot;/&gt;&lt;property id=&quot;20300&quot; value=&quot;Slide 17&quot;/&gt;&lt;property id=&quot;20307&quot; value=&quot;279&quot;/&gt;&lt;/object&gt;&lt;object type=&quot;3&quot; unique_id=&quot;10597&quot;&gt;&lt;property id=&quot;20148&quot; value=&quot;5&quot;/&gt;&lt;property id=&quot;20300&quot; value=&quot;Slide 4&quot;/&gt;&lt;property id=&quot;20307&quot; value=&quot;280&quot;/&gt;&lt;/object&gt;&lt;object type=&quot;3&quot; unique_id=&quot;10718&quot;&gt;&lt;property id=&quot;20148&quot; value=&quot;5&quot;/&gt;&lt;property id=&quot;20300&quot; value=&quot;Slide 5&quot;/&gt;&lt;property id=&quot;20307&quot; value=&quot;281&quot;/&gt;&lt;/object&gt;&lt;object type=&quot;3&quot; unique_id=&quot;11025&quot;&gt;&lt;property id=&quot;20148&quot; value=&quot;5&quot;/&gt;&lt;property id=&quot;20300&quot; value=&quot;Slide 9&quot;/&gt;&lt;property id=&quot;20307&quot; value=&quot;283&quot;/&gt;&lt;/object&gt;&lt;object type=&quot;3&quot; unique_id=&quot;11026&quot;&gt;&lt;property id=&quot;20148&quot; value=&quot;5&quot;/&gt;&lt;property id=&quot;20300&quot; value=&quot;Slide 10&quot;/&gt;&lt;property id=&quot;20307&quot; value=&quot;284&quot;/&gt;&lt;/object&gt;&lt;object type=&quot;3&quot; unique_id=&quot;11123&quot;&gt;&lt;property id=&quot;20148&quot; value=&quot;5&quot;/&gt;&lt;property id=&quot;20300&quot; value=&quot;Slide 11&quot;/&gt;&lt;property id=&quot;20307&quot; value=&quot;285&quot;/&gt;&lt;/object&gt;&lt;object type=&quot;3&quot; unique_id=&quot;12364&quot;&gt;&lt;property id=&quot;20148&quot; value=&quot;5&quot;/&gt;&lt;property id=&quot;20300&quot; value=&quot;Slide 12&quot;/&gt;&lt;property id=&quot;20307&quot; value=&quot;290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824</Words>
  <Application>Microsoft Office PowerPoint</Application>
  <PresentationFormat>Custom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113</cp:revision>
  <dcterms:created xsi:type="dcterms:W3CDTF">2021-06-02T01:34:28Z</dcterms:created>
  <dcterms:modified xsi:type="dcterms:W3CDTF">2021-12-07T10:25:33Z</dcterms:modified>
</cp:coreProperties>
</file>