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6" r:id="rId3"/>
    <p:sldId id="267" r:id="rId4"/>
    <p:sldId id="258" r:id="rId5"/>
    <p:sldId id="28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9" r:id="rId15"/>
    <p:sldId id="256" r:id="rId16"/>
    <p:sldId id="260" r:id="rId17"/>
    <p:sldId id="261" r:id="rId18"/>
    <p:sldId id="268" r:id="rId19"/>
    <p:sldId id="262" r:id="rId20"/>
    <p:sldId id="264" r:id="rId21"/>
    <p:sldId id="265" r:id="rId22"/>
    <p:sldId id="27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339933"/>
    <a:srgbClr val="FF99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64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B150-6BAE-4D5A-9A91-D14482A6766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8D9B-9365-469A-9876-76D46CA67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3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49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81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1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59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71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57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88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85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57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22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8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8D9B-9365-469A-9876-76D46CA671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79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426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44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5B05-1963-4E2C-8DC9-35B17942E70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30E8-E4CB-4A00-A8FE-34F4A9C94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5" Type="http://schemas.openxmlformats.org/officeDocument/2006/relationships/image" Target="../media/image22.jpeg"/><Relationship Id="rId10" Type="http://schemas.openxmlformats.org/officeDocument/2006/relationships/image" Target="../media/image25.gif"/><Relationship Id="rId4" Type="http://schemas.openxmlformats.org/officeDocument/2006/relationships/image" Target="../media/image18.gif"/><Relationship Id="rId9" Type="http://schemas.openxmlformats.org/officeDocument/2006/relationships/image" Target="../media/image24.gif"/><Relationship Id="rId1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gif"/><Relationship Id="rId5" Type="http://schemas.openxmlformats.org/officeDocument/2006/relationships/image" Target="../media/image15.png"/><Relationship Id="rId10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Relationship Id="rId1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22.jpeg"/><Relationship Id="rId4" Type="http://schemas.openxmlformats.org/officeDocument/2006/relationships/image" Target="../media/image18.gif"/><Relationship Id="rId9" Type="http://schemas.openxmlformats.org/officeDocument/2006/relationships/image" Target="../media/image21.gif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22.jpeg"/><Relationship Id="rId10" Type="http://schemas.openxmlformats.org/officeDocument/2006/relationships/image" Target="../media/image25.gif"/><Relationship Id="rId4" Type="http://schemas.openxmlformats.org/officeDocument/2006/relationships/image" Target="../media/image18.gif"/><Relationship Id="rId9" Type="http://schemas.openxmlformats.org/officeDocument/2006/relationships/image" Target="../media/image24.gif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giáo khoa Toán lớp 2 - Tập 1 (Kết nối tri thức với cuộc sống) - Sách  Toán - Học to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0"/>
            <a:ext cx="4500562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4282" y="2000240"/>
            <a:ext cx="4429124" cy="3637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</a:t>
            </a:r>
            <a:r>
              <a:rPr lang="en-US" sz="48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ài</a:t>
            </a:r>
            <a:r>
              <a:rPr lang="vi-VN" sz="4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3</a:t>
            </a:r>
            <a:endParaRPr lang="vi-VN" sz="48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phần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cộng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trừ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(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600076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13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Sách giáo khoa Kết nối tri thức với cuộc sống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Sách giáo khoa Kết nối tri thức với cuộc sống - YouTube"/>
          <p:cNvPicPr>
            <a:picLocks noChangeAspect="1" noChangeArrowheads="1"/>
          </p:cNvPicPr>
          <p:nvPr/>
        </p:nvPicPr>
        <p:blipFill>
          <a:blip r:embed="rId5"/>
          <a:srcRect l="5357" t="12501" r="5357" b="16070"/>
          <a:stretch>
            <a:fillRect/>
          </a:stretch>
        </p:blipFill>
        <p:spPr bwMode="auto">
          <a:xfrm>
            <a:off x="0" y="-24"/>
            <a:ext cx="4643438" cy="2000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01"/>
    </mc:Choice>
    <mc:Fallback>
      <p:transition spd="slow" advTm="114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50" y="93065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4391732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3764023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340181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3711499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611492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7929" y="0"/>
            <a:ext cx="1456072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29933" y="5025485"/>
            <a:ext cx="2438330" cy="1882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512285" y="4069021"/>
            <a:ext cx="1733204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1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143065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23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3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29651" y="3664879"/>
            <a:ext cx="660121" cy="843194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1714480" y="642918"/>
            <a:ext cx="5017790" cy="108058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13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2000232" y="2000240"/>
            <a:ext cx="392049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13 + 6 = 19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471" y="5013242"/>
            <a:ext cx="1476884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177" y="4501132"/>
            <a:ext cx="1545470" cy="1383912"/>
          </a:xfrm>
          <a:prstGeom prst="rect">
            <a:avLst/>
          </a:prstGeom>
        </p:spPr>
      </p:pic>
      <p:sp>
        <p:nvSpPr>
          <p:cNvPr id="22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7399185" y="424027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5341" y="4071437"/>
            <a:ext cx="371475" cy="438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0720" y="3974435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42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50" y="93065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4391732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3764023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340181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3711499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611492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7929" y="0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7444905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1042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865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1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13049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501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66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03921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2071670" y="2143116"/>
            <a:ext cx="392049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13 +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23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= 36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928670"/>
            <a:ext cx="4824536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13   +   23   =    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7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49" y="-171400"/>
            <a:ext cx="9296400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61197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99519"/>
            <a:ext cx="4824536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13   +   23   =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6156" y="229951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67744" y="3212976"/>
            <a:ext cx="792088" cy="1345506"/>
            <a:chOff x="2267744" y="3212976"/>
            <a:chExt cx="792088" cy="134550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699792" y="3212976"/>
              <a:ext cx="0" cy="5760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67744" y="3789041"/>
              <a:ext cx="792088" cy="7694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9952" y="3212976"/>
            <a:ext cx="792088" cy="1345506"/>
            <a:chOff x="2267744" y="3212976"/>
            <a:chExt cx="792088" cy="134550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699792" y="3212976"/>
              <a:ext cx="0" cy="5760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67744" y="3789041"/>
              <a:ext cx="792088" cy="7694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21079" y="3163164"/>
            <a:ext cx="792088" cy="1345506"/>
            <a:chOff x="2267744" y="3212976"/>
            <a:chExt cx="792088" cy="134550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99792" y="3212976"/>
              <a:ext cx="0" cy="5760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67744" y="3789041"/>
              <a:ext cx="792088" cy="7694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95102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466"/>
    </mc:Choice>
    <mc:Fallback>
      <p:transition spd="slow" advTm="34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14480" y="1785926"/>
            <a:ext cx="5795176" cy="1702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9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 phá</a:t>
            </a:r>
            <a:endParaRPr lang="vi-VN" sz="9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39"/>
    </mc:Choice>
    <mc:Fallback>
      <p:transition spd="slow" advTm="5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44426" y="601855"/>
            <a:ext cx="3017032" cy="935182"/>
            <a:chOff x="3244426" y="601855"/>
            <a:chExt cx="3017032" cy="9351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4C0F931-482B-274C-AC72-6864C961D75D}"/>
                </a:ext>
              </a:extLst>
            </p:cNvPr>
            <p:cNvSpPr txBox="1"/>
            <p:nvPr/>
          </p:nvSpPr>
          <p:spPr>
            <a:xfrm>
              <a:off x="3363983" y="714356"/>
              <a:ext cx="2777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Số hạng, tổng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838F6D19-1DC5-A344-B56D-6D8F3BFDA999}"/>
                </a:ext>
              </a:extLst>
            </p:cNvPr>
            <p:cNvSpPr/>
            <p:nvPr/>
          </p:nvSpPr>
          <p:spPr>
            <a:xfrm>
              <a:off x="3244426" y="601855"/>
              <a:ext cx="3017032" cy="935182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7" t="6640"/>
          <a:stretch/>
        </p:blipFill>
        <p:spPr>
          <a:xfrm>
            <a:off x="178433" y="1875989"/>
            <a:ext cx="5465137" cy="1927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7313">
            <a:off x="8037848" y="2057192"/>
            <a:ext cx="1707395" cy="200475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25EA6013-7E67-034B-9D36-BB0351535865}"/>
              </a:ext>
            </a:extLst>
          </p:cNvPr>
          <p:cNvSpPr/>
          <p:nvPr/>
        </p:nvSpPr>
        <p:spPr>
          <a:xfrm>
            <a:off x="6464930" y="1193827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6E6917-7C48-2E46-AC41-8CDF7E90AC50}"/>
              </a:ext>
            </a:extLst>
          </p:cNvPr>
          <p:cNvSpPr/>
          <p:nvPr/>
        </p:nvSpPr>
        <p:spPr>
          <a:xfrm>
            <a:off x="6464930" y="1239464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latin typeface="Arial" pitchFamily="34" charset="0"/>
                <a:cs typeface="Arial" pitchFamily="34" charset="0"/>
              </a:rPr>
              <a:t>Có tất cả bao nhiêu con cá?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EF86E7-64FA-3D40-A5C6-3BC2B5E28142}"/>
              </a:ext>
            </a:extLst>
          </p:cNvPr>
          <p:cNvSpPr/>
          <p:nvPr/>
        </p:nvSpPr>
        <p:spPr>
          <a:xfrm>
            <a:off x="5786446" y="3098069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>
                <a:latin typeface="Arial" pitchFamily="34" charset="0"/>
                <a:cs typeface="Arial" pitchFamily="34" charset="0"/>
              </a:rPr>
              <a:t>6 + 3 = 9</a:t>
            </a:r>
          </a:p>
          <a:p>
            <a:r>
              <a:rPr lang="x-none" sz="2400" dirty="0">
                <a:latin typeface="Arial" pitchFamily="34" charset="0"/>
                <a:cs typeface="Arial" pitchFamily="34" charset="0"/>
              </a:rPr>
              <a:t>Có tất cả </a:t>
            </a:r>
            <a:r>
              <a:rPr lang="x-non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 con cá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F49F5F3-A722-BF46-9F89-0D927E6D9D74}"/>
              </a:ext>
            </a:extLst>
          </p:cNvPr>
          <p:cNvSpPr/>
          <p:nvPr/>
        </p:nvSpPr>
        <p:spPr>
          <a:xfrm>
            <a:off x="-71470" y="3941977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49B2C73-DE33-5941-BF82-FF69031650DC}"/>
              </a:ext>
            </a:extLst>
          </p:cNvPr>
          <p:cNvSpPr/>
          <p:nvPr/>
        </p:nvSpPr>
        <p:spPr>
          <a:xfrm>
            <a:off x="1049385" y="4207239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CE561D-F7FA-1645-A396-FC83B773FD40}"/>
              </a:ext>
            </a:extLst>
          </p:cNvPr>
          <p:cNvSpPr txBox="1"/>
          <p:nvPr/>
        </p:nvSpPr>
        <p:spPr>
          <a:xfrm>
            <a:off x="2399236" y="431411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A9E1B99-BCD5-C84C-9992-6829CA85A03B}"/>
              </a:ext>
            </a:extLst>
          </p:cNvPr>
          <p:cNvSpPr/>
          <p:nvPr/>
        </p:nvSpPr>
        <p:spPr>
          <a:xfrm>
            <a:off x="4248260" y="4207239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0E8278-0C67-5E4D-8E5B-7A693B3240FC}"/>
              </a:ext>
            </a:extLst>
          </p:cNvPr>
          <p:cNvSpPr txBox="1"/>
          <p:nvPr/>
        </p:nvSpPr>
        <p:spPr>
          <a:xfrm>
            <a:off x="5345366" y="431411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8023970-C700-F244-99FF-9A78C039F25C}"/>
              </a:ext>
            </a:extLst>
          </p:cNvPr>
          <p:cNvSpPr/>
          <p:nvPr/>
        </p:nvSpPr>
        <p:spPr>
          <a:xfrm>
            <a:off x="7172460" y="422052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3225007-6AA7-9243-A487-A6331DD16698}"/>
              </a:ext>
            </a:extLst>
          </p:cNvPr>
          <p:cNvSpPr/>
          <p:nvPr/>
        </p:nvSpPr>
        <p:spPr>
          <a:xfrm>
            <a:off x="416961" y="5034252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9E630E8-77CB-DF4B-9878-C4B0E60751C4}"/>
              </a:ext>
            </a:extLst>
          </p:cNvPr>
          <p:cNvSpPr/>
          <p:nvPr/>
        </p:nvSpPr>
        <p:spPr>
          <a:xfrm>
            <a:off x="3642251" y="5034251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39AA5FF-29E5-1D43-9134-AE7C018B507C}"/>
              </a:ext>
            </a:extLst>
          </p:cNvPr>
          <p:cNvSpPr/>
          <p:nvPr/>
        </p:nvSpPr>
        <p:spPr>
          <a:xfrm>
            <a:off x="6672988" y="50291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xmlns="" id="{513D04D6-B31B-AC4A-88A4-E0A1A018BEED}"/>
              </a:ext>
            </a:extLst>
          </p:cNvPr>
          <p:cNvSpPr/>
          <p:nvPr/>
        </p:nvSpPr>
        <p:spPr>
          <a:xfrm rot="5400000">
            <a:off x="2732017" y="3300398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FD42E6-1AE5-F847-A74A-9778B727A543}"/>
              </a:ext>
            </a:extLst>
          </p:cNvPr>
          <p:cNvSpPr/>
          <p:nvPr/>
        </p:nvSpPr>
        <p:spPr>
          <a:xfrm>
            <a:off x="453514" y="6085728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6 + 3 cũng gọi là tổng.</a:t>
            </a:r>
          </a:p>
        </p:txBody>
      </p:sp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0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990"/>
    </mc:Choice>
    <mc:Fallback>
      <p:transition spd="slow" advTm="142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build="p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3751" y="-99392"/>
            <a:ext cx="9296400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49B2C73-DE33-5941-BF82-FF69031650DC}"/>
              </a:ext>
            </a:extLst>
          </p:cNvPr>
          <p:cNvSpPr/>
          <p:nvPr/>
        </p:nvSpPr>
        <p:spPr>
          <a:xfrm>
            <a:off x="755576" y="2197939"/>
            <a:ext cx="977580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E561D-F7FA-1645-A396-FC83B773FD40}"/>
              </a:ext>
            </a:extLst>
          </p:cNvPr>
          <p:cNvSpPr txBox="1"/>
          <p:nvPr/>
        </p:nvSpPr>
        <p:spPr>
          <a:xfrm>
            <a:off x="2400095" y="2304672"/>
            <a:ext cx="1151677" cy="77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A9E1B99-BCD5-C84C-9992-6829CA85A03B}"/>
              </a:ext>
            </a:extLst>
          </p:cNvPr>
          <p:cNvSpPr/>
          <p:nvPr/>
        </p:nvSpPr>
        <p:spPr>
          <a:xfrm>
            <a:off x="4240641" y="2197939"/>
            <a:ext cx="660982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0E8278-0C67-5E4D-8E5B-7A693B3240FC}"/>
              </a:ext>
            </a:extLst>
          </p:cNvPr>
          <p:cNvSpPr txBox="1"/>
          <p:nvPr/>
        </p:nvSpPr>
        <p:spPr>
          <a:xfrm>
            <a:off x="5346225" y="2304672"/>
            <a:ext cx="1151677" cy="77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8023970-C700-F244-99FF-9A78C039F25C}"/>
              </a:ext>
            </a:extLst>
          </p:cNvPr>
          <p:cNvSpPr/>
          <p:nvPr/>
        </p:nvSpPr>
        <p:spPr>
          <a:xfrm>
            <a:off x="7164840" y="2211226"/>
            <a:ext cx="1025401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3225007-6AA7-9243-A487-A6331DD16698}"/>
              </a:ext>
            </a:extLst>
          </p:cNvPr>
          <p:cNvSpPr/>
          <p:nvPr/>
        </p:nvSpPr>
        <p:spPr>
          <a:xfrm>
            <a:off x="428596" y="3025206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9E630E8-77CB-DF4B-9878-C4B0E60751C4}"/>
              </a:ext>
            </a:extLst>
          </p:cNvPr>
          <p:cNvSpPr/>
          <p:nvPr/>
        </p:nvSpPr>
        <p:spPr>
          <a:xfrm>
            <a:off x="3653886" y="3025205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039AA5FF-29E5-1D43-9134-AE7C018B507C}"/>
              </a:ext>
            </a:extLst>
          </p:cNvPr>
          <p:cNvSpPr/>
          <p:nvPr/>
        </p:nvSpPr>
        <p:spPr>
          <a:xfrm>
            <a:off x="6684623" y="3020082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3225007-6AA7-9243-A487-A6331DD16698}"/>
              </a:ext>
            </a:extLst>
          </p:cNvPr>
          <p:cNvSpPr/>
          <p:nvPr/>
        </p:nvSpPr>
        <p:spPr>
          <a:xfrm>
            <a:off x="3753733" y="5085184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39E630E8-77CB-DF4B-9878-C4B0E60751C4}"/>
              </a:ext>
            </a:extLst>
          </p:cNvPr>
          <p:cNvSpPr/>
          <p:nvPr/>
        </p:nvSpPr>
        <p:spPr>
          <a:xfrm>
            <a:off x="428596" y="5042793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hạng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39AA5FF-29E5-1D43-9134-AE7C018B507C}"/>
              </a:ext>
            </a:extLst>
          </p:cNvPr>
          <p:cNvSpPr/>
          <p:nvPr/>
        </p:nvSpPr>
        <p:spPr>
          <a:xfrm>
            <a:off x="6672808" y="5085184"/>
            <a:ext cx="1775392" cy="6198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75933" y="675066"/>
            <a:ext cx="3017032" cy="935182"/>
            <a:chOff x="3244426" y="601855"/>
            <a:chExt cx="3017032" cy="9351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C0F931-482B-274C-AC72-6864C961D75D}"/>
                </a:ext>
              </a:extLst>
            </p:cNvPr>
            <p:cNvSpPr txBox="1"/>
            <p:nvPr/>
          </p:nvSpPr>
          <p:spPr>
            <a:xfrm>
              <a:off x="3363983" y="714356"/>
              <a:ext cx="2777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Số hạng, tổng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838F6D19-1DC5-A344-B56D-6D8F3BFDA999}"/>
                </a:ext>
              </a:extLst>
            </p:cNvPr>
            <p:cNvSpPr/>
            <p:nvPr/>
          </p:nvSpPr>
          <p:spPr>
            <a:xfrm>
              <a:off x="3244426" y="601855"/>
              <a:ext cx="3017032" cy="935182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49B2C73-DE33-5941-BF82-FF69031650DC}"/>
              </a:ext>
            </a:extLst>
          </p:cNvPr>
          <p:cNvSpPr/>
          <p:nvPr/>
        </p:nvSpPr>
        <p:spPr>
          <a:xfrm>
            <a:off x="907976" y="4207012"/>
            <a:ext cx="977580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3CE561D-F7FA-1645-A396-FC83B773FD40}"/>
              </a:ext>
            </a:extLst>
          </p:cNvPr>
          <p:cNvSpPr txBox="1"/>
          <p:nvPr/>
        </p:nvSpPr>
        <p:spPr>
          <a:xfrm>
            <a:off x="2552495" y="4313745"/>
            <a:ext cx="1151677" cy="77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6A9E1B99-BCD5-C84C-9992-6829CA85A03B}"/>
              </a:ext>
            </a:extLst>
          </p:cNvPr>
          <p:cNvSpPr/>
          <p:nvPr/>
        </p:nvSpPr>
        <p:spPr>
          <a:xfrm>
            <a:off x="4073429" y="4221088"/>
            <a:ext cx="1105584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80E8278-0C67-5E4D-8E5B-7A693B3240FC}"/>
              </a:ext>
            </a:extLst>
          </p:cNvPr>
          <p:cNvSpPr txBox="1"/>
          <p:nvPr/>
        </p:nvSpPr>
        <p:spPr>
          <a:xfrm>
            <a:off x="5498625" y="4313745"/>
            <a:ext cx="1151677" cy="77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8023970-C700-F244-99FF-9A78C039F25C}"/>
              </a:ext>
            </a:extLst>
          </p:cNvPr>
          <p:cNvSpPr/>
          <p:nvPr/>
        </p:nvSpPr>
        <p:spPr>
          <a:xfrm>
            <a:off x="7047803" y="4207012"/>
            <a:ext cx="1025401" cy="7179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x-none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619"/>
    </mc:Choice>
    <mc:Fallback>
      <p:transition spd="slow" advTm="4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47" grpId="0" animBg="1"/>
      <p:bldP spid="48" grpId="0"/>
      <p:bldP spid="49" grpId="0" animBg="1"/>
      <p:bldP spid="50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14480" y="1785926"/>
            <a:ext cx="5864106" cy="1702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9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9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"/>
    </mc:Choice>
    <mc:Fallback>
      <p:transition spd="slow" advTm="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500034" y="28572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3857620" y="428604"/>
            <a:ext cx="195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x-none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x-non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3492763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xmlns="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48915"/>
              </p:ext>
            </p:extLst>
          </p:nvPr>
        </p:nvGraphicFramePr>
        <p:xfrm>
          <a:off x="571473" y="1953771"/>
          <a:ext cx="8215368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52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1552629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1552629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1552629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1552629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x-none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FDA5F1-4E85-FB4A-8669-873F9D912863}"/>
              </a:ext>
            </a:extLst>
          </p:cNvPr>
          <p:cNvSpPr/>
          <p:nvPr/>
        </p:nvSpPr>
        <p:spPr>
          <a:xfrm>
            <a:off x="4557207" y="4509368"/>
            <a:ext cx="759902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82FBA9-39D9-9248-AD3C-471DC7A77450}"/>
              </a:ext>
            </a:extLst>
          </p:cNvPr>
          <p:cNvSpPr/>
          <p:nvPr/>
        </p:nvSpPr>
        <p:spPr>
          <a:xfrm>
            <a:off x="6072198" y="4500570"/>
            <a:ext cx="759902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185D63-3B62-2B43-9446-535681FA3FDA}"/>
              </a:ext>
            </a:extLst>
          </p:cNvPr>
          <p:cNvSpPr/>
          <p:nvPr/>
        </p:nvSpPr>
        <p:spPr>
          <a:xfrm>
            <a:off x="7596336" y="4500570"/>
            <a:ext cx="759902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FDA5F1-4E85-FB4A-8669-873F9D912863}"/>
              </a:ext>
            </a:extLst>
          </p:cNvPr>
          <p:cNvSpPr/>
          <p:nvPr/>
        </p:nvSpPr>
        <p:spPr>
          <a:xfrm>
            <a:off x="2843808" y="4490318"/>
            <a:ext cx="759902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x-none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945"/>
    </mc:Choice>
    <mc:Fallback>
      <p:transition spd="slow" advTm="11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Sách giáo khoa Kết nối tri thức với cuộc sống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850" y="-27740"/>
            <a:ext cx="9296400" cy="7286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Sách giáo khoa Toán lớp 2 - Tập 1 (Kết nối tri thức với cuộc sống) - Sách  Toán - Học toá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67388"/>
            <a:ext cx="257176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Bộ 8 Bút Chì Đen Soft Series 2B SK-PC2B003 - Màu Xanh Lá | Ti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0081" y="4166624"/>
            <a:ext cx="2214538" cy="257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4" name="Picture 8" descr="Lốc 10 quyển vở học sinh giấy cao cấp thương hiệu Việt Soup | Tập 4 ô ly |  ThichMuaSach.Com"/>
          <p:cNvPicPr>
            <a:picLocks noChangeAspect="1" noChangeArrowheads="1"/>
          </p:cNvPicPr>
          <p:nvPr/>
        </p:nvPicPr>
        <p:blipFill>
          <a:blip r:embed="rId7"/>
          <a:srcRect l="13044" t="12000" r="13586" b="8000"/>
          <a:stretch>
            <a:fillRect/>
          </a:stretch>
        </p:blipFill>
        <p:spPr bwMode="auto">
          <a:xfrm>
            <a:off x="4860032" y="599467"/>
            <a:ext cx="3214710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út Máy TP-FTC09 - Thân Xanh - Mực Xanh | Văn phòng phẩm Nha Tr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376" y="4149437"/>
            <a:ext cx="2300657" cy="257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ước Kẻ Nhựa Eras 15 cm E906 - Màu Xanh | Ti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446" y="4201930"/>
            <a:ext cx="2249958" cy="250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01"/>
    </mc:Choice>
    <mc:Fallback>
      <p:transition spd="slow" advTm="10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392843" y="142852"/>
            <a:ext cx="803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x-non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Đặt </a:t>
            </a:r>
            <a:r>
              <a:rPr lang="x-non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 rồi tính tổng, biết các số hạng là: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xmlns="" id="{5E33E9B5-3C86-E54F-A74C-C8CD7E665D9F}"/>
              </a:ext>
            </a:extLst>
          </p:cNvPr>
          <p:cNvGrpSpPr/>
          <p:nvPr/>
        </p:nvGrpSpPr>
        <p:grpSpPr>
          <a:xfrm>
            <a:off x="5820822" y="1480933"/>
            <a:ext cx="2594113" cy="3896135"/>
            <a:chOff x="7545942" y="1480932"/>
            <a:chExt cx="3458817" cy="3896135"/>
          </a:xfrm>
        </p:grpSpPr>
        <p:grpSp>
          <p:nvGrpSpPr>
            <p:cNvPr id="9" name="Group 34">
              <a:extLst>
                <a:ext uri="{FF2B5EF4-FFF2-40B4-BE49-F238E27FC236}">
                  <a16:creationId xmlns:a16="http://schemas.microsoft.com/office/drawing/2014/main" xmlns="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0" name="Group 31">
                <a:extLst>
                  <a:ext uri="{FF2B5EF4-FFF2-40B4-BE49-F238E27FC236}">
                    <a16:creationId xmlns:a16="http://schemas.microsoft.com/office/drawing/2014/main" xmlns="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xmlns="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xmlns="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xmlns="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xmlns="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xmlns="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B54F5EE-9479-5144-A2DA-5EB014D04ADE}"/>
              </a:ext>
            </a:extLst>
          </p:cNvPr>
          <p:cNvSpPr/>
          <p:nvPr/>
        </p:nvSpPr>
        <p:spPr>
          <a:xfrm>
            <a:off x="6675583" y="209971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7218E1A-441E-F14A-B933-1509A9A6388F}"/>
              </a:ext>
            </a:extLst>
          </p:cNvPr>
          <p:cNvSpPr/>
          <p:nvPr/>
        </p:nvSpPr>
        <p:spPr>
          <a:xfrm>
            <a:off x="6347886" y="25129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77831C06-9B66-B54F-858B-1FCE661BBA1F}"/>
              </a:ext>
            </a:extLst>
          </p:cNvPr>
          <p:cNvSpPr/>
          <p:nvPr/>
        </p:nvSpPr>
        <p:spPr>
          <a:xfrm>
            <a:off x="6684864" y="2878368"/>
            <a:ext cx="110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4DCE35C4-877C-8F47-8728-7D434AC9D780}"/>
              </a:ext>
            </a:extLst>
          </p:cNvPr>
          <p:cNvCxnSpPr/>
          <p:nvPr/>
        </p:nvCxnSpPr>
        <p:spPr>
          <a:xfrm>
            <a:off x="6425539" y="3655576"/>
            <a:ext cx="1063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929D4D5-A1CE-744B-AB94-F74859F931B4}"/>
              </a:ext>
            </a:extLst>
          </p:cNvPr>
          <p:cNvSpPr/>
          <p:nvPr/>
        </p:nvSpPr>
        <p:spPr>
          <a:xfrm>
            <a:off x="7000892" y="367381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106B4B5-6BD4-F34C-A63F-4FF6622AB5FB}"/>
              </a:ext>
            </a:extLst>
          </p:cNvPr>
          <p:cNvSpPr/>
          <p:nvPr/>
        </p:nvSpPr>
        <p:spPr>
          <a:xfrm>
            <a:off x="6643702" y="366850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6432672-01C3-5943-944B-313CF700D690}"/>
              </a:ext>
            </a:extLst>
          </p:cNvPr>
          <p:cNvSpPr/>
          <p:nvPr/>
        </p:nvSpPr>
        <p:spPr>
          <a:xfrm>
            <a:off x="553121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x-none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9D7A1C6-9070-AD43-BC9C-34069AD1E607}"/>
              </a:ext>
            </a:extLst>
          </p:cNvPr>
          <p:cNvSpPr/>
          <p:nvPr/>
        </p:nvSpPr>
        <p:spPr>
          <a:xfrm>
            <a:off x="3589906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x-none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9740F48E-1638-FC40-8FB5-2656EFEA33F8}"/>
              </a:ext>
            </a:extLst>
          </p:cNvPr>
          <p:cNvSpPr/>
          <p:nvPr/>
        </p:nvSpPr>
        <p:spPr>
          <a:xfrm>
            <a:off x="560665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x-none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DC7317A5-D1BA-BC42-89BE-32A38EE3684A}"/>
              </a:ext>
            </a:extLst>
          </p:cNvPr>
          <p:cNvSpPr/>
          <p:nvPr/>
        </p:nvSpPr>
        <p:spPr>
          <a:xfrm>
            <a:off x="359067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x-none" sz="1400" dirty="0"/>
          </a:p>
        </p:txBody>
      </p:sp>
      <p:grpSp>
        <p:nvGrpSpPr>
          <p:cNvPr id="11" name="Group 36">
            <a:extLst>
              <a:ext uri="{FF2B5EF4-FFF2-40B4-BE49-F238E27FC236}">
                <a16:creationId xmlns:a16="http://schemas.microsoft.com/office/drawing/2014/main" xmlns="" id="{66B38CA5-B73E-0346-90CB-936B035223D4}"/>
              </a:ext>
            </a:extLst>
          </p:cNvPr>
          <p:cNvGrpSpPr/>
          <p:nvPr/>
        </p:nvGrpSpPr>
        <p:grpSpPr>
          <a:xfrm>
            <a:off x="826986" y="2147482"/>
            <a:ext cx="1100846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07">
            <a:extLst>
              <a:ext uri="{FF2B5EF4-FFF2-40B4-BE49-F238E27FC236}">
                <a16:creationId xmlns:a16="http://schemas.microsoft.com/office/drawing/2014/main" xmlns="" id="{BE54816F-5591-4949-AFE0-9CA1683641C0}"/>
              </a:ext>
            </a:extLst>
          </p:cNvPr>
          <p:cNvGrpSpPr/>
          <p:nvPr/>
        </p:nvGrpSpPr>
        <p:grpSpPr>
          <a:xfrm>
            <a:off x="3822266" y="2151755"/>
            <a:ext cx="1100846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11">
            <a:extLst>
              <a:ext uri="{FF2B5EF4-FFF2-40B4-BE49-F238E27FC236}">
                <a16:creationId xmlns:a16="http://schemas.microsoft.com/office/drawing/2014/main" xmlns="" id="{6F8BEDA7-2D0E-9F4E-9432-367BD1414B02}"/>
              </a:ext>
            </a:extLst>
          </p:cNvPr>
          <p:cNvGrpSpPr/>
          <p:nvPr/>
        </p:nvGrpSpPr>
        <p:grpSpPr>
          <a:xfrm>
            <a:off x="842795" y="4607931"/>
            <a:ext cx="1100846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15">
            <a:extLst>
              <a:ext uri="{FF2B5EF4-FFF2-40B4-BE49-F238E27FC236}">
                <a16:creationId xmlns:a16="http://schemas.microsoft.com/office/drawing/2014/main" xmlns="" id="{63169D79-044B-0F4C-9E2E-3C1C1F1D4B3B}"/>
              </a:ext>
            </a:extLst>
          </p:cNvPr>
          <p:cNvGrpSpPr/>
          <p:nvPr/>
        </p:nvGrpSpPr>
        <p:grpSpPr>
          <a:xfrm>
            <a:off x="3838075" y="4612204"/>
            <a:ext cx="1100846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xmlns="" id="{BB16B0EA-A570-3140-9485-7801AFC72A23}"/>
              </a:ext>
            </a:extLst>
          </p:cNvPr>
          <p:cNvGrpSpPr/>
          <p:nvPr/>
        </p:nvGrpSpPr>
        <p:grpSpPr>
          <a:xfrm>
            <a:off x="894964" y="1766088"/>
            <a:ext cx="1021604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7805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526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5133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706BD874-8F85-4A49-A653-28F530237E2F}"/>
                </a:ext>
              </a:extLst>
            </p:cNvPr>
            <p:cNvSpPr/>
            <p:nvPr/>
          </p:nvSpPr>
          <p:spPr>
            <a:xfrm>
              <a:off x="1428717" y="2925404"/>
              <a:ext cx="5133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1B53F4D-5343-AD40-BC58-0B0322FB1B52}"/>
              </a:ext>
            </a:extLst>
          </p:cNvPr>
          <p:cNvSpPr/>
          <p:nvPr/>
        </p:nvSpPr>
        <p:spPr>
          <a:xfrm>
            <a:off x="4141595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5D35BEB0-5424-FD46-8713-D907D9B6324F}"/>
              </a:ext>
            </a:extLst>
          </p:cNvPr>
          <p:cNvSpPr/>
          <p:nvPr/>
        </p:nvSpPr>
        <p:spPr>
          <a:xfrm>
            <a:off x="3904748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A105E394-57BA-E24A-809C-DC8F0992C154}"/>
              </a:ext>
            </a:extLst>
          </p:cNvPr>
          <p:cNvSpPr/>
          <p:nvPr/>
        </p:nvSpPr>
        <p:spPr>
          <a:xfrm>
            <a:off x="4130528" y="2334971"/>
            <a:ext cx="79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9443629E-8164-684F-AE6F-5287BB9906B1}"/>
              </a:ext>
            </a:extLst>
          </p:cNvPr>
          <p:cNvCxnSpPr/>
          <p:nvPr/>
        </p:nvCxnSpPr>
        <p:spPr>
          <a:xfrm>
            <a:off x="4024281" y="2834743"/>
            <a:ext cx="660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1D27A18C-371E-7846-9F30-AF2A1074B912}"/>
              </a:ext>
            </a:extLst>
          </p:cNvPr>
          <p:cNvSpPr/>
          <p:nvPr/>
        </p:nvSpPr>
        <p:spPr>
          <a:xfrm>
            <a:off x="4329834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0B66B150-5415-CF4C-B351-89B34A7E1BB4}"/>
              </a:ext>
            </a:extLst>
          </p:cNvPr>
          <p:cNvSpPr/>
          <p:nvPr/>
        </p:nvSpPr>
        <p:spPr>
          <a:xfrm>
            <a:off x="4115520" y="29289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3AFFBB52-27EA-5442-9974-7B8EE2FF7F6A}"/>
              </a:ext>
            </a:extLst>
          </p:cNvPr>
          <p:cNvSpPr/>
          <p:nvPr/>
        </p:nvSpPr>
        <p:spPr>
          <a:xfrm>
            <a:off x="1153430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C6A7480C-2B7E-C341-BFC6-12F3F0E4DB82}"/>
              </a:ext>
            </a:extLst>
          </p:cNvPr>
          <p:cNvSpPr/>
          <p:nvPr/>
        </p:nvSpPr>
        <p:spPr>
          <a:xfrm>
            <a:off x="916583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1C15FA4F-0CB8-194B-BD4E-44CBB23B96FA}"/>
              </a:ext>
            </a:extLst>
          </p:cNvPr>
          <p:cNvSpPr/>
          <p:nvPr/>
        </p:nvSpPr>
        <p:spPr>
          <a:xfrm>
            <a:off x="1142364" y="4796251"/>
            <a:ext cx="79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6EFC0088-21FF-DF4F-87A0-A785ABE3929F}"/>
              </a:ext>
            </a:extLst>
          </p:cNvPr>
          <p:cNvCxnSpPr/>
          <p:nvPr/>
        </p:nvCxnSpPr>
        <p:spPr>
          <a:xfrm>
            <a:off x="1036117" y="5296023"/>
            <a:ext cx="660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84F34762-CFEC-F743-8EB6-383B96ECCC51}"/>
              </a:ext>
            </a:extLst>
          </p:cNvPr>
          <p:cNvSpPr/>
          <p:nvPr/>
        </p:nvSpPr>
        <p:spPr>
          <a:xfrm>
            <a:off x="1329438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A6E8F398-BBFA-2648-B00B-6EDB84CB9677}"/>
              </a:ext>
            </a:extLst>
          </p:cNvPr>
          <p:cNvSpPr/>
          <p:nvPr/>
        </p:nvSpPr>
        <p:spPr>
          <a:xfrm>
            <a:off x="1132758" y="539112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ADE2B535-B7D1-CD42-897C-3A2D7189BBB6}"/>
              </a:ext>
            </a:extLst>
          </p:cNvPr>
          <p:cNvSpPr/>
          <p:nvPr/>
        </p:nvSpPr>
        <p:spPr>
          <a:xfrm>
            <a:off x="4186394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FE5CC65E-F004-C74D-94E1-E76296FDD188}"/>
              </a:ext>
            </a:extLst>
          </p:cNvPr>
          <p:cNvSpPr/>
          <p:nvPr/>
        </p:nvSpPr>
        <p:spPr>
          <a:xfrm>
            <a:off x="3949547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CF85A863-6D49-3B49-BC29-1BD6E950FBB1}"/>
              </a:ext>
            </a:extLst>
          </p:cNvPr>
          <p:cNvSpPr/>
          <p:nvPr/>
        </p:nvSpPr>
        <p:spPr>
          <a:xfrm>
            <a:off x="4175327" y="4809105"/>
            <a:ext cx="79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088CB3D1-73DD-F044-9141-3950B6FA2F67}"/>
              </a:ext>
            </a:extLst>
          </p:cNvPr>
          <p:cNvCxnSpPr/>
          <p:nvPr/>
        </p:nvCxnSpPr>
        <p:spPr>
          <a:xfrm>
            <a:off x="4069080" y="5308877"/>
            <a:ext cx="660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B8665051-B1CD-9542-BE36-3193467FAE74}"/>
              </a:ext>
            </a:extLst>
          </p:cNvPr>
          <p:cNvSpPr/>
          <p:nvPr/>
        </p:nvSpPr>
        <p:spPr>
          <a:xfrm>
            <a:off x="4339303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5F321BB3-AA12-3241-B842-A167DAD94802}"/>
              </a:ext>
            </a:extLst>
          </p:cNvPr>
          <p:cNvSpPr/>
          <p:nvPr/>
        </p:nvSpPr>
        <p:spPr>
          <a:xfrm>
            <a:off x="4143372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DCE35C4-877C-8F47-8728-7D434AC9D780}"/>
              </a:ext>
            </a:extLst>
          </p:cNvPr>
          <p:cNvCxnSpPr/>
          <p:nvPr/>
        </p:nvCxnSpPr>
        <p:spPr>
          <a:xfrm>
            <a:off x="1500166" y="642918"/>
            <a:ext cx="1143008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DCE35C4-877C-8F47-8728-7D434AC9D780}"/>
              </a:ext>
            </a:extLst>
          </p:cNvPr>
          <p:cNvCxnSpPr/>
          <p:nvPr/>
        </p:nvCxnSpPr>
        <p:spPr>
          <a:xfrm>
            <a:off x="3357554" y="642918"/>
            <a:ext cx="1327203" cy="2315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Left Arrow 1"/>
          <p:cNvSpPr/>
          <p:nvPr/>
        </p:nvSpPr>
        <p:spPr>
          <a:xfrm>
            <a:off x="6694489" y="1060399"/>
            <a:ext cx="1115602" cy="23996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578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9805"/>
    </mc:Choice>
    <mc:Fallback>
      <p:transition spd="slow" advTm="239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xmlns="" id="{8B75EB2D-0DB7-E142-A4D0-84B32206F8F4}"/>
              </a:ext>
            </a:extLst>
          </p:cNvPr>
          <p:cNvGrpSpPr/>
          <p:nvPr/>
        </p:nvGrpSpPr>
        <p:grpSpPr>
          <a:xfrm>
            <a:off x="500034" y="1162780"/>
            <a:ext cx="8501122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xmlns="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-71470" y="214290"/>
            <a:ext cx="95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x-none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 </a:t>
            </a:r>
            <a:r>
              <a:rPr lang="x-none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số hạng và tổng</a:t>
            </a:r>
            <a:r>
              <a:rPr lang="x-non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x-none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lập các phép cộng thích hợp.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294947" y="642918"/>
            <a:ext cx="3849053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88357" y="5499004"/>
            <a:ext cx="283748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4 + 32 = 36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5482802"/>
            <a:ext cx="290504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21 + 23 = 44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00166" y="4572008"/>
            <a:ext cx="283748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32 + 4 = 36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4" y="4614664"/>
            <a:ext cx="290504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23 + 21 = 44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357290" y="642918"/>
            <a:ext cx="2714644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50828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6184"/>
    </mc:Choice>
    <mc:Fallback>
      <p:transition spd="slow" advTm="13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0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21429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-71470" y="928670"/>
            <a:ext cx="9501254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3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phần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cộng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trừ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(</a:t>
            </a:r>
            <a:r>
              <a:rPr lang="en-US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1)</a:t>
            </a:r>
            <a:endParaRPr lang="vi-VN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71538" y="2214554"/>
            <a:ext cx="6572296" cy="3643338"/>
          </a:xfrm>
          <a:prstGeom prst="wedgeRoundRectCallou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7290" y="342900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64318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14338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2)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14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bor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000100" y="428604"/>
            <a:ext cx="2612120" cy="1296072"/>
            <a:chOff x="1523998" y="0"/>
            <a:chExt cx="2190751" cy="98066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4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 smtClean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</a:rPr>
                <a:t>hủ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</a:rPr>
                <a:t>đề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 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428992" y="714356"/>
            <a:ext cx="548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71604" y="2571744"/>
            <a:ext cx="6143668" cy="2308324"/>
          </a:xfrm>
          <a:prstGeom prst="rect">
            <a:avLst/>
          </a:prstGeom>
          <a:solidFill>
            <a:srgbClr val="0066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PHÉP CỘNG, PHÉP TRỪ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535782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28638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1 -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13)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16"/>
    </mc:Choice>
    <mc:Fallback>
      <p:transition spd="slow" advTm="18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2046265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Biết tên gọi từng thành phần trong phép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3117835"/>
            <a:ext cx="9286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ính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khi biết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hạng</a:t>
            </a:r>
            <a:r>
              <a:rPr lang="vi-V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1000108"/>
            <a:ext cx="292895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74"/>
    </mc:Choice>
    <mc:Fallback>
      <p:transition spd="slow" advTm="11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296400" cy="7669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43042" y="3143248"/>
            <a:ext cx="5715040" cy="1341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khởi</a:t>
            </a:r>
            <a:r>
              <a:rPr kumimoji="0" lang="en-US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21429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50" y="93065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4391732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3764023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340181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3711499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611492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60470" y="457200"/>
            <a:ext cx="5086350" cy="62484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Hộp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quà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bí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mật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532" y="0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7444905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765810" y="571480"/>
            <a:ext cx="7303770" cy="1592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15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gồm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mấy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chục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mấy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đơn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vị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2080036" y="2438612"/>
            <a:ext cx="4675094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15 = 10 +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70536" y="4575685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82014"/>
            <a:ext cx="873043" cy="12759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-10097" y="5406844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72256" y="4450380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881" y="5838826"/>
            <a:ext cx="714375" cy="1019175"/>
          </a:xfrm>
          <a:prstGeom prst="rect">
            <a:avLst/>
          </a:prstGeom>
        </p:spPr>
      </p:pic>
      <p:sp>
        <p:nvSpPr>
          <p:cNvPr id="21" name="Flowchart: Summing Junction 20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1190626" y="4575685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202" y="5535481"/>
            <a:ext cx="873043" cy="12759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09" y="3727273"/>
            <a:ext cx="583484" cy="7686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89622" y="4046238"/>
            <a:ext cx="660121" cy="8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7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50" y="930650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4391732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93" y="3764023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4340181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756" y="3711499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8549017" y="611492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60470" y="457200"/>
            <a:ext cx="5086350" cy="62484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Hộp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quà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bí</a:t>
            </a:r>
            <a:r>
              <a:rPr kumimoji="0" lang="en-US" sz="44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mật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7929" y="0"/>
            <a:ext cx="1456072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47053" y="5025485"/>
            <a:ext cx="2438330" cy="1882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329405" y="4069021"/>
            <a:ext cx="1733204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03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124777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901" y="535224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7518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5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46771" y="3664879"/>
            <a:ext cx="660121" cy="843194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1428728" y="1071546"/>
            <a:ext cx="6915150" cy="16640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13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gồm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mấy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chục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mấy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đơn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vị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2428860" y="2928934"/>
            <a:ext cx="4675094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13 = 10 +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22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7467765" y="402691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72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16A3A602-755B-4B62-BA94-46FDD8D940C8}"/>
  <p:tag name="ISPRING_RESOURCE_FOLDER" val="C:\Users\ROSES\Desktop\Bai du thi cua NTH\so hang-tongdự thi (1)\"/>
  <p:tag name="ISPRING_PRESENTATION_PATH" val="C:\Users\ROSES\Desktop\Bai du thi cua NTH\so hang-tongdự thi (1).pptx"/>
  <p:tag name="ISPRING_PROJECT_VERSION" val="9"/>
  <p:tag name="ISPRING_PROJECT_FOLDER_UPDATED" val="1"/>
  <p:tag name="ISPRING_SCREEN_RECS_UPDATED" val="C:\Users\ROSES\Desktop\Bai du thi cua NTH\so hang-tongdự thi (1)\"/>
  <p:tag name="FLASHSPRING_PRESENTATION_REFERENCES" val=""/>
  <p:tag name="ISPRING_PRESENTATION_TITLE" val="so hang-tongdự thi (1)"/>
  <p:tag name="ISPRING_FIRST_PUBLISH" val="1"/>
  <p:tag name="ISPRING_PRESENTERDATA_0" val="Tmd1eeG7hW4gVGjhu4sgSMaw4budbmc=|R2nDoW8gdmnDqm4=|bmd1eWVudGhpaHVvbmd0aHZoYkBnbWFpbC5jb20=||ezIzRjk2OEE4LTJBOEUtNDcxMi04NTc0LTA2RENGQUQwNkIwM30=|||MA==|||MDk4MTAxOTEzNQ=="/>
  <p:tag name="FLASHSPRING_ZOOM_TAG" val="50"/>
  <p:tag name="ISPRING_LMS_API_VERSION" val="SCORM 2004 (4th edition)"/>
  <p:tag name="ISPRING_ULTRA_SCORM_COURSE_ID" val="B7E647C7-0522-4970-B307-19FDF69BDC8B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LAYERS_CUSTOMIZATION_2" val="UEsDBBQAAgAIAPNWyUxE4LPBSwMAAK0KAAAXAAAAdmlkZW9sZWN0dXJlL3BsYXllci54bWytVl1P2zAUfZ/Ef4jyjt1SYB1KixgS2gNMSJW2vVVucpt4JLFnO4Ty6+ePpHGS0oG0SKD2+t5zv85xGl2/FHnwDEJSVi7CKZqEAZQxS2iZLsJKbU/n4fXy5FPEc7IDEdBkET7TBFgOsaoEhCefguZJQMaCcqWBHonKFqFnQDqL58oFZYKqnU54MfHs+zpmU88as4ITRTc5/GjPzy69c41dykWYKcWvMK7rGlGpM5SpZHllskukITAXIKFUILDrZYhwpf6Nof8KVmK14yBH8Vx9vIg3oF4k7WHVM8REis8mkyn+9XC/ijMoyCktpSJlDOHSxNsVbUj89MCSKge5dKCRq3kFSplqlm2qSF3R6bwMpIgXofNZFyAlSUGivEzDAPu+LXiL4+Ja65qUybokzzQlpte1bLzs3ns4MmNCxZVqAJ5gt2FEJOu9vRcS4YPVR9ucyKyDlcPmXKon2rRn3dfme78yr0XXZLXJqcz0uR/XWd+MjvCohKiwa7CK+WEUc+8Uc2cwvYW7R8CfigpI7Ome5tPJdORpC/MlaPtCso7HrvrgjsSKid2txtUaaTiJ9jREjobIYvioyK951QEZrnkz2wIxDv7ktdUCfSdCWDYslaggwgOjB4JHKBF209vTwF94lKkiv3j/9o37YPm/5T93b6P+7+q/acjQz0rLBF7uqHZVUOhNKNArMjakeI5MBYMyZbUpeuoe2jtZ6qWaLhURKeiLKSGKYM+OjwLkLH5CcSUG8Z35ePhGsFpqEleca1WP6xif97rEB9ocMaIjQYQP3XxRXEnFCvpq6Ta4E9WVJdT7Zdc63nC6d/s8GXqNtdkrolXqdhin5fhMoV4Nw0+bA8T1fXz45jafDlzXxvxoRN5etMaw5s4yorBWC6iKO89WKRU/4JfAllS5uvXb6r8SbPig7bekcxjvp5YAq1f0FYKaJuaXxHQ2nvWRJwOaZpprl/PZIJ0mMMn79VrTsRK3rGyHiBC239x/u8mge1U1pGo4+Sb9omapbZwT5VdN31SwqkzGLLLr7xLJXJ/dCCBBDlvd5vmXi/FwFON6bmfz8Ukz0/P5+N2yn9zscuoltG09uqpdJx94Xx1TRzOJThdNzgh3M4qaW0t//AtQSwMEFAACAAgAE7lJUwQy+znABAAAahEAACAAAAB2aWRlb2xlY3R1cmUvY29tbW9uX21lc3NhZ2VzLmxuZ8VYwW7bRhC9B8g/bAnklijtrQdZBkWtHMLUriKSttwLIVOESFgkVYlyo2MaFEXgQ+tTEQQFLAg5uI3RBAlQVDzkQMP/wT/p7JKUJccJqdRpLpQW0My8nXnzZqjy5iO3jw6t4cjxvQ3hm9LXArI80+86Xm9D0LX6vW8FNAo6XrfT9z1rQ/B8AW1Wbt8q9zteb9zpWfD99i2Eyq41GsFxVGGnyzNyuhtCs2pItNEUyZ6h0C1qqA1RUYSK4vd8ZF5MkWdHJygYXryKw9+9Xvl+avshV3qrhYlmqIpcw4asGoRq3L+CNVwTKtV4PvXQwI7nMwc9slwU+NGJh/bj8BkEAdjo/DgOn6DAiefvBiiIwxdmXswabYgyMVpY1VqypMmUCJW246F+HP7m3AXfLOT5cTRjYY7QYfQW2U4c/jxGdvSmw1HsRycO6kHMGSAIhtEfHgrYw4XfPfaQF51MSvkwdolCxZohNptGA6uquIWFyvmv7DrvxWAe0WEcPnfQodO1/LuAZTaB+/K8jOPwGH4Uh6fw7EIO4MOhKofzE0tfdIYcdTAEIiATcjmd5IGDmuCW0RRVdZe2oA4ErM4GyIVngA7gcArZ8OP53yZyIVEjAJBW4ir0vEgykShwQNKWojU+FubAjt7yukfzIt7hHiIvcsqxXZlA5g0Nt7Ur9LI5tQLgr2ej4OLVxZQVN5qaKZ2fmxDbQUMgtsPAhb84KQcL1VsRdSI9MKoaga9VDD3TBD7lXyG1A8Z+iCjx/DWAWOYFJOpsQYSVwufCTAMYVdqGZhQq2zzd61jRbaFCt9ex2MNqERMi7shbIq8lKEXWv5cyATcMnyIzegNF5KIwHE+QyYnLpYPXKqtlab1oKn6oQ1PIonKNKJkJSbh72/J5+FMmRq9BDuP5i4D3xpFn5waluqbIBBuarCmYNQLoGROmfFVrQg/hmky2jIe6/J1RF2UF11bZnpQySU4J7UQvl7UubatDlp1ZgL4fd5I2PgANecKTx9RmmlH+TqrYpIbbd64R4dKaeFd0v3CTfjYoTIs+iuML5EmVMBFbMl2rtteU9fMBK1pEk+l4L57/9b8iW6umLkz9AdN4ltQbrqeaTFcMa4iSCPlRJxUvy3A7Tr+4D0IBSn0h06n4JVRwvGR68UFc3GUqPdonmO7iqipr+MqdfrD281zwvltrPnPJfa/xbmJOw22o3pKwmpPc4n4WGQW0sGhPYFMsYJwtpyuTMnOVoNiPpn6pVJIgJX7S718VcKw3cFazZLxdk3J2VZevlSvshuuPJ3AM2NL7kilwHP6ZJtdkP4fejv6BA0zFzf8CJb3mSugkItQ8d3tdtP36lFrp+5ugkybDHW/uXSORIpuDOT9OqF8MB6WKJjcNSWIrKFs+IatcwB4XNn0gEuAhe+0TKlLfMQ+Wdv5+9gII6ukV9VjXFUWVWhiTBJTG6+Gyh82q/Ql+aL2e+oLiTgO+9r7jOJ+lL4/ruyfAnJRLietk1UvZCRtfUUfZese9rLHcZfZNUVdT6xp0Xv5evjBUxL3ETir0/rewW2h7cvHCQ2HJwc5y6tqMKkvzNOuxov4uVTUFVFxTMxc7VGG6w+2jHwEOH/tXc7k4jfi/IuX7S3+S/AtQSwMEFAACAAgAE7lJ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TuUlTh3EOoEgFAABaFwAAKgAAAHZpZGVvbGVjdHVyZS9mbGFzaF9wdWJsaXNoaW5nX3NldHRpbmdzLnhtbNVYzU/jRhS/81dMXe1xk/BZQElQCI42Il9NzHb3hCb2EE+xZ7z2GEhPVTlVe2g5VlUlENpK7W6lrdpLyWEPQfwf6V/SN3YwCSHBYWF3GykBz7zfe2/e9zi9dmBbaI+4HuUso8wmUgoiTOcGZa2MsqUVHi8ryBOYGdjijGQUxhW0lp1JO37Top7ZIEIAqYeADfNWHZFRTCGc1WRyf38/QT3Hlbvc8gXw9xI6t5OOSzzCBHGTjoXb8Ee0HeIpfQ4xGMDX5qwPy87MIJQOOZW54VsEUSOjPKUG4SWiC98lBQt7ppIMKZtY32253GdGnlvcRW6rmVE+nw8+lzQhtw1qEybN4mVhUS6LVWwYVCqCrQb9hiCT0JYJGoPR9qkhzIwyn0pJLkCdHOUS8A5PjyWXPAczMNFnbxOBDSxw+BjKc8kOccEfxMsK1yfAdGhtgFKQAxEthEtGm2Gb6hrsIGmsjLKhbdfVglpXK3l1e6teClWNjdCKWkmNhWmUihvT0NfqakOtaGp9e71YnRJxFylqOVcsTYn5Sl1vFLVpJVVy5WkhtSfVylSYnFasVqawQ75aruUqz6c60ZPnNbVeKlY2t7VqtaQVa1eoICoH4i+dHA7lNIQ8993BgBWmbzcZphbUj2tR6xEBFcjCbotovEAhu3aw5REFfe2Q1pc+tqhoQ6GCPEO7hDg5z4Esr8t8yigyR5QrdiFDUAySLMrVlbkoWWfnVobOngzFX53rRjXTUQGrmVzwD6z+bGox0n9lYbL6YxRNQwF1MGuXeOuDa7+4dFUql1OT1b9JzfSeLOwV7LpBBR1V/1bzzS1c+X9+aWmyCmOkpbEQWDehsovLwjy4cklFpe2xLugeNA1yTdcd37IavuNwV2QDIwfSB1cjLcbwSe9wNpQ98hk1uWVEbiN2kxgVbJN+R7TCjtjYpawAxLMK2oFUt8CnVYcw1MAMGjEV4Gc94uH5TU9QETTgQp8651JsoS1GYVIgqNwY8btuYtcbyu3IR7L36dm82Ts7aYcWD1fGUW70Oq9ZKw6l5mLWQoL2zt45SJiExwE9IzayQBeKRAh3L972Oj/rcbDd7wAryU/jKVjudV7pIA1+Y52ne0wRa/nt7u8sHv2Jjlpw/NM41Oc/9jovMdLNXud7RLZtKHNTw/ZJMw5m0+z+DabVu3+BW4J/YWhEYip1Nd49ZsiWP2b3DTNjYUzePRFS17N36Pyo1/kJiTuwWYfwYIH2tt/rHLEoxAJ3QpNowyP0SlcylKuv+7GkS3IKyH/g4YDYa/GlOaDzKUVmoC4Y7Rg469JgTRkUu7TXObSllChe0a5Jkdvr/AK74JsfLuOZdY/bifeTKy7eXpxIp0n5DyNvL8gigV74ePSEA9n5KJwsi5UN9dmjwKWHQ95435Pen5B+zAuwzWECPe2+Qc1A7PlR9xQsFmx+vFNDMPZToRlkRSBmlPEU2RHUgzDDAy6u30Z67+wPJ5Q1VFvvpq8ehl/ACIp7IOg3qeefiAHVKxEc4CUzY7FPzc7NLywufbG8sppI/vvtr48ngvozcc3CsnCFQ3F+4t0oNvLaPewW3Jib1S2osfer2Li7Sxy5a8VG3nA/iY29fu+KDRy5fcVDjrmD3QKecBO7BTnhPhaNsqNDWDopZ8SbR8Zgfv+EJ8ZPaniqbsbvAffHTxuaO8JxA/pGO94sFLScZveEJxKJPPQ7Hnakzz5YtXyY7LxDqN/H7ShMl4cJ9bjW/jhZ/r85efgUvZUaeg0VvR0ZfhMrd2zKqI2thgWWiV7fZhcXUunkzVszM8Bt+H14duY/UEsDBBQAAgAIABO5S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E7lJU+x6KUwaBQAARxYAACkAAAB2aWRlb2xlY3R1cmUvaHRtbF9wdWJsaXNoaW5nX3NldHRpbmdzLnhtbM1YT0/jRhS/8ymmrva4SfhbQEkQhCAiQpIm3u3uCU3sIZ5iz3jtMZCeqnKq9tByrKpKILSV2t1KW7WXksMejPge6SfpGzuY/I/DAl0kAp6833u/efPem/ecXju2THRIHJdyllFmEykFEaZxnbJGRnmmbj1dVpArMNOxyRnJKIwraC07k7a9ukldo0aEAFEXgRrmrtoioxhC2KvJ5NHRUYK6tiO/5aYnQL+b0LiVtB3iEiaIk7RN3IQ/omkTV+loiKEAfi3OOrDszAxC6VDTLtc9kyCqZ5TnVCe8SDThOWRbWKaSDAXrWDtoONxjeo6b3EFOo55RPp8Pfm5kQmWb1CJMesXNwqJcFqtY16nkgc0a/YYgg9CGAYTBZ0dUF0ZGmU+lpBaQTg5qCXSHm8dSS46DF5joqLeIwDoWOHwM7TlknzhwHMTNCscjoLRnrUtSkGMRLYRLepNhi2oqfIOkrzLKprpXzW/lq/lSLr/3rFoMqcZGqAW1mI+FqRULm9PIV6r5Wr6k5qt7G4XylIi7WMnvrheKU2K+ym/UCuq0lkrru9NCKtvl0lSYdbVQLk3hh1x5t7JeejnVjrZfVvLVYqG0s6eWy0W1ULlFBVHZFX/pZG8opyHkued0B6wwPKvOMDWhfPRFrUsEFCATOw2i8i0K2bWPTZco6GubNL70sElFE+oU5Bk6IMRed21I8qrMp4wic0S5VRcqBGKQZFGursxFyTo7t9Kz92Ro/nZfQ2mmo/pVMbjgj0x/NrUY8V9ZGE9/BNE01E8bs2aRNx6d/eLSbalcTo2nP4xm+lDW9RJ2nKCCDtKf6L65hdvzn19aGk9hhLU0FgJrBlR2cVOYu1dupKj0PdYEPYRLg/Rx3fdMs+bZNndENnByYL17NWIxQk96n7Oe7JHPqM5NPTo2YtWJXsIW5HBliyloHxLbhBMs24ShGmZw61IBp6rdIPrdpxnYcXtyNPK1vMO0bM5oX543Q8+FK6MkN9utt6wRR1J1MGsgQduXH2wkDMLjgF4QC5nAhSIRwp3r9+3Wz1ocrP8dYKX4RTyCu+3WGw2swWes/fhnFLGG1/R/Z/HkzzXUgO1fxJG++rHdeo2RZrRb3yOyZ0G5mhp2ROpxMDuG/ze4VvP/gmMJ/oXeD4mp6KrcP2PIkh+G/44ZsTAG98+F5Hr5AV2dtls/IXEHNRsQHixgb3nt1imLQiw4Tij2TXiEO8+RCuXq204saVKcAvIfeDgm1lp8azZwvqDICOiC085AsyYdVpdBcUDbrRNLWoniFR0YFDnt1i/wLZzNDzfxzPyzZuLj7Irr99fn8tCk/YexdxhkkUCvPDy4w67sfBJ2iIXSZv7Fk+BIT3pO42N3en9GOjEvwDcnCfTcf4fqgdmrU/8CPBZ8+f/tGoKxkwr1ICsCM4OKp8iOoB6EGR5ocbwm0tqXf9ihrZ7aeje+Whh+gSIo7oGh3yTPPxEDqTci2MBrZsRSn5qdm19YXPpieWU1kfz321+fjgV1etuKiWXhCpvb3NgZJzayb56agBsxIU1AjZyTYuPubnFgZoqNHDJnxMb2z0+xgQNTVDzkiFlqAnjMRDUBOWauilrSwSYsnZS93vDWL+jD+zq/+kO0fp9UF1TeiV/M70+f2tNAhH0DXADNeE1NcHfU/XOeSCRycHHx8Gr57NHK3sOk2R1idui4QscG7dBxc2LMxnXbfeXdJ7+H8Cl6c9PzqiZ6g9D7tnIG1ntf/mZn/gNQSwMEFAACAAgAE7lJU5NoQH6HAQAA2QQAACIAAAB2aWRlb2xlY3R1cmUvaHRtbF9za2luX3NldHRpbmdzLmpzlZTNjoIwEMfvPoVhrx52LWLYW1kgbrIfJvoCRUZtLLQpxWiM774UUSmW7G57oTO/aec/dHoaDKvhrJzh6/BUf9frtV4rWcLobttabNxiExabtNgO2rYmrIDadh41qYhOLnt2DTY41sFSWpCEQRqUSvFcO52nCfbQFDttEXwPso3E8Vs0cQ3kKEAymu8awAsCd9wGci4zwtqbhCj0Qr/N6GMWjKbwQQsVMcggVxd27Hs4MPYTZAPB5uJF9TC8jBwTsmqyiULsv4RdfyWpiX951tPwc1GKOcmB3c6YImwqujMzICnNGzDGerbBAhisFKTf/5B3jfkzX2EJkXOd00zX8V1BFlQV2Ehe5mnzZ8cTz+sN0xFLOKiv+k/1irFEaGHXi6HHb/yiEddU1kMY9cZcWZuex1tW6HIVn0TuQBZ9KakqhT55altmSU4o679bimZQ3XToZuMiF5tNoThnioouaNnyAi5viUVTPU1EBLxqnqoI8mFDH8Vu7BidrjqdziyPyd58IwbnH1BLAwQUAAIACABut05T7EZq40keAAB3PwAAHQAAAHZpZGVvbGVjdHVyZS92aWRlb2xlY3R1cmUucG5n7Xt5VFPXu/ahDjgwWGsFBEmt16liMKECMiRWKrRO+Ks4MAaNGJFZBIIMwVIBZYjaQhyQ1HItCkhAFCKEBEVIJUKKigFiCCGECCHBJEDm5DvBe9dXLF3f/e69f/IHay923rPf552fnXVy8cB+H/Mlq5YAAGD+/Xff/gAAC6AA8Al+0UJwBw3zswIXk/gffHYCVZ12I+A/8zHf7PsGAGrwS7XHFoD/L479zj8eACxajH8m9Ji7JwAAafb9t9/4YUPEnPHaoRF/bpIesH9v+tOt4I6xztNJ/lOKS6irNfO9d+7YYvKvni/MrlYM7V7200/kE8u/dPjUy+wTr+WYpY93f/G8bolNa1juEsv3RWMbNy0/wiv/5efdu8uXr/A9L9T8u9MRZn9phOTx70J9/6syZtowxZ5yurNYXyJBYAJvKFKH2RyUfF+MhroaBBk0n5SuPdjIQuF0v+ojytFwOou+rYCEj7BDQViuVETV4xd0mqxEQaBrnxP1vffx5gTjU9ZZDPft4KdxqWlBfKWa3CadjOvQ2RuEOClBEJfPWw4KAUez/mMtmG3NWHpPd6GuwSwjlxm7GACaL5wgz8dW20BNAIB82YwAEDI/SLXGLo7dbj29feCfty3rpgzyrD3g6dAVLeuaMztikwv6pVWQft0feFw1xQz8YKACQdY8I6C4TVNXxrdAGznZtPdqyaSjdndy7/eUcadGxyZEIop3mceTvTJMKBJxEzitVILSMpA9TWqprxjx/mfIV3h3SxJFqBMIU2ArsqY0SsROxHA6R+QsS8snHtPuZY+DgDIac7+R7CFSKjcA+ZaEuDFQT2ENsduHinVGvrJ2pGlbOdnck5QT/e9jbeYFmkXFZYVq1UbPNRJ1f/ow0L6bJMx3SmUFTT8alRmRl1NaKrzrVd/FPdKyDjQjr1HZIiCNhdxEfBbHiN0ucUW+uqkQv598y1R0hj1KJkfS8E6OXql2GHSbfxasXcej6es1zEdcF931LOlja5Xs4B30oig6TlkKaZxUper2aRFVThIWUTtCFOOiUJ/R2sb5osEeZdDbk3YKiJ5oiMH5v422I8RsQESzIIr7t7b3FnQoSKuiLDneCSgN74H5TZ14HghMsarX6GAr6pmId8qXVulhiv7UOq4GUZsiZrhANbIjU77ofogVhHtu96Qnlfq+3zddWsGaVB+JthVIyA4ShX7T627/HJg2LUxxET+h4DmNIN7amaLcsS/MNePyCgLNHuNJJakR0SWFyXKyLTI7EJnrImFoXgrq0xCoI3lX4mh8jXo0LJumcKnCvNOQ4/zfkhKD6yXoxjT7s2JpTTL5RWlo0BtojNcJs2txe1Oh3mTnP1uF6Pd5zHrYVgQEZZWJsp0Y5CemSB+JI3ba72P/aQVxiUuJa1pTtSGdW1UWjPkDZUvE137H71G6SjA4/yBUqh3oMLk1264hXxuXw+9jrvNu1+roCgIe7AEDiWLHh91hHtcszAlx/maRLnSSNSdarx8WJJWIWSgWj0R7lYJUFXJEKP3eVQuQ2AhsBIGzarBfsVnTJf0zh0zzyMcl9WdfQUenS5pGnKcUgmZFl8GuT/zsss3aETGRWb86Wh/E38RDrd4yPtmET4Uo9OOtgupwciQ6wOxqMjmX0QfY9PVeECtu644tZ32KIjpGEGnsAbDg7bWyuEL9OUmiLcyv7VQPNHd8DZWudKWu925N9H9HEkWDp19BWqg0OU8moglgXsduaBEI4hXS0Xwng+xuETO6svOs9g+rxttjzax6JucHOxyJMTgl+zXppkvbU31KozjCu+B7IoSijW4R3EILOVkM7eMr42kDGrIQ5wjNvceDe9el1h1Dvmmlw9StwlqyQ6dDHg9eAr9l+oLs0fYkNdV2OZ+vV/PjpXHIhW3Xb8J21oly2OEEBetnWh3N4SESkIu3dUu7hfKoIbwXtV+ZmrIq+aA5BUzGtyfIlFSJW1DRWrR9l8TudXRjVUp6muatrUX+jaSmsebJJtgwR6rGtw4kKa/ZgiVjR3vf9qqC/apyA9jaojEnyHbqfh8qPkWrGHzZq/WTehFa6TqbS4XWO9CVuXi+m8y/0D9BJ32sJEPmobd2YPYPMzSi54TWjTdjkAvfpLaFNTb9TqtqTENwvfWuE9zs22DXCi3myWTXIVA2LCYvmbd0ZJuDDxXRKNqR9O7BPFZSJU+WPy6tK8MqWk5iOniytnGuMqTdEBLk5rMa6mV2VTwJRc+PhAidtvHjxZbXrW35e5+n+qfE39CrNU8cvemJ/qnUpt/DUtNwoHKHoTUwbwZZl2gYJCc2qaZu6BECJlfsPMhKRckn28RtaVHceC3CUAn6inwLhPVY45/UurEn/1Q2s6dRweJK/lyUTGAcv9YomlwdTqaIlaNuL1lNx9ixvWnpBqd2rugPBcI5yB7MtrB4Jg/euTCSz/8jTKqxHjl+bak48qn1RrZwJ8IdvpCW6t/YCQaRn5gGmxCI2uvZIfUPON62S9gJQsbOIEyjR1Vpfo5qSlajQmzLji5tIKnOoT2iCPXovjBjIDtjk1V2q2oHH2DNnznLHnHrGdxGCDMacfKGdv8bhVrdr5c5xqTElzRaxvmsgrJ7+iSv8tlNqs63I9SzEi1i3DmIKpXTEsZskaXRdykKI+p+Ec2KwPDMNo6Lo9/bOpUzsFs5du1u9ebhqMeTKnZJgPaKo4R6lo5Nit/ByOwLplHP8pW+VOmqqymo3rQv8+PGdUP57L2EpsT3Y0/WmhNc0mkQC7ZYwn2ucWpVlDTBotukGqKAk80I9Hp3f3yT93N3ZrWHtskyFeJlaCKb9aF7P8y8l/qdgcEL/c1KupdZrSWuifTUp3RND7UM0z793g69Wbt7CPHKIeX4LjR5PojWPnYkfABFVYkIVO2utT0PwOz8XYceWDg9GYBqs/9Y7aZXqx80S6MSbAAr4oeR+Tx28ftQp6BPwEpeA85ZqOkHqUu85QNntk5v37b+x237ICNR0BjweNQHCrAxa0+GKeHDySJf/QQzOp/Qu3k82RBFP0Q/oTpK5z4HSUE+X8Rf9Z+coi/uw4TOG8eyLAm45zo5TclwL7hfwPhPtvFXPrHPXRJBlYio0abTNi2fYdvc+j9di2/zZBG0qQgTYMDikPsnQDPMzJKAMkyiLAGgPs+CkPxuPpBxIAFtZGfNv3QNvDgPUuHbo20lYMgzNpU+uT7vcwDY2Z3vaTzvoHemk+lXAPBTuW2KMca/5y3EWPgBwKJDLlMgOwP22ph32t0FgGXl0WNGincNvqp4+wET4As/To8xI7eGfe0a/+snwI67DTUYMNND20/FDu9YMAdgDsAcgDkAcwDmAMwBmAMwB2AOwByA/y4AbLPnxJ9ejT72yfMlo+2FmwVo04GQmRIZz4AEcd8jzme+HjUp6pGyJKan4u0WR6ryy1/60EO2NKltki9CNSTp8oFwPLXvWwRosy9s/2oEz2QZOsysELazSbAl5rxmJf6ONRySMlaj82/s5luE/tWen5Y6dOblOgnKeZv8MN3fkDy9Q86N3JHFraBbbz0/01KrA2bfxTkHIbe2KifGapkSJlWbFaNceG05/r6QiNPXrZELCKh+ZJXHBbs/ZhhEDj3+MJV3wSra9pfjJ+CHz6w8vog572RxWjhl/o0ZvoNets6TnQqvHvIbrDlJmX9uhiODlkkLeDDrR9KNnT9VLFzvulkltfLdoLhBaJ6JcofZtzC71tAVvuYuAWdCZNcJeKQeq8IugOJn6srA+gin3DK993QGUhb7eaxEP8tzOl9Bd4jdPiNBqslgqE4Y3IpgK1oPJlSsWbx/E620qRbKOzPD5cfiWCQUl8hbWf7p4k4vhOhlRPBTwba/ZtLTp4PhZF8P6bP0L84NX8e0m4BylBPfeED568yqQpoCEOnnTbkzTFma+83GkiJb/oFt9k+SpWfjvpgJrBp7sAT7VfTdtrWuvlHkPFbofXtac2bMjOheaL0eKQ34sf/74s8fsR7nueQHSBOg/DyBkntAO5rgyov86EgXmqpDcwzUGmjuE1sii7UZT0d5ZjH35BXqdPkGz+DGxChDX003C2Dnz3yw1g7Kb4CkTXTpLn9W+plllbV0kJZQnKZ8fdC3EJ9t40h5//Rqi+BnX0Qy06X2kktTOXVlz8mZUG+1xtrMK3LqhJKw7WfNroMJyHbPpZMqzAjSczfjiE8ZjjQKLq2nMf9aN2se+yPgaAsCzG+6GMSxqmcZNpjVh/GFW/r48Rd48IXtzgFT5Z/WNliE3pyRAysTK3kvT32/ro2h8ZTD25rl9lC+2WDiFObUvDCt+uUeR446NYdbrwkJtqrumBka9zexNr6WpCpIuUtN72+3nmBDWsLMZOJHzl6TFlopjYhd3Yl1um3txBZWiObVzWgxx47RrcEYNLjWVjWkL5KedO5GY3Ll1lAfb4ZXuWj+bMK3/r1ClDWsnhQJQNGDloSYc69uTmEOtBkQg5Ob6wuKbjeEhN60KzZ0eeHHJiH1RfOBjMpHg2uy9hztgWXt8f1MGDII+8Ezsc5VEJsMdhbd0V5vRq8hzY9lHvlzplw8rj7fpOe/uQoAlx8d9ngGmucUdGaJVTg5dayGXgAPyBpVn486E7sK7I49v3049xrv6kHyxpYwjztN+UXSr6Wj6ZH/4iys3mex39jyAh/+5Zhj5DzDFrv4h2bdYoA9NPA12FOrd0W0eoFh29qyrqxaDWZZHsTgvkgKHewWM+9GL+1Zb1pm7KRbAjbbHwczwwa6/UJhNsMjAGHQygVRzPJoy9lEPs9mbD5SNUZSVHozDnCgs4GpMCfAAhCasdp6b4aS3NChOcRxnk1uszkhzrPMeotXgqbZebur8cu2yK4A6bKWdQ4vYp9vqoQHtSV4KN7Ga+iplEylzkPi46cwmRVTFqPiCEmCosv8SsPuSkxnUyb0DGoT05SDuRr6Oe25S11wP8WC2c6S20E1XQ8aJLU/cCDGcBunWd2p+9gcMJNPkodWdEaQKek69eN8MB98Z4NdTI+1wYuxWxjYVHpE4GFW8ptyzQIwA14Zx9jK+59bwsAuZUYofrrpgydLUmXP4yGgEwwZs4TftTu2F1/ERGgik4PLfuD4zAZpPyyoTeDrOfkabrR+w2zWY0Drw3yRugl9jV2LYIlRbvOsctuDqCP7YhqiHlKIdFnNIYXVbD6qXQUlBTfWjZ2yUWuWRhL+bpq/mTEDpkM3nutIPZrekcxQWF2bxQk12Qy6fUqkqgs+RDTZuuHvusCekzw92NrRR7oMdhniWXzUFps8OdrN4eOR1BS9SqjA9yofuUWv62Z+Mht6zWoom+9UsjL9X2AG6xxm8zqZyJNdx5T00tDYHPpoLRMRaF//2yjGZLYwjoHhBmPtbBUOFt8/aNzOh5estMcE9jPRExQ/5NLZoijBkM3ACJ1VqboP/YNEEplyt5y4YLbAZe0JPTy3+/+3CzZ9Inbwoky+uSJ95WylbIcmpw5d8UkEWYejY+ChyVqg7vmTcCM9zX1zKdsanBtZe/bzjraEBbEeRbDaGUde/0OCDsfaGNmHfe0NrRMw/Pf2HDvGgwf9JIVzUaH7ZylKWFCWtSPx3Og9mfLzCbAkobOWZEuLJZIyhvXnoGbtW2fIZhUFhO60BbPZUJnNqB4EH/X9h/6SNd2pjM4SMb0SIOdn71Q29ufe3Q5rY4zqTWaZQbHtPHglPOSwwny2GgEH7po2sI6OsBK+6tZ9MhtIjyzG9HievLUzATdrs2Ty4MUs0AyrWT2QQjYTwkD98/5hhsSCU1vWwNydAJnt8KNhZLMjpJAtJIODX73lbJ1gd0uYazeo3TjsOun9WvMUHf3+OpCaRvxfEIdtoV55BLBZ+yUH0n8A5+dHlGd6LloQeLxsCOKV9EHDvo/Z1PQhq6Et/mAsxSYfMbTpUQ8Sys7TlEpwwn/E/YxmdmczYgXthcZrz7/6pypHEzOiZlwjPrS/RS1h2He3swvcQg7Xm0Q6zWTYoKl3sEsSjcTEdRjrH4z8G21ri7VZ65t3sHsyPrkV/aU9imftNXAvi7GMH/Z23Mhhgl1meUQ1mOsoIQl/aVkuYkyTWH8EyKXwdNakiMXQwMsb9v+NWObxZBesQnoM54yBcyYXgzXWgEtdLQpnCbflcZkgNshHinIrFhK2lKRN9eqwKiUfT2AxBRM9aLw4m6Gxaa2Ve5QmJVIqqz72XOuhTMZhR5pWlv7rpdqxcvbAmXDfz/BlOfTqYM+TdW7jhC9znC5VaBK+S/Bsdp5xn3KoWhVUdymu3FPwNiJ4OWYjYvL1QQ0Led/e0ekwNqh1K4pT33ivat4s+vKs7x2n5JXl03sTpZ0vusXSgYYzgnY9TRfP9Ezikm71BYYt44LVhLL8KD6D5U/C3siZSBqk8oZ1dUm6Ohx6HlOSfNJw1URM09WUfNlfeXZ9TB4hzjs8AenlsQsRwq9VB3zsWyvMH4f4jErrauNNlb1wLxTvKp+6hgkAebTCo1WEHZbC+z11xssxjupmf+0jCIOcZvmOsw6wkFaba7AT0oFcwqKcroZzDm9J1osq6JLk3Cvw/ocbSr5EBVu8pc1U7CKPfh67G1Z1BB888MTlo2Mra047/HjoGTnEM/Hje5zVDsr177ZZP1ni8bktlPTxLdR06PTWH+UrY84d9Dx5nnFs5uX8i85TFd5rXWOM1Q2pbRZsnaF1QZxOPXnG9Uf5csdjBzwPn2egZz49eDvbvg8kXwcFGfOFvCs+9psgFc0C2MwzZL+7NN2zuzzwejDhSAV9Y+zjGXUb++RZxJLDXsuLd1Miv5nsmQ8lzsT/BX+dsPXU4hMzr+oHpA/jSMnPN3mq35UK0J+SKTO/D2geNE+hsF0x4o6YdLkE7CdQSGazwHkGrnkD7YWbNS57kmXPNzB4i+su1SajVyg6ec1rZqjyCB18QY5gVYntcVqp7vqZ6l0eq98eXZy3au5rrTkAcwDmAMwBmAMwB2AOwByAOQBzAP7rAFw8wI0dpNP0kMkEAAiKBo/Imn5xFMg4CDe+kAoADNjc+l9aVTfqaSLTRACINYNo8g3hpAYzAKgzvtYb+7XRpwWtxuhOv3PsutIYSB/ji8YDR40xszP+jicDDft/ClOHb/ZPpblPR6hw+vVlIEPwv7GunDpCE2Un0uS+epWE3m8gFhKchKx0Ob+RqHLHkShmgCuqCynFTI4bnkQ0GkQGPS6JpGMb0rheSKUL4oA9M5MBQq6+mzO1cozHIWk7ZK51F5880O3NJwDVJW+QRANKH6voQqknOUj1fW5v01SMvp4D0TXicA+kcH2Xa9tLpp5Jo2liDI0Gqsfwg0vE7yPuhQQdTuuoLDUniPcL3bHvbMMLdOZh0mY1G6JtFIQBwGaRD4OoZuKiFUX16b7JDmyK9v54g9TqVy51snZbyCfNAYNMIU0jx+EUgy40eRuRzW1KGQnsf5TCdg/pxelXrD2uRceJflrfCdwv8Lwwha/qDhPy8HoOhCuVPy8nXU94yHvQkKmKzx4Sbf89UQcrcLtlDZA3lnfB2+pGjw5TlFu4YZT5GbtaiR00JYOWzBYOQmL58jJrKEpHJ1K7F+0rFvuvTnkjc9pVzmC25HK1wfWUSTFpjJnXgawYjTi5OoocGRGh7cNJLqdqaybrP7ekKHN3JIz5qwuSdO8lR3C6bk4FxPBaz0qdfudbL+dhkBNdbCjDYrXLudWFyj6UshW12ZGhb0/SDkiQqntEtu4FTqWYog0z9H2NhjbwCZ90bWZ9cBFHTCZLFLgBTEzwSoiQNC+DcaKwC35D8MowFi8Iy37G4lT4UBVI/UVONlJdwyHp2mLErfTuOMx9iCNTvncJMFAxyBQ4H2g7WMdmCIaYxDvMdIm8Xv2F+2REgbAL7kcvrn9zP3leZcFN0G+yO7Y8lh/R/d9QTNgjyNGVS1Wb7Id6ceS4xk/1MAd9Lk5lWq9fvixzmGhoRfWvWs0nfzVhabQp6TMF5gRZC0HpxJxsvQjVZ5krJeQqXRGQUn6ZfmScY5Q9TfE4G2RWKCUUQbQiSA9qCo+UMi0sfgXe/xpw7GFeXQ5CWWqQ4xXlaIuL0Iuiu9CIPqJKzH/3ox7i7XsH4siHNFTwgYxXF5E/sxPj6/HMl+PpEhTndObYLy1hyICsUbL8defe/C6ZBvcuDXMGCXnnIgxHVu+mrO3eFGKQ+eAGy6bQxzVptqv4fP3eLGs7w/tHhsk3cTjNBuRZJt8i2Pn4kKNV3OFvtRd+01HzL0vjtOtK86+tWUhHqU0NLff5g45rFW5VrIUvR+EA9kDr9fmbi8NtxMuZf+RY9LoFRYsv/65rOZnQu8na0SR0i1Qovc2D4yQOz26atEZNlKPxYUNpx/tqYKdLFIy3D7vgJev1neMqUX1JO3FcCPP4M6bzICfEMdrggDI8uLX4OtIKt/gUzuYU/4RcLSKN4/KZ9eflf8ZlQxsJrq/gnXfvQhnltL0Pnf6NTVI9YOr7hQpam5DdnPyO3J9sECwA9m/pfJiHufAQ4c/btiWwwo/A2ZdXFFii6nqGDChh2RDypcuBN5/iVhKFsapSpPSJLuoETT7CLKLb78GlFCaOOeplMWM4XEjMd5zOhfld8P6v7zWdP4FD4nk/ULYzc0ZF+GOJ5Bedp8mV1Dq4e9DJUnqrKLStx4Y2RTBpzhyd56L3iN633PeR6jxEHyiIK3sdcKeh8irx0INdHkvXhqxfX3LvX8Hpu5G6WiSOjcsetQYGxlqJrcLtQVRt1Hi/bhSZmoBz561IexMtupwYSWGcy8uabnVRrLivYlR14700UYr9Fi9tcQHnAGG0I/mrOI20pYqqtz68GsrfFIqTleEOh7xx74618f0e3wVP7yCaZphyGNwpTiNeq8PfQagUGHXe5U8DsxnXXeQXu+D6MdSxhy9Iaz9PU+rGH6vWA0DzSCuRDiLKsjblJz7F65W+kn7Zm/EtePeixMDsIT5S85iLrMXA6JNTrNXMZe0kqQ0/GsSUUibVPtYkjPQXb8hlOeQkKAUxOolMhL99zi3RLAtmNxWTF18Pk/4ZV8rqqljY3XjRhTnCFTt15uXUfsmXq4Kb+fFx/gjntyKycukeSsHvSStMBx6cGwnkPsZdwop+kds71lsQ7seUM76SWhZ2fbJZmxm2LYAq8M47Qv8EwDjq9yLGeTJwIrzSsBcbuh21mbJr6NP1Cd+51+nM0iU0lYBdxT/aJ269XijVaBdeLVP6nyDIOpIHz/ZBVFLDWSuRyt9xWBx+UGweO7hgnF1tTTIpNOxchvnq4RWnAjx6POHtbYZFr4yQO3XSQxyZM2WVr3Tt/CWndhO7Rqr2ixrK47NR3pKEoATv9UCQs7ShqCKPEJjF0HcsGr/z6NuJb7Qqrh+9ZFvpOqBygz6oEx1GeXImxelarT201HwwsoWc75DVSHbwpoyKJEfOfoe72ZQ4Rk+X109t4Ded9d4w+Iidy4Pji2rK0jRJJVPX4cbo9716itIOJ/UH5PuuaWvNUeUYlI/Mr67pPPeC8Oi8k/7BZdSG0Wg6R/Sg/Y3Txp3a1i87c/LOw9I7MD7PXv0hD4sayKNlPHQRbj8bRGnEekRRWFQLAPrzoTbGu8KusnQ6sjg6+WAJ1qnk3fkQsNG3l4b9pExKY1rabDEJNZFi4m3X4xTxRNqkMAE7rokuWZz8ggcP2Dx1T3vyYvazGno6unjqa9Hv5zDyxEizIkwyPKSxKcYQgcSyT6nqklIN14lAT+PXMZ3xl8ouQA4i+LLf2jEgseAfdpPLvunGF8WkaRQcqds+oFmVgySyt9q477efOO7KIEC8irt6G0L9JvwTgunLW04gQw7Tb11ITCEaMnFpclb8qi0t8wzDHtIWz+5XT02AgjurHLm6Sy5527NcvX7TBdHcAka/BY7u0tqk1Se9iMYVGF5wVRdkMpv7S+vKq0TX1NIHbsMOQ+NSDx/G+x207cyObfqHvktNAdcijxB9KVcttn1yN7yAx6bJTacM2OiH8zO2TVcuFwkLqcPceoYcaLNteYYcbiPycYI2olDH6lCPGAaFSRDdHRRXN1WGS1I0EjVHTFthcZGp+0AjiuiMUVntn96M3R4J2l8M1/SgWkugeZcVX7CUO1HAycUo8U2EfeAYcUrj3aS9OrUYWHrps67jlMqS57bEXMwbeznkLEpflzROvGq/lreHK+tMwbL0Pcobow2dO9+e1O4tZ3TunIxnUjWFkM00icMHSnXUO+8q7HUTOObfutnCn4XaEHPXkNRuBXwVgVuTIrlDa0jh3aTK8zFOXMkvhvcR0z84C90EK5iMeVGLZEt/wrid0Rt5Idg1zvwP1+PUGIVh3pvnuQREZaStcev7Xfu/rdoZ+uP/AVBLAwQUAAIACABut05TtQAvCk4AAABrAAAAIQAAAHZpZGVvbGVjdHVyZS92aWRlb2xlY3R1cmUucG5nLnhtbLOxr8jNUShLLSrOzM+zVTLUM1Cyt+PlsikoSi3LTC1XqLBVMjOz1DOAACWFSlslC1MEtzwzpSQDqMQESUlGamZ6RomtkomFGVxQH2gmAFBLAwQUAAIACADzVslM1qN+2kcDAADhCQAAFAAAAHVuaXZlcnNhbC9wbGF5ZXIueG1srVZbT9swFH4uEv8h8jtxC2NclIIYUrWHMSF1bHur3OQ08ZrYme0Qyq/fiXMPaTekVWqVHJ/v87l8Pq53+5LEzjMozaWYk5k7JQ4IXwZchHPy9G1xcklub46PvDRmO1AOD+YkE7wAsJg4AWhf8dQg+JGZaE46BheZiZMqLhU3O+Q+R+5mp9Mrcnw0QReh5yQyJr2mNM9zl2tEiFDLOCtItOvLhKYKNAgDipZhEKfGXpu/o/GbSEHNLgXdQabm/RtXJA3Hi+Y9kvzMlSqkp9PpjP58+LL0I0jYCRfaMOEDcbCSE1vKNfO3DzLIYtCFbeKVQS7BmCIIa5t45prPLoWjlT8npcMqAa1ZCNqNRUho41dz1gQlpraumAhWgj3zkBW5rXTlZVvUkuhIKuNnpkJvYbeWTAWrxt7x9+hIxN4mZjqq+HQvF8u/5VUy1m9VvI/GYjPK1jHXES51Ia11PAna39VLbI2tbJ9q2S4KJuIo+J1xBYF9/d6cgOmMlBs2Mrdxujr3cQGfFsw3Uu3uEYbSrWTjNkpxS6W4FtRwuM3uy5aC1NlugJlMQV2qiffMA5BfmVK2XzdGZeDRgbHC0j7Yo2XKVZPahniRSeLzf+hN4TdozS99qDMW8D8a8xmJmppwEcDLgqOPgQRragCLXdhck8ZusWcbk87WSecw9UztScCmYCKOYSoEPPsBM4y2droPCoppdPEzNcB2FvaCIx5GMX7NKMNwdS9NwtR2lKGzsBccS387Am3Me4FrJXPMUGdpigPgbfHerjcdocOWDHTZiNGjI+PQ8zNtZMJfrdJ7c9JcW0kfOL3HR86+Tw26S3kDuZgeQgwmQS+uei5sDhHgXHjmkC97PCeV1U1xiI/M+uJpMOAL02MxY+rpXBhWaWkZznEwWVp61ec4Swc+AWxYFpv7bkL9y8NCBwmP3xtjXD/wrMp8yV/ByXlQ/DWYnWGpnQgKvc/Jx8uzDgNqESdjb3tr2rfjRoq6Dq5L7Vv5a9tR31CVVkqZ7ZOUV/WixJTz4BPKMVQyE8FAALZhFb2OcR7fKWBODBvMaHaKx0Omc/IBH6qcr86v2pQvZlc11sb1WG5cxvKO66gKuJUfrQ5Sk4hXzTV8/ANQSwMEFAACAAgAu5JYU39k7af6BAAAYhMAAB0AAAB1bml2ZXJzYWwvY29tbW9uX21lc3NhZ2VzLmxuZ61Y727bNhD/XqDvQAgosAFd2g5oMAyJA1piYiGy5Ip00mwYBFZibCKS6OqPk+zTnmYPtifZkZIdu20gKQlgGyLl+92Rd7+7I49O7rIUrUVRSpUfWx8O3ltI5LFKZL44tubs9JffLFRWPE94qnJxbOXKQiej16+OUp4var4Q8Pz6FUJHmShLGJYjPXoYI5kcW7NxZAfTGfavIi84C6Kxe2aNbJWteH6PPLVQP/16eHj34ePhz0fvWrk+MHSKPW8fCBmkj+97APksDLwI0IgX+eQzs0b6d5hcMGee6xNr1D4Mk56F5MIa6d9OuXkYEp9F1HMdErk08gNm9sIjjDjW6ErVaMnXAlUKraW4RdVSgB8rWQhUpjIxL2IFE3ktupQ5wRS7fhQSykLXZm7gWyOqiuL+rYHldbVUBagrUSJL/iUVidEJEWPerwpRgmpeQUQh+FRLCf9UGZf5QbfqS98LsBPh2SyaEkrxGWwu2y4KkPbgb2W1hHeJUG9BxW2eKp6g60IAYEARX61SGTf/lHRVaAtnKb/vtCLEl65/FrEg8GhEfGczY41IniCn4HqxA1FCTEkIAAUvRfEE2cjEuhFHOE2HIUzcs4kHX6ZNmMjFMoVvNdSOGYFImIm8SwoilYQQ45ReBqGjNw1UIY5WvCxvVZHsRemuP7uAXd8OgAg22wFnGmMDDPEhIXsVhYirbjCwEpv4bnkFS4UAjJhJBppSWV1WQJtslYpKGGulXgqPTUh9EdcK+JUKvm5iH7QbsnWGuYfnvj2JxsyHxzEBv3q8zuNlTzkg5w/5scuGGsJkN+Y7bWrRonHwGbILJMNgiERwDjnwfIjEFaGwyYR2yfj4wj3DxkuQ9zZJaZP0Yq5zTHqPeByDnI6mtVR1CTN6SyA1GY+UB8PUUPJpDlHsYu+R3NqgQjiY0UKuBdhRJKLoVATp3iaOJtWnuftHdIpdjzg/CD1+j3JVIZ6seR4LCLaYa5/ew7tEJuadDnuj/2st/0a8alP9m7ZK+A75/GaoPXuF5RFG8KoS2arqUq03rDX/KVZoij9qQp+lP00/tYmPQzd4Gc+UMqvTpgI92z9by4b6qNOIZ+5Uf2+9tCW0KTUEGhZdHKHHSPtLTbTasRvoipiI/nKufwoys6ZuQWFz82vVX9oPWgBfoadi0AnssbGcQquTQRXqL3sBq94z/0IXjP7yl2RMXQZV51J8KWXVqdnwuXd9NXR+emHd6Vn3ig1zmQcm+wC4aPvBEqUyA/uTHpjzKdnsQFMi9lZyqeo0MfRP5Y0pE7C3dSa+74avC5WZ2ZSXm/BvytTJc6xoFhc2SmcD+qktg3v7Z4fAT/cSJTiENsbGvq17H1uzPe0pBPTRW+ExummdgEcZr+IllONrVedJT6DmCOaQUwxg7Zqp4EV3F9YCfGNGM4va2d8HgeiODpIo2YL96atKlH8NBtHL2GLQ5uAn7qpOIIbH+waYQR+p9uC7ket5DmYuxPKLHDB5U+IylcHUQbdeoErreswYtidTYBM15FF1AS3kEIQpDs8hI5rDkTWa8uIG0ilTKh2EYrZah3E1TPvD3UNdpTIXQ2SfV8z0gpk7i7DjmIsYoDCcs2+a2p3AQS9ub2RStegNZk+wD9n6GzyRyGooYEjI9qJFXyaYg7unuL7T+u+ff7vkTYHc5EJIN834Idmsv6+X21FpbsOO3u1cjv0PUEsDBBQAAgAIALuSWF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u5JYUz9xd145BQAAuRoAACcAAAB1bml2ZXJzYWwvZmxhc2hfcHVibGlzaGluZ19zZXR0aW5ncy54bWzlWW1z2jgQ/p5fofFNPzaEJmnTDNCh4EyYEuCw05e5uckIe8G6yJJPkknpp/s198Pul9wKBwMhL6ItnXv50Ekt7z670u4+2jW1N59TTqagNJOi7lX3DzwCIpIxE5O6dxmePT/xiDZUxJRLAXVPSI+8aezVsnzEmU4CMAZFNUEYoU8zU/cSY7LTSuXm5maf6UzZt5LnBvH1fiTTSqZAgzCgKhmnM/xjZhlo7xbBAQD/pVLcqjX29gipFUgXMs45EBaj54LZTVF+xqlOvEohNqLR9UTJXMQtyaUiajKqez+1/Ha1fbiQKaDaLAVhz0Q3cNEum1Max8x6QXnAvgBJgE0SdLd6cOSRGxabpO4dHrywOChf2cSZoxebpxanJfEUhLk1kIKhMTW0eCwsKhiDwnCAbhiVA4Kura1IGvhsyoViKZ4JmrIoxDfEnlXda4dXQ//MH/q9ln91OewWrjprhJ2w6zvpBN1O27/q9UM/uDoPL7pbK4X+x3ALpW09c4YfDP3A74X+8Optp7+lhrtTSx3/otnpbqnzwX8bdMJtLfWaF9uqDM77PTed808Df9jt9N5dhf1+N+wMllrzHF7J1lplPfFrWCAyV6vpbZI8HQnKOJLNnRzXYJCuOFUTCOUZw2ocU67BI79lMPk5p5yZma1QZLVrgKypM4jM0FZf3bMV5S3hCkB0DEuyrO3j12VpvzpZ23qlsL7c1r1e1kqyGyTSyB/sffXguHT/9dHj7j/gaG3KYpA9qtScsjY38KQLL5bsWD18+fJxLx6wVqPG0ChBKjULJlxdWUgx6z+NDJsiT8MdX8c550GeZVKZJZmuLpZOPABTG0uxln/2mYwkj8u4QTqCuEdTWLmAgmsmzlCy6pExVgrHiPYzECSgAi89ZjDKUQmg85E2zMwvu7Nb6aZilBPEw1sZyEWwEfUooUqvlUYZH3vRRI1fetKA/rU47mLpQdGAYwiILVAneV/EpK3oDV7SLuIDEC5i55g83CYQKCcnFNVbSJIm5y7CwwUTuQhfUHUNioRScif5waLeSEeMpZPvKZKLi+AHGGlmwEU0ACCpVOAWlNhJ7oPMeUxmMiecXWMqSYJbzVP8XwJktf8hYyXT+Sr2aIboeeZNGdxA/MbF0Cc0keaoiQ1hxsEUFn7P2RcygjHuinCgU8xMXGe6wN/fCjijWi9B6cLHZ0UX0em1/Y/P7AZpPKXYkW0HjgwGaWZ2gk9nREiz0MPjiGiOiW+DErN4/s5lb/tfH4aSRDHO3ykaa/iapTmn3xO+PJAV6B2GfDdWtgn8kx44m03odF7otnjn0FjiDENSYOKLCC9AJnJwBYyoIFLwGaER8q+2tDFlMte4UhBEAa2/3sNCH9N0/jTByxotqhiUE+RB9cXh0fHLVyevT/crf/3x5/NHlW575AGn1lzRJLcenaycNe9McU/oPTAtuWndmZmeUHpwcnLW29bNR6YoZ817Ziln3bsTlbPixlz1hOYj09WG7plUqWWdeCOe9w/aDuod63SzFXbed8JP9wDMS2GzJ61VbL98f/s8H2b+qd1z4DeHrXOC4brshsGpCz30JDKxiRIkmLH92uSoM59+XGT7lyHG33eCtWF2akiH/nsnQAy4E+u6me31nTb8zrFht33mYKXHdHIB+4ZJcQ9i58BZis1z/MNugW/hZKca/s50vjOa+3dQ1TdP+gXX7YiqgKoo2Vnq/j8uk10G6D917MVT+R137cNt+UFx/ZcO+yZlgqUYDNuAlz+PNI6PDmqV+1/t7SHa+s9Njb2/AVBLAwQUAAIACAC7klhTtvJlfk8DAAA6DAAAIQAAAHVuaXZlcnNhbC9mbGFzaF9za2luX3NldHRpbmdzLnhtbJVX207jMBB95yuq7jtZSncLUojUGxLaLqCly7vTTFurjh3ZTtn+/Y7tpHHahBQiJDxzjj2X47EI1Y7y3h6kooI/9Af96KrXC1e5lMD1EtKMEQ09mjz0H/8uFv3AuQUT8g20pnyjjKW0WWCcay349UpwjXtccyFTwvrRt0f7EwYW2cUSGNKlnDVZQXXMj8HdZHYRpThjOBnNpvdthJVIM8IPC7ER1zFZ7TZS5Dwxod2ar422PWQgGeW7zogYVfpJQ1qLaX4zH8wHl1EyCUqBCel+Nh6Mf3ayGImBHbMfDe+G4ws51VGfN+aEtqeKaksbDUa3o2EbLSMbqBd5Op/dzG7b8Rx3r3fl07gcQcM/3Zk5Cv8A8kubiyzPvqKRTIqNKegJZ2S+Tg4TJMHrh4TZvfk6CSYhc1CnIBWjCbZByMRJ8bv52sBttSz+9IdEaO62FOzVNOFkehiFxAwiLXMIg3LlfGorPl5yjZcJojVhCgG+qQK9YoavJFflNnVbhfsDH5QnHqgwVIh3wfIUpi5eD1i3V/jpdGLnih/f0eYFKGFfGL0IK2OFfMayniE9Y4V8M9164exwBj/1OE6phwkpmvl59dELnOCyrFe5Kr3mpIW55co7ujCUmFQkEFlZLWkKpmthYG0upOAsppCTPd0QjW/Sb4OLDzYZFQYnjkJpzboKNdUMmuRmY8SJ7vfLrrvV6B6QKje37mmc9w/9lMgdyKUQTPV7BQ/vCG7jXs5zhpmo+N6BfOJrcSGHCw3+/jaJNrBw1+RSONGarLYphtSWQRh4JQiD5hqHxbFNxed5GoOcY88olKKp2xxuSzdbhr/6ncIHJHVCi9Mx9Ra344QeNekZCgEAkattqVi3cJ40Z5oy2EN57z2DTbgts1ChQtvENtYLWGtfboXlIj0WY6ISio+rOxoI7xiXqA8c39EteU1iZROrXfpy/lYb1yZyOciMVv0ZZteFkGobo7+pgNiqWjVJrsWbJlIXm1brInWyhzGnqZ0R6PCOb/A4DhMiK6pinWV5z+xVCOZdOW6mSkKDp41iJmE0aKJYz+kYXOLtjNYSwB+B1njlDelfcIgFkcnzEVKb2g1ux8Yc8V2zExVncZrpMPBMrjnHNuDf+D9D9B9QSwMEFAACAAgAu5JYU8bh1z4kBQAAShoAACYAAAB1bml2ZXJzYWwvaHRtbF9wdWJsaXNoaW5nX3NldHRpbmdzLnhtbN1Z3VLbOBS+5yk03ullCZT+UCaBSRMzZBqSbGzaMjs7jGKfxFpkySvJoenVPs0+2D7JHtnESQgEpVva6V4wYPl8n450dD6dY+onn1NOpqA0k6Lh7e/ueQREJGMmJg3vIjx9fugRbaiIKZcCGp6QHjk53qln+YgznQRgDJpqgjRCH2Wm4SXGZEe12s3NzS7TmbJvJc8N8uvdSKa1TIEGYUDVMk5n+MvMMtDeLYMDAf6kUtzCjnd2CKmXTOcyzjkQFqPngtlFUX5mUu7VSqsRja4nSuYibkkuFVGTUcP7peW399sHc5uSqc1SEHZL9DEO2mFzROOYWScoD9gXIAmwSYLe7u+99MgNi03S8A72XlgetK+t8xTs5dqp5WlJ3ARhbidIwdCYGlo+ljMqGIPCaIA+NioHJF0ZW7I08NlUA+VQPBM0ZVGIb4jdqobXDq+G/qk/9Hst/+pi2C1ddUaEnbDrO2GCbqftX/X6oR9cnYXn3a1Bof8p3AK0rWfO9IOhH/i90B9evev0t0S4O7XA+OfNTndLzEf/XdAJt52p1zzfFjI46/fcMGeXA3/Y7fTeX4X9fjfsDBao4gwvndZ6bfXg1zFBZK6Wj7dJ8nQkKOOoNXfOuAaDasWpmkAoTxlm45hyDR75I4PJrznlzMxshqKoXQNkTZ1BZIY2+xqezShvQVcSomOYklVuv3pbpfabw5Wl18rZF8u618t6pXWDRBr5nb3f33tVuf/25Wb3H3C0PmUxyB5VqpCs9QU86sKLhTruH7x+vdmLB2arU2NolKCUmrkSLo/MrZj1n0aGTVGn4Y6v45zzIM8yqcxCTJcHKyceoKmPpVg5f/aZjCSPq7hBOoK4R1PMgsGp8MgYU4NjCPsZCBJQgZccMxjWqELofKQNM8Xldnpr3VSMcoIXGN7CQM6DtTBHCVV6JReqgNibJTr+rScN6N/L/S2HHjQNOO45sRnpZO+LmLQVvcFL2cV8AMLF7AxPC7cnBpSTE4rqLSxJk3MX4+FcelyMz6m6BkVCKbmT/WCeYKQjxtLJ9xTVxMXwI4w0M+BiGgCQVCpwC0rsZPdR5jwmM5kTzq7xKEmCS81T/CsBslzwkLGSaTHKqTZEFydvyuAG4hOXiS5xijRHJBaAGQdTzvBnzr6QEYxxVYQDneLJxHGmS/7drYgzqvWClM59fFaWDZ1e2//0zC6QxlOKJdh25ChZkGbmSfjpjAhp5jjcjojmePBtUGIWF+9c1rb79WGoVBPj/I2iscKvWZpz+i3pqw1Zon7CkD/NLNsE/lEPnKdN6LRIdJu8BTWmOMOQlJz4IsK7kYkcXAkjKogUfEZohPqrrWxMmcw1jpQCUVLrr/ewxOMxLZ4m2B3ijCoG5US5t//i4OWr128O3x7t1v756+/nG0G3RfGAUztdWRW3NrZSzsg7bdsjuAfaIzfUnSbpEdCDrZIzbls3N7RNzsh7midn7N0Wyhm41kg9gtzQTq1hT6VKrerEa/G8v7N2gHes081W2PnQCS/vIShSYb0mrddsgXx/vVx0L3fK5dGPq5cDvzlsnREM0EU3DI5cBKEnUXtNlKCkjO0HJUdM0eC42PYvQoy470RrA+tUgg79D06EGGInnXWbttd3WvB7xxLdVpaDparSyQWsFCblzYe1Amcplsvxd9P9/6LCTln7jQX8yYTt5xCne5t5tlGdSj17InECqqLkyQ7rT3xh/LiY/K92unyqvseufICtPgyu/sdiB8dX//9zvPMvUEsDBBQAAgAIALuSWFP1kx2VsAEAAE8GAAAfAAAAdW5pdmVyc2FsL2h0bWxfc2tpbl9zZXR0aW5ncy5qc42UUU/CMBDH3/0UZL4aIgOd+AYMExIeTOTN+NCNYyx0vaYtEyR8d9eB2m03YX1Z//v1f73reoebTvF4sdd57hzK93L+Wp2XGljNqC3cVXXeomdW9zRPl7BIM+CpAK+G5D9Lf+XjH0EZe6I0jfZv1lY7fh7aLyvGtYtLwkIRmia0nNA+CW1HBf6qZHbO6pSRU+ZoawyKbozCgDBdgSpjJePdvpSPm2ANxhzUBXTFYqiYPvhP47CV/HMcjINwMnS5GDPJxH6OCXYjFm8ShVuxPMfv2+HS670EVRz4pi0sT7WZGcjqgae9qT/120mpQGs4xx2GI3/0SMKcRcDdhILB02D0D1oxbha0RuepTs0PHfhBPxi4tGQJNKo0mYa9sF/FROHVqGYj+IkzsDNtyUjO9qCusUK5lVccoFSY2Io00cAOEuXIlqlITlw4tIPk7Gatbdu/UXaMboRq+ftX3NvhMo1iVK4Z1q7Zmri1WVtzuaIzGPJy61rUOdUXOCVScZHQJLU4Jzdj6p3Gzt+LtJnagFog8qJ52kMBXTQTUDOxQiswY1i8zgqtSOfj0sZrsW+O31BLAwQUAAIACAC7klhTjKgjb9IwAAAjTAAAFwAAAHVuaXZlcnNhbC91bml2ZXJzYWwucG5n7Xx7WNLZ9rdNp8sZnC4zc0Qb06w5kxVC6UxpKY5aWVNmZakoamVkjaKGGYICXUbtjCVaJjWmdPWSIV5BvEDpNBiYdFFQUclRpERFsS8ICLzQvXPmPM/vPM/7e9/3+b3zh/Kwv9+992ettddan/X97s0/du7w/ezTRZ9aWFh8tnXLxt0WFn8BW1h8Qp4729SyFrH076aPGQm7fb0tytpsX5i+/CXKy8/LwqKCDJreP8v0/a/xWxAJFhbzms1/M7hxxQctLLbVbt3otScpfLTXSB4JIsg0esX3WzQz0nYRT67mzQe1Ona3LN0w8umNE2s/yTlRnblxy9cX5p6/fzD9amPglpazXTZRDaz92X8bebjS4dL3lnxgddqCadTimB/VHT0JboaeAMmO/LKyACBpi39iIgEOlAzDqMm6hvo6HQcxw4TI9m68+cP1TP8npo/4Bc1mmM+WpIFMH3e9LE3iWZw4fewzMFF5gfr8zBqykOsvnmlhMcQQxV+rcXw08Xt1DfxQt4eFxb7wNNAX949EE1qrk01dG47bQautZq4nXikUcn/QzbGwaH0Qv7/S1Y9Gvqiab2Fx6YJ9xiXHHaHyyMJe83io2tW7rjCE3O31cyxsBaV0dh1eI6UEwRpfPhn29dRm3wTBjFaDkp+mxY/48fuv/x4doasvpVwp4OjF9O88Y7udLJ65Ko1jIFjDI+S+LXUjyjgfhWjIBOlvaaAifnx/ucWJgfGYWVvzeJyFHoWLodO9EgIB8De+9H+ILmpv4dqkgSIblLxVQf46zQSZlKL+pdkGamtlEW9Lu//T1x1Araq/KU4vXB7IMXxlj47lA1193QyaeprHCdN3RBBqWLQi90zbBIRiYJXU+oZd1EtLcAHJoOnAcnS9HWq2urFjPnH8dOkmoMS6plYi+7pFN9AVRW3ERxxsWf2DIP5aSp8UOdVeRCIBLE9tSgJn21wL10z8DIetNDxSF+8AKmJOZ5BwwOJprbahQF7VyCaKNkO7KY395+J+DJc8XWEJdg5u+f5aCtMQKtEKh++DIxrqgaHBiYMnPb0zq+QVSsNzj/1rX9hAcwRk98KGVrejYVRRkZ1JPv6mn752kh/N6feWd4GkCBAQ358RMV2VrJPV1wKAzebB+jpWmNUB4LqHmAgEeSYpuPMNk1/4I3vhUobU1S1W9QDo4iA5d75DFpMvK615DGQZsyOjWXv0EMe9YOTCwKhu4POjLfHXWlysdw/WT9EbVd0dTdMsWUF9XVlD+G1qWNbAYJ29YTydrisjpf0NZdReqIATV9Bll3BI3Gyv8FxxzkkfHuGgpEUVw0/EjfCj3HPEG1V8AxC5sjnH3dAjw7In80t152xLRyjD6g74PJOQIr5sJ47QK8PAZXwAGF1HKBDKQnianWlEWgJECtgul21jUTHzasaW6Qbrespsk0Wm9dEi2nq+usTO1wZ6cCJb0SIUcXQRxrzS1C2Nzx6c+jrjRs4ozkMUVXFelEBAPMvZhLBaD7gsUzrrDlXkjEqJPDRvdK1TSm5zKsYecVbKwLkDA2XkPO4lAv/ZVTYHGdGXZjtQmAZCjEctXIxaeHkUFZzl4KN6kIhojUpmwUE6JNW/tnKfYLQyWJDYlcuXGjBiTN6e+Wt5B9gtS67Bd6hWiSedxRiqtLNGG9wVXpCfzcddFvG/P6AxFEvmoCTO7Z3cM/3eVirUmfKxBDfZJhYyXGAQw/0pVBFAYLZVICncgLGiFPahRzvHlqnDxpaJKPrJSwl3kJxoi7tHc+6f/ppWyt2VBpKiEN9KUVZQxE/tGdS6GH8pxsoFUPVAMyiVUytFlPt+uEb4DpZfF6NMuhQCKrZlssdGOeP0MivSCooc3cWETGGoOHdEw1Ctbt6Xw9extTuthm0WQcDdqC0LpDazauKIk3lBsISzPcQVIlEGgL/GcSeqVnHp6gxL52ERRccYqy8mXxSjFuziH+VF3oFFrT4f5dyuVA1WjJRia7ME/Q0QCl/WUieQprCjOBjCkaeyI9C4r6AQQYXlymFRQB+WFUYIc4sdS8adJXxikXmjJivrZp2d71fQg157oDKU1QrA5FFXU2Qu9CLIz7ydVyG3Maw9qhLq33eW0cHRJZb2GFb4HVo0a24o1ugWqF+bM6yX61r3LYuLbHwmLnI9Vpu1KUG/bBbgvQHj1pyOjABrYolWU4izIpA+RnCA3cdJ8R5SKqdY0OGT3w9iNGv+sZtFlbK3ASot/OeGcDtfAqtGwdCFFJmEufY93FeJ20UiHhKb5On5RqzU5HCp8rWEgiElo79JyeDrA1QCtyDPwhy023wXZIv4sYspaWRGss5k3UR5ZK5FbkHkHDx6ftaucIG00kM8HLWkPSNf2LScyT/gIRKpd5XR1TTmxfvthbkZt93LpAdWgOot51aWhxLBbjoolbUzDsYskfSF/bzQ02pXaCxfKsXqQ51vOkomBGuGo5a3h3AFiRXIX2XKuqjlMaHjIrFc5zjM3RXRdhWlUQ2tsZ28DJJOLqPOB2RPCgXS3bF5CcupGXlw/wRWVG15SqGfKoLIZvJkpDRLGlr+gS0WQw/2X5i1DbEadW03Q4ZCZEV5XUjdihiptoIDTY4Z+ZUeoDvODVsQwRdn7Sbk+TmB9yPODsGVzqawADStEPPEe+ySu5hsASaMF4lk+4l/lttBN6bNlqphg12fSjH6s+nIICJyKTVFSvHazLgoQZS7E6GyupbVSwTFjpjpHiwLHQ5T48KaUx05fAeMBGcJiOtKF3ISrsHnCwlQCiZMk8JfozyO1ro7+ZzB1DuP8OWm0OE59Ehr+3CNfCCHLyUGlIUW+Io/eWeMMkLtTtLy7zLI0gMlMQIp5FBlLQ+OCL4VUwqjYOrxJy+IL973s4rCNe5RlcZVlfQcwoWNcWxh5Cr4DigFXWKITSBQATjuK/4nR0XXo2qzFL9SZtzbHR0aLrjuqRDsKfDL8q/EhN32fKHMN+BD3YZMKwyZSUmdVgYjBkXcFSIZikB6vci0R6vtAghUeUFqhZ8gfr/G7fJ9IiGzGk6hUOMABaLzJe4XAR+TKUVlhjFMgSGFmKsP6CoQt4soCbVsBd4YNtNkqZTer7fKh4+ONs86twqfBrL1FcR7eYJMaUno7X1+GG8N3b7HGnoF2pza/N6uHyfcw05ff11Slt7ftDG1v+mFM9IVYsrSIaC/br0t3/9hvveNdnDYmuhhCf7m56dC7aUj6o/6Hu0OsXcZNacqWqo5Fa9GvicOH8z7lnvcPVpt9fn5PaJmE01wRdPIl4/Pf4d55DvkGeH170X2CYcJI9UeFs+SXqOpUJtZ0KWgtzhMFOjU21FMF6Bb/oMLkfT+pnUcjd/W819vXS6EfziB6+I00PnNr7t+c6h2yZFjr3ruO/CfNsu68jdgA6m4warSOXZJgr1xRH5oUFzSQN6O2+6Fyill8OSl0LiModJ0M6vb3hrfP81bqs9X4LEJXiSedM1Xq6/4vh9LlA6fzh76nZCm7AyNuzB0+32n9fftT3bWuKuE4mpaKNMOHU7PK3l/9Uen7qjbwFr0ytOpBeIX2uH9tSay+IUL0pWTmwF0/djoJzddIcQVyWnv+9wGDydqMiyZcZLYvqFLHkD70yDyLcA6QL6WNnyvCc58CryTN57YARqrE7LXIeRrCoVsfu7p1LC4ooH299edwL233l1PpN1rgjKfTnwAIwSkaO9WfxPt8Vt7N7M6tjwrRCc/9G+ur0MvgtwUoo+5mJaXifL+wwZ6JYKWiv1xNPlCjV3kj6P1aFN35tOHH0xfY9VXUqPwE+LPHmFJoKdTqxvyY8vszMx59Zrm1MnSmvEdNEJcpTByOwCvn2e1m7ChN+a91oOi+/NDdH0HadxLPBVhNqgEzohl/GHvLoZin4MTmZ5X+qHuGwKiJXl3TKoT7HOoGfNZFzDfTN0vXepv0nSEJBW91ovdbjn8j0Ua+D/WKVL7KN3zSQMxlKZ79MfqWyHGz7bkD8iH/tA2exiKDfuKybQ82h+K3yiAz0zTHq/rMgUkU93xqyW4jS5s2lCjanwQQl7jpBYn3i3/t4ahEbA2q6tjiz5e1u/GjpZUo+8+qjsXW/hvem/Lm21J0yf+u0UTyoy9+6g76I81Zl7TITPThMS6yx9Al16vf3nZFy7uMX5Tlyh/PGSaRR/qNMeSRvhIu8Cp5N9C4p7WDc/wia7/CF54sSBYju7eY5KL8eLD1d6nKcNKmPuot177s6V1iOgjb7AjTl14mKqzlFYw+755uPc95ERZW36HuM+QOfS7Pocf2RYZ1+j3S+n7KSEZL9UeU4ahpYYv+ZHfBbtS34nz9bmyt3r1evL8f1RzFVYuvFGabqd9OLS2d/s7t+YqVKPi0nUNE35BjaOjimCP8bvJgYrkcX1pUQG+jmUs+VY7gXLMYnJqRn3sDS17sWM9LLynx2Sry0P9k+b5JOUwobO78IPlOHWx3xsada9A5IJMmgztqzu6kPBUOlFTpqBZzgvxyegRRZIJL4YxfZ780URT4g16Z7aJ0nTQrcpHbdjJSXz4oUdZFIQ7ZdZxla51GbWxrozN3qPyR1wRNf88EsqQWrsFEupH8lKJXUVswXSnl11EV2As88XEIMbMtAIpUcshpJsO5Hq7g+1qCm+Ct2YS44YsViPYtBKiZ40dZd77yDSF6q+3hd5EUtCsK/cxVmwWFDSu7NVj2fLeIM8fstCIHJFnYJb4UDLi2yJMPaSTX4EhqErBHSxOTmSuODdq982esu+QnS+TeIluOzLD+hh10iUOTnPmAbqV3BaD9OhBTgw9HSTuE/YUxmyTEsIY8vF39smMiK7Nuh/b2NJ2igkZ4ycilsi4y3nyFXRKakJmtuKJSLwN8VLkScziA0uWqCliiijAZs8gRr4mLtmdhY69cJ/YKKhsyEdR3ZuXMEvsowkcN6JH0hbcFSB+/1PxL+qozCDPC9d6ovRs4f53vmjLqdxJ5/9eG76Ayc4rkPOAW3gOZLhqp4CPn0CO0dlhvESgoioC14gMyuxdBI1JdpcC2rU053bH0+fcVfjn2cO6h1LpwB1FlFgcoggN8oxdHP7eiNFO7RRUhThkhLIpPqwxomBGVire6jmqoiH2XhiDEskco488xbeK7fxxjWy/Uq3vshDB9mLFOgqF7KLO5mbzTYpqgOiEHXGl8+jvbVRjNcyv7AyDXnf5NhjaILoYBT14NyuymvjlPoTcMDwL+0ojwHViqNR3Wa7np+dfQSQj2meeRsdFF9hk298IDudMN1quv/MuCgyINiBb5IgUkSd8F7MBDjJW1gomeGS76u7E2p2waaZHASENhLuDeMa0MphsKYgpJgl8bK7n9Ht3v2QcMvb46i8luMVxC/szVB8spoup+OjQkppOf00ZITZvdAWFT8Q1QqoDrB6j7l2hACrhqRQciVVmN29wrfQ46ij7xcSIqUSawIiFsJutgBSj4ke2iHN1fL7l5xjWSNUo2qn5J2QQg8L0jXwX+S7RIT9VnfAHsOLJO6cwpspehJJU0qLWhMVypitSE8myutuSTGnkkdGqMXTvcUvgfwN9+7P5/61mhkL0HNb4cnfCGoetK4ybX7727VHdd9pSOrsbuXPLbvNTw9fdPCJucFTd0aXgiJQKVnnWscvSNw8lzQMNRR979uXrcJRybt6VT177Mf3xyYB9r1bb5Hfr4z99PQ5785wdJ18vdNHzuyteT6lZtNh11muXirgxs+jufzpoowmcdri0lBJBxAFPtsHCgBv2+i17YQ3jTY1qvz5/T8MEWcGWaRvHldGlMA/9jQ6fiKm+4Xu+7Hq82EcS0igVGQ13eOK9+JerPJEeanI6R3Lp9CuUd2TRLyG5oaAf0dCZ6X0OPmmfyly3dwb2DaXbJxvGkk8mHHoFRqw23ZYZCooaDS8AKsgpczg14+ybdrjf52AlX11Z9Qp7J9sEc+r3jIezqlTyGlF4vc6uFyIIPuzEgFVYIlwjXimggsDZHOeUU0PShFmKB7EQ5O9k7xieYt+by6aQkxctJvsO+s4IAY1sg3Jaz08efOPRtSxlxpp1OFmcpxi5LwKDo8YXvDX5OvF6f2Mz/+H9GoNhmNCsWfMmivfEyA3fogoMkpBgPnnzG5ymAPxQqL2fqdmUSdtUQwzs870Cfi1A4nywXfLItlJmo37xq2yvxpuTs9aUXAm9xPnu4wWlaHONE24cb6Y24BvhbZVSOD/yYq44oR4T5ra5JGaVbgjVxYzF1RO0D/yJGHWjLqCRRFSaLJGsnqs2Bm/qYkz/PXu+p2qaAAKmN6WNRKi6XkbOlRKFowGZ2TqaFD4Pd3zzB4jmgQvwwy+SMxSvUu3pUw0QESq5Cyvq9w6nky94bWKNCWm+dNUKrsIGOphk5h1MRWG/N0uiZSdrZSSDrF7RS9WOy6jR0GLm3vng63YLqtNANpAvbebdVBbZyT1Pa54HEZPikneFCxgjAQypChV6W7EB0xPnruZ1SH0Mi35TolHE17aT20JzZtzV2aUY5WUwkCoGJkKdDIf9ThHBqDY7rTRd4RFUDEEeLGdQuBfueYcTnzfbv4bTJXsUnjJx34wF2haa8SJsJWhMuf0nbTC/33v2nE1plijOntmzUPE7gyB0GPPIZ5a8KiteuYOUDs/p3xSHWtCEe+1IYaL4/stRBSzmXDr1Wpay9USlk05aF2ANdX/5KK5PHGg3uSYNVDJ9eGO0FycadSLL3sZxZpryxhzTNJpbZ7ro8M08l+XXv3vumCuKWwTN0fFcrJSuueLkUiru3vTrxSQy0RTGXJiYd13/pSm1XY5yGsS4jZlk6K3TddcobyycP92H/QVkEmHmT5CX8n6vAodyW2h1gV+5+w4I8298OT/+WmBmvg7m+elCG+LgZRA/ciQ0857mLbFoINZmRe3NsSe3qPyaU3uwRzQjZwnJ/angedrsM3vmg5V4xHhUVvydfu++NOQOftT+QWCpD7lP4rQraIyisXkVL8qia3cagzdqHqf7iXkL9rstcBTZmziSaJICUeINvPsmtG59xXA1WBIHvYpFuyFbqpb8rNye5ox0pDNnL8pjmGEu5diSwnAML822+dKjdrtxd1oFr+LS8bDm1D2Gv0iV4PW5EnTWqLRu5IJ82MFbDzk1vZWPIdS19Xuv5JytbPiMaw2dnjB2GYtsnmJqs3hVs5wdz1RO0Uk3rxpSMzUL05wdD+u3th7A6Qv7m5SUdbH4Qxv9peptq9e9W9vOCxxBE5AnLnOLjV+iPFa3UDEQURRnj5XKZnU716/eEoyJkAaXTD/37mIfqd05f+EwQS6XR9orixy3SabaPNeCBfXCRdCDuyJgbPl9kj7yU5bfSp8zPYVA8sKfpQDqlZZ4jJ6oTAqlpMe3i3hYenlB68PXYuY3p+bcT8KpvExE8j4+TC9a9IOpuCJSvRCDUfs5PQz3zSU9MiUgjHe4GDEWrAgdw3YpGY16LHXEuCmd1u99m3Rsn6b1lDAC2QKLiPnMandFA1zddR5N07UYgCqbeSXEb/4y6fx62arjHaTcryodYVJASFzBOX2tj1kjcFMrCqZgD2e9TMz18rZ6fksITw+UcB1ICyPDpF0LWl+nnuNn+08dVzyyP1fbHiLI3Ad9GyWfyklT+rh14EchEQU293reBsIiEXjedOlCSggx6O3kprryUJyOyulCfh9NIH57IPbdECORzDIZeFVBwsetfJJOP/RJSF6oevkaN8K79lGO/lfmL6DDNMU1WIpiLGpl1dsoeyXWOPYP4xPz+HHJz0OxngGXz73lesd0v2ENFawTwqFY0uj9eiqt9de3KfvFo3D8i1sdfBinAQ90BCkM2yo83wToUzd3NY43gUqp04PLscaaTvK7sq1FCUl7y05nbb0hf0v3sr6t+7/WXPG4OVVWkBwLdNCJicDgBf8yO9L00a1Ru9teXBG7cUNlxLDX1L/zeX/TqJhJz9Q0KghxAG8Vfcv6C5gdsp42t771avmbimezKQgsbhM2bXyCy0loSBwTvStKtnQvN4/zDG4iOaoHZj3Wkk26IpgNbTEWaWJBVPNCOKGz/vDWJ9KXeoX5DaSAEAv0qdnqcPvpZ3OCSNoiUncP56JZtfH2zak6vnc09X7utz4CuG5k2Jw6gjzVCZ6iEQrxBeUXZugrItAjy0kDUQ0viyKYnZrnvp54IF8oZIsQ7DyducdD9JOzUnfe+BLZ3rYqbQPvkYMg3FGGJNQHmhV1l7ADVTtu0k+4U2xlsTGPo8lL9pfEjib3SuvrafJbiFWn6xObT+OnshIqavxfyycosQRXTj1wmR0i3s2u/4XwA3/U5odBLeRsZZymIg3jllEUQyf1XLN18Tlr+S0mLPxQ9kV9wh1MA+arI78RJ8CkiR8PB3pG7kfYjKOTVadeyUoNsIEefEyd9ajuvv/s+YiXUdbl02M/MlD9OWi3zSrdr8vhR2ucTp+G5CqrFXtig1QP+TEwn/SG1tEqJ24LoyF8bNsvFVdc8tKwt8JULq80n7CyOVVZPQIZlt/z4llcDR8fxGiy/+Ee6UCnXNuYNhOx5KLkclb/9+F0KiFrIMr6MX6z9+xPgfGlgoMtcr7+5uVu1OGs412CdwLvnv0X1NEIIztVaXkaMuUCaZGjVmed3Kjng6v8YyPSPgOqrH9w+01Zt9sqsCs8XDBxHJGztQjZdlrbcPjipKPuzoZ1P7zRtylqrhRAWrwdpRirqRU+afiT1cjVF+3pwUwP1LW9RG5T5UiE5w0HNRNd8fd8vMa9TXbcw7WU77Z79gJ527nzb/RlqvwhGOeDnS9bT8bwTxWzy4hDXtHJvAqK6Bbk9vC9jTzFkdoSTojDuTuW8zGZ7TOZShwVvULnNAeT+AbHflMF76ePOWk5RxmTimwDpAhLE41hQn7mMSxnmEwpPYtrBO6c7vnmdLoU6CJp8ntt6TX0b0Pd/J0hq3x+8kMvWm12Dgu1W2q/N/tCCCzGlGiov+TPIpUJiF2BaXNWZFxFUigsuC6n3yc2SBHKS5QmscIKnPu6PbkPiHnsjFUPAzV/L75lQuYV4jbnad2M02+Es4betPxCaXkyUfC5o3g4yvUmhIgheJztvGUb9VS/lRLYdg1/N4tPm+S9M8/XvSmou+Wx5Vl/4Gz/gV++vVVgigoX/OG4xFbh9Y1PeqT/Eg0KksdYHV/4ux8Fev22mjxr9MoALYHz5qFVzMt4r/P/Tzw+G1mfBpIYDeqgCJySHkjS2rOrtTd8jUnAHNKU29YLuQmuMow5ItISiIj38TB/g4AGBy6bypLpEuOmJ5cvJmyQJcl76G/C7FceyKQRT3gfMmfLejImk9mmfx90ZwlCstrq/0kZ12qss4+F17y7zxyzdcL3+sz8DjmlMHLnJA7VwMfWC0LeB+c16SCBp7GhrTqUGfud50fXTBlp88HaeMRHw55rie+v/DFfl/iu8lyU3d+E6ng/lyX426XNqfzbH8bwwxvTQJS97wV0QT46YwmGlgpZEe+q2asLbaDIwPdimRS+zBlZe+dPQH8C+q8DCuPF9z+laiKCqKSXoIdovmEqw3gNpy9WuiqTQsRl9R/fDcwDw3UsIxp4GOdRP3lKb9RyjIcAY4q6Tc4DcF1VlwR6ZllE0NiNnigCa291maRdOdHODY6VE/J82z+Ce72g39vqNyOgUdANL4zGhq7E7IZYr15d2LTl2hARvdTOMSbZyufNCHFyTN6rQOz8umcTxygxPu3gE6weyFUPXRbxvD0pVeMkJb2gjrlEwGgo4I1yVEBUoFGxio5c7MJcwV1ZE3uBgqrNGgVGDU9JhoxknQyTg5ZO5IQILh32KDBVEEm4RlNuAHS/w9jTF5O5cY3kzcKPEfsQZU2Y7IaSRJ1QJMPgPGaegNRNWv6joUCJV/GlI0H2RdV89DDfxu6gKQ9vLYswVS6DLXev2pYmcoCJH4A1w/wVuqG1rCuRQ3Alnhf5AvcNt+xjOz+/1JwK0U46d0j6YdwWqfLOmZxUYmxAOAxlHKlvgI9i8rQYKzVuyKsxbhBVcKu8gVpJKwOShvXmoXOZbs0/JYrLbnxssvxuF3CuLidq6WC9Tur7eaW/iqYuFR83jaQ5+hNG/CWKoxyYlwiwURwpILXmv8KICiWM7CFuH1z/8aJ7XDIf/AMLDtJDGhLcdAxVaSjWNMxsEF8iXoDiCKuW5NbY+ZsoB+a2pK22zf508D8pMLs51X3bEs/cnYqAkDFxHZHlb9WL6s+nSOkBN6XkL3LW9n7DFQCA1H1oJCCWijY/bFBuP2VLB+6cEg6UkBdKbb4sIW6YXGaDK9zUFVjGKfvYb461xDtIJuhgMW3T8SOsOLlWCmddSU0qMfTOZV2R5wrWB2PzkBEqGqxouiC90qi8bNnF7AkK6Ys4oknCsGL441d74PQoqu06ikt5MTlCMvbP4js0z3oY9GfI+RPQ/2BAG4bivWTi0/ZT1F/ssflRH7Gm/gCqpnnowD+XnOfsoO4qe/s46Jav833/uZI1MTec6tSxwn8lrE883XWjHTRYSgXLNfvbKLeihFhmmwb1Br1oDTLrWNf7onbRe9FvPv4vN3dWpIFIyuWk6y504KgIJXyt4uOt/U2TAk+6y6iQFvqQXA+t+lCJXh8p8NTwh8qb1fGR4m5/ZMU9H1mw+CPr7fzIclfr/pzwvzAhFFcbb95/EODv0dsj/JGqj5OwexsM7R/coloMPXhS/8iHw8I/O6lGAuw5Eg5+6HLULzohqiIs9gLmrJDIveNeKGQEAgZxrC5tHbsEpy/5kNJYguEv+8k9OigRGnX3UTczp785T6IUdphfrv+4iygX3giChersqnzSQOKC+/tqy9PMUl+xMufrR/YZnaiTBYQ+lQr7LfOW5WLzRoog1PjOMsHO313IKaphreVq3vdLRRR9AAsutVmImBKJJ/Fd4ZlBIepOF1dHXc6AKC6aIRKwWwagJk7igQyGF4QVvDga8IFW0ueBK7P6VK2pkLJJ078RirhyC0lW30dIvALpS2BBhqoWCFyWKfErfU5BxgPK+PuWcsuYHcwH0hw0rtGWExP9GVjpKtfzBtqklSQCq4EAuLgM93v3edpszImsGZvcM/xeofNsoIMbxhGOUY97usMps5KsJhE/RR3emTYDtWCnapWkVyAdCS2DoawrUqw2Zu6abYFzRwxS0MCCJRnTkOlQ8XClfxqIL5fr5XyWwvmu48V+b5x9DSP/wPsFsEsR75AxBDHI792FSo8jzlDuJ1v1sa5QbjlbHHZqCp15Er8kGw1E3lZLqtEInMp79udSrvWwaUBAT+FFCog4T5SkDi8JuP1+9Q2bQCPmIJJEgk86i3rYEHbVozLqkZ0UAs/F9gfEcxh1b5a9WzGVVR57oryBjhfX8eKXCC4Vq+mwqPLyaTkYiN+vSfJnvV+yhyX93jaQg2uoqQkrRFH9kkWug1pIG1/eVTR92Acq4lQ56C6e9C7oL0/Z/D1PT3HwUj2s4FWBKp8JBkz8CWPzCUSxihv7GRjTqrTmTfDFXYugg2y5fUcLQ4sAdwX2GWzpxIgrIR9wC7aJ+T2qKg4PZFdJtB5/5YsPnoyAlbsUFzNFoAlLax7gtqNMoMIbtV1zcbO9CCPIMpNQfGA0V+C6hT9AkRTttI/G9diWjnBSvvFR0SSZQkLBDx9yF86jXbKg/+aYcO71O5Yy89uoIUa6vWFwLw29vvEj1t9k3nEoajT7VWlUAW6oTypmxknEh2pXB32sDnef/odxOLk8bbaJt9slPfMIak6P4cv5/d5l/HGHiyd/2lH0XoDiqNpxk2+/6DuxRIS6ujNtliJFVB9k3iQZRJewEmSJzakNBgaTM9A37kD5zHpH6QddZdylzsjiCFhzqlRqfrdSb2N+v6dmSIFKv6JdH/DL1n5vhvTyZ7jLytZZzalPP1iA61Xx1/oKn5Z+sCQXQwfVy3NElObU6VPcSpoddBBF/PJ6zNMXHR/Fnj71M51Cn+QTTk8HaVCZmqPpSEqEIXg+2DmrBV3lJKXvSPqm+cjHfY6x/8xC/19MaCIqp9qYXHtSg+YD9nLHxHX4Jf9TN9f92fxn85/Nfzb/2fzf2jzigcz6euv5Y+s9jNOTWE6IxO/1aRbVIvMbtIToNydwTB2QWW/P/JgGmnXkP7hgmiOpXyoKJLtPnO44TU7BAm0S4nEgN8KouwAju5DXkTeQ7S1c/clEaXqQUVbE9HhJGxLN6u6byVHnl6r7X+1P+0rQiFE31nNSeoHxSIFEd6l6bJtubx8Fx1ERw8QhW7bsDiM3poEE+gFykZG8nuwZN8ciPrxySaxeQm+u19eAFWwKlnLtpxkCIFcdJxgven1oKPkzsHNjrL55bShug8WJyewoSLVBILpUeaZXlO5pRE4GLwrtE+h+fCUUN7w5NeEyXD09568WV6D+LI6hwJBOUbCZ2Kfr08qKCDVvz/54y+2rEDMt2tLt/1FrUOkfnxGuOeYxWvr2mNLdx+cM98sbOdUdA6YZBRqh5upR3FDTCwb9nSJ9E3s51mu5fVIKA28bH24JLvM0MU10xNvTTxaZw9Yc6+OUiO7ho3dxa5C1BkvwDuYbBM3x+69uwI7dIQIz7ZEEvVzQ03ioXjJ1jhzeW6b69Qsjt+MoURpkGN1LeulL5dSnPmZrO+h9yREylL5iqspTp1bDZ3OAf0jCk8+ju+NEkZAaOAwj9idp1YrFdENDC5vl15XLLEWJiSyye5v7mByTL7kFk8IZE67PGqyhSFIaqEjMVhobv0abuHHTEsTNRvMh2g7YdBMnpL48lLdgKRPBu75mZlrKzoQ75q1zyZ9BOsPg4bgImf6K2lQGZm9K0gQXWtqFgMb8dKP4s7cSqWAWOnNXJoWAsc/m5t/zKROIL+jQXdURmRcHZLVdsrrqNq78cJ4QXXYDHcJkZT7rsXkLJDdj7tYQE2nanwVpP/AUe46iXPx7WMHFcsGarjD4IcR2UZ8SZpB2PKie7mwHGSBN/N+TnxLzGOjKscmlTFr69q7luqGJoaMi5fGLggeWf1dqqtCchlY4TmwJ/q3mIZzpNujr+MF07+Tep7P8hOd9PC8Fywrf47w5emEYnEgjRxZ4fa4Jzrn2a6F+LVp8sFd2X8kABlr5IXoGyiL73j2G/mdh4rKaNi7K3jCdEERSQiJaVNBi5pHeofXdh0RiW229zbOec7bQ9oznyNjRBBNxfIntpQboboMXnG+/zT03D5x7vHftdfmTkJ2MwfoH0hVTeYP1T/mKMhczBJiQYs8V7tv3lFhvd4PxYtJ8MnekLkJelx0ii1xBKjKY/QwroPKoATGj9TSTLruEddzKF0niEUxen9pr8ZX6Xc2pr/Z7LiRpow6oNZPlr/wWxM2ZcaStd4/9MmPbRcLuruUzf8VzGsIVQTzCQY4SL1czUl68sA9D868eZ41mYVoJ1ZlHtwA6rIZxUR2tWiFC4+2H9IHhEXar6BS0pmElRbRXcjxMc6mDtMiVGkXT48XvTubNjnZyDB0uukG/oHCFgU+ffRqyUZQBSLkT1s2pflSwDI5sAeMB6vZWacpjxnQmgb2Ez0ByXlAcYp/WPazjga/JY5lj2uqHUOYD8E1NE6tGUXaP9dUaZAsuUIw9Gm7ID+a5IQ2NvAFkUbh11LNHu62qpBK+lJON+NUKKD+wUd7HTgzhut7UGiZVIjFPV9NAesJQ7++TVLgH4iSHdIXkoF2S4wGalNuLtQp8L/vdacfgaC/WHuJjyTeaeceJv7HVM/nHEb/CqH+r5CuQxa9c7UsxHIYnybwr5MR13yGLOYdbwT/RCLvZXwXzsc9DIq6iq3pIYZqmSkNsQCOtITyc0X3oKVrJ+Bvw+83lrthlaSDApUgZ5xdN9btI4mLGDjkgYLEJYaoScCmKqkXCZp7EiN0Lewr3GBpXgQYwPbvTPssWd4jIxQYsHkyLtH2iNMiNq0wSWc4zS+TRDuWuZD4Augp4o8NRNe3cVWrmNsC4f5nnZh1P9BfzQfk00OlRZ6RjRlMib58Dd0VHxg+/PThQ3xBX1QKVdAkSEc8pX5ROX0xtWbDE/kZntaQQ7WSSsLLRLi1HkN0CoLKyuUHGvjR3IRKcp1oVe6B2J9s6Uwrm8YUlnJae6ohdivqYC1IiwA8U36n308Qe1LMfgK83zpztitVBlbkXN6Fezpvk/c40qIst5/GuryNXOepuXm9YLJ1oz5DWKS1T3YVabWVSGPzG/o38+/q1Jhl3s4zKSuBsllZfM0q4xKv6K+aO1hccIghBqCvERe59GPuKaU4pkyA1Erd275nfnHqv0rVn7dyWpVUQVUjl3TDGkcdbOSm2lc/adK4w+RcrQGqhzlMkElgEMyNiuhnVo5NLna0duatmZrYMtE3wGdqE1XTKyaZC/c+2TLjqMG2yImUNkh3Q3r3cibr7F9gjZSpCXsIRQ9R08c2YuMaYGj/5Wv4mLzY/l/kdAD9n1dbr0JyKf2zdyF2Z0SeMv+b+xfWa72n0UHiCgxE6hCkhxti4bkbMlUkE16NcK2lK1ejtxLM+K9XUKHS7Z10WWkroXASNwdsXao1XHe1LUTRymD9w9IAmCd8dhHDf8qTuVb6peZECifi6rJQ4HB+D/+HFWpo4Z+0KcSgsFP20zq/U8m/4OaC/mpCAqiu3kBNB/LCVGRLI7gRW+FnKtX7MfkQplbXX6rdtLPZIQEFhhGEUMrPTpy/NryNOADV7CsaIs29vHrI8yNN9p8vRY3H2hdPikFB1HFpfEY2WFDk/OrPQ067ig/xnwoMk3mPeSfFCkO51dsPMMI5cqGwEKjtM2EZC5DZfyU8lYFvi+7M4C3aJQlJkScCzY73x+zXL9kslLIh7Qt5ufSfGzbm1RY6ySF7s+Xm2eX8TpyAVj+Mw0kB5fekr7KnddV5YFvkwWlLTQ4LDfl5IcjvwQYr98ammdvQy6JYWdE+oqjaZ5ZYfTyU0LcXq2KptiI3VxO0HerE9z3pQ/SJtj6RmoWQrNKP3ChXlUD898ZP0kxrIiQS4SJcrl9/HlCrvZNgyIcH0Ad+lu3G64x3rf3O4qIM1p2pt5kgvW9L6mwrV+wlnK0nVBqcw4gh+lX2VNQC58D6h+0oMKmYQ2V3ZMjxgb5yS8xK7Zo8UJsJzYdZ8rISxl71aXG3RWZiY9+Qbvn6YQmMc6T0UCoBrgRMOsEktxvgXGVS2SZ5AElUugWVMOoI6CSFQYmiNVbFUUk0A/1Yy/USEOSt1WbI5sI8dVmMKzTR1nM1aioRSrtCVN0h4SzmWl0OMnLPW0Bzul/yTTxze05nQg/FZDk1cuKqig8KZlnaIOAZABEwNkOnEURFx9Ed7n9mdZWakmZFPwdISg5vYz//vvSaogQD41K44U7x/DZcyrEawv38oR+1v77Zv673WnLrHqPucpgiPu10zFSYMuZp7b18OSZRrVH3JT8VYFdU0fAaosi8y44LMXi3X19t+2qGgohXNlY3hgyJuKNF2/mLo4ADyK01F97vcsTbpxS1K2ew5Nktizut5WQ6Uk4Ap8a2UJP4sBR+7leIQyH5eyrF+5YRyHjhHSgwVi8KoZnii4Rk+tBrYlfqFJmDEOK/BelGeIR8hDJmGhjK/d+KoHYzCwSgl0+msnIcVJ4iljLfYntSp4/Rx+/WGrpfwOySFV6xkfbiJAsjn20AHJ4vdty3d7Nl88N2663yGJamxdOLI/iDS+BxSuTZfosk3b3yF5KPoDcoq2Fm8iR3sIcmgyk3B7NWQDs/5i8XsgSoT4jweOI0GG35aOGByl4fwGnZS7OgcWWx7vIMM7zHSA2DvIb3XeSAvsbTYWdLJaOq1DuhbM65bj6x9wHhAdh+8PFenvTsHXq6Vcwzyoabt69Pnday336aZt0ufn59rueQ4YmOMafREs0PUM2xbvqQR+nvOLYIeJryiP2+TXfnmgoosSUV5TpHTEOjSnoKmYB2fM83vKIIDJUPX34wqV/ZeuRIKYOcto8s2eAIBe9aZFS96bHbxJ3X3vKtV6QlRtfF687bhNyTcRKwWKZIlukCBp1Hb7yWXDQxTH57tGTJvkk3Y9U2+T3pIgY/IHCSQviZHTVh8j+XyL/T4nLpB5oGF6bfLXY+8oJA0lLwM5xe269ufU13QF3Wdv5l4+YF/nTYNtLvex4m0Sp1YPUZ3bHef5wpLA4mo/R8y9zuPtRVnlMwieS4He4+86XnPhvbE6dyROttkjW5RyB93yfb06dKmZgJYm1DJZ62wYy9ljolt57I4c48uBp20TRBH5BXjbOPhZQO2T+QuSNdeVcercseUmr4rIGpfdJhdr54+aqIz6BknBv6pGDD/FEEiPFF9STrauWn2LLKnYapXxOCzPWb+1eLZau6U/u+UPrbngRo5dZ5wv1TfQKeE40tYl7Ju5pCWmX8rwZVirMXqpYc0+r9qekER07+DFeFPc7FE1RF9wWyLZ9oaA7L6t46qE9+Nu+2oJ4aFJgMdQXmgT7f+oFl33VwwyQ33I7mHJRGxufu9iEZvrVbEIaq7qSs84dmjs0EW8Ql2U42Kb40KUX+voTsDK+HXb0inf+XfSOCU0Rr/4JBVtKm8Qopgdhs2p09jqqYxXDJpeiCIdL0SKqohTiyziEfCGqZ/UeTOhwqCn9tAvnQh9SYNL1YmOt1N7Ew2P1u12PlqH67FvAOvvtn++l/48atX20kt5qz5qOO+Gq3Rwt8RN15Xuu6xuWXrph0by7z3nfpfUEsDBBQAAgAIALuSWFNaWfM/TQAAAGoAAAAbAAAAdW5pdmVyc2FsL3VuaXZlcnNhbC5wbmcueG1ss7GvyM1RKEstKs7Mz7NVMtQzULK34+WyKShKLctMLVeoAIoBBSFASaHSVsnECMEtz0wpybBVMjcxRYhlpGamZ5TYKpmaWsIF9YFGAgBQSwECAAAUAAIACADzVslMROCzwUsDAACtCgAAFwAAAAAAAAABAAAAAAAAAAAAdmlkZW9sZWN0dXJlL3BsYXllci54bWxQSwECAAAUAAIACAATuUlTBDL7OcAEAABqEQAAIAAAAAAAAAABAAAAAACAAwAAdmlkZW9sZWN0dXJlL2NvbW1vbl9tZXNzYWdlcy5sbmdQSwECAAAUAAIACAATuUlTFR5gG6MAAAB/AQAAMQAAAAAAAAABAAAAAAB+CAAAdmlkZW9sZWN0dXJlL3BsYXliYWNrX2FuZF9uYXZpZ2F0aW9uX3NldHRpbmdzLnhtbFBLAQIAABQAAgAIABO5SVOHcQ6gSAUAAFoXAAAqAAAAAAAAAAEAAAAAAHAJAAB2aWRlb2xlY3R1cmUvZmxhc2hfcHVibGlzaGluZ19zZXR0aW5ncy54bWxQSwECAAAUAAIACAATuUlTj3ZV/m8CAACHCAAAJAAAAAAAAAABAAAAAAAADwAAdmlkZW9sZWN0dXJlL2ZsYXNoX3NraW5fc2V0dGluZ3MueG1sUEsBAgAAFAACAAgAE7lJU+x6KUwaBQAARxYAACkAAAAAAAAAAQAAAAAAsREAAHZpZGVvbGVjdHVyZS9odG1sX3B1Ymxpc2hpbmdfc2V0dGluZ3MueG1sUEsBAgAAFAACAAgAE7lJU5NoQH6HAQAA2QQAACIAAAAAAAAAAQAAAAAAEhcAAHZpZGVvbGVjdHVyZS9odG1sX3NraW5fc2V0dGluZ3MuanNQSwECAAAUAAIACABut05T7EZq40keAAB3PwAAHQAAAAAAAAAAAAAAAADZGAAAdmlkZW9sZWN0dXJlL3ZpZGVvbGVjdHVyZS5wbmdQSwECAAAUAAIACABut05TtQAvCk4AAABrAAAAIQAAAAAAAAABAAAAAABdNwAAdmlkZW9sZWN0dXJlL3ZpZGVvbGVjdHVyZS5wbmcueG1sUEsBAgAAFAACAAgA81bJTNajftpHAwAA4QkAABQAAAAAAAAAAQAAAAAA6jcAAHVuaXZlcnNhbC9wbGF5ZXIueG1sUEsBAgAAFAACAAgAu5JYU39k7af6BAAAYhMAAB0AAAAAAAAAAQAAAAAAYzsAAHVuaXZlcnNhbC9jb21tb25fbWVzc2FnZXMubG5nUEsBAgAAFAACAAgAu5JYUxUeYBujAAAAfwEAAC4AAAAAAAAAAQAAAAAAmEAAAHVuaXZlcnNhbC9wbGF5YmFja19hbmRfbmF2aWdhdGlvbl9zZXR0aW5ncy54bWxQSwECAAAUAAIACAC7klhTP3F3XjkFAAC5GgAAJwAAAAAAAAABAAAAAACHQQAAdW5pdmVyc2FsL2ZsYXNoX3B1Ymxpc2hpbmdfc2V0dGluZ3MueG1sUEsBAgAAFAACAAgAu5JYU7byZX5PAwAAOgwAACEAAAAAAAAAAQAAAAAABUcAAHVuaXZlcnNhbC9mbGFzaF9za2luX3NldHRpbmdzLnhtbFBLAQIAABQAAgAIALuSWFPG4dc+JAUAAEoaAAAmAAAAAAAAAAEAAAAAAJNKAAB1bml2ZXJzYWwvaHRtbF9wdWJsaXNoaW5nX3NldHRpbmdzLnhtbFBLAQIAABQAAgAIALuSWFP1kx2VsAEAAE8GAAAfAAAAAAAAAAEAAAAAAPtPAAB1bml2ZXJzYWwvaHRtbF9za2luX3NldHRpbmdzLmpzUEsBAgAAFAACAAgAu5JYU4yoI2/SMAAAI0wAABcAAAAAAAAAAAAAAAAA6FEAAHVuaXZlcnNhbC91bml2ZXJzYWwucG5nUEsBAgAAFAACAAgAu5JYU1pZ8z9NAAAAagAAABsAAAAAAAAAAQAAAAAA74IAAHVuaXZlcnNhbC91bml2ZXJzYWwucG5nLnhtbFBLBQYAAAAAEgASAJkFAAB1gwAAAAA=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0339622D-01A4-400C-BE49-648E8EBB3357}&quot; pptId=&quot;257&quot;/&gt;&#10;    &lt;slide id=&quot;{07A3A99D-E865-4E8F-B529-26C551A8B5BB}&quot; pptId=&quot;266&quot;/&gt;&#10;    &lt;slide id=&quot;{117D033E-2117-4137-86CE-71704B612805}&quot; pptId=&quot;267&quot;/&gt;&#10;    &lt;slide id=&quot;{54829E31-9196-4ADA-B632-D1A201364F7B}&quot; pptId=&quot;258&quot;/&gt;&#10;    &lt;slide id=&quot;{D9321B70-5B45-46FB-ADB1-64D77B3DFB78}&quot; pptId=&quot;269&quot;/&gt;&#10;    &lt;slide id=&quot;{702622E9-01EE-46DD-944E-E7766627D30E}&quot; pptId=&quot;256&quot;/&gt;&#10;    &lt;slide id=&quot;{B15AA1CC-1E89-47E9-BF2F-5A7E475F4399}&quot; pptId=&quot;260&quot;/&gt;&#10;    &lt;slide id=&quot;{5958EF36-C000-4CE2-BB4B-A15D86C35F1A}&quot; pptId=&quot;261&quot;/&gt;&#10;    &lt;slide id=&quot;{0FC4DBCD-8B3D-427B-8EB2-020C43F14800}&quot; pptId=&quot;268&quot;/&gt;&#10;    &lt;slide id=&quot;{5F747EF6-7273-472B-B2F8-2298C6412079}&quot; pptId=&quot;262&quot;/&gt;&#10;    &lt;slide id=&quot;{5F07E0C0-720E-4B7F-A71B-A767FB7A5756}&quot; pptId=&quot;264&quot;/&gt;&#10;    &lt;slide id=&quot;{9CDFA0AB-165C-42FB-87BB-58EE6615E83D}&quot; pptId=&quot;265&quot;/&gt;&#10;  &lt;/slides&gt;&#10;&#10;  &lt;narration&gt;&#10;    &lt;audioTracks&gt;&#10;      &lt;audioTrack muted=&quot;false&quot; name=&quot;Âm thanh 1&quot; resource=&quot;8843fd3d&quot; slideId=&quot;{0339622D-01A4-400C-BE49-648E8EBB3357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c332be52&quot; slideId=&quot;{07A3A99D-E865-4E8F-B529-26C551A8B5B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a13155f9&quot; slideId=&quot;{117D033E-2117-4137-86CE-71704B61280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f0633a39&quot; slideId=&quot;{54829E31-9196-4ADA-B632-D1A201364F7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d8e252cd&quot; slideId=&quot;{D9321B70-5B45-46FB-ADB1-64D77B3DFB7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4b3d6697&quot; slideId=&quot;{702622E9-01EE-46DD-944E-E7766627D30E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7&quot; resource=&quot;89f803b5&quot; slideId=&quot;{B15AA1CC-1E89-47E9-BF2F-5A7E475F439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8&quot; resource=&quot;578f0a96&quot; slideId=&quot;{5958EF36-C000-4CE2-BB4B-A15D86C35F1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8025497f&quot; slideId=&quot;{5F747EF6-7273-472B-B2F8-2298C64120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0&quot; resource=&quot;1cd89489&quot; slideId=&quot;{5F747EF6-7273-472B-B2F8-2298C6412079}&quot; startTime=&quot;6837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1af11c83&quot; slideId=&quot;{5F07E0C0-720E-4B7F-A71B-A767FB7A575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5252a9b3&quot; slideId=&quot;{9CDFA0AB-165C-42FB-87BB-58EE6615E83D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RATE_QUIZZES" val="0"/>
  <p:tag name="MMPROD_UIDATA" val="&lt;database version=&quot;11.0&quot;&gt;&lt;object type=&quot;1&quot; unique_id=&quot;10001&quot;&gt;&lt;object type=&quot;8&quot; unique_id=&quot;10535&quot;&gt;&lt;/object&gt;&lt;object type=&quot;2&quot; unique_id=&quot;10536&quot;&gt;&lt;object type=&quot;3&quot; unique_id=&quot;10537&quot;&gt;&lt;property id=&quot;20148&quot; value=&quot;5&quot;/&gt;&lt;property id=&quot;20300&quot; value=&quot;Slide 1&quot;/&gt;&lt;property id=&quot;20307&quot; value=&quot;257&quot;/&gt;&lt;/object&gt;&lt;object type=&quot;3&quot; unique_id=&quot;10538&quot;&gt;&lt;property id=&quot;20148&quot; value=&quot;5&quot;/&gt;&lt;property id=&quot;20300&quot; value=&quot;Slide 15&quot;/&gt;&lt;property id=&quot;20307&quot; value=&quot;256&quot;/&gt;&lt;/object&gt;&lt;object type=&quot;3&quot; unique_id=&quot;10575&quot;&gt;&lt;property id=&quot;20148&quot; value=&quot;5&quot;/&gt;&lt;property id=&quot;20300&quot; value=&quot;Slide 4&quot;/&gt;&lt;property id=&quot;20307&quot; value=&quot;258&quot;/&gt;&lt;/object&gt;&lt;object type=&quot;3&quot; unique_id=&quot;10577&quot;&gt;&lt;property id=&quot;20148&quot; value=&quot;5&quot;/&gt;&lt;property id=&quot;20300&quot; value=&quot;Slide 16&quot;/&gt;&lt;property id=&quot;20307&quot; value=&quot;260&quot;/&gt;&lt;/object&gt;&lt;object type=&quot;3&quot; unique_id=&quot;10623&quot;&gt;&lt;property id=&quot;20148&quot; value=&quot;5&quot;/&gt;&lt;property id=&quot;20300&quot; value=&quot;Slide 17&quot;/&gt;&lt;property id=&quot;20307&quot; value=&quot;261&quot;/&gt;&lt;/object&gt;&lt;object type=&quot;3&quot; unique_id=&quot;10645&quot;&gt;&lt;property id=&quot;20148&quot; value=&quot;5&quot;/&gt;&lt;property id=&quot;20300&quot; value=&quot;Slide 19&quot;/&gt;&lt;property id=&quot;20307&quot; value=&quot;262&quot;/&gt;&lt;/object&gt;&lt;object type=&quot;3&quot; unique_id=&quot;10694&quot;&gt;&lt;property id=&quot;20148&quot; value=&quot;5&quot;/&gt;&lt;property id=&quot;20300&quot; value=&quot;Slide 20&quot;/&gt;&lt;property id=&quot;20307&quot; value=&quot;264&quot;/&gt;&lt;/object&gt;&lt;object type=&quot;3&quot; unique_id=&quot;10746&quot;&gt;&lt;property id=&quot;20148&quot; value=&quot;5&quot;/&gt;&lt;property id=&quot;20300&quot; value=&quot;Slide 21&quot;/&gt;&lt;property id=&quot;20307&quot; value=&quot;265&quot;/&gt;&lt;/object&gt;&lt;object type=&quot;3&quot; unique_id=&quot;10780&quot;&gt;&lt;property id=&quot;20148&quot; value=&quot;5&quot;/&gt;&lt;property id=&quot;20300&quot; value=&quot;Slide 2&quot;/&gt;&lt;property id=&quot;20307&quot; value=&quot;266&quot;/&gt;&lt;/object&gt;&lt;object type=&quot;3&quot; unique_id=&quot;11144&quot;&gt;&lt;property id=&quot;20148&quot; value=&quot;5&quot;/&gt;&lt;property id=&quot;20300&quot; value=&quot;Slide 3&quot;/&gt;&lt;property id=&quot;20307&quot; value=&quot;267&quot;/&gt;&lt;/object&gt;&lt;object type=&quot;3&quot; unique_id=&quot;11405&quot;&gt;&lt;property id=&quot;20148&quot; value=&quot;5&quot;/&gt;&lt;property id=&quot;20300&quot; value=&quot;Slide 18&quot;/&gt;&lt;property id=&quot;20307&quot; value=&quot;268&quot;/&gt;&lt;/object&gt;&lt;object type=&quot;3&quot; unique_id=&quot;11406&quot;&gt;&lt;property id=&quot;20148&quot; value=&quot;5&quot;/&gt;&lt;property id=&quot;20300&quot; value=&quot;Slide 14&quot;/&gt;&lt;property id=&quot;20307&quot; value=&quot;269&quot;/&gt;&lt;/object&gt;&lt;object type=&quot;3&quot; unique_id=&quot;11571&quot;&gt;&lt;property id=&quot;20148&quot; value=&quot;5&quot;/&gt;&lt;property id=&quot;20300&quot; value=&quot;Slide 22&quot;/&gt;&lt;property id=&quot;20307&quot; value=&quot;271&quot;/&gt;&lt;/object&gt;&lt;object type=&quot;3&quot; unique_id=&quot;32166&quot;&gt;&lt;property id=&quot;20148&quot; value=&quot;5&quot;/&gt;&lt;property id=&quot;20300&quot; value=&quot;Slide 6&quot;/&gt;&lt;property id=&quot;20307&quot; value=&quot;272&quot;/&gt;&lt;/object&gt;&lt;object type=&quot;3&quot; unique_id=&quot;32167&quot;&gt;&lt;property id=&quot;20148&quot; value=&quot;5&quot;/&gt;&lt;property id=&quot;20300&quot; value=&quot;Slide 7&quot;/&gt;&lt;property id=&quot;20307&quot; value=&quot;273&quot;/&gt;&lt;/object&gt;&lt;object type=&quot;3&quot; unique_id=&quot;32168&quot;&gt;&lt;property id=&quot;20148&quot; value=&quot;5&quot;/&gt;&lt;property id=&quot;20300&quot; value=&quot;Slide 8&quot;/&gt;&lt;property id=&quot;20307&quot; value=&quot;274&quot;/&gt;&lt;/object&gt;&lt;object type=&quot;3&quot; unique_id=&quot;32169&quot;&gt;&lt;property id=&quot;20148&quot; value=&quot;5&quot;/&gt;&lt;property id=&quot;20300&quot; value=&quot;Slide 9&quot;/&gt;&lt;property id=&quot;20307&quot; value=&quot;275&quot;/&gt;&lt;/object&gt;&lt;object type=&quot;3&quot; unique_id=&quot;32170&quot;&gt;&lt;property id=&quot;20148&quot; value=&quot;5&quot;/&gt;&lt;property id=&quot;20300&quot; value=&quot;Slide 10&quot;/&gt;&lt;property id=&quot;20307&quot; value=&quot;276&quot;/&gt;&lt;/object&gt;&lt;object type=&quot;3&quot; unique_id=&quot;32171&quot;&gt;&lt;property id=&quot;20148&quot; value=&quot;5&quot;/&gt;&lt;property id=&quot;20300&quot; value=&quot;Slide 11&quot;/&gt;&lt;property id=&quot;20307&quot; value=&quot;277&quot;/&gt;&lt;/object&gt;&lt;object type=&quot;3&quot; unique_id=&quot;32172&quot;&gt;&lt;property id=&quot;20148&quot; value=&quot;5&quot;/&gt;&lt;property id=&quot;20300&quot; value=&quot;Slide 12&quot;/&gt;&lt;property id=&quot;20307&quot; value=&quot;278&quot;/&gt;&lt;/object&gt;&lt;object type=&quot;3&quot; unique_id=&quot;32173&quot;&gt;&lt;property id=&quot;20148&quot; value=&quot;5&quot;/&gt;&lt;property id=&quot;20300&quot; value=&quot;Slide 13&quot;/&gt;&lt;property id=&quot;20307&quot; value=&quot;279&quot;/&gt;&lt;/object&gt;&lt;object type=&quot;3&quot; unique_id=&quot;32490&quot;&gt;&lt;property id=&quot;20148&quot; value=&quot;5&quot;/&gt;&lt;property id=&quot;20300&quot; value=&quot;Slide 5&quot;/&gt;&lt;property id=&quot;20307&quot; value=&quot;280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FC4DBCD-8B3D-427B-8EB2-020C43F14800}"/>
  <p:tag name="GENSWF_ADVANCE_TIME" val="0.002"/>
  <p:tag name="TIMING" val="|0.0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F747EF6-7273-472B-B2F8-2298C6412079}"/>
  <p:tag name="GENSWF_ADVANCE_TIME" val="113.944"/>
  <p:tag name="TIMING" val="|12.873|2.303|48.135|20.957|9.512|11.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5.226|2.158|4.99|1.184|21.282|4.786|8.943|4.927|6.875|6.438|6.511|5.144|35.97|2.152|8.518|5.216|28.235|2.815|5.155|8.128|15.168|2.279|5.89|9.142"/>
  <p:tag name="ISPRING_SLIDE_ID_2" val="{5F07E0C0-720E-4B7F-A71B-A767FB7A5756}"/>
  <p:tag name="GENSWF_ADVANCE_TIME" val="239.8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6.047|5.38|42.902|12.422|21.686|14.672"/>
  <p:tag name="ISPRING_SLIDE_ID_2" val="{9CDFA0AB-165C-42FB-87BB-58EE6615E83D}"/>
  <p:tag name="GENSWF_ADVANCE_TIME" val="136.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0339622D-01A4-400C-BE49-648E8EBB3357}"/>
  <p:tag name="GENSWF_ADVANCE_TIME" val="11.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535|1.327|1.688|1.083|1.342"/>
  <p:tag name="ISPRING_SLIDE_ID_2" val="{07A3A99D-E865-4E8F-B529-26C551A8B5BB}"/>
  <p:tag name="GENSWF_ADVANCE_TIME" val="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8.5|4.864"/>
  <p:tag name="ISPRING_SLIDE_ID_2" val="{117D033E-2117-4137-86CE-71704B612805}"/>
  <p:tag name="GENSWF_ADVANCE_TIME" val="18.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702|2.79"/>
  <p:tag name="ISPRING_SLIDE_ID_2" val="{54829E31-9196-4ADA-B632-D1A201364F7B}"/>
  <p:tag name="GENSWF_ADVANCE_TIME" val="11.4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6.626|7.981|12.235|1.327"/>
  <p:tag name="ISPRING_SLIDE_ID_2" val="{D9321B70-5B45-46FB-ADB1-64D77B3DFB78}"/>
  <p:tag name="GENSWF_ADVANCE_TIME" val="34.4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24"/>
  <p:tag name="ISPRING_SLIDE_ID_2" val="{702622E9-01EE-46DD-944E-E7766627D30E}"/>
  <p:tag name="GENSWF_ADVANCE_TIME" val="5.2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758|21.969|35.824|5.972|12.403|1.17|1.205|1.159|1.464|0.658|8.429|7.559|5.003|20.781|14.727"/>
  <p:tag name="ISPRING_SLIDE_ID_2" val="{B15AA1CC-1E89-47E9-BF2F-5A7E475F4399}"/>
  <p:tag name="GENSWF_ADVANCE_TIME" val="142.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7.214|1.686|0.689|0.886|0.614|7.951|1.279|1.719|4.019|1.995|0.704|1.125|0.677|4.792|3.749|2.625"/>
  <p:tag name="ISPRING_SLIDE_ID_2" val="{5958EF36-C000-4CE2-BB4B-A15D86C35F1A}"/>
  <p:tag name="GENSWF_ADVANCE_TIME" val="42.6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441</Words>
  <Application>Microsoft Office PowerPoint</Application>
  <PresentationFormat>On-screen Show (4:3)</PresentationFormat>
  <Paragraphs>145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hang-tongdự thi (1)</dc:title>
  <dc:creator>User</dc:creator>
  <cp:lastModifiedBy>User</cp:lastModifiedBy>
  <cp:revision>150</cp:revision>
  <dcterms:created xsi:type="dcterms:W3CDTF">2021-10-17T14:32:11Z</dcterms:created>
  <dcterms:modified xsi:type="dcterms:W3CDTF">2021-12-21T09:12:21Z</dcterms:modified>
</cp:coreProperties>
</file>