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76" r:id="rId5"/>
    <p:sldId id="266" r:id="rId6"/>
    <p:sldId id="267" r:id="rId7"/>
    <p:sldId id="268" r:id="rId8"/>
    <p:sldId id="269" r:id="rId9"/>
    <p:sldId id="275" r:id="rId10"/>
    <p:sldId id="273" r:id="rId11"/>
    <p:sldId id="279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ADDC9-79E7-4F20-9EAE-79F5F290F3B1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311C3-842D-48AD-AD49-58E482DF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97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7DA447-0810-455D-A0A1-5B0287EEA9B4}" type="slidenum">
              <a:rPr lang="en-US"/>
              <a:pPr/>
              <a:t>1</a:t>
            </a:fld>
            <a:endParaRPr lang="en-US"/>
          </a:p>
        </p:txBody>
      </p:sp>
      <p:sp>
        <p:nvSpPr>
          <p:cNvPr id="42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8141-FBB1-4D99-9F90-93AEDE344B5A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C547-3CDD-4E7D-A99E-6971FD7A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36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8141-FBB1-4D99-9F90-93AEDE344B5A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C547-3CDD-4E7D-A99E-6971FD7A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9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8141-FBB1-4D99-9F90-93AEDE344B5A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C547-3CDD-4E7D-A99E-6971FD7A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98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8141-FBB1-4D99-9F90-93AEDE344B5A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C547-3CDD-4E7D-A99E-6971FD7A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6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8141-FBB1-4D99-9F90-93AEDE344B5A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C547-3CDD-4E7D-A99E-6971FD7A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286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8141-FBB1-4D99-9F90-93AEDE344B5A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C547-3CDD-4E7D-A99E-6971FD7A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7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8141-FBB1-4D99-9F90-93AEDE344B5A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C547-3CDD-4E7D-A99E-6971FD7A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0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8141-FBB1-4D99-9F90-93AEDE344B5A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C547-3CDD-4E7D-A99E-6971FD7A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50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8141-FBB1-4D99-9F90-93AEDE344B5A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C547-3CDD-4E7D-A99E-6971FD7A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583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8141-FBB1-4D99-9F90-93AEDE344B5A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C547-3CDD-4E7D-A99E-6971FD7A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97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8141-FBB1-4D99-9F90-93AEDE344B5A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C547-3CDD-4E7D-A99E-6971FD7A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7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E8141-FBB1-4D99-9F90-93AEDE344B5A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EC547-3CDD-4E7D-A99E-6971FD7A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0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ca%20nh&#7841;c\Hoa-Ban-Vao-Lop.mp3" TargetMode="Externa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sz="1800">
              <a:latin typeface="VNI-Times" pitchFamily="2" charset="0"/>
            </a:endParaRPr>
          </a:p>
          <a:p>
            <a:endParaRPr lang="en-US" sz="1800">
              <a:latin typeface="VNI-Times" pitchFamily="2" charset="0"/>
            </a:endParaRPr>
          </a:p>
          <a:p>
            <a:endParaRPr lang="en-US" sz="1800">
              <a:latin typeface="VNI-Times" pitchFamily="2" charset="0"/>
            </a:endParaRPr>
          </a:p>
        </p:txBody>
      </p:sp>
      <p:sp>
        <p:nvSpPr>
          <p:cNvPr id="8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http://violet.vn/lieupq71</a:t>
            </a:r>
          </a:p>
        </p:txBody>
      </p:sp>
      <p:sp>
        <p:nvSpPr>
          <p:cNvPr id="424963" name="WordArt 3"/>
          <p:cNvSpPr>
            <a:spLocks noChangeArrowheads="1" noChangeShapeType="1" noTextEdit="1"/>
          </p:cNvSpPr>
          <p:nvPr/>
        </p:nvSpPr>
        <p:spPr bwMode="auto">
          <a:xfrm>
            <a:off x="891381" y="1676400"/>
            <a:ext cx="7566819" cy="2590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31699"/>
              </a:avLst>
            </a:prstTxWarp>
          </a:bodyPr>
          <a:lstStyle/>
          <a:p>
            <a:pPr algn="ctr"/>
            <a:r>
              <a:rPr lang="en-US" sz="4800" kern="10" dirty="0">
                <a:ln w="28575">
                  <a:solidFill>
                    <a:srgbClr val="FFFF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 (Headings)"/>
                <a:cs typeface="Arial"/>
              </a:rPr>
              <a:t>MÔN Toán LỚP 3 </a:t>
            </a:r>
          </a:p>
        </p:txBody>
      </p:sp>
      <p:sp>
        <p:nvSpPr>
          <p:cNvPr id="424964" name="WordArt 4"/>
          <p:cNvSpPr>
            <a:spLocks noChangeArrowheads="1" noChangeShapeType="1" noTextEdit="1"/>
          </p:cNvSpPr>
          <p:nvPr/>
        </p:nvSpPr>
        <p:spPr bwMode="auto">
          <a:xfrm>
            <a:off x="1143000" y="304800"/>
            <a:ext cx="7078663" cy="146208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r>
              <a:rPr lang="vi-VN" sz="3600" b="1" kern="10" dirty="0">
                <a:ln w="28575" cmpd="sng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  <a:solidFill>
                  <a:srgbClr val="FF3300"/>
                </a:solidFill>
                <a:effectLst/>
                <a:latin typeface="Times New Roman (Headings)"/>
                <a:cs typeface="Arial"/>
              </a:rPr>
              <a:t>Trường tiểu học </a:t>
            </a:r>
            <a:r>
              <a:rPr lang="en-US" sz="3600" b="1" kern="10" dirty="0" smtClean="0">
                <a:ln w="28575" cmpd="sng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  <a:solidFill>
                  <a:srgbClr val="FF3300"/>
                </a:solidFill>
                <a:effectLst/>
                <a:latin typeface="Times New Roman (Headings)"/>
                <a:cs typeface="Arial"/>
              </a:rPr>
              <a:t>Vĩnh Hòa B</a:t>
            </a:r>
            <a:endParaRPr lang="en-US" sz="3600" b="1" kern="10" dirty="0">
              <a:ln w="28575" cmpd="sng">
                <a:solidFill>
                  <a:srgbClr val="FFFF00"/>
                </a:solidFill>
                <a:prstDash val="solid"/>
                <a:round/>
                <a:headEnd/>
                <a:tailEnd/>
              </a:ln>
              <a:solidFill>
                <a:srgbClr val="FF3300"/>
              </a:solidFill>
              <a:effectLst/>
              <a:latin typeface="Times New Roman (Headings)"/>
              <a:cs typeface="Arial"/>
            </a:endParaRPr>
          </a:p>
        </p:txBody>
      </p:sp>
      <p:sp>
        <p:nvSpPr>
          <p:cNvPr id="17435" name="AutoShape 27"/>
          <p:cNvSpPr>
            <a:spLocks noChangeArrowheads="1"/>
          </p:cNvSpPr>
          <p:nvPr/>
        </p:nvSpPr>
        <p:spPr bwMode="auto">
          <a:xfrm>
            <a:off x="0" y="3505200"/>
            <a:ext cx="403225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7" name="AutoShape 29"/>
          <p:cNvSpPr>
            <a:spLocks noChangeArrowheads="1"/>
          </p:cNvSpPr>
          <p:nvPr/>
        </p:nvSpPr>
        <p:spPr bwMode="auto">
          <a:xfrm>
            <a:off x="2230438" y="6470650"/>
            <a:ext cx="542925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8" name="AutoShape 30"/>
          <p:cNvSpPr>
            <a:spLocks noChangeArrowheads="1"/>
          </p:cNvSpPr>
          <p:nvPr/>
        </p:nvSpPr>
        <p:spPr bwMode="auto">
          <a:xfrm>
            <a:off x="6035675" y="6454775"/>
            <a:ext cx="5588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9" name="AutoShape 31"/>
          <p:cNvSpPr>
            <a:spLocks noChangeArrowheads="1"/>
          </p:cNvSpPr>
          <p:nvPr/>
        </p:nvSpPr>
        <p:spPr bwMode="auto">
          <a:xfrm>
            <a:off x="334963" y="3733800"/>
            <a:ext cx="542925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0" name="AutoShape 32"/>
          <p:cNvSpPr>
            <a:spLocks noChangeArrowheads="1"/>
          </p:cNvSpPr>
          <p:nvPr/>
        </p:nvSpPr>
        <p:spPr bwMode="auto">
          <a:xfrm>
            <a:off x="4660900" y="5334000"/>
            <a:ext cx="542925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1" name="AutoShape 33"/>
          <p:cNvSpPr>
            <a:spLocks noChangeArrowheads="1"/>
          </p:cNvSpPr>
          <p:nvPr/>
        </p:nvSpPr>
        <p:spPr bwMode="auto">
          <a:xfrm>
            <a:off x="8839200" y="2057400"/>
            <a:ext cx="503238" cy="3048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42" name="AutoShape 34"/>
          <p:cNvSpPr>
            <a:spLocks noChangeArrowheads="1"/>
          </p:cNvSpPr>
          <p:nvPr/>
        </p:nvSpPr>
        <p:spPr bwMode="auto">
          <a:xfrm>
            <a:off x="-33338" y="5105400"/>
            <a:ext cx="419101" cy="3048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43" name="AutoShape 35"/>
          <p:cNvSpPr>
            <a:spLocks noChangeArrowheads="1"/>
          </p:cNvSpPr>
          <p:nvPr/>
        </p:nvSpPr>
        <p:spPr bwMode="auto">
          <a:xfrm>
            <a:off x="8348663" y="4267200"/>
            <a:ext cx="503237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44" name="AutoShape 36"/>
          <p:cNvSpPr>
            <a:spLocks noChangeArrowheads="1"/>
          </p:cNvSpPr>
          <p:nvPr/>
        </p:nvSpPr>
        <p:spPr bwMode="auto">
          <a:xfrm>
            <a:off x="0" y="2209800"/>
            <a:ext cx="334963" cy="4572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5" name="AutoShape 37"/>
          <p:cNvSpPr>
            <a:spLocks noChangeArrowheads="1"/>
          </p:cNvSpPr>
          <p:nvPr/>
        </p:nvSpPr>
        <p:spPr bwMode="auto">
          <a:xfrm>
            <a:off x="8153400" y="5257800"/>
            <a:ext cx="250825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6" name="AutoShape 38"/>
          <p:cNvSpPr>
            <a:spLocks noChangeArrowheads="1"/>
          </p:cNvSpPr>
          <p:nvPr/>
        </p:nvSpPr>
        <p:spPr bwMode="auto">
          <a:xfrm>
            <a:off x="8534400" y="2743200"/>
            <a:ext cx="334963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47" name="AutoShape 39"/>
          <p:cNvSpPr>
            <a:spLocks noChangeArrowheads="1"/>
          </p:cNvSpPr>
          <p:nvPr/>
        </p:nvSpPr>
        <p:spPr bwMode="auto">
          <a:xfrm>
            <a:off x="2103438" y="5029200"/>
            <a:ext cx="334962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49" name="AutoShape 41"/>
          <p:cNvSpPr>
            <a:spLocks noChangeArrowheads="1"/>
          </p:cNvSpPr>
          <p:nvPr/>
        </p:nvSpPr>
        <p:spPr bwMode="auto">
          <a:xfrm>
            <a:off x="1139825" y="5029200"/>
            <a:ext cx="334963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51" name="AutoShape 43"/>
          <p:cNvSpPr>
            <a:spLocks noChangeArrowheads="1"/>
          </p:cNvSpPr>
          <p:nvPr/>
        </p:nvSpPr>
        <p:spPr bwMode="auto">
          <a:xfrm>
            <a:off x="8153400" y="1905000"/>
            <a:ext cx="4238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52" name="AutoShape 44"/>
          <p:cNvSpPr>
            <a:spLocks noChangeArrowheads="1"/>
          </p:cNvSpPr>
          <p:nvPr/>
        </p:nvSpPr>
        <p:spPr bwMode="auto">
          <a:xfrm>
            <a:off x="301625" y="1676400"/>
            <a:ext cx="425450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53" name="AutoShape 45"/>
          <p:cNvSpPr>
            <a:spLocks noChangeArrowheads="1"/>
          </p:cNvSpPr>
          <p:nvPr/>
        </p:nvSpPr>
        <p:spPr bwMode="auto">
          <a:xfrm>
            <a:off x="3471863" y="5715000"/>
            <a:ext cx="334962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54" name="AutoShape 46"/>
          <p:cNvSpPr>
            <a:spLocks noChangeArrowheads="1"/>
          </p:cNvSpPr>
          <p:nvPr/>
        </p:nvSpPr>
        <p:spPr bwMode="auto">
          <a:xfrm>
            <a:off x="419100" y="2590800"/>
            <a:ext cx="334963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55" name="AutoShape 47"/>
          <p:cNvSpPr>
            <a:spLocks noChangeArrowheads="1"/>
          </p:cNvSpPr>
          <p:nvPr/>
        </p:nvSpPr>
        <p:spPr bwMode="auto">
          <a:xfrm>
            <a:off x="609600" y="0"/>
            <a:ext cx="5588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6" name="AutoShape 48"/>
          <p:cNvSpPr>
            <a:spLocks noChangeArrowheads="1"/>
          </p:cNvSpPr>
          <p:nvPr/>
        </p:nvSpPr>
        <p:spPr bwMode="auto">
          <a:xfrm>
            <a:off x="8466138" y="304800"/>
            <a:ext cx="5588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7" name="AutoShape 49"/>
          <p:cNvSpPr>
            <a:spLocks noChangeArrowheads="1"/>
          </p:cNvSpPr>
          <p:nvPr/>
        </p:nvSpPr>
        <p:spPr bwMode="auto">
          <a:xfrm>
            <a:off x="5583238" y="298450"/>
            <a:ext cx="542925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9" name="AutoShape 51"/>
          <p:cNvSpPr>
            <a:spLocks noChangeArrowheads="1"/>
          </p:cNvSpPr>
          <p:nvPr/>
        </p:nvSpPr>
        <p:spPr bwMode="auto">
          <a:xfrm>
            <a:off x="7510463" y="152400"/>
            <a:ext cx="250825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60" name="AutoShape 52"/>
          <p:cNvSpPr>
            <a:spLocks noChangeArrowheads="1"/>
          </p:cNvSpPr>
          <p:nvPr/>
        </p:nvSpPr>
        <p:spPr bwMode="auto">
          <a:xfrm>
            <a:off x="1882775" y="304800"/>
            <a:ext cx="250825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1" name="AutoShape 53"/>
          <p:cNvSpPr>
            <a:spLocks noChangeArrowheads="1"/>
          </p:cNvSpPr>
          <p:nvPr/>
        </p:nvSpPr>
        <p:spPr bwMode="auto">
          <a:xfrm>
            <a:off x="2667000" y="0"/>
            <a:ext cx="252413" cy="3810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3" name="AutoShape 55"/>
          <p:cNvSpPr>
            <a:spLocks noChangeArrowheads="1"/>
          </p:cNvSpPr>
          <p:nvPr/>
        </p:nvSpPr>
        <p:spPr bwMode="auto">
          <a:xfrm>
            <a:off x="3570288" y="304800"/>
            <a:ext cx="33655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64" name="AutoShape 56"/>
          <p:cNvSpPr>
            <a:spLocks noChangeArrowheads="1"/>
          </p:cNvSpPr>
          <p:nvPr/>
        </p:nvSpPr>
        <p:spPr bwMode="auto">
          <a:xfrm>
            <a:off x="8632825" y="3352800"/>
            <a:ext cx="33655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66" name="AutoShape 58"/>
          <p:cNvSpPr>
            <a:spLocks noChangeArrowheads="1"/>
          </p:cNvSpPr>
          <p:nvPr/>
        </p:nvSpPr>
        <p:spPr bwMode="auto">
          <a:xfrm>
            <a:off x="6923088" y="533400"/>
            <a:ext cx="425450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AutoShape 27"/>
          <p:cNvSpPr>
            <a:spLocks noChangeArrowheads="1"/>
          </p:cNvSpPr>
          <p:nvPr/>
        </p:nvSpPr>
        <p:spPr bwMode="auto">
          <a:xfrm>
            <a:off x="119063" y="4292600"/>
            <a:ext cx="403225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AutoShape 29"/>
          <p:cNvSpPr>
            <a:spLocks noChangeArrowheads="1"/>
          </p:cNvSpPr>
          <p:nvPr/>
        </p:nvSpPr>
        <p:spPr bwMode="auto">
          <a:xfrm>
            <a:off x="3267075" y="6470650"/>
            <a:ext cx="542925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AutoShape 30"/>
          <p:cNvSpPr>
            <a:spLocks noChangeArrowheads="1"/>
          </p:cNvSpPr>
          <p:nvPr/>
        </p:nvSpPr>
        <p:spPr bwMode="auto">
          <a:xfrm>
            <a:off x="7332663" y="6477000"/>
            <a:ext cx="5588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31"/>
          <p:cNvSpPr>
            <a:spLocks noChangeArrowheads="1"/>
          </p:cNvSpPr>
          <p:nvPr/>
        </p:nvSpPr>
        <p:spPr bwMode="auto">
          <a:xfrm>
            <a:off x="981075" y="3886200"/>
            <a:ext cx="542925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AutoShape 32"/>
          <p:cNvSpPr>
            <a:spLocks noChangeArrowheads="1"/>
          </p:cNvSpPr>
          <p:nvPr/>
        </p:nvSpPr>
        <p:spPr bwMode="auto">
          <a:xfrm>
            <a:off x="4846638" y="6470650"/>
            <a:ext cx="542925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33"/>
          <p:cNvSpPr>
            <a:spLocks noChangeArrowheads="1"/>
          </p:cNvSpPr>
          <p:nvPr/>
        </p:nvSpPr>
        <p:spPr bwMode="auto">
          <a:xfrm>
            <a:off x="8382000" y="1524000"/>
            <a:ext cx="503238" cy="3048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AutoShape 34"/>
          <p:cNvSpPr>
            <a:spLocks noChangeArrowheads="1"/>
          </p:cNvSpPr>
          <p:nvPr/>
        </p:nvSpPr>
        <p:spPr bwMode="auto">
          <a:xfrm>
            <a:off x="152400" y="5638800"/>
            <a:ext cx="419100" cy="3048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AutoShape 35"/>
          <p:cNvSpPr>
            <a:spLocks noChangeArrowheads="1"/>
          </p:cNvSpPr>
          <p:nvPr/>
        </p:nvSpPr>
        <p:spPr bwMode="auto">
          <a:xfrm>
            <a:off x="8305800" y="4800600"/>
            <a:ext cx="503238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AutoShape 36"/>
          <p:cNvSpPr>
            <a:spLocks noChangeArrowheads="1"/>
          </p:cNvSpPr>
          <p:nvPr/>
        </p:nvSpPr>
        <p:spPr bwMode="auto">
          <a:xfrm>
            <a:off x="119063" y="2971800"/>
            <a:ext cx="334962" cy="4572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37"/>
          <p:cNvSpPr>
            <a:spLocks noChangeArrowheads="1"/>
          </p:cNvSpPr>
          <p:nvPr/>
        </p:nvSpPr>
        <p:spPr bwMode="auto">
          <a:xfrm>
            <a:off x="8686800" y="5715000"/>
            <a:ext cx="250825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38"/>
          <p:cNvSpPr>
            <a:spLocks noChangeArrowheads="1"/>
          </p:cNvSpPr>
          <p:nvPr/>
        </p:nvSpPr>
        <p:spPr bwMode="auto">
          <a:xfrm>
            <a:off x="8077200" y="3048000"/>
            <a:ext cx="334963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AutoShape 39"/>
          <p:cNvSpPr>
            <a:spLocks noChangeArrowheads="1"/>
          </p:cNvSpPr>
          <p:nvPr/>
        </p:nvSpPr>
        <p:spPr bwMode="auto">
          <a:xfrm>
            <a:off x="2130425" y="5867400"/>
            <a:ext cx="334963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AutoShape 41"/>
          <p:cNvSpPr>
            <a:spLocks noChangeArrowheads="1"/>
          </p:cNvSpPr>
          <p:nvPr/>
        </p:nvSpPr>
        <p:spPr bwMode="auto">
          <a:xfrm>
            <a:off x="1417638" y="6096000"/>
            <a:ext cx="334962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AutoShape 43"/>
          <p:cNvSpPr>
            <a:spLocks noChangeArrowheads="1"/>
          </p:cNvSpPr>
          <p:nvPr/>
        </p:nvSpPr>
        <p:spPr bwMode="auto">
          <a:xfrm>
            <a:off x="8001000" y="2532063"/>
            <a:ext cx="423863" cy="439737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AutoShape 44"/>
          <p:cNvSpPr>
            <a:spLocks noChangeArrowheads="1"/>
          </p:cNvSpPr>
          <p:nvPr/>
        </p:nvSpPr>
        <p:spPr bwMode="auto">
          <a:xfrm>
            <a:off x="455613" y="2303463"/>
            <a:ext cx="425450" cy="439737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" name="AutoShape 45"/>
          <p:cNvSpPr>
            <a:spLocks noChangeArrowheads="1"/>
          </p:cNvSpPr>
          <p:nvPr/>
        </p:nvSpPr>
        <p:spPr bwMode="auto">
          <a:xfrm>
            <a:off x="4313238" y="6477000"/>
            <a:ext cx="334962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AutoShape 46"/>
          <p:cNvSpPr>
            <a:spLocks noChangeArrowheads="1"/>
          </p:cNvSpPr>
          <p:nvPr/>
        </p:nvSpPr>
        <p:spPr bwMode="auto">
          <a:xfrm>
            <a:off x="538163" y="3352800"/>
            <a:ext cx="334962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AutoShape 47"/>
          <p:cNvSpPr>
            <a:spLocks noChangeArrowheads="1"/>
          </p:cNvSpPr>
          <p:nvPr/>
        </p:nvSpPr>
        <p:spPr bwMode="auto">
          <a:xfrm>
            <a:off x="576263" y="739775"/>
            <a:ext cx="5588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AutoShape 48"/>
          <p:cNvSpPr>
            <a:spLocks noChangeArrowheads="1"/>
          </p:cNvSpPr>
          <p:nvPr/>
        </p:nvSpPr>
        <p:spPr bwMode="auto">
          <a:xfrm>
            <a:off x="8585200" y="1120775"/>
            <a:ext cx="5588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49"/>
          <p:cNvSpPr>
            <a:spLocks noChangeArrowheads="1"/>
          </p:cNvSpPr>
          <p:nvPr/>
        </p:nvSpPr>
        <p:spPr bwMode="auto">
          <a:xfrm>
            <a:off x="5768975" y="755650"/>
            <a:ext cx="542925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51"/>
          <p:cNvSpPr>
            <a:spLocks noChangeArrowheads="1"/>
          </p:cNvSpPr>
          <p:nvPr/>
        </p:nvSpPr>
        <p:spPr bwMode="auto">
          <a:xfrm>
            <a:off x="7696200" y="609600"/>
            <a:ext cx="250825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3" name="AutoShape 52"/>
          <p:cNvSpPr>
            <a:spLocks noChangeArrowheads="1"/>
          </p:cNvSpPr>
          <p:nvPr/>
        </p:nvSpPr>
        <p:spPr bwMode="auto">
          <a:xfrm>
            <a:off x="1544638" y="990600"/>
            <a:ext cx="250825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AutoShape 53"/>
          <p:cNvSpPr>
            <a:spLocks noChangeArrowheads="1"/>
          </p:cNvSpPr>
          <p:nvPr/>
        </p:nvSpPr>
        <p:spPr bwMode="auto">
          <a:xfrm>
            <a:off x="2884488" y="533400"/>
            <a:ext cx="252412" cy="3810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55"/>
          <p:cNvSpPr>
            <a:spLocks noChangeArrowheads="1"/>
          </p:cNvSpPr>
          <p:nvPr/>
        </p:nvSpPr>
        <p:spPr bwMode="auto">
          <a:xfrm>
            <a:off x="3756025" y="838200"/>
            <a:ext cx="33655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6" name="AutoShape 56"/>
          <p:cNvSpPr>
            <a:spLocks noChangeArrowheads="1"/>
          </p:cNvSpPr>
          <p:nvPr/>
        </p:nvSpPr>
        <p:spPr bwMode="auto">
          <a:xfrm>
            <a:off x="8348663" y="3733800"/>
            <a:ext cx="33655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7" name="AutoShape 58"/>
          <p:cNvSpPr>
            <a:spLocks noChangeArrowheads="1"/>
          </p:cNvSpPr>
          <p:nvPr/>
        </p:nvSpPr>
        <p:spPr bwMode="auto">
          <a:xfrm>
            <a:off x="7108825" y="1008063"/>
            <a:ext cx="425450" cy="439737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8" name="AutoShape 29"/>
          <p:cNvSpPr>
            <a:spLocks noChangeArrowheads="1"/>
          </p:cNvSpPr>
          <p:nvPr/>
        </p:nvSpPr>
        <p:spPr bwMode="auto">
          <a:xfrm>
            <a:off x="2416175" y="5715000"/>
            <a:ext cx="542925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AutoShape 32"/>
          <p:cNvSpPr>
            <a:spLocks noChangeArrowheads="1"/>
          </p:cNvSpPr>
          <p:nvPr/>
        </p:nvSpPr>
        <p:spPr bwMode="auto">
          <a:xfrm>
            <a:off x="5172075" y="6019800"/>
            <a:ext cx="542925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AutoShape 34"/>
          <p:cNvSpPr>
            <a:spLocks noChangeArrowheads="1"/>
          </p:cNvSpPr>
          <p:nvPr/>
        </p:nvSpPr>
        <p:spPr bwMode="auto">
          <a:xfrm>
            <a:off x="152400" y="5181600"/>
            <a:ext cx="419100" cy="3048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" name="AutoShape 35"/>
          <p:cNvSpPr>
            <a:spLocks noChangeArrowheads="1"/>
          </p:cNvSpPr>
          <p:nvPr/>
        </p:nvSpPr>
        <p:spPr bwMode="auto">
          <a:xfrm>
            <a:off x="7772400" y="4343400"/>
            <a:ext cx="503238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4960" name="AutoShape 37"/>
          <p:cNvSpPr>
            <a:spLocks noChangeArrowheads="1"/>
          </p:cNvSpPr>
          <p:nvPr/>
        </p:nvSpPr>
        <p:spPr bwMode="auto">
          <a:xfrm>
            <a:off x="8915400" y="5105400"/>
            <a:ext cx="250825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61" name="AutoShape 41"/>
          <p:cNvSpPr>
            <a:spLocks noChangeArrowheads="1"/>
          </p:cNvSpPr>
          <p:nvPr/>
        </p:nvSpPr>
        <p:spPr bwMode="auto">
          <a:xfrm>
            <a:off x="1951038" y="4495800"/>
            <a:ext cx="334962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4965" name="AutoShape 43"/>
          <p:cNvSpPr>
            <a:spLocks noChangeArrowheads="1"/>
          </p:cNvSpPr>
          <p:nvPr/>
        </p:nvSpPr>
        <p:spPr bwMode="auto">
          <a:xfrm>
            <a:off x="7772400" y="2209800"/>
            <a:ext cx="4238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4966" name="AutoShape 44"/>
          <p:cNvSpPr>
            <a:spLocks noChangeArrowheads="1"/>
          </p:cNvSpPr>
          <p:nvPr/>
        </p:nvSpPr>
        <p:spPr bwMode="auto">
          <a:xfrm>
            <a:off x="1174750" y="1524000"/>
            <a:ext cx="425450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4967" name="AutoShape 45"/>
          <p:cNvSpPr>
            <a:spLocks noChangeArrowheads="1"/>
          </p:cNvSpPr>
          <p:nvPr/>
        </p:nvSpPr>
        <p:spPr bwMode="auto">
          <a:xfrm>
            <a:off x="3657600" y="6400800"/>
            <a:ext cx="334963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4968" name="AutoShape 49"/>
          <p:cNvSpPr>
            <a:spLocks noChangeArrowheads="1"/>
          </p:cNvSpPr>
          <p:nvPr/>
        </p:nvSpPr>
        <p:spPr bwMode="auto">
          <a:xfrm>
            <a:off x="5768975" y="374650"/>
            <a:ext cx="542925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69" name="AutoShape 51"/>
          <p:cNvSpPr>
            <a:spLocks noChangeArrowheads="1"/>
          </p:cNvSpPr>
          <p:nvPr/>
        </p:nvSpPr>
        <p:spPr bwMode="auto">
          <a:xfrm>
            <a:off x="7086600" y="1447800"/>
            <a:ext cx="250825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4970" name="AutoShape 55"/>
          <p:cNvSpPr>
            <a:spLocks noChangeArrowheads="1"/>
          </p:cNvSpPr>
          <p:nvPr/>
        </p:nvSpPr>
        <p:spPr bwMode="auto">
          <a:xfrm>
            <a:off x="4083050" y="609600"/>
            <a:ext cx="33655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4971" name="AutoShape 58"/>
          <p:cNvSpPr>
            <a:spLocks noChangeArrowheads="1"/>
          </p:cNvSpPr>
          <p:nvPr/>
        </p:nvSpPr>
        <p:spPr bwMode="auto">
          <a:xfrm>
            <a:off x="6172200" y="609600"/>
            <a:ext cx="425450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4972" name="AutoShape 27"/>
          <p:cNvSpPr>
            <a:spLocks noChangeArrowheads="1"/>
          </p:cNvSpPr>
          <p:nvPr/>
        </p:nvSpPr>
        <p:spPr bwMode="auto">
          <a:xfrm>
            <a:off x="1044575" y="4368800"/>
            <a:ext cx="403225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73" name="AutoShape 30"/>
          <p:cNvSpPr>
            <a:spLocks noChangeArrowheads="1"/>
          </p:cNvSpPr>
          <p:nvPr/>
        </p:nvSpPr>
        <p:spPr bwMode="auto">
          <a:xfrm>
            <a:off x="7518400" y="5867400"/>
            <a:ext cx="5588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74" name="AutoShape 33"/>
          <p:cNvSpPr>
            <a:spLocks noChangeArrowheads="1"/>
          </p:cNvSpPr>
          <p:nvPr/>
        </p:nvSpPr>
        <p:spPr bwMode="auto">
          <a:xfrm>
            <a:off x="7696200" y="1600200"/>
            <a:ext cx="503238" cy="3048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4975" name="AutoShape 36"/>
          <p:cNvSpPr>
            <a:spLocks noChangeArrowheads="1"/>
          </p:cNvSpPr>
          <p:nvPr/>
        </p:nvSpPr>
        <p:spPr bwMode="auto">
          <a:xfrm>
            <a:off x="960438" y="2819400"/>
            <a:ext cx="334962" cy="4572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76" name="AutoShape 38"/>
          <p:cNvSpPr>
            <a:spLocks noChangeArrowheads="1"/>
          </p:cNvSpPr>
          <p:nvPr/>
        </p:nvSpPr>
        <p:spPr bwMode="auto">
          <a:xfrm>
            <a:off x="7924800" y="3429000"/>
            <a:ext cx="334963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4977" name="AutoShape 39"/>
          <p:cNvSpPr>
            <a:spLocks noChangeArrowheads="1"/>
          </p:cNvSpPr>
          <p:nvPr/>
        </p:nvSpPr>
        <p:spPr bwMode="auto">
          <a:xfrm>
            <a:off x="2941638" y="5943600"/>
            <a:ext cx="334962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4978" name="AutoShape 44"/>
          <p:cNvSpPr>
            <a:spLocks noChangeArrowheads="1"/>
          </p:cNvSpPr>
          <p:nvPr/>
        </p:nvSpPr>
        <p:spPr bwMode="auto">
          <a:xfrm>
            <a:off x="1327150" y="2133600"/>
            <a:ext cx="425450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4979" name="AutoShape 46"/>
          <p:cNvSpPr>
            <a:spLocks noChangeArrowheads="1"/>
          </p:cNvSpPr>
          <p:nvPr/>
        </p:nvSpPr>
        <p:spPr bwMode="auto">
          <a:xfrm>
            <a:off x="1189038" y="3429000"/>
            <a:ext cx="334962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4980" name="AutoShape 47"/>
          <p:cNvSpPr>
            <a:spLocks noChangeArrowheads="1"/>
          </p:cNvSpPr>
          <p:nvPr/>
        </p:nvSpPr>
        <p:spPr bwMode="auto">
          <a:xfrm>
            <a:off x="965200" y="892175"/>
            <a:ext cx="5588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81" name="AutoShape 48"/>
          <p:cNvSpPr>
            <a:spLocks noChangeArrowheads="1"/>
          </p:cNvSpPr>
          <p:nvPr/>
        </p:nvSpPr>
        <p:spPr bwMode="auto">
          <a:xfrm>
            <a:off x="7848600" y="1196975"/>
            <a:ext cx="5588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82" name="AutoShape 52"/>
          <p:cNvSpPr>
            <a:spLocks noChangeArrowheads="1"/>
          </p:cNvSpPr>
          <p:nvPr/>
        </p:nvSpPr>
        <p:spPr bwMode="auto">
          <a:xfrm>
            <a:off x="2035175" y="1219200"/>
            <a:ext cx="250825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83" name="AutoShape 53"/>
          <p:cNvSpPr>
            <a:spLocks noChangeArrowheads="1"/>
          </p:cNvSpPr>
          <p:nvPr/>
        </p:nvSpPr>
        <p:spPr bwMode="auto">
          <a:xfrm>
            <a:off x="3070225" y="1143000"/>
            <a:ext cx="252413" cy="3810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84" name="AutoShape 56"/>
          <p:cNvSpPr>
            <a:spLocks noChangeArrowheads="1"/>
          </p:cNvSpPr>
          <p:nvPr/>
        </p:nvSpPr>
        <p:spPr bwMode="auto">
          <a:xfrm>
            <a:off x="7772400" y="4038600"/>
            <a:ext cx="33655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4985" name="Rectangle 424984"/>
          <p:cNvSpPr/>
          <p:nvPr/>
        </p:nvSpPr>
        <p:spPr>
          <a:xfrm>
            <a:off x="441730" y="4486870"/>
            <a:ext cx="80906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 viên : Lê Quỳnh Mai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01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4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4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8" presetClass="entr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424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0" fill="hold"/>
                                        <p:tgtEl>
                                          <p:spTgt spid="424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24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repeatCount="indefinite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424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424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424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7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7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7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7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7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7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7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7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7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7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7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7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7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7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7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7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7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7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7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7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7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7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7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7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7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7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7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7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7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7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7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7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7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7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7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7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7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7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7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7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7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7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7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7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7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7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7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7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3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1" dur="1000" fill="hold"/>
                                        <p:tgtEl>
                                          <p:spTgt spid="4249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 fill="hold"/>
                                        <p:tgtEl>
                                          <p:spTgt spid="4249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1000" fill="hold"/>
                                        <p:tgtEl>
                                          <p:spTgt spid="424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1000" fill="hold"/>
                                        <p:tgtEl>
                                          <p:spTgt spid="424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5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7" dur="1000" fill="hold"/>
                                        <p:tgtEl>
                                          <p:spTgt spid="424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 fill="hold"/>
                                        <p:tgtEl>
                                          <p:spTgt spid="424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1000" fill="hold"/>
                                        <p:tgtEl>
                                          <p:spTgt spid="424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1000" fill="hold"/>
                                        <p:tgtEl>
                                          <p:spTgt spid="424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3" dur="1000" fill="hold"/>
                                        <p:tgtEl>
                                          <p:spTgt spid="424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424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1000" fill="hold"/>
                                        <p:tgtEl>
                                          <p:spTgt spid="424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1000" fill="hold"/>
                                        <p:tgtEl>
                                          <p:spTgt spid="424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424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 fill="hold"/>
                                        <p:tgtEl>
                                          <p:spTgt spid="424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1000" fill="hold"/>
                                        <p:tgtEl>
                                          <p:spTgt spid="424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1000" fill="hold"/>
                                        <p:tgtEl>
                                          <p:spTgt spid="424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3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5" dur="1000" fill="hold"/>
                                        <p:tgtEl>
                                          <p:spTgt spid="424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 fill="hold"/>
                                        <p:tgtEl>
                                          <p:spTgt spid="424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1000" fill="hold"/>
                                        <p:tgtEl>
                                          <p:spTgt spid="424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1000" fill="hold"/>
                                        <p:tgtEl>
                                          <p:spTgt spid="424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1" dur="1000" fill="hold"/>
                                        <p:tgtEl>
                                          <p:spTgt spid="424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 fill="hold"/>
                                        <p:tgtEl>
                                          <p:spTgt spid="424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1000" fill="hold"/>
                                        <p:tgtEl>
                                          <p:spTgt spid="424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1000" fill="hold"/>
                                        <p:tgtEl>
                                          <p:spTgt spid="424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5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7" dur="1000" fill="hold"/>
                                        <p:tgtEl>
                                          <p:spTgt spid="424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 fill="hold"/>
                                        <p:tgtEl>
                                          <p:spTgt spid="424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1000" fill="hold"/>
                                        <p:tgtEl>
                                          <p:spTgt spid="424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1000" fill="hold"/>
                                        <p:tgtEl>
                                          <p:spTgt spid="424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3" dur="1000" fill="hold"/>
                                        <p:tgtEl>
                                          <p:spTgt spid="424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 fill="hold"/>
                                        <p:tgtEl>
                                          <p:spTgt spid="424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1000" fill="hold"/>
                                        <p:tgtEl>
                                          <p:spTgt spid="424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1000" fill="hold"/>
                                        <p:tgtEl>
                                          <p:spTgt spid="424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9" dur="1000" fill="hold"/>
                                        <p:tgtEl>
                                          <p:spTgt spid="424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 fill="hold"/>
                                        <p:tgtEl>
                                          <p:spTgt spid="424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1000" fill="hold"/>
                                        <p:tgtEl>
                                          <p:spTgt spid="424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1000" fill="hold"/>
                                        <p:tgtEl>
                                          <p:spTgt spid="424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5" dur="1000" fill="hold"/>
                                        <p:tgtEl>
                                          <p:spTgt spid="424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 fill="hold"/>
                                        <p:tgtEl>
                                          <p:spTgt spid="424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1000" fill="hold"/>
                                        <p:tgtEl>
                                          <p:spTgt spid="424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1000" fill="hold"/>
                                        <p:tgtEl>
                                          <p:spTgt spid="424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1" dur="1000" fill="hold"/>
                                        <p:tgtEl>
                                          <p:spTgt spid="424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 fill="hold"/>
                                        <p:tgtEl>
                                          <p:spTgt spid="424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1000" fill="hold"/>
                                        <p:tgtEl>
                                          <p:spTgt spid="424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1000" fill="hold"/>
                                        <p:tgtEl>
                                          <p:spTgt spid="424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7" dur="1000" fill="hold"/>
                                        <p:tgtEl>
                                          <p:spTgt spid="424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 fill="hold"/>
                                        <p:tgtEl>
                                          <p:spTgt spid="424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1000" fill="hold"/>
                                        <p:tgtEl>
                                          <p:spTgt spid="424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1000" fill="hold"/>
                                        <p:tgtEl>
                                          <p:spTgt spid="424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3" dur="1000" fill="hold"/>
                                        <p:tgtEl>
                                          <p:spTgt spid="424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 fill="hold"/>
                                        <p:tgtEl>
                                          <p:spTgt spid="424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5" dur="1000" fill="hold"/>
                                        <p:tgtEl>
                                          <p:spTgt spid="424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6" dur="1000" fill="hold"/>
                                        <p:tgtEl>
                                          <p:spTgt spid="424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7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9" dur="1000" fill="hold"/>
                                        <p:tgtEl>
                                          <p:spTgt spid="424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 fill="hold"/>
                                        <p:tgtEl>
                                          <p:spTgt spid="424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1000" fill="hold"/>
                                        <p:tgtEl>
                                          <p:spTgt spid="424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1000" fill="hold"/>
                                        <p:tgtEl>
                                          <p:spTgt spid="424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3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5" dur="1000" fill="hold"/>
                                        <p:tgtEl>
                                          <p:spTgt spid="424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 fill="hold"/>
                                        <p:tgtEl>
                                          <p:spTgt spid="424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1000" fill="hold"/>
                                        <p:tgtEl>
                                          <p:spTgt spid="424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1000" fill="hold"/>
                                        <p:tgtEl>
                                          <p:spTgt spid="424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1" dur="1000" fill="hold"/>
                                        <p:tgtEl>
                                          <p:spTgt spid="424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 fill="hold"/>
                                        <p:tgtEl>
                                          <p:spTgt spid="424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1000" fill="hold"/>
                                        <p:tgtEl>
                                          <p:spTgt spid="424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4" dur="1000" fill="hold"/>
                                        <p:tgtEl>
                                          <p:spTgt spid="424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5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7" dur="1000" fill="hold"/>
                                        <p:tgtEl>
                                          <p:spTgt spid="424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 fill="hold"/>
                                        <p:tgtEl>
                                          <p:spTgt spid="424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1000" fill="hold"/>
                                        <p:tgtEl>
                                          <p:spTgt spid="424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1000" fill="hold"/>
                                        <p:tgtEl>
                                          <p:spTgt spid="424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3" dur="1000" fill="hold"/>
                                        <p:tgtEl>
                                          <p:spTgt spid="424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 fill="hold"/>
                                        <p:tgtEl>
                                          <p:spTgt spid="424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5" dur="1000" fill="hold"/>
                                        <p:tgtEl>
                                          <p:spTgt spid="424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1000" fill="hold"/>
                                        <p:tgtEl>
                                          <p:spTgt spid="424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9" dur="1000" fill="hold"/>
                                        <p:tgtEl>
                                          <p:spTgt spid="424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 fill="hold"/>
                                        <p:tgtEl>
                                          <p:spTgt spid="424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1" dur="1000" fill="hold"/>
                                        <p:tgtEl>
                                          <p:spTgt spid="424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2" dur="1000" fill="hold"/>
                                        <p:tgtEl>
                                          <p:spTgt spid="424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5" dur="1000" fill="hold"/>
                                        <p:tgtEl>
                                          <p:spTgt spid="424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 fill="hold"/>
                                        <p:tgtEl>
                                          <p:spTgt spid="424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7" dur="1000" fill="hold"/>
                                        <p:tgtEl>
                                          <p:spTgt spid="424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8" dur="1000" fill="hold"/>
                                        <p:tgtEl>
                                          <p:spTgt spid="424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1" dur="1000" fill="hold"/>
                                        <p:tgtEl>
                                          <p:spTgt spid="424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 fill="hold"/>
                                        <p:tgtEl>
                                          <p:spTgt spid="424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1000" fill="hold"/>
                                        <p:tgtEl>
                                          <p:spTgt spid="424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4" dur="1000" fill="hold"/>
                                        <p:tgtEl>
                                          <p:spTgt spid="424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5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7" dur="1000" fill="hold"/>
                                        <p:tgtEl>
                                          <p:spTgt spid="4249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 fill="hold"/>
                                        <p:tgtEl>
                                          <p:spTgt spid="4249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9" dur="1000" fill="hold"/>
                                        <p:tgtEl>
                                          <p:spTgt spid="424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0" dur="1000" fill="hold"/>
                                        <p:tgtEl>
                                          <p:spTgt spid="424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animBg="1"/>
      <p:bldP spid="424963" grpId="1" animBg="1"/>
      <p:bldP spid="424964" grpId="0" animBg="1"/>
      <p:bldP spid="424964" grpId="1" animBg="1"/>
      <p:bldP spid="17435" grpId="0" animBg="1"/>
      <p:bldP spid="17437" grpId="0" animBg="1"/>
      <p:bldP spid="17438" grpId="0" animBg="1"/>
      <p:bldP spid="17439" grpId="0" animBg="1"/>
      <p:bldP spid="17440" grpId="0" animBg="1"/>
      <p:bldP spid="17441" grpId="0" animBg="1"/>
      <p:bldP spid="17442" grpId="0" animBg="1"/>
      <p:bldP spid="17443" grpId="0" animBg="1"/>
      <p:bldP spid="17444" grpId="0" animBg="1"/>
      <p:bldP spid="17445" grpId="0" animBg="1"/>
      <p:bldP spid="17446" grpId="0" animBg="1"/>
      <p:bldP spid="17447" grpId="0" animBg="1"/>
      <p:bldP spid="17449" grpId="0" animBg="1"/>
      <p:bldP spid="17451" grpId="0" animBg="1"/>
      <p:bldP spid="17452" grpId="0" animBg="1"/>
      <p:bldP spid="17453" grpId="0" animBg="1"/>
      <p:bldP spid="17454" grpId="0" animBg="1"/>
      <p:bldP spid="17455" grpId="0" animBg="1"/>
      <p:bldP spid="17456" grpId="0" animBg="1"/>
      <p:bldP spid="17457" grpId="0" animBg="1"/>
      <p:bldP spid="17459" grpId="0" animBg="1"/>
      <p:bldP spid="17460" grpId="0" animBg="1"/>
      <p:bldP spid="17461" grpId="0" animBg="1"/>
      <p:bldP spid="17463" grpId="0" animBg="1"/>
      <p:bldP spid="17464" grpId="0" animBg="1"/>
      <p:bldP spid="17466" grpId="0" animBg="1"/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424960" grpId="0" animBg="1"/>
      <p:bldP spid="424961" grpId="0" animBg="1"/>
      <p:bldP spid="424965" grpId="0" animBg="1"/>
      <p:bldP spid="424966" grpId="0" animBg="1"/>
      <p:bldP spid="424967" grpId="0" animBg="1"/>
      <p:bldP spid="424968" grpId="0" animBg="1"/>
      <p:bldP spid="424969" grpId="0" animBg="1"/>
      <p:bldP spid="424970" grpId="0" animBg="1"/>
      <p:bldP spid="424971" grpId="0" animBg="1"/>
      <p:bldP spid="424972" grpId="0" animBg="1"/>
      <p:bldP spid="424973" grpId="0" animBg="1"/>
      <p:bldP spid="424974" grpId="0" animBg="1"/>
      <p:bldP spid="424975" grpId="0" animBg="1"/>
      <p:bldP spid="424976" grpId="0" animBg="1"/>
      <p:bldP spid="424977" grpId="0" animBg="1"/>
      <p:bldP spid="424978" grpId="0" animBg="1"/>
      <p:bldP spid="424979" grpId="0" animBg="1"/>
      <p:bldP spid="424980" grpId="0" animBg="1"/>
      <p:bldP spid="424981" grpId="0" animBg="1"/>
      <p:bldP spid="424982" grpId="0" animBg="1"/>
      <p:bldP spid="424983" grpId="0" animBg="1"/>
      <p:bldP spid="42498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60613" y="125413"/>
            <a:ext cx="4938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chemeClr val="bg1"/>
                </a:solidFill>
              </a:rPr>
              <a:t>Thứ sáu  ngày 26 tháng 11 năm 2010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80109" y="2158425"/>
            <a:ext cx="518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4: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133600" y="3810000"/>
            <a:ext cx="1066800" cy="1066800"/>
          </a:xfrm>
          <a:prstGeom prst="rtTriangle">
            <a:avLst/>
          </a:prstGeom>
          <a:solidFill>
            <a:schemeClr val="accent1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 flipV="1">
            <a:off x="2133600" y="2743200"/>
            <a:ext cx="1066800" cy="1066800"/>
          </a:xfrm>
          <a:prstGeom prst="rtTriangle">
            <a:avLst/>
          </a:prstGeom>
          <a:solidFill>
            <a:schemeClr val="accent1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 rot="5400000" flipV="1">
            <a:off x="3200400" y="2743200"/>
            <a:ext cx="1066800" cy="1066800"/>
          </a:xfrm>
          <a:prstGeom prst="rtTriangle">
            <a:avLst/>
          </a:prstGeom>
          <a:solidFill>
            <a:schemeClr val="accent1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 rot="10800000" flipV="1">
            <a:off x="3200400" y="3810000"/>
            <a:ext cx="1066800" cy="1066800"/>
          </a:xfrm>
          <a:prstGeom prst="rtTriangle">
            <a:avLst/>
          </a:prstGeom>
          <a:solidFill>
            <a:schemeClr val="accent1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 rot="10800000" flipV="1">
            <a:off x="2133600" y="2743200"/>
            <a:ext cx="1066800" cy="1066800"/>
          </a:xfrm>
          <a:prstGeom prst="rtTriangle">
            <a:avLst/>
          </a:prstGeom>
          <a:solidFill>
            <a:schemeClr val="accent1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3200400" y="2743200"/>
            <a:ext cx="1066800" cy="1066800"/>
          </a:xfrm>
          <a:prstGeom prst="rtTriangle">
            <a:avLst/>
          </a:prstGeom>
          <a:solidFill>
            <a:schemeClr val="accent1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 flipV="1">
            <a:off x="3200400" y="3810000"/>
            <a:ext cx="1066800" cy="1066800"/>
          </a:xfrm>
          <a:prstGeom prst="rtTriangle">
            <a:avLst/>
          </a:prstGeom>
          <a:solidFill>
            <a:schemeClr val="accent1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 rot="5400000" flipV="1">
            <a:off x="2133600" y="3810000"/>
            <a:ext cx="1066800" cy="1066800"/>
          </a:xfrm>
          <a:prstGeom prst="rtTriangle">
            <a:avLst/>
          </a:prstGeom>
          <a:solidFill>
            <a:schemeClr val="accent1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5029200" y="2743200"/>
            <a:ext cx="1066800" cy="1066800"/>
          </a:xfrm>
          <a:prstGeom prst="rtTriangle">
            <a:avLst/>
          </a:prstGeom>
          <a:solidFill>
            <a:schemeClr val="accent1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AutoShape 18"/>
          <p:cNvSpPr>
            <a:spLocks noChangeArrowheads="1"/>
          </p:cNvSpPr>
          <p:nvPr/>
        </p:nvSpPr>
        <p:spPr bwMode="auto">
          <a:xfrm rot="5400000" flipV="1">
            <a:off x="5029200" y="2743200"/>
            <a:ext cx="1066800" cy="1066800"/>
          </a:xfrm>
          <a:prstGeom prst="rtTriangle">
            <a:avLst/>
          </a:prstGeom>
          <a:solidFill>
            <a:schemeClr val="accent1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AutoShape 19"/>
          <p:cNvSpPr>
            <a:spLocks noChangeArrowheads="1"/>
          </p:cNvSpPr>
          <p:nvPr/>
        </p:nvSpPr>
        <p:spPr bwMode="auto">
          <a:xfrm flipV="1">
            <a:off x="6096000" y="2743200"/>
            <a:ext cx="1066800" cy="1066800"/>
          </a:xfrm>
          <a:prstGeom prst="rtTriangle">
            <a:avLst/>
          </a:prstGeom>
          <a:solidFill>
            <a:schemeClr val="accent1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utoShape 20"/>
          <p:cNvSpPr>
            <a:spLocks noChangeArrowheads="1"/>
          </p:cNvSpPr>
          <p:nvPr/>
        </p:nvSpPr>
        <p:spPr bwMode="auto">
          <a:xfrm rot="10800000" flipV="1">
            <a:off x="6096000" y="2743200"/>
            <a:ext cx="1066800" cy="1066800"/>
          </a:xfrm>
          <a:prstGeom prst="rtTriangle">
            <a:avLst/>
          </a:prstGeom>
          <a:solidFill>
            <a:schemeClr val="accent1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AutoShape 21"/>
          <p:cNvSpPr>
            <a:spLocks noChangeArrowheads="1"/>
          </p:cNvSpPr>
          <p:nvPr/>
        </p:nvSpPr>
        <p:spPr bwMode="auto">
          <a:xfrm flipV="1">
            <a:off x="5029200" y="3810000"/>
            <a:ext cx="1066800" cy="1066800"/>
          </a:xfrm>
          <a:prstGeom prst="rtTriangle">
            <a:avLst/>
          </a:prstGeom>
          <a:solidFill>
            <a:schemeClr val="accent1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22"/>
          <p:cNvSpPr>
            <a:spLocks noChangeArrowheads="1"/>
          </p:cNvSpPr>
          <p:nvPr/>
        </p:nvSpPr>
        <p:spPr bwMode="auto">
          <a:xfrm rot="10800000" flipV="1">
            <a:off x="5029200" y="3810000"/>
            <a:ext cx="1066800" cy="1066800"/>
          </a:xfrm>
          <a:prstGeom prst="rtTriangle">
            <a:avLst/>
          </a:prstGeom>
          <a:solidFill>
            <a:schemeClr val="accent1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23"/>
          <p:cNvSpPr>
            <a:spLocks noChangeArrowheads="1"/>
          </p:cNvSpPr>
          <p:nvPr/>
        </p:nvSpPr>
        <p:spPr bwMode="auto">
          <a:xfrm rot="5400000" flipV="1">
            <a:off x="6096000" y="3810000"/>
            <a:ext cx="1066800" cy="1066800"/>
          </a:xfrm>
          <a:prstGeom prst="rtTriangle">
            <a:avLst/>
          </a:prstGeom>
          <a:solidFill>
            <a:schemeClr val="accent1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AutoShape 24"/>
          <p:cNvSpPr>
            <a:spLocks noChangeArrowheads="1"/>
          </p:cNvSpPr>
          <p:nvPr/>
        </p:nvSpPr>
        <p:spPr bwMode="auto">
          <a:xfrm>
            <a:off x="6096000" y="3810000"/>
            <a:ext cx="1066800" cy="1066800"/>
          </a:xfrm>
          <a:prstGeom prst="rtTriangle">
            <a:avLst/>
          </a:prstGeom>
          <a:solidFill>
            <a:schemeClr val="accent1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87037" y="202807"/>
            <a:ext cx="8686800" cy="140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Thứ sáu ngày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tháng 11 năm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2017  </a:t>
            </a:r>
          </a:p>
          <a:p>
            <a:pPr algn="ctr">
              <a:spcBef>
                <a:spcPct val="50000"/>
              </a:spcBef>
            </a:pPr>
            <a:r>
              <a:rPr lang="en-US" sz="3400" b="1" u="sng" dirty="0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145473" y="1611091"/>
            <a:ext cx="91440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pitchFamily="34" charset="0"/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 số có hai chữ số cho số có một chữ số (TT)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3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4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45473" y="30161"/>
            <a:ext cx="8686800" cy="140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Thứ sáu ngày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tháng 11 năm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2017  </a:t>
            </a:r>
          </a:p>
          <a:p>
            <a:pPr algn="ctr">
              <a:spcBef>
                <a:spcPct val="50000"/>
              </a:spcBef>
            </a:pPr>
            <a:r>
              <a:rPr lang="en-US" sz="3400" b="1" u="sng" dirty="0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45473" y="1611091"/>
            <a:ext cx="91440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pitchFamily="34" charset="0"/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 số có hai chữ số cho số có một chữ số (TT)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45473" y="2514600"/>
            <a:ext cx="9144000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pitchFamily="34" charset="0"/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1:</a:t>
            </a:r>
          </a:p>
          <a:p>
            <a:pPr marL="0" indent="0">
              <a:spcBef>
                <a:spcPct val="50000"/>
              </a:spcBef>
              <a:buFont typeface="Arial" pitchFamily="34" charset="0"/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2:</a:t>
            </a:r>
          </a:p>
          <a:p>
            <a:pPr marL="0" indent="0">
              <a:spcBef>
                <a:spcPct val="50000"/>
              </a:spcBef>
              <a:buFont typeface="Arial" pitchFamily="34" charset="0"/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4: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35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6" name="Picture 2" descr="Frames PPT 0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7" name="Picture 6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410200"/>
            <a:ext cx="1219200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8" name="Picture 10" descr="0704170111472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371600"/>
            <a:ext cx="2971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9" name="Picture 6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410200"/>
            <a:ext cx="1524000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400" name="WordArt 8"/>
          <p:cNvSpPr>
            <a:spLocks noChangeArrowheads="1" noChangeShapeType="1" noTextEdit="1"/>
          </p:cNvSpPr>
          <p:nvPr/>
        </p:nvSpPr>
        <p:spPr bwMode="auto">
          <a:xfrm>
            <a:off x="609600" y="990600"/>
            <a:ext cx="7896225" cy="7391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Button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CHÚC </a:t>
            </a:r>
            <a:r>
              <a:rPr lang="en-US" sz="6000" b="1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CÁC THẦY CÔ VÀ </a:t>
            </a:r>
            <a:r>
              <a:rPr lang="en-US" sz="6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CÁC EM HỌC SINH </a:t>
            </a:r>
          </a:p>
          <a:p>
            <a:pPr algn="ctr"/>
            <a:r>
              <a:rPr lang="en-US" sz="6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MẠNH KHOẺ - HẠNH PHÚC</a:t>
            </a:r>
          </a:p>
        </p:txBody>
      </p:sp>
      <p:pic>
        <p:nvPicPr>
          <p:cNvPr id="59401" name="Hoa-Ban-Vao-Lop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943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24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53" presetClass="entr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40)">
                                      <p:cBhvr>
                                        <p:cTn id="21" dur="206423" fill="hold"/>
                                        <p:tgtEl>
                                          <p:spTgt spid="5940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9401"/>
                </p:tgtEl>
              </p:cMediaNode>
            </p:audio>
          </p:childTnLst>
        </p:cTn>
      </p:par>
    </p:tnLst>
    <p:bldLst>
      <p:bldP spid="59400" grpId="0" animBg="1"/>
      <p:bldP spid="5940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5" name="Text Box 5"/>
          <p:cNvSpPr txBox="1">
            <a:spLocks noChangeArrowheads="1"/>
          </p:cNvSpPr>
          <p:nvPr/>
        </p:nvSpPr>
        <p:spPr bwMode="auto">
          <a:xfrm>
            <a:off x="381000" y="95071"/>
            <a:ext cx="82677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Thứ sáu ngày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tháng 11 năm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2017  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66" name="Text Box 6"/>
          <p:cNvSpPr txBox="1">
            <a:spLocks noChangeArrowheads="1"/>
          </p:cNvSpPr>
          <p:nvPr/>
        </p:nvSpPr>
        <p:spPr bwMode="auto">
          <a:xfrm>
            <a:off x="381000" y="1551709"/>
            <a:ext cx="4000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</a:p>
        </p:txBody>
      </p:sp>
      <p:sp>
        <p:nvSpPr>
          <p:cNvPr id="399395" name="Text Box 35"/>
          <p:cNvSpPr txBox="1">
            <a:spLocks noChangeArrowheads="1"/>
          </p:cNvSpPr>
          <p:nvPr/>
        </p:nvSpPr>
        <p:spPr bwMode="auto">
          <a:xfrm>
            <a:off x="699655" y="2633228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84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2 =</a:t>
            </a:r>
          </a:p>
        </p:txBody>
      </p: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288925" y="3429000"/>
            <a:ext cx="1827213" cy="762000"/>
            <a:chOff x="1057" y="1728"/>
            <a:chExt cx="1151" cy="480"/>
          </a:xfrm>
        </p:grpSpPr>
        <p:sp>
          <p:nvSpPr>
            <p:cNvPr id="9" name="Text Box 37"/>
            <p:cNvSpPr txBox="1">
              <a:spLocks noChangeArrowheads="1"/>
            </p:cNvSpPr>
            <p:nvPr/>
          </p:nvSpPr>
          <p:spPr bwMode="auto">
            <a:xfrm>
              <a:off x="1057" y="1728"/>
              <a:ext cx="114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indent="0"/>
              <a:r>
                <a:rPr lang="en-US" sz="2400" dirty="0" smtClean="0">
                  <a:solidFill>
                    <a:srgbClr val="0000FF"/>
                  </a:solidFill>
                  <a:latin typeface="Tahoma" pitchFamily="34" charset="0"/>
                </a:rPr>
                <a:t>        </a:t>
              </a:r>
              <a:r>
                <a:rPr lang="en-US" sz="2400" b="1" dirty="0" smtClean="0">
                  <a:solidFill>
                    <a:srgbClr val="0000FF"/>
                  </a:solidFill>
                  <a:latin typeface="Tahoma" pitchFamily="34" charset="0"/>
                </a:rPr>
                <a:t>84   </a:t>
              </a:r>
              <a:r>
                <a:rPr lang="en-US" sz="2400" b="1" dirty="0">
                  <a:solidFill>
                    <a:srgbClr val="0000FF"/>
                  </a:solidFill>
                  <a:latin typeface="Tahoma" pitchFamily="34" charset="0"/>
                </a:rPr>
                <a:t>2</a:t>
              </a:r>
            </a:p>
          </p:txBody>
        </p:sp>
        <p:grpSp>
          <p:nvGrpSpPr>
            <p:cNvPr id="10" name="Group 42"/>
            <p:cNvGrpSpPr>
              <a:grpSpLocks/>
            </p:cNvGrpSpPr>
            <p:nvPr/>
          </p:nvGrpSpPr>
          <p:grpSpPr bwMode="auto">
            <a:xfrm>
              <a:off x="1920" y="1776"/>
              <a:ext cx="288" cy="432"/>
              <a:chOff x="1920" y="1776"/>
              <a:chExt cx="288" cy="432"/>
            </a:xfrm>
          </p:grpSpPr>
          <p:sp>
            <p:nvSpPr>
              <p:cNvPr id="11" name="Line 40"/>
              <p:cNvSpPr>
                <a:spLocks noChangeShapeType="1"/>
              </p:cNvSpPr>
              <p:nvPr/>
            </p:nvSpPr>
            <p:spPr bwMode="auto">
              <a:xfrm>
                <a:off x="1920" y="1776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Line 41"/>
              <p:cNvSpPr>
                <a:spLocks noChangeShapeType="1"/>
              </p:cNvSpPr>
              <p:nvPr/>
            </p:nvSpPr>
            <p:spPr bwMode="auto">
              <a:xfrm>
                <a:off x="1920" y="2016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3" name="Group 114"/>
          <p:cNvGrpSpPr>
            <a:grpSpLocks/>
          </p:cNvGrpSpPr>
          <p:nvPr/>
        </p:nvGrpSpPr>
        <p:grpSpPr bwMode="auto">
          <a:xfrm>
            <a:off x="1041400" y="3890960"/>
            <a:ext cx="482600" cy="558800"/>
            <a:chOff x="432" y="1928"/>
            <a:chExt cx="304" cy="352"/>
          </a:xfrm>
        </p:grpSpPr>
        <p:sp>
          <p:nvSpPr>
            <p:cNvPr id="14" name="Text Box 101"/>
            <p:cNvSpPr txBox="1">
              <a:spLocks noChangeArrowheads="1"/>
            </p:cNvSpPr>
            <p:nvPr/>
          </p:nvSpPr>
          <p:spPr bwMode="auto">
            <a:xfrm>
              <a:off x="432" y="1928"/>
              <a:ext cx="22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0000FF"/>
                  </a:solidFill>
                  <a:latin typeface="Arial" charset="0"/>
                </a:rPr>
                <a:t>8</a:t>
              </a:r>
              <a:endParaRPr lang="en-US" sz="2400" b="1" dirty="0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15" name="Line 102"/>
            <p:cNvSpPr>
              <a:spLocks noChangeShapeType="1"/>
            </p:cNvSpPr>
            <p:nvPr/>
          </p:nvSpPr>
          <p:spPr bwMode="auto">
            <a:xfrm>
              <a:off x="448" y="2280"/>
              <a:ext cx="28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Text Box 110"/>
          <p:cNvSpPr txBox="1">
            <a:spLocks noChangeArrowheads="1"/>
          </p:cNvSpPr>
          <p:nvPr/>
        </p:nvSpPr>
        <p:spPr bwMode="auto">
          <a:xfrm>
            <a:off x="1887538" y="3962400"/>
            <a:ext cx="2974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2</a:t>
            </a:r>
            <a:endParaRPr lang="en-US" sz="24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0" name="Text Box 110"/>
          <p:cNvSpPr txBox="1">
            <a:spLocks noChangeArrowheads="1"/>
          </p:cNvSpPr>
          <p:nvPr/>
        </p:nvSpPr>
        <p:spPr bwMode="auto">
          <a:xfrm>
            <a:off x="1219200" y="525780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0</a:t>
            </a:r>
            <a:endParaRPr lang="en-US" sz="24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1" name="Text Box 110"/>
          <p:cNvSpPr txBox="1">
            <a:spLocks noChangeArrowheads="1"/>
          </p:cNvSpPr>
          <p:nvPr/>
        </p:nvSpPr>
        <p:spPr bwMode="auto">
          <a:xfrm>
            <a:off x="1701212" y="396240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4</a:t>
            </a:r>
            <a:endParaRPr lang="en-US" sz="24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2" name="Text Box 110"/>
          <p:cNvSpPr txBox="1">
            <a:spLocks noChangeArrowheads="1"/>
          </p:cNvSpPr>
          <p:nvPr/>
        </p:nvSpPr>
        <p:spPr bwMode="auto">
          <a:xfrm>
            <a:off x="1219200" y="487680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3" name="Text Box 110"/>
          <p:cNvSpPr txBox="1">
            <a:spLocks noChangeArrowheads="1"/>
          </p:cNvSpPr>
          <p:nvPr/>
        </p:nvSpPr>
        <p:spPr bwMode="auto">
          <a:xfrm>
            <a:off x="1244012" y="4415135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4" name="Text Box 110"/>
          <p:cNvSpPr txBox="1">
            <a:spLocks noChangeArrowheads="1"/>
          </p:cNvSpPr>
          <p:nvPr/>
        </p:nvSpPr>
        <p:spPr bwMode="auto">
          <a:xfrm>
            <a:off x="1091612" y="4415135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0</a:t>
            </a:r>
            <a:endParaRPr lang="en-US" sz="24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5" name="Line 102"/>
          <p:cNvSpPr>
            <a:spLocks noChangeShapeType="1"/>
          </p:cNvSpPr>
          <p:nvPr/>
        </p:nvSpPr>
        <p:spPr bwMode="auto">
          <a:xfrm>
            <a:off x="1066800" y="5338465"/>
            <a:ext cx="457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391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99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9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6" grpId="0"/>
      <p:bldP spid="399395" grpId="0"/>
      <p:bldP spid="19" grpId="0"/>
      <p:bldP spid="20" grpId="0"/>
      <p:bldP spid="21" grpId="0"/>
      <p:bldP spid="22" grpId="0"/>
      <p:bldP spid="23" grpId="0"/>
      <p:bldP spid="24" grpId="0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28600" y="95071"/>
            <a:ext cx="8686800" cy="140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Thứ sáu ngày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tháng 11 năm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2017  </a:t>
            </a:r>
          </a:p>
          <a:p>
            <a:pPr algn="ctr">
              <a:spcBef>
                <a:spcPct val="50000"/>
              </a:spcBef>
            </a:pPr>
            <a:r>
              <a:rPr lang="en-US" sz="3400" b="1" u="sng" dirty="0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-34636" y="1522326"/>
            <a:ext cx="94072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Chia số có hai chữ số cho số có một chữ số (tiếp theo)</a:t>
            </a:r>
            <a:endParaRPr lang="en-US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13509" y="2539425"/>
            <a:ext cx="1828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78 : 4 =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? 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09600" y="3124200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8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65018" y="3672037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4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316182" y="3327975"/>
            <a:ext cx="533400" cy="1272900"/>
            <a:chOff x="2275609" y="5280300"/>
            <a:chExt cx="533400" cy="1272900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H="1">
              <a:off x="2275609" y="5280300"/>
              <a:ext cx="0" cy="12729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200">
                <a:solidFill>
                  <a:srgbClr val="FF0000"/>
                </a:solidFill>
              </a:endParaRPr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2275609" y="5573018"/>
              <a:ext cx="533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200">
                <a:solidFill>
                  <a:srgbClr val="FF0000"/>
                </a:solidFill>
              </a:endParaRPr>
            </a:p>
          </p:txBody>
        </p:sp>
      </p:grp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497280" y="3151906"/>
            <a:ext cx="31657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được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5257800" y="3166365"/>
            <a:ext cx="15170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1392382" y="3725147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542309" y="3672037"/>
            <a:ext cx="30272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nhân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bằng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5288973" y="3671760"/>
            <a:ext cx="25596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trừ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3,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392382" y="3124199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665018" y="4384411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678873" y="4444425"/>
            <a:ext cx="304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838200" y="3124200"/>
            <a:ext cx="2840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2500744" y="4267200"/>
            <a:ext cx="26808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8,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38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5107132" y="4256531"/>
            <a:ext cx="31138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38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được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9,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7850332" y="4256533"/>
            <a:ext cx="137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1627909" y="3733800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2514600" y="4800600"/>
            <a:ext cx="31484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nhân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bằng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5522768" y="4800599"/>
            <a:ext cx="31276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38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trừ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671946" y="5032637"/>
            <a:ext cx="7758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36</a:t>
            </a:r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>
            <a:off x="665018" y="5617412"/>
            <a:ext cx="54725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876298" y="5676597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2890404" y="5678596"/>
            <a:ext cx="16815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78 : 4 = </a:t>
            </a: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4423064" y="5638800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19</a:t>
            </a:r>
          </a:p>
        </p:txBody>
      </p:sp>
      <p:sp>
        <p:nvSpPr>
          <p:cNvPr id="33" name="Text Box 58"/>
          <p:cNvSpPr txBox="1">
            <a:spLocks noChangeArrowheads="1"/>
          </p:cNvSpPr>
          <p:nvPr/>
        </p:nvSpPr>
        <p:spPr bwMode="auto">
          <a:xfrm>
            <a:off x="5032664" y="5606717"/>
            <a:ext cx="1714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(dư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609600" y="3127713"/>
            <a:ext cx="325581" cy="585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678748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85185E-6 L 0.00122 0.19074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9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9" grpId="0"/>
      <p:bldP spid="19" grpId="1"/>
      <p:bldP spid="20" grpId="0"/>
      <p:bldP spid="20" grpId="1"/>
      <p:bldP spid="20" grpId="2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/>
      <p:bldP spid="30" grpId="0"/>
      <p:bldP spid="31" grpId="0"/>
      <p:bldP spid="33" grpId="0"/>
      <p:bldP spid="35" grpId="0"/>
      <p:bldP spid="3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5" name="Text Box 5"/>
          <p:cNvSpPr txBox="1">
            <a:spLocks noChangeArrowheads="1"/>
          </p:cNvSpPr>
          <p:nvPr/>
        </p:nvSpPr>
        <p:spPr bwMode="auto">
          <a:xfrm>
            <a:off x="360218" y="2113010"/>
            <a:ext cx="28401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</a:p>
        </p:txBody>
      </p:sp>
      <p:sp>
        <p:nvSpPr>
          <p:cNvPr id="445571" name="Text Box 131"/>
          <p:cNvSpPr txBox="1">
            <a:spLocks noChangeArrowheads="1"/>
          </p:cNvSpPr>
          <p:nvPr/>
        </p:nvSpPr>
        <p:spPr bwMode="auto">
          <a:xfrm>
            <a:off x="1295400" y="2952929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77</a:t>
            </a:r>
          </a:p>
        </p:txBody>
      </p:sp>
      <p:sp>
        <p:nvSpPr>
          <p:cNvPr id="445572" name="Text Box 132"/>
          <p:cNvSpPr txBox="1">
            <a:spLocks noChangeArrowheads="1"/>
          </p:cNvSpPr>
          <p:nvPr/>
        </p:nvSpPr>
        <p:spPr bwMode="auto">
          <a:xfrm>
            <a:off x="2057400" y="2952929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45573" name="Text Box 133"/>
          <p:cNvSpPr txBox="1">
            <a:spLocks noChangeArrowheads="1"/>
          </p:cNvSpPr>
          <p:nvPr/>
        </p:nvSpPr>
        <p:spPr bwMode="auto">
          <a:xfrm>
            <a:off x="685800" y="3029129"/>
            <a:ext cx="685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p:sp>
        <p:nvSpPr>
          <p:cNvPr id="445574" name="Line 134"/>
          <p:cNvSpPr>
            <a:spLocks noChangeShapeType="1"/>
          </p:cNvSpPr>
          <p:nvPr/>
        </p:nvSpPr>
        <p:spPr bwMode="auto">
          <a:xfrm>
            <a:off x="1981200" y="3029129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575" name="Line 135"/>
          <p:cNvSpPr>
            <a:spLocks noChangeShapeType="1"/>
          </p:cNvSpPr>
          <p:nvPr/>
        </p:nvSpPr>
        <p:spPr bwMode="auto">
          <a:xfrm>
            <a:off x="1981200" y="3422541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585" name="Text Box 145"/>
          <p:cNvSpPr txBox="1">
            <a:spLocks noChangeArrowheads="1"/>
          </p:cNvSpPr>
          <p:nvPr/>
        </p:nvSpPr>
        <p:spPr bwMode="auto">
          <a:xfrm>
            <a:off x="3200400" y="2920425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87</a:t>
            </a:r>
          </a:p>
        </p:txBody>
      </p:sp>
      <p:sp>
        <p:nvSpPr>
          <p:cNvPr id="445586" name="Text Box 146"/>
          <p:cNvSpPr txBox="1">
            <a:spLocks noChangeArrowheads="1"/>
          </p:cNvSpPr>
          <p:nvPr/>
        </p:nvSpPr>
        <p:spPr bwMode="auto">
          <a:xfrm>
            <a:off x="3962400" y="2952929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45588" name="Line 148"/>
          <p:cNvSpPr>
            <a:spLocks noChangeShapeType="1"/>
          </p:cNvSpPr>
          <p:nvPr/>
        </p:nvSpPr>
        <p:spPr bwMode="auto">
          <a:xfrm>
            <a:off x="3886200" y="3029128"/>
            <a:ext cx="0" cy="92301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589" name="Line 149"/>
          <p:cNvSpPr>
            <a:spLocks noChangeShapeType="1"/>
          </p:cNvSpPr>
          <p:nvPr/>
        </p:nvSpPr>
        <p:spPr bwMode="auto">
          <a:xfrm>
            <a:off x="3886200" y="3429495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599" name="Text Box 159"/>
          <p:cNvSpPr txBox="1">
            <a:spLocks noChangeArrowheads="1"/>
          </p:cNvSpPr>
          <p:nvPr/>
        </p:nvSpPr>
        <p:spPr bwMode="auto">
          <a:xfrm>
            <a:off x="5257800" y="2876729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86</a:t>
            </a:r>
          </a:p>
        </p:txBody>
      </p:sp>
      <p:sp>
        <p:nvSpPr>
          <p:cNvPr id="445600" name="Text Box 160"/>
          <p:cNvSpPr txBox="1">
            <a:spLocks noChangeArrowheads="1"/>
          </p:cNvSpPr>
          <p:nvPr/>
        </p:nvSpPr>
        <p:spPr bwMode="auto">
          <a:xfrm>
            <a:off x="6019800" y="2876729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45602" name="Line 162"/>
          <p:cNvSpPr>
            <a:spLocks noChangeShapeType="1"/>
          </p:cNvSpPr>
          <p:nvPr/>
        </p:nvSpPr>
        <p:spPr bwMode="auto">
          <a:xfrm>
            <a:off x="5943600" y="2952928"/>
            <a:ext cx="0" cy="965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603" name="Line 163"/>
          <p:cNvSpPr>
            <a:spLocks noChangeShapeType="1"/>
          </p:cNvSpPr>
          <p:nvPr/>
        </p:nvSpPr>
        <p:spPr bwMode="auto">
          <a:xfrm>
            <a:off x="5943600" y="3354711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642" name="Text Box 202"/>
          <p:cNvSpPr txBox="1">
            <a:spLocks noChangeArrowheads="1"/>
          </p:cNvSpPr>
          <p:nvPr/>
        </p:nvSpPr>
        <p:spPr bwMode="auto">
          <a:xfrm>
            <a:off x="7010400" y="2876729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99</a:t>
            </a:r>
          </a:p>
        </p:txBody>
      </p:sp>
      <p:sp>
        <p:nvSpPr>
          <p:cNvPr id="445643" name="Text Box 203"/>
          <p:cNvSpPr txBox="1">
            <a:spLocks noChangeArrowheads="1"/>
          </p:cNvSpPr>
          <p:nvPr/>
        </p:nvSpPr>
        <p:spPr bwMode="auto">
          <a:xfrm>
            <a:off x="7772400" y="2876729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45644" name="Line 204"/>
          <p:cNvSpPr>
            <a:spLocks noChangeShapeType="1"/>
          </p:cNvSpPr>
          <p:nvPr/>
        </p:nvSpPr>
        <p:spPr bwMode="auto">
          <a:xfrm>
            <a:off x="7696200" y="2952929"/>
            <a:ext cx="0" cy="958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645" name="Line 205"/>
          <p:cNvSpPr>
            <a:spLocks noChangeShapeType="1"/>
          </p:cNvSpPr>
          <p:nvPr/>
        </p:nvSpPr>
        <p:spPr bwMode="auto">
          <a:xfrm>
            <a:off x="7696200" y="333584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 Box 5"/>
          <p:cNvSpPr txBox="1">
            <a:spLocks noChangeArrowheads="1"/>
          </p:cNvSpPr>
          <p:nvPr/>
        </p:nvSpPr>
        <p:spPr bwMode="auto">
          <a:xfrm>
            <a:off x="228600" y="47417"/>
            <a:ext cx="8686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Thứ sáu ngày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tháng 11 năm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2017  </a:t>
            </a:r>
          </a:p>
          <a:p>
            <a:pPr algn="ctr">
              <a:spcBef>
                <a:spcPct val="50000"/>
              </a:spcBef>
            </a:pP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117764" y="1518047"/>
            <a:ext cx="91440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n-US" sz="3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Chia số có hai chữ số cho số có một chữ số (TT)</a:t>
            </a:r>
            <a:endParaRPr lang="en-US" sz="3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Text Box 131"/>
          <p:cNvSpPr txBox="1">
            <a:spLocks noChangeArrowheads="1"/>
          </p:cNvSpPr>
          <p:nvPr/>
        </p:nvSpPr>
        <p:spPr bwMode="auto">
          <a:xfrm>
            <a:off x="1447800" y="4868184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69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Text Box 132"/>
          <p:cNvSpPr txBox="1">
            <a:spLocks noChangeArrowheads="1"/>
          </p:cNvSpPr>
          <p:nvPr/>
        </p:nvSpPr>
        <p:spPr bwMode="auto">
          <a:xfrm>
            <a:off x="2209800" y="4868184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22" name="Text Box 133"/>
          <p:cNvSpPr txBox="1">
            <a:spLocks noChangeArrowheads="1"/>
          </p:cNvSpPr>
          <p:nvPr/>
        </p:nvSpPr>
        <p:spPr bwMode="auto">
          <a:xfrm>
            <a:off x="838200" y="4944384"/>
            <a:ext cx="685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Line 134"/>
          <p:cNvSpPr>
            <a:spLocks noChangeShapeType="1"/>
          </p:cNvSpPr>
          <p:nvPr/>
        </p:nvSpPr>
        <p:spPr bwMode="auto">
          <a:xfrm>
            <a:off x="2133600" y="4944384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Line 135"/>
          <p:cNvSpPr>
            <a:spLocks noChangeShapeType="1"/>
          </p:cNvSpPr>
          <p:nvPr/>
        </p:nvSpPr>
        <p:spPr bwMode="auto">
          <a:xfrm>
            <a:off x="2133600" y="5337796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 Box 145"/>
          <p:cNvSpPr txBox="1">
            <a:spLocks noChangeArrowheads="1"/>
          </p:cNvSpPr>
          <p:nvPr/>
        </p:nvSpPr>
        <p:spPr bwMode="auto">
          <a:xfrm>
            <a:off x="3352800" y="4835680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85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Text Box 146"/>
          <p:cNvSpPr txBox="1">
            <a:spLocks noChangeArrowheads="1"/>
          </p:cNvSpPr>
          <p:nvPr/>
        </p:nvSpPr>
        <p:spPr bwMode="auto">
          <a:xfrm>
            <a:off x="4114800" y="4868184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27" name="Line 148"/>
          <p:cNvSpPr>
            <a:spLocks noChangeShapeType="1"/>
          </p:cNvSpPr>
          <p:nvPr/>
        </p:nvSpPr>
        <p:spPr bwMode="auto">
          <a:xfrm>
            <a:off x="4038600" y="4944383"/>
            <a:ext cx="0" cy="92301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Line 149"/>
          <p:cNvSpPr>
            <a:spLocks noChangeShapeType="1"/>
          </p:cNvSpPr>
          <p:nvPr/>
        </p:nvSpPr>
        <p:spPr bwMode="auto">
          <a:xfrm>
            <a:off x="4038600" y="534475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Text Box 159"/>
          <p:cNvSpPr txBox="1">
            <a:spLocks noChangeArrowheads="1"/>
          </p:cNvSpPr>
          <p:nvPr/>
        </p:nvSpPr>
        <p:spPr bwMode="auto">
          <a:xfrm>
            <a:off x="5410200" y="4791984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97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Text Box 160"/>
          <p:cNvSpPr txBox="1">
            <a:spLocks noChangeArrowheads="1"/>
          </p:cNvSpPr>
          <p:nvPr/>
        </p:nvSpPr>
        <p:spPr bwMode="auto">
          <a:xfrm>
            <a:off x="6172200" y="4791984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31" name="Line 162"/>
          <p:cNvSpPr>
            <a:spLocks noChangeShapeType="1"/>
          </p:cNvSpPr>
          <p:nvPr/>
        </p:nvSpPr>
        <p:spPr bwMode="auto">
          <a:xfrm>
            <a:off x="6096000" y="4868183"/>
            <a:ext cx="0" cy="965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Line 163"/>
          <p:cNvSpPr>
            <a:spLocks noChangeShapeType="1"/>
          </p:cNvSpPr>
          <p:nvPr/>
        </p:nvSpPr>
        <p:spPr bwMode="auto">
          <a:xfrm>
            <a:off x="6096000" y="5269966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Text Box 202"/>
          <p:cNvSpPr txBox="1">
            <a:spLocks noChangeArrowheads="1"/>
          </p:cNvSpPr>
          <p:nvPr/>
        </p:nvSpPr>
        <p:spPr bwMode="auto">
          <a:xfrm>
            <a:off x="7162800" y="4791984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78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Text Box 203"/>
          <p:cNvSpPr txBox="1">
            <a:spLocks noChangeArrowheads="1"/>
          </p:cNvSpPr>
          <p:nvPr/>
        </p:nvSpPr>
        <p:spPr bwMode="auto">
          <a:xfrm>
            <a:off x="7924800" y="4791984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35" name="Line 204"/>
          <p:cNvSpPr>
            <a:spLocks noChangeShapeType="1"/>
          </p:cNvSpPr>
          <p:nvPr/>
        </p:nvSpPr>
        <p:spPr bwMode="auto">
          <a:xfrm>
            <a:off x="7848600" y="4868184"/>
            <a:ext cx="0" cy="958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Line 205"/>
          <p:cNvSpPr>
            <a:spLocks noChangeShapeType="1"/>
          </p:cNvSpPr>
          <p:nvPr/>
        </p:nvSpPr>
        <p:spPr bwMode="auto">
          <a:xfrm>
            <a:off x="7848600" y="5251095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29073"/>
      </p:ext>
    </p:extLst>
  </p:cSld>
  <p:clrMapOvr>
    <a:masterClrMapping/>
  </p:clrMapOvr>
  <p:transition spd="slow">
    <p:wip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45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45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4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45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45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45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45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45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45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4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45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4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45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4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4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4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571" grpId="0"/>
      <p:bldP spid="445572" grpId="0"/>
      <p:bldP spid="445573" grpId="0"/>
      <p:bldP spid="445574" grpId="0" animBg="1"/>
      <p:bldP spid="445575" grpId="0" animBg="1"/>
      <p:bldP spid="445585" grpId="0"/>
      <p:bldP spid="445586" grpId="0"/>
      <p:bldP spid="445588" grpId="0" animBg="1"/>
      <p:bldP spid="445589" grpId="0" animBg="1"/>
      <p:bldP spid="445599" grpId="0"/>
      <p:bldP spid="445600" grpId="0"/>
      <p:bldP spid="445602" grpId="0" animBg="1"/>
      <p:bldP spid="445603" grpId="0" animBg="1"/>
      <p:bldP spid="445642" grpId="0"/>
      <p:bldP spid="445643" grpId="0"/>
      <p:bldP spid="445644" grpId="0" animBg="1"/>
      <p:bldP spid="445645" grpId="0" animBg="1"/>
      <p:bldP spid="120" grpId="0"/>
      <p:bldP spid="121" grpId="0"/>
      <p:bldP spid="122" grpId="0"/>
      <p:bldP spid="123" grpId="0" animBg="1"/>
      <p:bldP spid="124" grpId="0" animBg="1"/>
      <p:bldP spid="125" grpId="0"/>
      <p:bldP spid="126" grpId="0"/>
      <p:bldP spid="127" grpId="0" animBg="1"/>
      <p:bldP spid="128" grpId="0" animBg="1"/>
      <p:bldP spid="129" grpId="0"/>
      <p:bldP spid="130" grpId="0"/>
      <p:bldP spid="131" grpId="0" animBg="1"/>
      <p:bldP spid="132" grpId="0" animBg="1"/>
      <p:bldP spid="133" grpId="0"/>
      <p:bldP spid="134" grpId="0"/>
      <p:bldP spid="135" grpId="0" animBg="1"/>
      <p:bldP spid="1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5" name="Text Box 5"/>
          <p:cNvSpPr txBox="1">
            <a:spLocks noChangeArrowheads="1"/>
          </p:cNvSpPr>
          <p:nvPr/>
        </p:nvSpPr>
        <p:spPr bwMode="auto">
          <a:xfrm>
            <a:off x="360218" y="2113010"/>
            <a:ext cx="28401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</a:p>
        </p:txBody>
      </p:sp>
      <p:sp>
        <p:nvSpPr>
          <p:cNvPr id="445571" name="Text Box 131"/>
          <p:cNvSpPr txBox="1">
            <a:spLocks noChangeArrowheads="1"/>
          </p:cNvSpPr>
          <p:nvPr/>
        </p:nvSpPr>
        <p:spPr bwMode="auto">
          <a:xfrm>
            <a:off x="1295400" y="2952929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77</a:t>
            </a:r>
          </a:p>
        </p:txBody>
      </p:sp>
      <p:sp>
        <p:nvSpPr>
          <p:cNvPr id="445572" name="Text Box 132"/>
          <p:cNvSpPr txBox="1">
            <a:spLocks noChangeArrowheads="1"/>
          </p:cNvSpPr>
          <p:nvPr/>
        </p:nvSpPr>
        <p:spPr bwMode="auto">
          <a:xfrm>
            <a:off x="2078182" y="2943118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45573" name="Text Box 133"/>
          <p:cNvSpPr txBox="1">
            <a:spLocks noChangeArrowheads="1"/>
          </p:cNvSpPr>
          <p:nvPr/>
        </p:nvSpPr>
        <p:spPr bwMode="auto">
          <a:xfrm>
            <a:off x="685800" y="3029129"/>
            <a:ext cx="685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p:sp>
        <p:nvSpPr>
          <p:cNvPr id="445574" name="Line 134"/>
          <p:cNvSpPr>
            <a:spLocks noChangeShapeType="1"/>
          </p:cNvSpPr>
          <p:nvPr/>
        </p:nvSpPr>
        <p:spPr bwMode="auto">
          <a:xfrm>
            <a:off x="1981200" y="3029129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575" name="Line 135"/>
          <p:cNvSpPr>
            <a:spLocks noChangeShapeType="1"/>
          </p:cNvSpPr>
          <p:nvPr/>
        </p:nvSpPr>
        <p:spPr bwMode="auto">
          <a:xfrm>
            <a:off x="1981200" y="3422541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576" name="Text Box 136"/>
          <p:cNvSpPr txBox="1">
            <a:spLocks noChangeArrowheads="1"/>
          </p:cNvSpPr>
          <p:nvPr/>
        </p:nvSpPr>
        <p:spPr bwMode="auto">
          <a:xfrm>
            <a:off x="2008910" y="3352800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45577" name="Text Box 137"/>
          <p:cNvSpPr txBox="1">
            <a:spLocks noChangeArrowheads="1"/>
          </p:cNvSpPr>
          <p:nvPr/>
        </p:nvSpPr>
        <p:spPr bwMode="auto">
          <a:xfrm>
            <a:off x="1295400" y="3367371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45578" name="Line 138"/>
          <p:cNvSpPr>
            <a:spLocks noChangeShapeType="1"/>
          </p:cNvSpPr>
          <p:nvPr/>
        </p:nvSpPr>
        <p:spPr bwMode="auto">
          <a:xfrm>
            <a:off x="1399309" y="3918704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579" name="Text Box 139"/>
          <p:cNvSpPr txBox="1">
            <a:spLocks noChangeArrowheads="1"/>
          </p:cNvSpPr>
          <p:nvPr/>
        </p:nvSpPr>
        <p:spPr bwMode="auto">
          <a:xfrm>
            <a:off x="1295400" y="3834825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45580" name="Text Box 140"/>
          <p:cNvSpPr txBox="1">
            <a:spLocks noChangeArrowheads="1"/>
          </p:cNvSpPr>
          <p:nvPr/>
        </p:nvSpPr>
        <p:spPr bwMode="auto">
          <a:xfrm>
            <a:off x="1524000" y="3834825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45581" name="Text Box 141"/>
          <p:cNvSpPr txBox="1">
            <a:spLocks noChangeArrowheads="1"/>
          </p:cNvSpPr>
          <p:nvPr/>
        </p:nvSpPr>
        <p:spPr bwMode="auto">
          <a:xfrm>
            <a:off x="2230582" y="3352800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45582" name="Text Box 142"/>
          <p:cNvSpPr txBox="1">
            <a:spLocks noChangeArrowheads="1"/>
          </p:cNvSpPr>
          <p:nvPr/>
        </p:nvSpPr>
        <p:spPr bwMode="auto">
          <a:xfrm>
            <a:off x="1295400" y="4359772"/>
            <a:ext cx="6477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445583" name="Line 143"/>
          <p:cNvSpPr>
            <a:spLocks noChangeShapeType="1"/>
          </p:cNvSpPr>
          <p:nvPr/>
        </p:nvSpPr>
        <p:spPr bwMode="auto">
          <a:xfrm>
            <a:off x="1333500" y="4948506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584" name="Text Box 144"/>
          <p:cNvSpPr txBox="1">
            <a:spLocks noChangeArrowheads="1"/>
          </p:cNvSpPr>
          <p:nvPr/>
        </p:nvSpPr>
        <p:spPr bwMode="auto">
          <a:xfrm>
            <a:off x="1485900" y="5016565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45585" name="Text Box 145"/>
          <p:cNvSpPr txBox="1">
            <a:spLocks noChangeArrowheads="1"/>
          </p:cNvSpPr>
          <p:nvPr/>
        </p:nvSpPr>
        <p:spPr bwMode="auto">
          <a:xfrm>
            <a:off x="3200400" y="2920425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87</a:t>
            </a:r>
          </a:p>
        </p:txBody>
      </p:sp>
      <p:sp>
        <p:nvSpPr>
          <p:cNvPr id="445586" name="Text Box 146"/>
          <p:cNvSpPr txBox="1">
            <a:spLocks noChangeArrowheads="1"/>
          </p:cNvSpPr>
          <p:nvPr/>
        </p:nvSpPr>
        <p:spPr bwMode="auto">
          <a:xfrm>
            <a:off x="3962400" y="2901554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45588" name="Line 148"/>
          <p:cNvSpPr>
            <a:spLocks noChangeShapeType="1"/>
          </p:cNvSpPr>
          <p:nvPr/>
        </p:nvSpPr>
        <p:spPr bwMode="auto">
          <a:xfrm>
            <a:off x="3886200" y="3029128"/>
            <a:ext cx="0" cy="92301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589" name="Line 149"/>
          <p:cNvSpPr>
            <a:spLocks noChangeShapeType="1"/>
          </p:cNvSpPr>
          <p:nvPr/>
        </p:nvSpPr>
        <p:spPr bwMode="auto">
          <a:xfrm>
            <a:off x="3886200" y="3429495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590" name="Text Box 150"/>
          <p:cNvSpPr txBox="1">
            <a:spLocks noChangeArrowheads="1"/>
          </p:cNvSpPr>
          <p:nvPr/>
        </p:nvSpPr>
        <p:spPr bwMode="auto">
          <a:xfrm>
            <a:off x="3924300" y="3429000"/>
            <a:ext cx="45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45591" name="Text Box 151"/>
          <p:cNvSpPr txBox="1">
            <a:spLocks noChangeArrowheads="1"/>
          </p:cNvSpPr>
          <p:nvPr/>
        </p:nvSpPr>
        <p:spPr bwMode="auto">
          <a:xfrm>
            <a:off x="3200400" y="3422541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45592" name="Line 152"/>
          <p:cNvSpPr>
            <a:spLocks noChangeShapeType="1"/>
          </p:cNvSpPr>
          <p:nvPr/>
        </p:nvSpPr>
        <p:spPr bwMode="auto">
          <a:xfrm>
            <a:off x="3321628" y="3952146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593" name="Text Box 153"/>
          <p:cNvSpPr txBox="1">
            <a:spLocks noChangeArrowheads="1"/>
          </p:cNvSpPr>
          <p:nvPr/>
        </p:nvSpPr>
        <p:spPr bwMode="auto">
          <a:xfrm>
            <a:off x="3276600" y="4004348"/>
            <a:ext cx="304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45594" name="Text Box 154"/>
          <p:cNvSpPr txBox="1">
            <a:spLocks noChangeArrowheads="1"/>
          </p:cNvSpPr>
          <p:nvPr/>
        </p:nvSpPr>
        <p:spPr bwMode="auto">
          <a:xfrm>
            <a:off x="3512128" y="4004347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45595" name="Text Box 155"/>
          <p:cNvSpPr txBox="1">
            <a:spLocks noChangeArrowheads="1"/>
          </p:cNvSpPr>
          <p:nvPr/>
        </p:nvSpPr>
        <p:spPr bwMode="auto">
          <a:xfrm>
            <a:off x="4152900" y="3419571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45596" name="Text Box 156"/>
          <p:cNvSpPr txBox="1">
            <a:spLocks noChangeArrowheads="1"/>
          </p:cNvSpPr>
          <p:nvPr/>
        </p:nvSpPr>
        <p:spPr bwMode="auto">
          <a:xfrm>
            <a:off x="3281796" y="4475426"/>
            <a:ext cx="6477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445597" name="Line 157"/>
          <p:cNvSpPr>
            <a:spLocks noChangeShapeType="1"/>
          </p:cNvSpPr>
          <p:nvPr/>
        </p:nvSpPr>
        <p:spPr bwMode="auto">
          <a:xfrm>
            <a:off x="3373583" y="5031861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598" name="Text Box 158"/>
          <p:cNvSpPr txBox="1">
            <a:spLocks noChangeArrowheads="1"/>
          </p:cNvSpPr>
          <p:nvPr/>
        </p:nvSpPr>
        <p:spPr bwMode="auto">
          <a:xfrm>
            <a:off x="3415146" y="4948506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45599" name="Text Box 159"/>
          <p:cNvSpPr txBox="1">
            <a:spLocks noChangeArrowheads="1"/>
          </p:cNvSpPr>
          <p:nvPr/>
        </p:nvSpPr>
        <p:spPr bwMode="auto">
          <a:xfrm>
            <a:off x="5257800" y="2876729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86</a:t>
            </a:r>
          </a:p>
        </p:txBody>
      </p:sp>
      <p:sp>
        <p:nvSpPr>
          <p:cNvPr id="445600" name="Text Box 160"/>
          <p:cNvSpPr txBox="1">
            <a:spLocks noChangeArrowheads="1"/>
          </p:cNvSpPr>
          <p:nvPr/>
        </p:nvSpPr>
        <p:spPr bwMode="auto">
          <a:xfrm>
            <a:off x="6019800" y="2823604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45602" name="Line 162"/>
          <p:cNvSpPr>
            <a:spLocks noChangeShapeType="1"/>
          </p:cNvSpPr>
          <p:nvPr/>
        </p:nvSpPr>
        <p:spPr bwMode="auto">
          <a:xfrm>
            <a:off x="5943600" y="2952928"/>
            <a:ext cx="0" cy="965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603" name="Line 163"/>
          <p:cNvSpPr>
            <a:spLocks noChangeShapeType="1"/>
          </p:cNvSpPr>
          <p:nvPr/>
        </p:nvSpPr>
        <p:spPr bwMode="auto">
          <a:xfrm>
            <a:off x="5943600" y="3354711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604" name="Text Box 164"/>
          <p:cNvSpPr txBox="1">
            <a:spLocks noChangeArrowheads="1"/>
          </p:cNvSpPr>
          <p:nvPr/>
        </p:nvSpPr>
        <p:spPr bwMode="auto">
          <a:xfrm>
            <a:off x="6019800" y="3408380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45605" name="Text Box 165"/>
          <p:cNvSpPr txBox="1">
            <a:spLocks noChangeArrowheads="1"/>
          </p:cNvSpPr>
          <p:nvPr/>
        </p:nvSpPr>
        <p:spPr bwMode="auto">
          <a:xfrm>
            <a:off x="5257800" y="3301204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45606" name="Line 166"/>
          <p:cNvSpPr>
            <a:spLocks noChangeShapeType="1"/>
          </p:cNvSpPr>
          <p:nvPr/>
        </p:nvSpPr>
        <p:spPr bwMode="auto">
          <a:xfrm>
            <a:off x="5257800" y="39187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607" name="Text Box 167"/>
          <p:cNvSpPr txBox="1">
            <a:spLocks noChangeArrowheads="1"/>
          </p:cNvSpPr>
          <p:nvPr/>
        </p:nvSpPr>
        <p:spPr bwMode="auto">
          <a:xfrm>
            <a:off x="5257800" y="3927422"/>
            <a:ext cx="45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45608" name="Text Box 168"/>
          <p:cNvSpPr txBox="1">
            <a:spLocks noChangeArrowheads="1"/>
          </p:cNvSpPr>
          <p:nvPr/>
        </p:nvSpPr>
        <p:spPr bwMode="auto">
          <a:xfrm>
            <a:off x="5486400" y="3911025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45609" name="Text Box 169"/>
          <p:cNvSpPr txBox="1">
            <a:spLocks noChangeArrowheads="1"/>
          </p:cNvSpPr>
          <p:nvPr/>
        </p:nvSpPr>
        <p:spPr bwMode="auto">
          <a:xfrm>
            <a:off x="6210300" y="3408379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45610" name="Text Box 170"/>
          <p:cNvSpPr txBox="1">
            <a:spLocks noChangeArrowheads="1"/>
          </p:cNvSpPr>
          <p:nvPr/>
        </p:nvSpPr>
        <p:spPr bwMode="auto">
          <a:xfrm>
            <a:off x="5257800" y="4343400"/>
            <a:ext cx="685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445611" name="Line 171"/>
          <p:cNvSpPr>
            <a:spLocks noChangeShapeType="1"/>
          </p:cNvSpPr>
          <p:nvPr/>
        </p:nvSpPr>
        <p:spPr bwMode="auto">
          <a:xfrm>
            <a:off x="5334000" y="4935513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612" name="Text Box 172"/>
          <p:cNvSpPr txBox="1">
            <a:spLocks noChangeArrowheads="1"/>
          </p:cNvSpPr>
          <p:nvPr/>
        </p:nvSpPr>
        <p:spPr bwMode="auto">
          <a:xfrm>
            <a:off x="5486400" y="4876800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45642" name="Text Box 202"/>
          <p:cNvSpPr txBox="1">
            <a:spLocks noChangeArrowheads="1"/>
          </p:cNvSpPr>
          <p:nvPr/>
        </p:nvSpPr>
        <p:spPr bwMode="auto">
          <a:xfrm>
            <a:off x="7010400" y="2876729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99</a:t>
            </a:r>
          </a:p>
        </p:txBody>
      </p:sp>
      <p:sp>
        <p:nvSpPr>
          <p:cNvPr id="445643" name="Text Box 203"/>
          <p:cNvSpPr txBox="1">
            <a:spLocks noChangeArrowheads="1"/>
          </p:cNvSpPr>
          <p:nvPr/>
        </p:nvSpPr>
        <p:spPr bwMode="auto">
          <a:xfrm>
            <a:off x="7810500" y="2834796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45644" name="Line 204"/>
          <p:cNvSpPr>
            <a:spLocks noChangeShapeType="1"/>
          </p:cNvSpPr>
          <p:nvPr/>
        </p:nvSpPr>
        <p:spPr bwMode="auto">
          <a:xfrm>
            <a:off x="7696200" y="2952929"/>
            <a:ext cx="0" cy="958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645" name="Line 205"/>
          <p:cNvSpPr>
            <a:spLocks noChangeShapeType="1"/>
          </p:cNvSpPr>
          <p:nvPr/>
        </p:nvSpPr>
        <p:spPr bwMode="auto">
          <a:xfrm>
            <a:off x="7696200" y="333584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646" name="Text Box 206"/>
          <p:cNvSpPr txBox="1">
            <a:spLocks noChangeArrowheads="1"/>
          </p:cNvSpPr>
          <p:nvPr/>
        </p:nvSpPr>
        <p:spPr bwMode="auto">
          <a:xfrm>
            <a:off x="7772400" y="3301425"/>
            <a:ext cx="45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45647" name="Text Box 207"/>
          <p:cNvSpPr txBox="1">
            <a:spLocks noChangeArrowheads="1"/>
          </p:cNvSpPr>
          <p:nvPr/>
        </p:nvSpPr>
        <p:spPr bwMode="auto">
          <a:xfrm>
            <a:off x="7010400" y="3352800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45648" name="Line 208"/>
          <p:cNvSpPr>
            <a:spLocks noChangeShapeType="1"/>
          </p:cNvSpPr>
          <p:nvPr/>
        </p:nvSpPr>
        <p:spPr bwMode="auto">
          <a:xfrm>
            <a:off x="7096991" y="3885979"/>
            <a:ext cx="50222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649" name="Text Box 209"/>
          <p:cNvSpPr txBox="1">
            <a:spLocks noChangeArrowheads="1"/>
          </p:cNvSpPr>
          <p:nvPr/>
        </p:nvSpPr>
        <p:spPr bwMode="auto">
          <a:xfrm>
            <a:off x="7010400" y="3777154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45650" name="Text Box 210"/>
          <p:cNvSpPr txBox="1">
            <a:spLocks noChangeArrowheads="1"/>
          </p:cNvSpPr>
          <p:nvPr/>
        </p:nvSpPr>
        <p:spPr bwMode="auto">
          <a:xfrm>
            <a:off x="7239000" y="3758625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45651" name="Text Box 211"/>
          <p:cNvSpPr txBox="1">
            <a:spLocks noChangeArrowheads="1"/>
          </p:cNvSpPr>
          <p:nvPr/>
        </p:nvSpPr>
        <p:spPr bwMode="auto">
          <a:xfrm>
            <a:off x="8001000" y="3301425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45652" name="Text Box 212"/>
          <p:cNvSpPr txBox="1">
            <a:spLocks noChangeArrowheads="1"/>
          </p:cNvSpPr>
          <p:nvPr/>
        </p:nvSpPr>
        <p:spPr bwMode="auto">
          <a:xfrm>
            <a:off x="7010400" y="4219809"/>
            <a:ext cx="800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445653" name="Line 213"/>
          <p:cNvSpPr>
            <a:spLocks noChangeShapeType="1"/>
          </p:cNvSpPr>
          <p:nvPr/>
        </p:nvSpPr>
        <p:spPr bwMode="auto">
          <a:xfrm>
            <a:off x="7162800" y="4767814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654" name="Text Box 214"/>
          <p:cNvSpPr txBox="1">
            <a:spLocks noChangeArrowheads="1"/>
          </p:cNvSpPr>
          <p:nvPr/>
        </p:nvSpPr>
        <p:spPr bwMode="auto">
          <a:xfrm>
            <a:off x="7239000" y="4749225"/>
            <a:ext cx="2667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86" name="Text Box 5"/>
          <p:cNvSpPr txBox="1">
            <a:spLocks noChangeArrowheads="1"/>
          </p:cNvSpPr>
          <p:nvPr/>
        </p:nvSpPr>
        <p:spPr bwMode="auto">
          <a:xfrm>
            <a:off x="228600" y="47417"/>
            <a:ext cx="8686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Thứ sáu ngày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tháng 11 năm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2017  </a:t>
            </a:r>
          </a:p>
          <a:p>
            <a:pPr algn="ctr">
              <a:spcBef>
                <a:spcPct val="50000"/>
              </a:spcBef>
            </a:pP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117764" y="1518047"/>
            <a:ext cx="91440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n-US" sz="3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Chia số có hai chữ số cho số có một chữ số (TT)</a:t>
            </a:r>
            <a:endParaRPr lang="en-US" sz="3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697465"/>
      </p:ext>
    </p:extLst>
  </p:cSld>
  <p:clrMapOvr>
    <a:masterClrMapping/>
  </p:clrMapOvr>
  <p:transition spd="slow">
    <p:wip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5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4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45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45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4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45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45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45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45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45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4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45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4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4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4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45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45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45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45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4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45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45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4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445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45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45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45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45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45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445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445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445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445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445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445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44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44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44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44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44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44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44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44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44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44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445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44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44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44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44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44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44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44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571" grpId="0"/>
      <p:bldP spid="445573" grpId="0"/>
      <p:bldP spid="445574" grpId="0" animBg="1"/>
      <p:bldP spid="445575" grpId="0" animBg="1"/>
      <p:bldP spid="445576" grpId="0"/>
      <p:bldP spid="445577" grpId="0"/>
      <p:bldP spid="445578" grpId="0" animBg="1"/>
      <p:bldP spid="445579" grpId="0"/>
      <p:bldP spid="445580" grpId="0"/>
      <p:bldP spid="445581" grpId="0"/>
      <p:bldP spid="445582" grpId="0"/>
      <p:bldP spid="445583" grpId="0" animBg="1"/>
      <p:bldP spid="445584" grpId="0"/>
      <p:bldP spid="445585" grpId="0"/>
      <p:bldP spid="445588" grpId="0" animBg="1"/>
      <p:bldP spid="445589" grpId="0" animBg="1"/>
      <p:bldP spid="445590" grpId="0"/>
      <p:bldP spid="445591" grpId="0"/>
      <p:bldP spid="445592" grpId="0" animBg="1"/>
      <p:bldP spid="445593" grpId="0"/>
      <p:bldP spid="445594" grpId="0"/>
      <p:bldP spid="445595" grpId="0"/>
      <p:bldP spid="445596" grpId="0"/>
      <p:bldP spid="445597" grpId="0" animBg="1"/>
      <p:bldP spid="445598" grpId="0"/>
      <p:bldP spid="445599" grpId="0"/>
      <p:bldP spid="445602" grpId="0" animBg="1"/>
      <p:bldP spid="445603" grpId="0" animBg="1"/>
      <p:bldP spid="445604" grpId="0"/>
      <p:bldP spid="445605" grpId="0"/>
      <p:bldP spid="445606" grpId="0" animBg="1"/>
      <p:bldP spid="445607" grpId="0"/>
      <p:bldP spid="445608" grpId="0"/>
      <p:bldP spid="445609" grpId="0"/>
      <p:bldP spid="445610" grpId="0"/>
      <p:bldP spid="445611" grpId="0" animBg="1"/>
      <p:bldP spid="445612" grpId="0"/>
      <p:bldP spid="445642" grpId="0"/>
      <p:bldP spid="445644" grpId="0" animBg="1"/>
      <p:bldP spid="445645" grpId="0" animBg="1"/>
      <p:bldP spid="445646" grpId="0"/>
      <p:bldP spid="445647" grpId="0"/>
      <p:bldP spid="445648" grpId="0" animBg="1"/>
      <p:bldP spid="445649" grpId="0"/>
      <p:bldP spid="445650" grpId="0"/>
      <p:bldP spid="445651" grpId="0"/>
      <p:bldP spid="445652" grpId="0"/>
      <p:bldP spid="445653" grpId="0" animBg="1"/>
      <p:bldP spid="4456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70164" y="193964"/>
            <a:ext cx="8686800" cy="140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Thứ sáu ngày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tháng 11 năm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2017  </a:t>
            </a:r>
          </a:p>
          <a:p>
            <a:pPr algn="ctr">
              <a:spcBef>
                <a:spcPct val="50000"/>
              </a:spcBef>
            </a:pPr>
            <a:r>
              <a:rPr lang="en-US" sz="3400" b="1" u="sng" dirty="0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17764" y="1600200"/>
            <a:ext cx="91440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pitchFamily="34" charset="0"/>
              <a:buNone/>
            </a:pPr>
            <a:r>
              <a:rPr lang="en-US" sz="3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Chia số có hai chữ số cho số có một chữ số (TT)</a:t>
            </a:r>
            <a:endParaRPr lang="en-US" sz="3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1673" y="2279541"/>
            <a:ext cx="3048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Bài </a:t>
            </a:r>
            <a:r>
              <a:rPr lang="en-US" sz="3200" b="1" dirty="0" smtClean="0">
                <a:solidFill>
                  <a:srgbClr val="FF0000"/>
                </a:solidFill>
              </a:rPr>
              <a:t>1: </a:t>
            </a:r>
            <a:r>
              <a:rPr lang="en-US" sz="3200" b="1" dirty="0">
                <a:solidFill>
                  <a:srgbClr val="FF0000"/>
                </a:solidFill>
              </a:rPr>
              <a:t>Tính</a:t>
            </a:r>
          </a:p>
        </p:txBody>
      </p:sp>
      <p:sp>
        <p:nvSpPr>
          <p:cNvPr id="7" name="Text Box 69"/>
          <p:cNvSpPr txBox="1">
            <a:spLocks noChangeArrowheads="1"/>
          </p:cNvSpPr>
          <p:nvPr/>
        </p:nvSpPr>
        <p:spPr bwMode="auto">
          <a:xfrm>
            <a:off x="1295400" y="2876729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69</a:t>
            </a:r>
          </a:p>
        </p:txBody>
      </p:sp>
      <p:sp>
        <p:nvSpPr>
          <p:cNvPr id="8" name="Text Box 70"/>
          <p:cNvSpPr txBox="1">
            <a:spLocks noChangeArrowheads="1"/>
          </p:cNvSpPr>
          <p:nvPr/>
        </p:nvSpPr>
        <p:spPr bwMode="auto">
          <a:xfrm>
            <a:off x="2057400" y="2876729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9" name="Text Box 71"/>
          <p:cNvSpPr txBox="1">
            <a:spLocks noChangeArrowheads="1"/>
          </p:cNvSpPr>
          <p:nvPr/>
        </p:nvSpPr>
        <p:spPr bwMode="auto">
          <a:xfrm>
            <a:off x="187037" y="2817675"/>
            <a:ext cx="685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b)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1981200" y="3049995"/>
            <a:ext cx="533400" cy="988605"/>
            <a:chOff x="1981200" y="2952928"/>
            <a:chExt cx="533400" cy="988605"/>
          </a:xfrm>
        </p:grpSpPr>
        <p:sp>
          <p:nvSpPr>
            <p:cNvPr id="10" name="Line 72"/>
            <p:cNvSpPr>
              <a:spLocks noChangeShapeType="1"/>
            </p:cNvSpPr>
            <p:nvPr/>
          </p:nvSpPr>
          <p:spPr bwMode="auto">
            <a:xfrm>
              <a:off x="1981200" y="2952928"/>
              <a:ext cx="0" cy="9886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200">
                <a:solidFill>
                  <a:srgbClr val="FF0000"/>
                </a:solidFill>
              </a:endParaRPr>
            </a:p>
          </p:txBody>
        </p:sp>
        <p:sp>
          <p:nvSpPr>
            <p:cNvPr id="11" name="Line 73"/>
            <p:cNvSpPr>
              <a:spLocks noChangeShapeType="1"/>
            </p:cNvSpPr>
            <p:nvPr/>
          </p:nvSpPr>
          <p:spPr bwMode="auto">
            <a:xfrm>
              <a:off x="1981200" y="3257729"/>
              <a:ext cx="533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200">
                <a:solidFill>
                  <a:srgbClr val="FF0000"/>
                </a:solidFill>
              </a:endParaRPr>
            </a:p>
          </p:txBody>
        </p:sp>
      </p:grpSp>
      <p:sp>
        <p:nvSpPr>
          <p:cNvPr id="12" name="Text Box 74"/>
          <p:cNvSpPr txBox="1">
            <a:spLocks noChangeArrowheads="1"/>
          </p:cNvSpPr>
          <p:nvPr/>
        </p:nvSpPr>
        <p:spPr bwMode="auto">
          <a:xfrm>
            <a:off x="2057400" y="3301425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3" name="Text Box 75"/>
          <p:cNvSpPr txBox="1">
            <a:spLocks noChangeArrowheads="1"/>
          </p:cNvSpPr>
          <p:nvPr/>
        </p:nvSpPr>
        <p:spPr bwMode="auto">
          <a:xfrm>
            <a:off x="1281546" y="3345084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14" name="Line 76"/>
          <p:cNvSpPr>
            <a:spLocks noChangeShapeType="1"/>
          </p:cNvSpPr>
          <p:nvPr/>
        </p:nvSpPr>
        <p:spPr bwMode="auto">
          <a:xfrm>
            <a:off x="1319645" y="3962400"/>
            <a:ext cx="50915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15" name="Text Box 77"/>
          <p:cNvSpPr txBox="1">
            <a:spLocks noChangeArrowheads="1"/>
          </p:cNvSpPr>
          <p:nvPr/>
        </p:nvSpPr>
        <p:spPr bwMode="auto">
          <a:xfrm>
            <a:off x="1319645" y="3966911"/>
            <a:ext cx="304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6" name="Text Box 78"/>
          <p:cNvSpPr txBox="1">
            <a:spLocks noChangeArrowheads="1"/>
          </p:cNvSpPr>
          <p:nvPr/>
        </p:nvSpPr>
        <p:spPr bwMode="auto">
          <a:xfrm>
            <a:off x="1530928" y="3970264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17" name="Text Box 79"/>
          <p:cNvSpPr txBox="1">
            <a:spLocks noChangeArrowheads="1"/>
          </p:cNvSpPr>
          <p:nvPr/>
        </p:nvSpPr>
        <p:spPr bwMode="auto">
          <a:xfrm>
            <a:off x="2268682" y="3301425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8" name="Text Box 80"/>
          <p:cNvSpPr txBox="1">
            <a:spLocks noChangeArrowheads="1"/>
          </p:cNvSpPr>
          <p:nvPr/>
        </p:nvSpPr>
        <p:spPr bwMode="auto">
          <a:xfrm>
            <a:off x="1510146" y="4522313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19" name="Line 81"/>
          <p:cNvSpPr>
            <a:spLocks noChangeShapeType="1"/>
          </p:cNvSpPr>
          <p:nvPr/>
        </p:nvSpPr>
        <p:spPr bwMode="auto">
          <a:xfrm>
            <a:off x="1371600" y="5107088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20" name="Text Box 82"/>
          <p:cNvSpPr txBox="1">
            <a:spLocks noChangeArrowheads="1"/>
          </p:cNvSpPr>
          <p:nvPr/>
        </p:nvSpPr>
        <p:spPr bwMode="auto">
          <a:xfrm>
            <a:off x="1482437" y="5029200"/>
            <a:ext cx="3463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1" name="Text Box 83"/>
          <p:cNvSpPr txBox="1">
            <a:spLocks noChangeArrowheads="1"/>
          </p:cNvSpPr>
          <p:nvPr/>
        </p:nvSpPr>
        <p:spPr bwMode="auto">
          <a:xfrm>
            <a:off x="3124200" y="2876729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85</a:t>
            </a:r>
          </a:p>
        </p:txBody>
      </p:sp>
      <p:sp>
        <p:nvSpPr>
          <p:cNvPr id="22" name="Text Box 84"/>
          <p:cNvSpPr txBox="1">
            <a:spLocks noChangeArrowheads="1"/>
          </p:cNvSpPr>
          <p:nvPr/>
        </p:nvSpPr>
        <p:spPr bwMode="auto">
          <a:xfrm>
            <a:off x="3886200" y="2876729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4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3810000" y="2952929"/>
            <a:ext cx="533400" cy="1034296"/>
            <a:chOff x="3810000" y="2952929"/>
            <a:chExt cx="533400" cy="762000"/>
          </a:xfrm>
        </p:grpSpPr>
        <p:sp>
          <p:nvSpPr>
            <p:cNvPr id="23" name="Line 85"/>
            <p:cNvSpPr>
              <a:spLocks noChangeShapeType="1"/>
            </p:cNvSpPr>
            <p:nvPr/>
          </p:nvSpPr>
          <p:spPr bwMode="auto">
            <a:xfrm>
              <a:off x="3810000" y="2952929"/>
              <a:ext cx="0" cy="762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200">
                <a:solidFill>
                  <a:srgbClr val="FF0000"/>
                </a:solidFill>
              </a:endParaRPr>
            </a:p>
          </p:txBody>
        </p:sp>
        <p:sp>
          <p:nvSpPr>
            <p:cNvPr id="24" name="Line 86"/>
            <p:cNvSpPr>
              <a:spLocks noChangeShapeType="1"/>
            </p:cNvSpPr>
            <p:nvPr/>
          </p:nvSpPr>
          <p:spPr bwMode="auto">
            <a:xfrm>
              <a:off x="3810000" y="3257729"/>
              <a:ext cx="533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200">
                <a:solidFill>
                  <a:srgbClr val="FF0000"/>
                </a:solidFill>
              </a:endParaRPr>
            </a:p>
          </p:txBody>
        </p:sp>
      </p:grpSp>
      <p:sp>
        <p:nvSpPr>
          <p:cNvPr id="25" name="Text Box 87"/>
          <p:cNvSpPr txBox="1">
            <a:spLocks noChangeArrowheads="1"/>
          </p:cNvSpPr>
          <p:nvPr/>
        </p:nvSpPr>
        <p:spPr bwMode="auto">
          <a:xfrm>
            <a:off x="3848100" y="3257729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3124200" y="3402450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7" name="Line 89"/>
          <p:cNvSpPr>
            <a:spLocks noChangeShapeType="1"/>
          </p:cNvSpPr>
          <p:nvPr/>
        </p:nvSpPr>
        <p:spPr bwMode="auto">
          <a:xfrm>
            <a:off x="3162300" y="3908141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28" name="Text Box 90"/>
          <p:cNvSpPr txBox="1">
            <a:spLocks noChangeArrowheads="1"/>
          </p:cNvSpPr>
          <p:nvPr/>
        </p:nvSpPr>
        <p:spPr bwMode="auto">
          <a:xfrm>
            <a:off x="3120737" y="3987225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9" name="Text Box 91"/>
          <p:cNvSpPr txBox="1">
            <a:spLocks noChangeArrowheads="1"/>
          </p:cNvSpPr>
          <p:nvPr/>
        </p:nvSpPr>
        <p:spPr bwMode="auto">
          <a:xfrm>
            <a:off x="3390900" y="3966910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0" name="Text Box 92"/>
          <p:cNvSpPr txBox="1">
            <a:spLocks noChangeArrowheads="1"/>
          </p:cNvSpPr>
          <p:nvPr/>
        </p:nvSpPr>
        <p:spPr bwMode="auto">
          <a:xfrm>
            <a:off x="4038600" y="3257729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1" name="Text Box 93"/>
          <p:cNvSpPr txBox="1">
            <a:spLocks noChangeArrowheads="1"/>
          </p:cNvSpPr>
          <p:nvPr/>
        </p:nvSpPr>
        <p:spPr bwMode="auto">
          <a:xfrm>
            <a:off x="3390900" y="4444424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32" name="Line 94"/>
          <p:cNvSpPr>
            <a:spLocks noChangeShapeType="1"/>
          </p:cNvSpPr>
          <p:nvPr/>
        </p:nvSpPr>
        <p:spPr bwMode="auto">
          <a:xfrm>
            <a:off x="3254087" y="5011081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33" name="Text Box 95"/>
          <p:cNvSpPr txBox="1">
            <a:spLocks noChangeArrowheads="1"/>
          </p:cNvSpPr>
          <p:nvPr/>
        </p:nvSpPr>
        <p:spPr bwMode="auto">
          <a:xfrm>
            <a:off x="3390900" y="4977825"/>
            <a:ext cx="4260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4" name="Text Box 96"/>
          <p:cNvSpPr txBox="1">
            <a:spLocks noChangeArrowheads="1"/>
          </p:cNvSpPr>
          <p:nvPr/>
        </p:nvSpPr>
        <p:spPr bwMode="auto">
          <a:xfrm>
            <a:off x="5029200" y="2844225"/>
            <a:ext cx="6303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97</a:t>
            </a:r>
          </a:p>
        </p:txBody>
      </p:sp>
      <p:sp>
        <p:nvSpPr>
          <p:cNvPr id="35" name="Text Box 97"/>
          <p:cNvSpPr txBox="1">
            <a:spLocks noChangeArrowheads="1"/>
          </p:cNvSpPr>
          <p:nvPr/>
        </p:nvSpPr>
        <p:spPr bwMode="auto">
          <a:xfrm>
            <a:off x="5791200" y="2800529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7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5715000" y="2876729"/>
            <a:ext cx="533400" cy="1110496"/>
            <a:chOff x="5715000" y="2876729"/>
            <a:chExt cx="533400" cy="762000"/>
          </a:xfrm>
        </p:grpSpPr>
        <p:sp>
          <p:nvSpPr>
            <p:cNvPr id="36" name="Line 98"/>
            <p:cNvSpPr>
              <a:spLocks noChangeShapeType="1"/>
            </p:cNvSpPr>
            <p:nvPr/>
          </p:nvSpPr>
          <p:spPr bwMode="auto">
            <a:xfrm>
              <a:off x="5715000" y="2876729"/>
              <a:ext cx="0" cy="762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200">
                <a:solidFill>
                  <a:srgbClr val="FF0000"/>
                </a:solidFill>
              </a:endParaRPr>
            </a:p>
          </p:txBody>
        </p:sp>
        <p:sp>
          <p:nvSpPr>
            <p:cNvPr id="37" name="Line 99"/>
            <p:cNvSpPr>
              <a:spLocks noChangeShapeType="1"/>
            </p:cNvSpPr>
            <p:nvPr/>
          </p:nvSpPr>
          <p:spPr bwMode="auto">
            <a:xfrm>
              <a:off x="5715000" y="3181529"/>
              <a:ext cx="533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200">
                <a:solidFill>
                  <a:srgbClr val="FF0000"/>
                </a:solidFill>
              </a:endParaRPr>
            </a:p>
          </p:txBody>
        </p:sp>
      </p:grpSp>
      <p:sp>
        <p:nvSpPr>
          <p:cNvPr id="38" name="Text Box 100"/>
          <p:cNvSpPr txBox="1">
            <a:spLocks noChangeArrowheads="1"/>
          </p:cNvSpPr>
          <p:nvPr/>
        </p:nvSpPr>
        <p:spPr bwMode="auto">
          <a:xfrm>
            <a:off x="5742709" y="3364707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9" name="Text Box 101"/>
          <p:cNvSpPr txBox="1">
            <a:spLocks noChangeArrowheads="1"/>
          </p:cNvSpPr>
          <p:nvPr/>
        </p:nvSpPr>
        <p:spPr bwMode="auto">
          <a:xfrm>
            <a:off x="5046518" y="3350632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40" name="Line 102"/>
          <p:cNvSpPr>
            <a:spLocks noChangeShapeType="1"/>
          </p:cNvSpPr>
          <p:nvPr/>
        </p:nvSpPr>
        <p:spPr bwMode="auto">
          <a:xfrm>
            <a:off x="5067300" y="3908141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41" name="Text Box 103"/>
          <p:cNvSpPr txBox="1">
            <a:spLocks noChangeArrowheads="1"/>
          </p:cNvSpPr>
          <p:nvPr/>
        </p:nvSpPr>
        <p:spPr bwMode="auto">
          <a:xfrm>
            <a:off x="5029200" y="3810000"/>
            <a:ext cx="45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2" name="Text Box 104"/>
          <p:cNvSpPr txBox="1">
            <a:spLocks noChangeArrowheads="1"/>
          </p:cNvSpPr>
          <p:nvPr/>
        </p:nvSpPr>
        <p:spPr bwMode="auto">
          <a:xfrm>
            <a:off x="5257800" y="3810000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43" name="Text Box 105"/>
          <p:cNvSpPr txBox="1">
            <a:spLocks noChangeArrowheads="1"/>
          </p:cNvSpPr>
          <p:nvPr/>
        </p:nvSpPr>
        <p:spPr bwMode="auto">
          <a:xfrm>
            <a:off x="5943600" y="3352800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44" name="Text Box 106"/>
          <p:cNvSpPr txBox="1">
            <a:spLocks noChangeArrowheads="1"/>
          </p:cNvSpPr>
          <p:nvPr/>
        </p:nvSpPr>
        <p:spPr bwMode="auto">
          <a:xfrm>
            <a:off x="5046518" y="4365623"/>
            <a:ext cx="762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21</a:t>
            </a:r>
          </a:p>
        </p:txBody>
      </p:sp>
      <p:sp>
        <p:nvSpPr>
          <p:cNvPr id="45" name="Line 107"/>
          <p:cNvSpPr>
            <a:spLocks noChangeShapeType="1"/>
          </p:cNvSpPr>
          <p:nvPr/>
        </p:nvSpPr>
        <p:spPr bwMode="auto">
          <a:xfrm>
            <a:off x="5115791" y="4922407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46" name="Text Box 108"/>
          <p:cNvSpPr txBox="1">
            <a:spLocks noChangeArrowheads="1"/>
          </p:cNvSpPr>
          <p:nvPr/>
        </p:nvSpPr>
        <p:spPr bwMode="auto">
          <a:xfrm>
            <a:off x="5268191" y="4953000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47" name="Text Box 141"/>
          <p:cNvSpPr txBox="1">
            <a:spLocks noChangeArrowheads="1"/>
          </p:cNvSpPr>
          <p:nvPr/>
        </p:nvSpPr>
        <p:spPr bwMode="auto">
          <a:xfrm>
            <a:off x="6920345" y="2817674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78</a:t>
            </a:r>
          </a:p>
        </p:txBody>
      </p:sp>
      <p:sp>
        <p:nvSpPr>
          <p:cNvPr id="48" name="Text Box 142"/>
          <p:cNvSpPr txBox="1">
            <a:spLocks noChangeArrowheads="1"/>
          </p:cNvSpPr>
          <p:nvPr/>
        </p:nvSpPr>
        <p:spPr bwMode="auto">
          <a:xfrm>
            <a:off x="7696200" y="2800529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6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7620000" y="2876728"/>
            <a:ext cx="533400" cy="1085671"/>
            <a:chOff x="7620000" y="2876729"/>
            <a:chExt cx="533400" cy="762000"/>
          </a:xfrm>
        </p:grpSpPr>
        <p:sp>
          <p:nvSpPr>
            <p:cNvPr id="49" name="Line 143"/>
            <p:cNvSpPr>
              <a:spLocks noChangeShapeType="1"/>
            </p:cNvSpPr>
            <p:nvPr/>
          </p:nvSpPr>
          <p:spPr bwMode="auto">
            <a:xfrm>
              <a:off x="7620000" y="2876729"/>
              <a:ext cx="0" cy="762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200">
                <a:solidFill>
                  <a:srgbClr val="FF0000"/>
                </a:solidFill>
              </a:endParaRPr>
            </a:p>
          </p:txBody>
        </p:sp>
        <p:sp>
          <p:nvSpPr>
            <p:cNvPr id="50" name="Line 144"/>
            <p:cNvSpPr>
              <a:spLocks noChangeShapeType="1"/>
            </p:cNvSpPr>
            <p:nvPr/>
          </p:nvSpPr>
          <p:spPr bwMode="auto">
            <a:xfrm>
              <a:off x="7620000" y="3181529"/>
              <a:ext cx="533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200">
                <a:solidFill>
                  <a:srgbClr val="FF0000"/>
                </a:solidFill>
              </a:endParaRPr>
            </a:p>
          </p:txBody>
        </p:sp>
      </p:grpSp>
      <p:sp>
        <p:nvSpPr>
          <p:cNvPr id="51" name="Text Box 145"/>
          <p:cNvSpPr txBox="1">
            <a:spLocks noChangeArrowheads="1"/>
          </p:cNvSpPr>
          <p:nvPr/>
        </p:nvSpPr>
        <p:spPr bwMode="auto">
          <a:xfrm>
            <a:off x="7696200" y="3278511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52" name="Text Box 146"/>
          <p:cNvSpPr txBox="1">
            <a:spLocks noChangeArrowheads="1"/>
          </p:cNvSpPr>
          <p:nvPr/>
        </p:nvSpPr>
        <p:spPr bwMode="auto">
          <a:xfrm>
            <a:off x="6934200" y="3278510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53" name="Line 147"/>
          <p:cNvSpPr>
            <a:spLocks noChangeShapeType="1"/>
          </p:cNvSpPr>
          <p:nvPr/>
        </p:nvSpPr>
        <p:spPr bwMode="auto">
          <a:xfrm>
            <a:off x="6951518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54" name="Text Box 148"/>
          <p:cNvSpPr txBox="1">
            <a:spLocks noChangeArrowheads="1"/>
          </p:cNvSpPr>
          <p:nvPr/>
        </p:nvSpPr>
        <p:spPr bwMode="auto">
          <a:xfrm>
            <a:off x="6951518" y="3960919"/>
            <a:ext cx="3117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55" name="Text Box 149"/>
          <p:cNvSpPr txBox="1">
            <a:spLocks noChangeArrowheads="1"/>
          </p:cNvSpPr>
          <p:nvPr/>
        </p:nvSpPr>
        <p:spPr bwMode="auto">
          <a:xfrm>
            <a:off x="7162800" y="3962400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56" name="Text Box 150"/>
          <p:cNvSpPr txBox="1">
            <a:spLocks noChangeArrowheads="1"/>
          </p:cNvSpPr>
          <p:nvPr/>
        </p:nvSpPr>
        <p:spPr bwMode="auto">
          <a:xfrm>
            <a:off x="7924800" y="3276600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57" name="Text Box 151"/>
          <p:cNvSpPr txBox="1">
            <a:spLocks noChangeArrowheads="1"/>
          </p:cNvSpPr>
          <p:nvPr/>
        </p:nvSpPr>
        <p:spPr bwMode="auto">
          <a:xfrm>
            <a:off x="6927273" y="4444425"/>
            <a:ext cx="8589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18</a:t>
            </a:r>
          </a:p>
        </p:txBody>
      </p:sp>
      <p:sp>
        <p:nvSpPr>
          <p:cNvPr id="58" name="Line 152"/>
          <p:cNvSpPr>
            <a:spLocks noChangeShapeType="1"/>
          </p:cNvSpPr>
          <p:nvPr/>
        </p:nvSpPr>
        <p:spPr bwMode="auto">
          <a:xfrm>
            <a:off x="6989618" y="5011081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59" name="Text Box 153"/>
          <p:cNvSpPr txBox="1">
            <a:spLocks noChangeArrowheads="1"/>
          </p:cNvSpPr>
          <p:nvPr/>
        </p:nvSpPr>
        <p:spPr bwMode="auto">
          <a:xfrm>
            <a:off x="7124700" y="5030641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88110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0"/>
                            </p:stCondLst>
                            <p:childTnLst>
                              <p:par>
                                <p:cTn id="1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"/>
                            </p:stCondLst>
                            <p:childTnLst>
                              <p:par>
                                <p:cTn id="3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"/>
                            </p:stCondLst>
                            <p:childTnLst>
                              <p:par>
                                <p:cTn id="4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"/>
                            </p:stCondLst>
                            <p:childTnLst>
                              <p:par>
                                <p:cTn id="6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0" dur="19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2" grpId="0"/>
      <p:bldP spid="13" grpId="0"/>
      <p:bldP spid="14" grpId="0" animBg="1"/>
      <p:bldP spid="15" grpId="0"/>
      <p:bldP spid="16" grpId="0"/>
      <p:bldP spid="17" grpId="0"/>
      <p:bldP spid="18" grpId="0"/>
      <p:bldP spid="19" grpId="0" animBg="1"/>
      <p:bldP spid="20" grpId="0"/>
      <p:bldP spid="21" grpId="0"/>
      <p:bldP spid="25" grpId="0"/>
      <p:bldP spid="26" grpId="0"/>
      <p:bldP spid="27" grpId="0" animBg="1"/>
      <p:bldP spid="28" grpId="0"/>
      <p:bldP spid="29" grpId="0"/>
      <p:bldP spid="30" grpId="0"/>
      <p:bldP spid="31" grpId="0"/>
      <p:bldP spid="32" grpId="0" animBg="1"/>
      <p:bldP spid="33" grpId="0"/>
      <p:bldP spid="34" grpId="0"/>
      <p:bldP spid="38" grpId="0"/>
      <p:bldP spid="39" grpId="0"/>
      <p:bldP spid="40" grpId="0" animBg="1"/>
      <p:bldP spid="41" grpId="0"/>
      <p:bldP spid="42" grpId="0"/>
      <p:bldP spid="43" grpId="0"/>
      <p:bldP spid="44" grpId="0"/>
      <p:bldP spid="45" grpId="0" animBg="1"/>
      <p:bldP spid="46" grpId="0"/>
      <p:bldP spid="47" grpId="0"/>
      <p:bldP spid="51" grpId="0"/>
      <p:bldP spid="52" grpId="0"/>
      <p:bldP spid="53" grpId="0" animBg="1"/>
      <p:bldP spid="54" grpId="0"/>
      <p:bldP spid="55" grpId="0"/>
      <p:bldP spid="56" grpId="0"/>
      <p:bldP spid="57" grpId="0"/>
      <p:bldP spid="58" grpId="0" animBg="1"/>
      <p:bldP spid="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2360613" y="125413"/>
            <a:ext cx="4864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chemeClr val="bg1"/>
                </a:solidFill>
              </a:rPr>
              <a:t>Thứ sáu ngày 26 tháng 11 năm 2010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318655" y="2257239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2: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Một lớp học có 33 học sinh, phòng học của lớp đó chỉ có loại bàn 2 chỗ ngồi. Hỏi cần có ít nhất bao nhiêu bàn học như thế ?</a:t>
            </a:r>
          </a:p>
        </p:txBody>
      </p:sp>
      <p:sp>
        <p:nvSpPr>
          <p:cNvPr id="52263" name="Line 39"/>
          <p:cNvSpPr>
            <a:spLocks noChangeShapeType="1"/>
          </p:cNvSpPr>
          <p:nvPr/>
        </p:nvSpPr>
        <p:spPr bwMode="auto">
          <a:xfrm>
            <a:off x="3048000" y="2743200"/>
            <a:ext cx="2895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64" name="Line 40"/>
          <p:cNvSpPr>
            <a:spLocks noChangeShapeType="1"/>
          </p:cNvSpPr>
          <p:nvPr/>
        </p:nvSpPr>
        <p:spPr bwMode="auto">
          <a:xfrm>
            <a:off x="2667000" y="3276600"/>
            <a:ext cx="2895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65" name="Line 41"/>
          <p:cNvSpPr>
            <a:spLocks noChangeShapeType="1"/>
          </p:cNvSpPr>
          <p:nvPr/>
        </p:nvSpPr>
        <p:spPr bwMode="auto">
          <a:xfrm>
            <a:off x="7391400" y="3276600"/>
            <a:ext cx="148243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87037" y="202807"/>
            <a:ext cx="8686800" cy="140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Thứ sáu ngày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tháng 11 năm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2017  </a:t>
            </a:r>
          </a:p>
          <a:p>
            <a:pPr algn="ctr">
              <a:spcBef>
                <a:spcPct val="50000"/>
              </a:spcBef>
            </a:pPr>
            <a:r>
              <a:rPr lang="en-US" sz="3400" b="1" u="sng" dirty="0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45473" y="1611091"/>
            <a:ext cx="91440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pitchFamily="34" charset="0"/>
              <a:buNone/>
            </a:pPr>
            <a:r>
              <a:rPr lang="en-US" sz="3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Chia số có hai chữ số cho số có một chữ số (TT)</a:t>
            </a:r>
            <a:endParaRPr lang="en-US" sz="3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Line 41"/>
          <p:cNvSpPr>
            <a:spLocks noChangeShapeType="1"/>
          </p:cNvSpPr>
          <p:nvPr/>
        </p:nvSpPr>
        <p:spPr bwMode="auto">
          <a:xfrm>
            <a:off x="318655" y="3733800"/>
            <a:ext cx="295794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33400" y="3871439"/>
            <a:ext cx="182721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pitchFamily="34" charset="0"/>
              <a:buNone/>
            </a:pPr>
            <a:r>
              <a:rPr lang="en-US" sz="3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  <a:endParaRPr lang="en-US" sz="3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87036" y="4486992"/>
            <a:ext cx="65947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 sinh : 1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 học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87036" y="5092278"/>
            <a:ext cx="65947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33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 sinh : cần ít nhất ...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 học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4520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2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2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/>
      <p:bldP spid="52263" grpId="0" animBg="1"/>
      <p:bldP spid="52264" grpId="0" animBg="1"/>
      <p:bldP spid="52265" grpId="0" animBg="1"/>
      <p:bldP spid="13" grpId="0" animBg="1"/>
      <p:bldP spid="14" grpId="0"/>
      <p:bldP spid="17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-34636" y="1799361"/>
            <a:ext cx="94488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Thực hiện phép chia :</a:t>
            </a:r>
            <a:r>
              <a:rPr lang="en-US" sz="3200" dirty="0" smtClean="0">
                <a:solidFill>
                  <a:srgbClr val="E200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pPr algn="ctr"/>
            <a:r>
              <a:rPr lang="en-US" sz="3200" dirty="0" smtClean="0">
                <a:solidFill>
                  <a:srgbClr val="E2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E20000"/>
                </a:solidFill>
                <a:latin typeface="Times New Roman" pitchFamily="18" charset="0"/>
                <a:cs typeface="Times New Roman" pitchFamily="18" charset="0"/>
              </a:rPr>
              <a:t>33 </a:t>
            </a:r>
            <a:r>
              <a:rPr lang="en-US" sz="3200" b="1" dirty="0">
                <a:solidFill>
                  <a:srgbClr val="E20000"/>
                </a:solidFill>
                <a:latin typeface="Times New Roman" pitchFamily="18" charset="0"/>
                <a:cs typeface="Times New Roman" pitchFamily="18" charset="0"/>
              </a:rPr>
              <a:t>: 2 = 16 </a:t>
            </a:r>
            <a:r>
              <a:rPr lang="en-US" sz="3200" b="1" dirty="0" smtClean="0">
                <a:solidFill>
                  <a:srgbClr val="E2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>
                <a:solidFill>
                  <a:srgbClr val="E20000"/>
                </a:solidFill>
                <a:latin typeface="Times New Roman" pitchFamily="18" charset="0"/>
                <a:cs typeface="Times New Roman" pitchFamily="18" charset="0"/>
              </a:rPr>
              <a:t>dư </a:t>
            </a:r>
            <a:r>
              <a:rPr lang="en-US" sz="3200" b="1" dirty="0" smtClean="0">
                <a:solidFill>
                  <a:srgbClr val="E20000"/>
                </a:solidFill>
                <a:latin typeface="Times New Roman" pitchFamily="18" charset="0"/>
                <a:cs typeface="Times New Roman" pitchFamily="18" charset="0"/>
              </a:rPr>
              <a:t>1)</a:t>
            </a:r>
          </a:p>
          <a:p>
            <a:r>
              <a:rPr lang="en-US" sz="3200" b="1" dirty="0" smtClean="0">
                <a:solidFill>
                  <a:srgbClr val="E20000"/>
                </a:solidFill>
                <a:latin typeface="Times New Roman" pitchFamily="18" charset="0"/>
                <a:cs typeface="Times New Roman" pitchFamily="18" charset="0"/>
              </a:rPr>
              <a:t>Vì còn dư 1 học sinh nữa nên cần có thêm 1 bàn nữa. </a:t>
            </a:r>
          </a:p>
          <a:p>
            <a:pPr algn="ctr"/>
            <a:r>
              <a:rPr lang="en-US" sz="3200" b="1" dirty="0">
                <a:solidFill>
                  <a:srgbClr val="E2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dirty="0" smtClean="0">
                <a:solidFill>
                  <a:srgbClr val="E20000"/>
                </a:solidFill>
                <a:latin typeface="Times New Roman" pitchFamily="18" charset="0"/>
                <a:cs typeface="Times New Roman" pitchFamily="18" charset="0"/>
              </a:rPr>
              <a:t>ậy </a:t>
            </a:r>
            <a:r>
              <a:rPr lang="en-US" sz="3200" b="1" dirty="0">
                <a:solidFill>
                  <a:srgbClr val="E20000"/>
                </a:solidFill>
                <a:latin typeface="Times New Roman" pitchFamily="18" charset="0"/>
                <a:cs typeface="Times New Roman" pitchFamily="18" charset="0"/>
              </a:rPr>
              <a:t>số bàn cần có ít nhất là </a:t>
            </a:r>
            <a:r>
              <a:rPr lang="en-US" sz="3200" b="1" dirty="0" smtClean="0">
                <a:solidFill>
                  <a:srgbClr val="E2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E2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E2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E20000"/>
                </a:solidFill>
                <a:latin typeface="Times New Roman" pitchFamily="18" charset="0"/>
                <a:cs typeface="Times New Roman" pitchFamily="18" charset="0"/>
              </a:rPr>
              <a:t>16 + 1 = 17 </a:t>
            </a:r>
            <a:r>
              <a:rPr lang="en-US" sz="3200" b="1" dirty="0" smtClean="0">
                <a:solidFill>
                  <a:srgbClr val="E20000"/>
                </a:solidFill>
                <a:latin typeface="Times New Roman" pitchFamily="18" charset="0"/>
                <a:cs typeface="Times New Roman" pitchFamily="18" charset="0"/>
              </a:rPr>
              <a:t>(bàn học)</a:t>
            </a:r>
            <a:endParaRPr lang="en-US" sz="3200" b="1" dirty="0">
              <a:solidFill>
                <a:srgbClr val="E2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solidFill>
                  <a:srgbClr val="E20000"/>
                </a:solidFill>
                <a:latin typeface="Times New Roman" pitchFamily="18" charset="0"/>
                <a:cs typeface="Times New Roman" pitchFamily="18" charset="0"/>
              </a:rPr>
              <a:t>				Đáp số : 17 </a:t>
            </a:r>
            <a:r>
              <a:rPr lang="en-US" sz="3200" b="1" dirty="0" smtClean="0">
                <a:solidFill>
                  <a:srgbClr val="E20000"/>
                </a:solidFill>
                <a:latin typeface="Times New Roman" pitchFamily="18" charset="0"/>
                <a:cs typeface="Times New Roman" pitchFamily="18" charset="0"/>
              </a:rPr>
              <a:t>bàn học</a:t>
            </a:r>
            <a:endParaRPr lang="en-US" sz="3200" b="1" dirty="0">
              <a:solidFill>
                <a:srgbClr val="E2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3251669" y="1219924"/>
            <a:ext cx="17414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>
                <a:latin typeface="Times New Roman" pitchFamily="18" charset="0"/>
              </a:rPr>
              <a:t>Bài giải :</a:t>
            </a:r>
          </a:p>
        </p:txBody>
      </p:sp>
    </p:spTree>
    <p:extLst>
      <p:ext uri="{BB962C8B-B14F-4D97-AF65-F5344CB8AC3E}">
        <p14:creationId xmlns:p14="http://schemas.microsoft.com/office/powerpoint/2010/main" val="24008667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60613" y="125413"/>
            <a:ext cx="4938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chemeClr val="bg1"/>
                </a:solidFill>
              </a:rPr>
              <a:t>Thứ sáu  ngày 26 tháng 11 năm 2010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80109" y="2158425"/>
            <a:ext cx="869372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4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 8 hình tam giác , mỗi hình như hình bên 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87037" y="202807"/>
            <a:ext cx="8686800" cy="140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Thứ sáu ngày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tháng 11 năm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2017  </a:t>
            </a:r>
          </a:p>
          <a:p>
            <a:pPr algn="ctr">
              <a:spcBef>
                <a:spcPct val="50000"/>
              </a:spcBef>
            </a:pPr>
            <a:r>
              <a:rPr lang="en-US" sz="3400" b="1" u="sng" dirty="0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145473" y="1611091"/>
            <a:ext cx="91440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pitchFamily="34" charset="0"/>
              <a:buNone/>
            </a:pPr>
            <a:r>
              <a:rPr lang="en-US" sz="3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Chia số có hai chữ số cho số có một chữ số (TT)</a:t>
            </a:r>
            <a:endParaRPr lang="en-US" sz="3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ight Triangle 1"/>
          <p:cNvSpPr/>
          <p:nvPr/>
        </p:nvSpPr>
        <p:spPr>
          <a:xfrm>
            <a:off x="1676400" y="3124200"/>
            <a:ext cx="2057400" cy="1212518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9832" y="4646555"/>
            <a:ext cx="49941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 xếp thành hình vuông: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86400" y="3567342"/>
            <a:ext cx="3048000" cy="2743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93352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1562</TotalTime>
  <Words>603</Words>
  <Application>Microsoft Office PowerPoint</Application>
  <PresentationFormat>On-screen Show (4:3)</PresentationFormat>
  <Paragraphs>181</Paragraphs>
  <Slides>12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53</cp:revision>
  <dcterms:created xsi:type="dcterms:W3CDTF">2017-11-17T12:56:26Z</dcterms:created>
  <dcterms:modified xsi:type="dcterms:W3CDTF">2019-07-10T01:22:57Z</dcterms:modified>
</cp:coreProperties>
</file>