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1" r:id="rId6"/>
    <p:sldId id="272" r:id="rId7"/>
    <p:sldId id="281" r:id="rId8"/>
    <p:sldId id="273" r:id="rId9"/>
    <p:sldId id="265" r:id="rId10"/>
    <p:sldId id="274" r:id="rId11"/>
    <p:sldId id="267" r:id="rId12"/>
    <p:sldId id="277" r:id="rId13"/>
    <p:sldId id="279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2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E193-6BE7-4646-BFBB-74B38D8A0DE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712D-D486-45F1-8F87-D5741CE1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i-love-you-more-than-i-can-say.mid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658356"/>
            <a:ext cx="83820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PHÚ GIÁO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HÒA B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752600" y="2905124"/>
            <a:ext cx="54864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CHÍNH TẢ</a:t>
            </a:r>
          </a:p>
          <a:p>
            <a:pPr algn="ctr"/>
            <a:r>
              <a:rPr lang="en-US" sz="40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4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905000" y="46482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79EB9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000" b="1" kern="10" dirty="0" smtClean="0">
                <a:ln w="19050">
                  <a:solidFill>
                    <a:srgbClr val="79EB9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QUỲNH MAI </a:t>
            </a:r>
            <a:endParaRPr lang="en-US" sz="4000" b="1" kern="10" dirty="0">
              <a:ln w="19050">
                <a:solidFill>
                  <a:srgbClr val="79EB9C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7479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9144000" cy="12954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b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76828" y="1905000"/>
            <a:ext cx="79385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ề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nhà,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hành và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ến sợ bố lo, không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dám kể cho bố nghe chuyện xảy ra.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ãi 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ến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ã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quê, bố mới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biết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chuyện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ố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bảo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: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gười ở làng quê như thế đấy, con ạ.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úc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đất nước có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chiến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tranh, họ sẵn lòng sẻ nhà sẻ cửa.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ứu người, họ không hề ngần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ngại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.                           </a:t>
            </a:r>
          </a:p>
          <a:p>
            <a:pPr algn="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986504"/>
            <a:ext cx="8915400" cy="4490496"/>
            <a:chOff x="304800" y="1420797"/>
            <a:chExt cx="8915400" cy="3423696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1420797"/>
              <a:ext cx="8001000" cy="3423696"/>
              <a:chOff x="427141" y="1917823"/>
              <a:chExt cx="7924800" cy="337226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27141" y="5246850"/>
                <a:ext cx="792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200" y="1917823"/>
                <a:ext cx="0" cy="3372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304800" y="14478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10" y="1610380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Sửa lỗi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1766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2600"/>
            <a:ext cx="86106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b="1" dirty="0">
              <a:solidFill>
                <a:srgbClr val="FF00FF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2.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chọn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ngoặc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đơn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để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điền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vào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chỗ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trống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?</a:t>
            </a:r>
          </a:p>
          <a:p>
            <a:pPr marL="514350" indent="-514350" algn="just">
              <a:buFontTx/>
              <a:buAutoNum type="alphaLcParenR"/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-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trâu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) 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chăn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………. , bắt được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nhiều  ……..   chấu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.</a:t>
            </a:r>
          </a:p>
          <a:p>
            <a:pPr marL="514350" indent="-514350" algn="just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	- (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chật, trật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) :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Phòng họp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…….  chội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và nóng bức nhưng mọi người vẫn rất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……   tự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.</a:t>
            </a:r>
          </a:p>
          <a:p>
            <a:pPr marL="514350" indent="-514350" algn="just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	- (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chầu, trầu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) : Bọn trẻ ngồi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…….  hẫu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, chờ bà ăn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…….  rồi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kể chuyện cổ tích.</a:t>
            </a:r>
          </a:p>
          <a:p>
            <a:pPr algn="just"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b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3011487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trâu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350520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châu   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4002087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chật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4495800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trật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2200" y="4992687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chầu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1200" y="5449887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trầu</a:t>
            </a:r>
          </a:p>
        </p:txBody>
      </p:sp>
    </p:spTree>
    <p:extLst>
      <p:ext uri="{BB962C8B-B14F-4D97-AF65-F5344CB8AC3E}">
        <p14:creationId xmlns:p14="http://schemas.microsoft.com/office/powerpoint/2010/main" val="28247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533400"/>
            <a:ext cx="813261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rames PPT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6779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209799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2 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4" descr="Frames PPT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6779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71600" y="1089898"/>
            <a:ext cx="7772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400" b="1" dirty="0">
                <a:latin typeface="HP001 4 hàng" panose="020B0603050302020204" pitchFamily="34" charset="0"/>
                <a:cs typeface="Times New Roman" pitchFamily="18" charset="0"/>
              </a:rPr>
              <a:t>Dặn dò: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HP001 4 hàng" panose="020B0603050302020204" pitchFamily="34" charset="0"/>
                <a:cs typeface="Times New Roman" pitchFamily="18" charset="0"/>
              </a:rPr>
              <a:t>Xem lại </a:t>
            </a:r>
            <a:r>
              <a:rPr lang="en-US" altLang="en-US" sz="36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Times New Roman" pitchFamily="18" charset="0"/>
              </a:rPr>
              <a:t>bài, viết những từ còn sai.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  <a:latin typeface="HP001 4 hàng" panose="020B0603050302020204" pitchFamily="34" charset="0"/>
                <a:cs typeface="Times New Roman" pitchFamily="18" charset="0"/>
              </a:rPr>
              <a:t>Chuẩn bị bài </a:t>
            </a:r>
            <a:r>
              <a:rPr lang="en-US" altLang="en-US" sz="36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Times New Roman" pitchFamily="18" charset="0"/>
              </a:rPr>
              <a:t>mới “Về quê ngoại”</a:t>
            </a:r>
            <a:endParaRPr lang="en-US" altLang="en-US" sz="3600" b="1" dirty="0">
              <a:solidFill>
                <a:schemeClr val="tx2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B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-love-you-more-than-i-can-say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9372600" cy="594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sức khỏe</a:t>
            </a:r>
            <a:r>
              <a:rPr lang="en-US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</a:p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1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82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ames PPT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6779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33400"/>
            <a:ext cx="7315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năm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2018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r>
              <a:rPr lang="en-US" sz="3000" b="1" u="sng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Chính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u="sng" dirty="0" err="1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tả</a:t>
            </a:r>
            <a:endParaRPr lang="en-US" sz="3000" b="1" u="sng" dirty="0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075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000" b="1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 descr="026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822677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0" y="2247900"/>
            <a:ext cx="3657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Kiểm 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tra bài cũ</a:t>
            </a:r>
          </a:p>
          <a:p>
            <a:pPr algn="ctr">
              <a:defRPr/>
            </a:pP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5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6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en-US" sz="1800">
              <a:latin typeface="Tahoma" pitchFamily="34" charset="0"/>
              <a:cs typeface="Arial" charset="0"/>
            </a:endParaRPr>
          </a:p>
        </p:txBody>
      </p:sp>
      <p:sp>
        <p:nvSpPr>
          <p:cNvPr id="4099" name="Text Box 52"/>
          <p:cNvSpPr txBox="1">
            <a:spLocks noChangeArrowheads="1"/>
          </p:cNvSpPr>
          <p:nvPr/>
        </p:nvSpPr>
        <p:spPr bwMode="auto">
          <a:xfrm>
            <a:off x="7223125" y="4832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en-US" sz="1800">
              <a:latin typeface="Tahoma" pitchFamily="34" charset="0"/>
              <a:cs typeface="Arial" charset="0"/>
            </a:endParaRPr>
          </a:p>
        </p:txBody>
      </p:sp>
      <p:sp>
        <p:nvSpPr>
          <p:cNvPr id="4100" name="Rectangle 14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1800">
              <a:latin typeface="Arial" charset="0"/>
            </a:endParaRPr>
          </a:p>
        </p:txBody>
      </p:sp>
      <p:sp>
        <p:nvSpPr>
          <p:cNvPr id="4101" name="Rectangle 15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1800">
              <a:latin typeface="Arial" charset="0"/>
            </a:endParaRPr>
          </a:p>
        </p:txBody>
      </p:sp>
      <p:sp>
        <p:nvSpPr>
          <p:cNvPr id="4102" name="Rectangle 16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1800">
              <a:latin typeface="Arial" charset="0"/>
            </a:endParaRPr>
          </a:p>
        </p:txBody>
      </p:sp>
      <p:pic>
        <p:nvPicPr>
          <p:cNvPr id="4103" name="Picture 13" descr="H:\hinh scan\HINH SCAN1.p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080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4099" name="Picture 8" descr="Picture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2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3" descr="Picture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4" descr="Picture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5" descr="Picture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2895600" y="1447800"/>
            <a:ext cx="2590800" cy="5083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 smtClean="0">
                <a:solidFill>
                  <a:schemeClr val="accent2"/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 smtClean="0">
                <a:solidFill>
                  <a:schemeClr val="accent2"/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accent2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13997" y="2133600"/>
            <a:ext cx="8685486" cy="1701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Câu hỏi: Qua đoạn văn trên, em hãy cho biết tính cách của người làng quê như thế nào?  </a:t>
            </a:r>
            <a:endParaRPr lang="en-US" sz="3400" b="1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65760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/>
          <p:cNvSpPr/>
          <p:nvPr/>
        </p:nvSpPr>
        <p:spPr>
          <a:xfrm>
            <a:off x="879764" y="1804343"/>
            <a:ext cx="3463636" cy="634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Tìm chữ khó viết</a:t>
            </a:r>
            <a:r>
              <a:rPr lang="en-US" sz="28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-21021" y="686708"/>
            <a:ext cx="9144000" cy="114300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b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78014" y="2057400"/>
            <a:ext cx="8261185" cy="450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pitchFamily="34" charset="0"/>
              </a:rPr>
              <a:t>  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</a:t>
            </a:r>
            <a:r>
              <a:rPr lang="vi-VN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ề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nhà, Thành và Mến sợ bố lo, không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dám kể cho bố nghe chuyện xảy ra.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Mãi khi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Mến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ã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quê, bố mới biết chuyện. Bố </a:t>
            </a:r>
            <a:r>
              <a:rPr lang="vi-VN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bảo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:</a:t>
            </a:r>
            <a:endParaRPr lang="vi-VN" sz="30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algn="just"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Người ở làng quê như thế đấy, con ạ. Lúc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đất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nước có chiến tranh, họ sẵn lòng sẻ nhà sẻ cửa. Cứu người, họ không hề ngần ngại.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         </a:t>
            </a:r>
          </a:p>
          <a:p>
            <a:pPr algn="l"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        </a:t>
            </a:r>
            <a:r>
              <a:rPr lang="vi-VN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guyễn Minh</a:t>
            </a:r>
          </a:p>
        </p:txBody>
      </p:sp>
    </p:spTree>
    <p:extLst>
      <p:ext uri="{BB962C8B-B14F-4D97-AF65-F5344CB8AC3E}">
        <p14:creationId xmlns:p14="http://schemas.microsoft.com/office/powerpoint/2010/main" val="317234910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799" y="2081048"/>
            <a:ext cx="435807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Luyện viết chữ khó</a:t>
            </a:r>
            <a:r>
              <a:rPr lang="en-US" sz="28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-78057" y="901262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b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4" descr="Frames PPT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6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822677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-78057" y="901262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b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4" descr="Frames PPT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6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822677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609600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ba, ngày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năm 2018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Chính 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tả (Nghe viết)</a:t>
            </a:r>
            <a:b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Đôi bạn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/>
            </a:r>
            <a:br>
              <a:rPr lang="vi-VN" sz="3200" b="1" dirty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</a:b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14400" y="2133600"/>
            <a:ext cx="798797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ề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nhà, Thành và Mến sợ bố lo, không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dám kể cho bố nghe chuyện xảy ra.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Mãi 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Mến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ã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quê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,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bố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mới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chuyện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. Bố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bảo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: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Người ở làng quê như thế đấy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con ạ. Lúc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đất nước có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chiến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tranh, họ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sẵn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lòng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sẻ nhà sẻ cửa. Cứu người, họ không hề ngần ngại.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         </a:t>
            </a:r>
          </a:p>
          <a:p>
            <a:pPr algn="just">
              <a:defRPr/>
            </a:pPr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 </a:t>
            </a:r>
          </a:p>
          <a:p>
            <a:pPr algn="l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910304"/>
            <a:ext cx="8945748" cy="4414296"/>
            <a:chOff x="304800" y="1420797"/>
            <a:chExt cx="8945748" cy="4719096"/>
          </a:xfrm>
        </p:grpSpPr>
        <p:grpSp>
          <p:nvGrpSpPr>
            <p:cNvPr id="10" name="Group 9"/>
            <p:cNvGrpSpPr/>
            <p:nvPr/>
          </p:nvGrpSpPr>
          <p:grpSpPr>
            <a:xfrm>
              <a:off x="1249548" y="1420797"/>
              <a:ext cx="8001000" cy="4719096"/>
              <a:chOff x="457200" y="1917823"/>
              <a:chExt cx="7924800" cy="4648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57200" y="6522789"/>
                <a:ext cx="792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200" y="1917823"/>
                <a:ext cx="0" cy="4648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304800" y="14478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-41081" y="1610380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HP001 4 hàng" panose="020B0603050302020204" pitchFamily="34" charset="0"/>
              </a:rPr>
              <a:t>Sửa lỗi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914400" y="2133600"/>
            <a:ext cx="798797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ề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nhà,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hành và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ến sợ bố lo, không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dám kể cho bố nghe chuyện xảy ra.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ãi 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ến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ã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quê,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bố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mới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chuyện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ố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bảo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: 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gười ở làng quê như thế đấy, con ạ.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úc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đất nước có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chiến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tranh, họ sẵn lòng sẻ nhà sẻ cửa.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ứu người, họ không hề ngần ngại.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         </a:t>
            </a:r>
          </a:p>
          <a:p>
            <a:pPr algn="l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 </a:t>
            </a:r>
          </a:p>
          <a:p>
            <a:pPr algn="l"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                          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4133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106132" y="304800"/>
            <a:ext cx="6553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8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FF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Viết chính tả </a:t>
            </a:r>
            <a:endParaRPr lang="en-US" kern="10" dirty="0">
              <a:ln w="9525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FFFFFF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 4 hàng" panose="020B0603050302020204" pitchFamily="34" charset="0"/>
              <a:cs typeface="Times New Roman"/>
            </a:endParaRPr>
          </a:p>
        </p:txBody>
      </p:sp>
      <p:pic>
        <p:nvPicPr>
          <p:cNvPr id="10243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8700" y="5534025"/>
            <a:ext cx="303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14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054">
            <a:off x="-48064" y="5842012"/>
            <a:ext cx="1295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8480">
            <a:off x="-146482" y="94121"/>
            <a:ext cx="1295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7994" y="184661"/>
            <a:ext cx="1295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5861"/>
            <a:ext cx="3813412" cy="40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21522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1331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520</Words>
  <Application>Microsoft Office PowerPoint</Application>
  <PresentationFormat>On-screen Show (4:3)</PresentationFormat>
  <Paragraphs>60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Thứ ba, ngày 4 tháng 12 năm 2018 Chính tả (Nghe viết)</vt:lpstr>
      <vt:lpstr>Thứ ba, ngày 4 tháng 12 năm 2018 Chính tả (Nghe viết) Đôi bạn </vt:lpstr>
      <vt:lpstr>Thứ ba, ngày 4 tháng 12 năm 2018 Chính tả (Nghe viết) Đôi bạn </vt:lpstr>
      <vt:lpstr>Thứ ba, ngày 4 tháng 12 năm 2018 Chính tả (Nghe viết) Đôi bạn </vt:lpstr>
      <vt:lpstr>Thứ ba, ngày 4 tháng 12 năm 2018 Chính tả (Nghe viết) Đôi bạn </vt:lpstr>
      <vt:lpstr>PowerPoint Presentation</vt:lpstr>
      <vt:lpstr>Thứ ba, ngày 4 tháng 12 năm 2018 Chính tả (Nghe viết) Đôi bạn </vt:lpstr>
      <vt:lpstr>Thứ ba, ngày 4 tháng 12 năm 2018 Chính tả (Nghe viết) Đôi bạn </vt:lpstr>
      <vt:lpstr>PowerPoint Presentation</vt:lpstr>
      <vt:lpstr>Thứ ba, ngày 4 tháng 12 năm 2018 Chính tả (Nghe viết)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2018-11-15T14:40:51Z</dcterms:created>
  <dcterms:modified xsi:type="dcterms:W3CDTF">2018-12-04T07:12:09Z</dcterms:modified>
</cp:coreProperties>
</file>