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5" r:id="rId2"/>
    <p:sldId id="266" r:id="rId3"/>
    <p:sldId id="267" r:id="rId4"/>
    <p:sldId id="268" r:id="rId5"/>
    <p:sldId id="270" r:id="rId6"/>
    <p:sldId id="269"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498"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1EB586-2A13-4B2B-9F80-75744F75E72F}" type="datetimeFigureOut">
              <a:rPr lang="en-US" smtClean="0"/>
              <a:t>12/21/2021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6ED837-E911-4689-BED5-858A374D449E}" type="slidenum">
              <a:rPr lang="en-US" smtClean="0"/>
              <a:t>‹#›</a:t>
            </a:fld>
            <a:endParaRPr lang="en-US"/>
          </a:p>
        </p:txBody>
      </p:sp>
    </p:spTree>
    <p:extLst>
      <p:ext uri="{BB962C8B-B14F-4D97-AF65-F5344CB8AC3E}">
        <p14:creationId xmlns:p14="http://schemas.microsoft.com/office/powerpoint/2010/main" val="840271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p:cNvSpPr>
            <a:spLocks noGrp="1" noRot="1" noChangeAspect="1" noTextEdit="1"/>
          </p:cNvSpPr>
          <p:nvPr>
            <p:ph type="sldImg"/>
          </p:nvPr>
        </p:nvSpPr>
        <p:spPr>
          <a:ln/>
        </p:spPr>
      </p:sp>
      <p:sp>
        <p:nvSpPr>
          <p:cNvPr id="14339" name="Notes Placeholder 2"/>
          <p:cNvSpPr>
            <a:spLocks noGrp="1"/>
          </p:cNvSpPr>
          <p:nvPr>
            <p:ph type="body" idx="1"/>
          </p:nvPr>
        </p:nvSpPr>
        <p:spPr>
          <a:noFill/>
        </p:spPr>
        <p:txBody>
          <a:bodyPr/>
          <a:lstStyle/>
          <a:p>
            <a:endParaRPr lang="en-US" smtClean="0"/>
          </a:p>
        </p:txBody>
      </p:sp>
      <p:sp>
        <p:nvSpPr>
          <p:cNvPr id="14340" name="Slide Number Placeholder 3"/>
          <p:cNvSpPr>
            <a:spLocks noGrp="1"/>
          </p:cNvSpPr>
          <p:nvPr>
            <p:ph type="sldNum" sz="quarter" idx="5"/>
          </p:nvPr>
        </p:nvSpPr>
        <p:spPr>
          <a:noFill/>
        </p:spPr>
        <p:txBody>
          <a:bodyPr/>
          <a:lstStyle>
            <a:lvl1pPr eaLnBrk="0" hangingPunct="0">
              <a:defRPr sz="4800">
                <a:solidFill>
                  <a:srgbClr val="0000FF"/>
                </a:solidFill>
                <a:latin typeface=".VnTime" pitchFamily="34" charset="0"/>
              </a:defRPr>
            </a:lvl1pPr>
            <a:lvl2pPr marL="742950" indent="-285750" eaLnBrk="0" hangingPunct="0">
              <a:defRPr sz="4800">
                <a:solidFill>
                  <a:srgbClr val="0000FF"/>
                </a:solidFill>
                <a:latin typeface=".VnTime" pitchFamily="34" charset="0"/>
              </a:defRPr>
            </a:lvl2pPr>
            <a:lvl3pPr marL="1143000" indent="-228600" eaLnBrk="0" hangingPunct="0">
              <a:defRPr sz="4800">
                <a:solidFill>
                  <a:srgbClr val="0000FF"/>
                </a:solidFill>
                <a:latin typeface=".VnTime" pitchFamily="34" charset="0"/>
              </a:defRPr>
            </a:lvl3pPr>
            <a:lvl4pPr marL="1600200" indent="-228600" eaLnBrk="0" hangingPunct="0">
              <a:defRPr sz="4800">
                <a:solidFill>
                  <a:srgbClr val="0000FF"/>
                </a:solidFill>
                <a:latin typeface=".VnTime" pitchFamily="34" charset="0"/>
              </a:defRPr>
            </a:lvl4pPr>
            <a:lvl5pPr marL="2057400" indent="-228600" eaLnBrk="0" hangingPunct="0">
              <a:defRPr sz="4800">
                <a:solidFill>
                  <a:srgbClr val="0000FF"/>
                </a:solidFill>
                <a:latin typeface=".VnTime" pitchFamily="34" charset="0"/>
              </a:defRPr>
            </a:lvl5pPr>
            <a:lvl6pPr marL="2514600" indent="-228600" eaLnBrk="0" fontAlgn="base" hangingPunct="0">
              <a:spcBef>
                <a:spcPct val="0"/>
              </a:spcBef>
              <a:spcAft>
                <a:spcPct val="0"/>
              </a:spcAft>
              <a:defRPr sz="4800">
                <a:solidFill>
                  <a:srgbClr val="0000FF"/>
                </a:solidFill>
                <a:latin typeface=".VnTime" pitchFamily="34" charset="0"/>
              </a:defRPr>
            </a:lvl6pPr>
            <a:lvl7pPr marL="2971800" indent="-228600" eaLnBrk="0" fontAlgn="base" hangingPunct="0">
              <a:spcBef>
                <a:spcPct val="0"/>
              </a:spcBef>
              <a:spcAft>
                <a:spcPct val="0"/>
              </a:spcAft>
              <a:defRPr sz="4800">
                <a:solidFill>
                  <a:srgbClr val="0000FF"/>
                </a:solidFill>
                <a:latin typeface=".VnTime" pitchFamily="34" charset="0"/>
              </a:defRPr>
            </a:lvl7pPr>
            <a:lvl8pPr marL="3429000" indent="-228600" eaLnBrk="0" fontAlgn="base" hangingPunct="0">
              <a:spcBef>
                <a:spcPct val="0"/>
              </a:spcBef>
              <a:spcAft>
                <a:spcPct val="0"/>
              </a:spcAft>
              <a:defRPr sz="4800">
                <a:solidFill>
                  <a:srgbClr val="0000FF"/>
                </a:solidFill>
                <a:latin typeface=".VnTime" pitchFamily="34" charset="0"/>
              </a:defRPr>
            </a:lvl8pPr>
            <a:lvl9pPr marL="3886200" indent="-228600" eaLnBrk="0" fontAlgn="base" hangingPunct="0">
              <a:spcBef>
                <a:spcPct val="0"/>
              </a:spcBef>
              <a:spcAft>
                <a:spcPct val="0"/>
              </a:spcAft>
              <a:defRPr sz="4800">
                <a:solidFill>
                  <a:srgbClr val="0000FF"/>
                </a:solidFill>
                <a:latin typeface=".VnTime" pitchFamily="34" charset="0"/>
              </a:defRPr>
            </a:lvl9pPr>
          </a:lstStyle>
          <a:p>
            <a:pPr eaLnBrk="1" hangingPunct="1"/>
            <a:fld id="{07553005-8F01-4CC5-BE8D-AB7B8CF33CCE}" type="slidenum">
              <a:rPr lang="en-US" sz="1200" smtClean="0">
                <a:solidFill>
                  <a:schemeClr val="tx1"/>
                </a:solidFill>
                <a:latin typeface="Arial" charset="0"/>
              </a:rPr>
              <a:pPr eaLnBrk="1" hangingPunct="1"/>
              <a:t>6</a:t>
            </a:fld>
            <a:endParaRPr lang="en-US" sz="1200" smtClean="0">
              <a:solidFill>
                <a:schemeClr val="tx1"/>
              </a:solidFill>
              <a:latin typeface="Arial" charset="0"/>
            </a:endParaRPr>
          </a:p>
        </p:txBody>
      </p:sp>
    </p:spTree>
    <p:extLst>
      <p:ext uri="{BB962C8B-B14F-4D97-AF65-F5344CB8AC3E}">
        <p14:creationId xmlns:p14="http://schemas.microsoft.com/office/powerpoint/2010/main" val="32881897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19923E-45EB-4058-8560-CA6D9F0E168B}"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8FF4C-AF14-4C54-9E00-DDFF2B9494FB}" type="slidenum">
              <a:rPr lang="en-US" smtClean="0"/>
              <a:t>‹#›</a:t>
            </a:fld>
            <a:endParaRPr lang="en-US"/>
          </a:p>
        </p:txBody>
      </p:sp>
    </p:spTree>
    <p:extLst>
      <p:ext uri="{BB962C8B-B14F-4D97-AF65-F5344CB8AC3E}">
        <p14:creationId xmlns:p14="http://schemas.microsoft.com/office/powerpoint/2010/main" val="932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9923E-45EB-4058-8560-CA6D9F0E168B}"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8FF4C-AF14-4C54-9E00-DDFF2B9494FB}" type="slidenum">
              <a:rPr lang="en-US" smtClean="0"/>
              <a:t>‹#›</a:t>
            </a:fld>
            <a:endParaRPr lang="en-US"/>
          </a:p>
        </p:txBody>
      </p:sp>
    </p:spTree>
    <p:extLst>
      <p:ext uri="{BB962C8B-B14F-4D97-AF65-F5344CB8AC3E}">
        <p14:creationId xmlns:p14="http://schemas.microsoft.com/office/powerpoint/2010/main" val="1694102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9923E-45EB-4058-8560-CA6D9F0E168B}"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8FF4C-AF14-4C54-9E00-DDFF2B9494FB}" type="slidenum">
              <a:rPr lang="en-US" smtClean="0"/>
              <a:t>‹#›</a:t>
            </a:fld>
            <a:endParaRPr lang="en-US"/>
          </a:p>
        </p:txBody>
      </p:sp>
    </p:spTree>
    <p:extLst>
      <p:ext uri="{BB962C8B-B14F-4D97-AF65-F5344CB8AC3E}">
        <p14:creationId xmlns:p14="http://schemas.microsoft.com/office/powerpoint/2010/main" val="4212402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19923E-45EB-4058-8560-CA6D9F0E168B}"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8FF4C-AF14-4C54-9E00-DDFF2B9494FB}" type="slidenum">
              <a:rPr lang="en-US" smtClean="0"/>
              <a:t>‹#›</a:t>
            </a:fld>
            <a:endParaRPr lang="en-US"/>
          </a:p>
        </p:txBody>
      </p:sp>
    </p:spTree>
    <p:extLst>
      <p:ext uri="{BB962C8B-B14F-4D97-AF65-F5344CB8AC3E}">
        <p14:creationId xmlns:p14="http://schemas.microsoft.com/office/powerpoint/2010/main" val="25703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19923E-45EB-4058-8560-CA6D9F0E168B}"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A8FF4C-AF14-4C54-9E00-DDFF2B9494FB}" type="slidenum">
              <a:rPr lang="en-US" smtClean="0"/>
              <a:t>‹#›</a:t>
            </a:fld>
            <a:endParaRPr lang="en-US"/>
          </a:p>
        </p:txBody>
      </p:sp>
    </p:spTree>
    <p:extLst>
      <p:ext uri="{BB962C8B-B14F-4D97-AF65-F5344CB8AC3E}">
        <p14:creationId xmlns:p14="http://schemas.microsoft.com/office/powerpoint/2010/main" val="1979499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19923E-45EB-4058-8560-CA6D9F0E168B}"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8FF4C-AF14-4C54-9E00-DDFF2B9494FB}" type="slidenum">
              <a:rPr lang="en-US" smtClean="0"/>
              <a:t>‹#›</a:t>
            </a:fld>
            <a:endParaRPr lang="en-US"/>
          </a:p>
        </p:txBody>
      </p:sp>
    </p:spTree>
    <p:extLst>
      <p:ext uri="{BB962C8B-B14F-4D97-AF65-F5344CB8AC3E}">
        <p14:creationId xmlns:p14="http://schemas.microsoft.com/office/powerpoint/2010/main" val="10647130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19923E-45EB-4058-8560-CA6D9F0E168B}"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A8FF4C-AF14-4C54-9E00-DDFF2B9494FB}" type="slidenum">
              <a:rPr lang="en-US" smtClean="0"/>
              <a:t>‹#›</a:t>
            </a:fld>
            <a:endParaRPr lang="en-US"/>
          </a:p>
        </p:txBody>
      </p:sp>
    </p:spTree>
    <p:extLst>
      <p:ext uri="{BB962C8B-B14F-4D97-AF65-F5344CB8AC3E}">
        <p14:creationId xmlns:p14="http://schemas.microsoft.com/office/powerpoint/2010/main" val="25798155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19923E-45EB-4058-8560-CA6D9F0E168B}"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A8FF4C-AF14-4C54-9E00-DDFF2B9494FB}" type="slidenum">
              <a:rPr lang="en-US" smtClean="0"/>
              <a:t>‹#›</a:t>
            </a:fld>
            <a:endParaRPr lang="en-US"/>
          </a:p>
        </p:txBody>
      </p:sp>
    </p:spTree>
    <p:extLst>
      <p:ext uri="{BB962C8B-B14F-4D97-AF65-F5344CB8AC3E}">
        <p14:creationId xmlns:p14="http://schemas.microsoft.com/office/powerpoint/2010/main" val="22245018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19923E-45EB-4058-8560-CA6D9F0E168B}"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A8FF4C-AF14-4C54-9E00-DDFF2B9494FB}" type="slidenum">
              <a:rPr lang="en-US" smtClean="0"/>
              <a:t>‹#›</a:t>
            </a:fld>
            <a:endParaRPr lang="en-US"/>
          </a:p>
        </p:txBody>
      </p:sp>
    </p:spTree>
    <p:extLst>
      <p:ext uri="{BB962C8B-B14F-4D97-AF65-F5344CB8AC3E}">
        <p14:creationId xmlns:p14="http://schemas.microsoft.com/office/powerpoint/2010/main" val="264608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19923E-45EB-4058-8560-CA6D9F0E168B}"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8FF4C-AF14-4C54-9E00-DDFF2B9494FB}" type="slidenum">
              <a:rPr lang="en-US" smtClean="0"/>
              <a:t>‹#›</a:t>
            </a:fld>
            <a:endParaRPr lang="en-US"/>
          </a:p>
        </p:txBody>
      </p:sp>
    </p:spTree>
    <p:extLst>
      <p:ext uri="{BB962C8B-B14F-4D97-AF65-F5344CB8AC3E}">
        <p14:creationId xmlns:p14="http://schemas.microsoft.com/office/powerpoint/2010/main" val="310087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19923E-45EB-4058-8560-CA6D9F0E168B}"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A8FF4C-AF14-4C54-9E00-DDFF2B9494FB}" type="slidenum">
              <a:rPr lang="en-US" smtClean="0"/>
              <a:t>‹#›</a:t>
            </a:fld>
            <a:endParaRPr lang="en-US"/>
          </a:p>
        </p:txBody>
      </p:sp>
    </p:spTree>
    <p:extLst>
      <p:ext uri="{BB962C8B-B14F-4D97-AF65-F5344CB8AC3E}">
        <p14:creationId xmlns:p14="http://schemas.microsoft.com/office/powerpoint/2010/main" val="31161348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19923E-45EB-4058-8560-CA6D9F0E168B}" type="datetimeFigureOut">
              <a:rPr lang="en-US" smtClean="0"/>
              <a:t>12/21/2021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3A8FF4C-AF14-4C54-9E00-DDFF2B9494FB}" type="slidenum">
              <a:rPr lang="en-US" smtClean="0"/>
              <a:t>‹#›</a:t>
            </a:fld>
            <a:endParaRPr lang="en-US"/>
          </a:p>
        </p:txBody>
      </p:sp>
    </p:spTree>
    <p:extLst>
      <p:ext uri="{BB962C8B-B14F-4D97-AF65-F5344CB8AC3E}">
        <p14:creationId xmlns:p14="http://schemas.microsoft.com/office/powerpoint/2010/main" val="3351692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image" Target="../media/image4.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1"/>
          <p:cNvSpPr txBox="1">
            <a:spLocks noChangeArrowheads="1"/>
          </p:cNvSpPr>
          <p:nvPr/>
        </p:nvSpPr>
        <p:spPr bwMode="auto">
          <a:xfrm>
            <a:off x="0" y="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800">
                <a:solidFill>
                  <a:srgbClr val="0000FF"/>
                </a:solidFill>
                <a:latin typeface=".VnTime" pitchFamily="34" charset="0"/>
              </a:defRPr>
            </a:lvl1pPr>
            <a:lvl2pPr marL="742950" indent="-285750" eaLnBrk="0" hangingPunct="0">
              <a:defRPr sz="4800">
                <a:solidFill>
                  <a:srgbClr val="0000FF"/>
                </a:solidFill>
                <a:latin typeface=".VnTime" pitchFamily="34" charset="0"/>
              </a:defRPr>
            </a:lvl2pPr>
            <a:lvl3pPr marL="1143000" indent="-228600" eaLnBrk="0" hangingPunct="0">
              <a:defRPr sz="4800">
                <a:solidFill>
                  <a:srgbClr val="0000FF"/>
                </a:solidFill>
                <a:latin typeface=".VnTime" pitchFamily="34" charset="0"/>
              </a:defRPr>
            </a:lvl3pPr>
            <a:lvl4pPr marL="1600200" indent="-228600" eaLnBrk="0" hangingPunct="0">
              <a:defRPr sz="4800">
                <a:solidFill>
                  <a:srgbClr val="0000FF"/>
                </a:solidFill>
                <a:latin typeface=".VnTime" pitchFamily="34" charset="0"/>
              </a:defRPr>
            </a:lvl4pPr>
            <a:lvl5pPr marL="2057400" indent="-228600" eaLnBrk="0" hangingPunct="0">
              <a:defRPr sz="4800">
                <a:solidFill>
                  <a:srgbClr val="0000FF"/>
                </a:solidFill>
                <a:latin typeface=".VnTime" pitchFamily="34" charset="0"/>
              </a:defRPr>
            </a:lvl5pPr>
            <a:lvl6pPr marL="2514600" indent="-228600" eaLnBrk="0" fontAlgn="base" hangingPunct="0">
              <a:spcBef>
                <a:spcPct val="0"/>
              </a:spcBef>
              <a:spcAft>
                <a:spcPct val="0"/>
              </a:spcAft>
              <a:defRPr sz="4800">
                <a:solidFill>
                  <a:srgbClr val="0000FF"/>
                </a:solidFill>
                <a:latin typeface=".VnTime" pitchFamily="34" charset="0"/>
              </a:defRPr>
            </a:lvl6pPr>
            <a:lvl7pPr marL="2971800" indent="-228600" eaLnBrk="0" fontAlgn="base" hangingPunct="0">
              <a:spcBef>
                <a:spcPct val="0"/>
              </a:spcBef>
              <a:spcAft>
                <a:spcPct val="0"/>
              </a:spcAft>
              <a:defRPr sz="4800">
                <a:solidFill>
                  <a:srgbClr val="0000FF"/>
                </a:solidFill>
                <a:latin typeface=".VnTime" pitchFamily="34" charset="0"/>
              </a:defRPr>
            </a:lvl7pPr>
            <a:lvl8pPr marL="3429000" indent="-228600" eaLnBrk="0" fontAlgn="base" hangingPunct="0">
              <a:spcBef>
                <a:spcPct val="0"/>
              </a:spcBef>
              <a:spcAft>
                <a:spcPct val="0"/>
              </a:spcAft>
              <a:defRPr sz="4800">
                <a:solidFill>
                  <a:srgbClr val="0000FF"/>
                </a:solidFill>
                <a:latin typeface=".VnTime" pitchFamily="34" charset="0"/>
              </a:defRPr>
            </a:lvl8pPr>
            <a:lvl9pPr marL="3886200" indent="-228600" eaLnBrk="0" fontAlgn="base" hangingPunct="0">
              <a:spcBef>
                <a:spcPct val="0"/>
              </a:spcBef>
              <a:spcAft>
                <a:spcPct val="0"/>
              </a:spcAft>
              <a:defRPr sz="4800">
                <a:solidFill>
                  <a:srgbClr val="0000FF"/>
                </a:solidFill>
                <a:latin typeface=".VnTime" pitchFamily="34" charset="0"/>
              </a:defRPr>
            </a:lvl9pPr>
          </a:lstStyle>
          <a:p>
            <a:pPr algn="ctr" eaLnBrk="1" hangingPunct="1">
              <a:spcBef>
                <a:spcPct val="50000"/>
              </a:spcBef>
            </a:pPr>
            <a:endParaRPr lang="vi-VN" sz="3200" b="1">
              <a:latin typeface="Times New Roman" pitchFamily="18" charset="0"/>
              <a:cs typeface="Times New Roman" pitchFamily="18" charset="0"/>
            </a:endParaRPr>
          </a:p>
        </p:txBody>
      </p:sp>
      <p:sp>
        <p:nvSpPr>
          <p:cNvPr id="12" name="Rectangle 11"/>
          <p:cNvSpPr/>
          <p:nvPr/>
        </p:nvSpPr>
        <p:spPr>
          <a:xfrm>
            <a:off x="228600" y="1676400"/>
            <a:ext cx="8501062" cy="4031873"/>
          </a:xfrm>
          <a:prstGeom prst="rect">
            <a:avLst/>
          </a:prstGeom>
          <a:ln w="28575">
            <a:solidFill>
              <a:srgbClr val="C00000"/>
            </a:solidFill>
          </a:ln>
        </p:spPr>
        <p:txBody>
          <a:bodyPr>
            <a:spAutoFit/>
          </a:bodyPr>
          <a:lstStyle/>
          <a:p>
            <a:pPr algn="just">
              <a:defRPr/>
            </a:pPr>
            <a:r>
              <a:rPr lang="vi-VN" sz="3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3600" b="1" dirty="0">
                <a:effectLst>
                  <a:outerShdw blurRad="38100" dist="38100" dir="2700000" algn="tl">
                    <a:srgbClr val="000000">
                      <a:alpha val="43137"/>
                    </a:srgbClr>
                  </a:outerShdw>
                </a:effectLst>
                <a:latin typeface="HP001 4 hàng" panose="020B0603050302020204" pitchFamily="34" charset="0"/>
                <a:cs typeface="Times New Roman" panose="02020603050405020304" pitchFamily="18" charset="0"/>
              </a:rPr>
              <a:t>Một bà mẹ có con bị Thần Chết bắt đi. Nhờ Thần Đêm Tối chỉ đường, bà vượt qua bao nhiêu khó khăn, hi sinh cả đôi mắt của mình để giành lại đứa con đã mất. Thấy bà mẹ, Thần Chết vô cùng ngạc nhiên. Thần không hiểu rằng: vì con, người mẹ có thể làm được tất cả.</a:t>
            </a:r>
          </a:p>
        </p:txBody>
      </p:sp>
      <p:sp>
        <p:nvSpPr>
          <p:cNvPr id="4102" name="Rectangle 5"/>
          <p:cNvSpPr>
            <a:spLocks noChangeArrowheads="1"/>
          </p:cNvSpPr>
          <p:nvPr/>
        </p:nvSpPr>
        <p:spPr bwMode="auto">
          <a:xfrm>
            <a:off x="0" y="734015"/>
            <a:ext cx="9144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800" b="1" dirty="0" err="1">
                <a:solidFill>
                  <a:srgbClr val="FF0000"/>
                </a:solidFill>
                <a:latin typeface="HP001 4 hàng" panose="020B0603050302020204" pitchFamily="34" charset="0"/>
                <a:cs typeface="Times New Roman" pitchFamily="18" charset="0"/>
              </a:rPr>
              <a:t>Người</a:t>
            </a:r>
            <a:r>
              <a:rPr lang="en-US" sz="4800" b="1" dirty="0">
                <a:solidFill>
                  <a:srgbClr val="FF0000"/>
                </a:solidFill>
                <a:latin typeface="HP001 4 hàng" panose="020B0603050302020204" pitchFamily="34" charset="0"/>
                <a:cs typeface="Times New Roman" pitchFamily="18" charset="0"/>
              </a:rPr>
              <a:t> </a:t>
            </a:r>
            <a:r>
              <a:rPr lang="en-US" sz="4800" b="1" dirty="0" err="1">
                <a:solidFill>
                  <a:srgbClr val="FF0000"/>
                </a:solidFill>
                <a:latin typeface="HP001 4 hàng" panose="020B0603050302020204" pitchFamily="34" charset="0"/>
                <a:cs typeface="Times New Roman" pitchFamily="18" charset="0"/>
              </a:rPr>
              <a:t>mẹ</a:t>
            </a:r>
            <a:endParaRPr lang="en-US" sz="4800" b="1" dirty="0">
              <a:solidFill>
                <a:srgbClr val="FF0000"/>
              </a:solidFill>
              <a:latin typeface="HP001 4 hàng" panose="020B0603050302020204" pitchFamily="34" charset="0"/>
            </a:endParaRPr>
          </a:p>
        </p:txBody>
      </p:sp>
      <p:sp>
        <p:nvSpPr>
          <p:cNvPr id="4103" name="Text Box 9"/>
          <p:cNvSpPr txBox="1">
            <a:spLocks noChangeArrowheads="1"/>
          </p:cNvSpPr>
          <p:nvPr/>
        </p:nvSpPr>
        <p:spPr bwMode="auto">
          <a:xfrm>
            <a:off x="0" y="399184"/>
            <a:ext cx="9144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800">
                <a:solidFill>
                  <a:srgbClr val="0000FF"/>
                </a:solidFill>
                <a:latin typeface=".VnTime" pitchFamily="34" charset="0"/>
              </a:defRPr>
            </a:lvl1pPr>
            <a:lvl2pPr marL="742950" indent="-285750" eaLnBrk="0" hangingPunct="0">
              <a:defRPr sz="4800">
                <a:solidFill>
                  <a:srgbClr val="0000FF"/>
                </a:solidFill>
                <a:latin typeface=".VnTime" pitchFamily="34" charset="0"/>
              </a:defRPr>
            </a:lvl2pPr>
            <a:lvl3pPr marL="1143000" indent="-228600" eaLnBrk="0" hangingPunct="0">
              <a:defRPr sz="4800">
                <a:solidFill>
                  <a:srgbClr val="0000FF"/>
                </a:solidFill>
                <a:latin typeface=".VnTime" pitchFamily="34" charset="0"/>
              </a:defRPr>
            </a:lvl3pPr>
            <a:lvl4pPr marL="1600200" indent="-228600" eaLnBrk="0" hangingPunct="0">
              <a:defRPr sz="4800">
                <a:solidFill>
                  <a:srgbClr val="0000FF"/>
                </a:solidFill>
                <a:latin typeface=".VnTime" pitchFamily="34" charset="0"/>
              </a:defRPr>
            </a:lvl4pPr>
            <a:lvl5pPr marL="2057400" indent="-228600" eaLnBrk="0" hangingPunct="0">
              <a:defRPr sz="4800">
                <a:solidFill>
                  <a:srgbClr val="0000FF"/>
                </a:solidFill>
                <a:latin typeface=".VnTime" pitchFamily="34" charset="0"/>
              </a:defRPr>
            </a:lvl5pPr>
            <a:lvl6pPr marL="2514600" indent="-228600" eaLnBrk="0" fontAlgn="base" hangingPunct="0">
              <a:spcBef>
                <a:spcPct val="0"/>
              </a:spcBef>
              <a:spcAft>
                <a:spcPct val="0"/>
              </a:spcAft>
              <a:defRPr sz="4800">
                <a:solidFill>
                  <a:srgbClr val="0000FF"/>
                </a:solidFill>
                <a:latin typeface=".VnTime" pitchFamily="34" charset="0"/>
              </a:defRPr>
            </a:lvl6pPr>
            <a:lvl7pPr marL="2971800" indent="-228600" eaLnBrk="0" fontAlgn="base" hangingPunct="0">
              <a:spcBef>
                <a:spcPct val="0"/>
              </a:spcBef>
              <a:spcAft>
                <a:spcPct val="0"/>
              </a:spcAft>
              <a:defRPr sz="4800">
                <a:solidFill>
                  <a:srgbClr val="0000FF"/>
                </a:solidFill>
                <a:latin typeface=".VnTime" pitchFamily="34" charset="0"/>
              </a:defRPr>
            </a:lvl7pPr>
            <a:lvl8pPr marL="3429000" indent="-228600" eaLnBrk="0" fontAlgn="base" hangingPunct="0">
              <a:spcBef>
                <a:spcPct val="0"/>
              </a:spcBef>
              <a:spcAft>
                <a:spcPct val="0"/>
              </a:spcAft>
              <a:defRPr sz="4800">
                <a:solidFill>
                  <a:srgbClr val="0000FF"/>
                </a:solidFill>
                <a:latin typeface=".VnTime" pitchFamily="34" charset="0"/>
              </a:defRPr>
            </a:lvl8pPr>
            <a:lvl9pPr marL="3886200" indent="-228600" eaLnBrk="0" fontAlgn="base" hangingPunct="0">
              <a:spcBef>
                <a:spcPct val="0"/>
              </a:spcBef>
              <a:spcAft>
                <a:spcPct val="0"/>
              </a:spcAft>
              <a:defRPr sz="4800">
                <a:solidFill>
                  <a:srgbClr val="0000FF"/>
                </a:solidFill>
                <a:latin typeface=".VnTime" pitchFamily="34" charset="0"/>
              </a:defRPr>
            </a:lvl9pPr>
          </a:lstStyle>
          <a:p>
            <a:pPr algn="ctr" eaLnBrk="1" hangingPunct="1">
              <a:spcBef>
                <a:spcPct val="50000"/>
              </a:spcBef>
            </a:pPr>
            <a:r>
              <a:rPr lang="en-US" sz="2800" b="1" u="sng" dirty="0" err="1">
                <a:solidFill>
                  <a:srgbClr val="002060"/>
                </a:solidFill>
                <a:latin typeface="HP001 4 hàng" panose="020B0603050302020204" pitchFamily="34" charset="0"/>
                <a:cs typeface="Times New Roman" pitchFamily="18" charset="0"/>
              </a:rPr>
              <a:t>Chính</a:t>
            </a:r>
            <a:r>
              <a:rPr lang="en-US" sz="2800" b="1" u="sng" dirty="0">
                <a:solidFill>
                  <a:srgbClr val="002060"/>
                </a:solidFill>
                <a:latin typeface="HP001 4 hàng" panose="020B0603050302020204" pitchFamily="34" charset="0"/>
                <a:cs typeface="Times New Roman" pitchFamily="18" charset="0"/>
              </a:rPr>
              <a:t> </a:t>
            </a:r>
            <a:r>
              <a:rPr lang="en-US" sz="2800" b="1" u="sng" dirty="0" err="1" smtClean="0">
                <a:solidFill>
                  <a:srgbClr val="002060"/>
                </a:solidFill>
                <a:latin typeface="HP001 4 hàng" panose="020B0603050302020204" pitchFamily="34" charset="0"/>
                <a:cs typeface="Times New Roman" pitchFamily="18" charset="0"/>
              </a:rPr>
              <a:t>tả</a:t>
            </a:r>
            <a:r>
              <a:rPr lang="en-US" sz="2800" b="1" dirty="0" smtClean="0">
                <a:solidFill>
                  <a:srgbClr val="002060"/>
                </a:solidFill>
                <a:latin typeface="HP001 4 hàng" panose="020B0603050302020204" pitchFamily="34" charset="0"/>
                <a:cs typeface="Times New Roman" pitchFamily="18" charset="0"/>
              </a:rPr>
              <a:t>( </a:t>
            </a:r>
            <a:r>
              <a:rPr lang="en-US" sz="2800" b="1" dirty="0" err="1" smtClean="0">
                <a:solidFill>
                  <a:srgbClr val="002060"/>
                </a:solidFill>
                <a:latin typeface="HP001 4 hàng" panose="020B0603050302020204" pitchFamily="34" charset="0"/>
                <a:cs typeface="Times New Roman" pitchFamily="18" charset="0"/>
              </a:rPr>
              <a:t>Nghe</a:t>
            </a:r>
            <a:r>
              <a:rPr lang="en-US" sz="2800" b="1" dirty="0" smtClean="0">
                <a:solidFill>
                  <a:srgbClr val="002060"/>
                </a:solidFill>
                <a:latin typeface="HP001 4 hàng" panose="020B0603050302020204" pitchFamily="34" charset="0"/>
                <a:cs typeface="Times New Roman" pitchFamily="18" charset="0"/>
              </a:rPr>
              <a:t> </a:t>
            </a:r>
            <a:r>
              <a:rPr lang="en-US" sz="2800" b="1" dirty="0" err="1" smtClean="0">
                <a:solidFill>
                  <a:srgbClr val="002060"/>
                </a:solidFill>
                <a:latin typeface="HP001 4 hàng" panose="020B0603050302020204" pitchFamily="34" charset="0"/>
                <a:cs typeface="Times New Roman" pitchFamily="18" charset="0"/>
              </a:rPr>
              <a:t>viết</a:t>
            </a:r>
            <a:r>
              <a:rPr lang="en-US" sz="2800" b="1" dirty="0" smtClean="0">
                <a:solidFill>
                  <a:srgbClr val="002060"/>
                </a:solidFill>
                <a:latin typeface="HP001 4 hàng" panose="020B0603050302020204" pitchFamily="34" charset="0"/>
                <a:cs typeface="Times New Roman" pitchFamily="18" charset="0"/>
              </a:rPr>
              <a:t>)</a:t>
            </a:r>
            <a:endParaRPr lang="en-US" sz="2800" b="1" dirty="0">
              <a:solidFill>
                <a:srgbClr val="002060"/>
              </a:solidFill>
              <a:latin typeface="HP001 4 hàng" panose="020B0603050302020204" pitchFamily="34" charset="0"/>
              <a:cs typeface="Times New Roman" pitchFamily="18" charset="0"/>
            </a:endParaRPr>
          </a:p>
        </p:txBody>
      </p:sp>
      <p:sp>
        <p:nvSpPr>
          <p:cNvPr id="4104" name="Text Box 13"/>
          <p:cNvSpPr txBox="1">
            <a:spLocks noChangeArrowheads="1"/>
          </p:cNvSpPr>
          <p:nvPr/>
        </p:nvSpPr>
        <p:spPr bwMode="auto">
          <a:xfrm>
            <a:off x="0" y="0"/>
            <a:ext cx="9144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800">
                <a:solidFill>
                  <a:srgbClr val="0000FF"/>
                </a:solidFill>
                <a:latin typeface=".VnTime" pitchFamily="34" charset="0"/>
              </a:defRPr>
            </a:lvl1pPr>
            <a:lvl2pPr marL="742950" indent="-285750" eaLnBrk="0" hangingPunct="0">
              <a:defRPr sz="4800">
                <a:solidFill>
                  <a:srgbClr val="0000FF"/>
                </a:solidFill>
                <a:latin typeface=".VnTime" pitchFamily="34" charset="0"/>
              </a:defRPr>
            </a:lvl2pPr>
            <a:lvl3pPr marL="1143000" indent="-228600" eaLnBrk="0" hangingPunct="0">
              <a:defRPr sz="4800">
                <a:solidFill>
                  <a:srgbClr val="0000FF"/>
                </a:solidFill>
                <a:latin typeface=".VnTime" pitchFamily="34" charset="0"/>
              </a:defRPr>
            </a:lvl3pPr>
            <a:lvl4pPr marL="1600200" indent="-228600" eaLnBrk="0" hangingPunct="0">
              <a:defRPr sz="4800">
                <a:solidFill>
                  <a:srgbClr val="0000FF"/>
                </a:solidFill>
                <a:latin typeface=".VnTime" pitchFamily="34" charset="0"/>
              </a:defRPr>
            </a:lvl4pPr>
            <a:lvl5pPr marL="2057400" indent="-228600" eaLnBrk="0" hangingPunct="0">
              <a:defRPr sz="4800">
                <a:solidFill>
                  <a:srgbClr val="0000FF"/>
                </a:solidFill>
                <a:latin typeface=".VnTime" pitchFamily="34" charset="0"/>
              </a:defRPr>
            </a:lvl5pPr>
            <a:lvl6pPr marL="2514600" indent="-228600" eaLnBrk="0" fontAlgn="base" hangingPunct="0">
              <a:spcBef>
                <a:spcPct val="0"/>
              </a:spcBef>
              <a:spcAft>
                <a:spcPct val="0"/>
              </a:spcAft>
              <a:defRPr sz="4800">
                <a:solidFill>
                  <a:srgbClr val="0000FF"/>
                </a:solidFill>
                <a:latin typeface=".VnTime" pitchFamily="34" charset="0"/>
              </a:defRPr>
            </a:lvl6pPr>
            <a:lvl7pPr marL="2971800" indent="-228600" eaLnBrk="0" fontAlgn="base" hangingPunct="0">
              <a:spcBef>
                <a:spcPct val="0"/>
              </a:spcBef>
              <a:spcAft>
                <a:spcPct val="0"/>
              </a:spcAft>
              <a:defRPr sz="4800">
                <a:solidFill>
                  <a:srgbClr val="0000FF"/>
                </a:solidFill>
                <a:latin typeface=".VnTime" pitchFamily="34" charset="0"/>
              </a:defRPr>
            </a:lvl7pPr>
            <a:lvl8pPr marL="3429000" indent="-228600" eaLnBrk="0" fontAlgn="base" hangingPunct="0">
              <a:spcBef>
                <a:spcPct val="0"/>
              </a:spcBef>
              <a:spcAft>
                <a:spcPct val="0"/>
              </a:spcAft>
              <a:defRPr sz="4800">
                <a:solidFill>
                  <a:srgbClr val="0000FF"/>
                </a:solidFill>
                <a:latin typeface=".VnTime" pitchFamily="34" charset="0"/>
              </a:defRPr>
            </a:lvl8pPr>
            <a:lvl9pPr marL="3886200" indent="-228600" eaLnBrk="0" fontAlgn="base" hangingPunct="0">
              <a:spcBef>
                <a:spcPct val="0"/>
              </a:spcBef>
              <a:spcAft>
                <a:spcPct val="0"/>
              </a:spcAft>
              <a:defRPr sz="4800">
                <a:solidFill>
                  <a:srgbClr val="0000FF"/>
                </a:solidFill>
                <a:latin typeface=".VnTime" pitchFamily="34" charset="0"/>
              </a:defRPr>
            </a:lvl9pPr>
          </a:lstStyle>
          <a:p>
            <a:pPr algn="ctr" eaLnBrk="1" hangingPunct="1">
              <a:spcBef>
                <a:spcPct val="50000"/>
              </a:spcBef>
            </a:pPr>
            <a:r>
              <a:rPr lang="en-US" sz="2800" b="1" dirty="0" err="1">
                <a:latin typeface="HP001 4 hàng" panose="020B0603050302020204" pitchFamily="34" charset="0"/>
                <a:cs typeface="Times New Roman" pitchFamily="18" charset="0"/>
              </a:rPr>
              <a:t>Thứ</a:t>
            </a:r>
            <a:r>
              <a:rPr lang="en-US" sz="2800" b="1" dirty="0">
                <a:latin typeface="HP001 4 hàng" panose="020B0603050302020204" pitchFamily="34" charset="0"/>
                <a:cs typeface="Times New Roman" pitchFamily="18" charset="0"/>
              </a:rPr>
              <a:t> </a:t>
            </a:r>
            <a:r>
              <a:rPr lang="en-US" sz="2800" b="1" dirty="0" err="1">
                <a:latin typeface="HP001 4 hàng" panose="020B0603050302020204" pitchFamily="34" charset="0"/>
                <a:cs typeface="Times New Roman" pitchFamily="18" charset="0"/>
              </a:rPr>
              <a:t>ba</a:t>
            </a:r>
            <a:r>
              <a:rPr lang="en-US" sz="2800" b="1" dirty="0">
                <a:latin typeface="HP001 4 hàng" panose="020B0603050302020204" pitchFamily="34" charset="0"/>
                <a:cs typeface="Times New Roman" pitchFamily="18" charset="0"/>
              </a:rPr>
              <a:t> </a:t>
            </a:r>
            <a:r>
              <a:rPr lang="en-US" sz="2800" b="1" dirty="0" err="1">
                <a:latin typeface="HP001 4 hàng" panose="020B0603050302020204" pitchFamily="34" charset="0"/>
                <a:cs typeface="Times New Roman" pitchFamily="18" charset="0"/>
              </a:rPr>
              <a:t>ngày</a:t>
            </a:r>
            <a:r>
              <a:rPr lang="en-US" sz="2800" b="1" dirty="0">
                <a:latin typeface="HP001 4 hàng" panose="020B0603050302020204" pitchFamily="34" charset="0"/>
                <a:cs typeface="Times New Roman" pitchFamily="18" charset="0"/>
              </a:rPr>
              <a:t> </a:t>
            </a:r>
            <a:r>
              <a:rPr lang="en-US" sz="2800" b="1" dirty="0" smtClean="0">
                <a:latin typeface="HP001 4 hàng" panose="020B0603050302020204" pitchFamily="34" charset="0"/>
                <a:cs typeface="Times New Roman" pitchFamily="18" charset="0"/>
              </a:rPr>
              <a:t>19 </a:t>
            </a:r>
            <a:r>
              <a:rPr lang="en-US" sz="2800" b="1" dirty="0" err="1">
                <a:latin typeface="HP001 4 hàng" panose="020B0603050302020204" pitchFamily="34" charset="0"/>
                <a:cs typeface="Times New Roman" pitchFamily="18" charset="0"/>
              </a:rPr>
              <a:t>tháng</a:t>
            </a:r>
            <a:r>
              <a:rPr lang="en-US" sz="2800" b="1" dirty="0">
                <a:latin typeface="HP001 4 hàng" panose="020B0603050302020204" pitchFamily="34" charset="0"/>
                <a:cs typeface="Times New Roman" pitchFamily="18" charset="0"/>
              </a:rPr>
              <a:t> </a:t>
            </a:r>
            <a:r>
              <a:rPr lang="vi-VN" sz="2800" b="1" dirty="0">
                <a:latin typeface="HP001 4 hàng" panose="020B0603050302020204" pitchFamily="34" charset="0"/>
                <a:cs typeface="Times New Roman" pitchFamily="18" charset="0"/>
              </a:rPr>
              <a:t>10</a:t>
            </a:r>
            <a:r>
              <a:rPr lang="en-US" sz="2800" b="1" dirty="0">
                <a:latin typeface="HP001 4 hàng" panose="020B0603050302020204" pitchFamily="34" charset="0"/>
                <a:cs typeface="Times New Roman" pitchFamily="18" charset="0"/>
              </a:rPr>
              <a:t> </a:t>
            </a:r>
            <a:r>
              <a:rPr lang="en-US" sz="2800" b="1" dirty="0" err="1">
                <a:latin typeface="HP001 4 hàng" panose="020B0603050302020204" pitchFamily="34" charset="0"/>
                <a:cs typeface="Times New Roman" pitchFamily="18" charset="0"/>
              </a:rPr>
              <a:t>năm</a:t>
            </a:r>
            <a:r>
              <a:rPr lang="en-US" sz="2800" b="1" dirty="0">
                <a:latin typeface="HP001 4 hàng" panose="020B0603050302020204" pitchFamily="34" charset="0"/>
                <a:cs typeface="Times New Roman" pitchFamily="18" charset="0"/>
              </a:rPr>
              <a:t> 2021</a:t>
            </a:r>
          </a:p>
        </p:txBody>
      </p:sp>
    </p:spTree>
    <p:extLst>
      <p:ext uri="{BB962C8B-B14F-4D97-AF65-F5344CB8AC3E}">
        <p14:creationId xmlns:p14="http://schemas.microsoft.com/office/powerpoint/2010/main" val="52667939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1"/>
          <p:cNvSpPr txBox="1">
            <a:spLocks noChangeArrowheads="1"/>
          </p:cNvSpPr>
          <p:nvPr/>
        </p:nvSpPr>
        <p:spPr bwMode="auto">
          <a:xfrm>
            <a:off x="0" y="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800">
                <a:solidFill>
                  <a:srgbClr val="0000FF"/>
                </a:solidFill>
                <a:latin typeface=".VnTime" pitchFamily="34" charset="0"/>
              </a:defRPr>
            </a:lvl1pPr>
            <a:lvl2pPr marL="742950" indent="-285750" eaLnBrk="0" hangingPunct="0">
              <a:defRPr sz="4800">
                <a:solidFill>
                  <a:srgbClr val="0000FF"/>
                </a:solidFill>
                <a:latin typeface=".VnTime" pitchFamily="34" charset="0"/>
              </a:defRPr>
            </a:lvl2pPr>
            <a:lvl3pPr marL="1143000" indent="-228600" eaLnBrk="0" hangingPunct="0">
              <a:defRPr sz="4800">
                <a:solidFill>
                  <a:srgbClr val="0000FF"/>
                </a:solidFill>
                <a:latin typeface=".VnTime" pitchFamily="34" charset="0"/>
              </a:defRPr>
            </a:lvl3pPr>
            <a:lvl4pPr marL="1600200" indent="-228600" eaLnBrk="0" hangingPunct="0">
              <a:defRPr sz="4800">
                <a:solidFill>
                  <a:srgbClr val="0000FF"/>
                </a:solidFill>
                <a:latin typeface=".VnTime" pitchFamily="34" charset="0"/>
              </a:defRPr>
            </a:lvl4pPr>
            <a:lvl5pPr marL="2057400" indent="-228600" eaLnBrk="0" hangingPunct="0">
              <a:defRPr sz="4800">
                <a:solidFill>
                  <a:srgbClr val="0000FF"/>
                </a:solidFill>
                <a:latin typeface=".VnTime" pitchFamily="34" charset="0"/>
              </a:defRPr>
            </a:lvl5pPr>
            <a:lvl6pPr marL="2514600" indent="-228600" eaLnBrk="0" fontAlgn="base" hangingPunct="0">
              <a:spcBef>
                <a:spcPct val="0"/>
              </a:spcBef>
              <a:spcAft>
                <a:spcPct val="0"/>
              </a:spcAft>
              <a:defRPr sz="4800">
                <a:solidFill>
                  <a:srgbClr val="0000FF"/>
                </a:solidFill>
                <a:latin typeface=".VnTime" pitchFamily="34" charset="0"/>
              </a:defRPr>
            </a:lvl6pPr>
            <a:lvl7pPr marL="2971800" indent="-228600" eaLnBrk="0" fontAlgn="base" hangingPunct="0">
              <a:spcBef>
                <a:spcPct val="0"/>
              </a:spcBef>
              <a:spcAft>
                <a:spcPct val="0"/>
              </a:spcAft>
              <a:defRPr sz="4800">
                <a:solidFill>
                  <a:srgbClr val="0000FF"/>
                </a:solidFill>
                <a:latin typeface=".VnTime" pitchFamily="34" charset="0"/>
              </a:defRPr>
            </a:lvl7pPr>
            <a:lvl8pPr marL="3429000" indent="-228600" eaLnBrk="0" fontAlgn="base" hangingPunct="0">
              <a:spcBef>
                <a:spcPct val="0"/>
              </a:spcBef>
              <a:spcAft>
                <a:spcPct val="0"/>
              </a:spcAft>
              <a:defRPr sz="4800">
                <a:solidFill>
                  <a:srgbClr val="0000FF"/>
                </a:solidFill>
                <a:latin typeface=".VnTime" pitchFamily="34" charset="0"/>
              </a:defRPr>
            </a:lvl8pPr>
            <a:lvl9pPr marL="3886200" indent="-228600" eaLnBrk="0" fontAlgn="base" hangingPunct="0">
              <a:spcBef>
                <a:spcPct val="0"/>
              </a:spcBef>
              <a:spcAft>
                <a:spcPct val="0"/>
              </a:spcAft>
              <a:defRPr sz="4800">
                <a:solidFill>
                  <a:srgbClr val="0000FF"/>
                </a:solidFill>
                <a:latin typeface=".VnTime" pitchFamily="34" charset="0"/>
              </a:defRPr>
            </a:lvl9pPr>
          </a:lstStyle>
          <a:p>
            <a:pPr algn="ctr" eaLnBrk="1" hangingPunct="1">
              <a:spcBef>
                <a:spcPct val="50000"/>
              </a:spcBef>
            </a:pPr>
            <a:endParaRPr lang="vi-VN" sz="3200" b="1">
              <a:latin typeface="Times New Roman" pitchFamily="18" charset="0"/>
              <a:cs typeface="Times New Roman" pitchFamily="18" charset="0"/>
            </a:endParaRPr>
          </a:p>
        </p:txBody>
      </p:sp>
      <p:sp>
        <p:nvSpPr>
          <p:cNvPr id="14" name="Rectangle 13"/>
          <p:cNvSpPr>
            <a:spLocks noChangeArrowheads="1"/>
          </p:cNvSpPr>
          <p:nvPr/>
        </p:nvSpPr>
        <p:spPr bwMode="auto">
          <a:xfrm>
            <a:off x="387061" y="2209800"/>
            <a:ext cx="8489950" cy="2246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800" b="1" dirty="0" smtClean="0">
                <a:solidFill>
                  <a:srgbClr val="006600"/>
                </a:solidFill>
                <a:latin typeface="HP001 4 hàng" panose="020B0603050302020204" pitchFamily="34" charset="0"/>
                <a:cs typeface="Times New Roman" pitchFamily="18" charset="0"/>
              </a:rPr>
              <a:t>1.</a:t>
            </a:r>
            <a:r>
              <a:rPr lang="vi-VN" sz="2800" b="1" dirty="0" smtClean="0">
                <a:solidFill>
                  <a:srgbClr val="006600"/>
                </a:solidFill>
                <a:latin typeface="HP001 4 hàng" panose="020B0603050302020204" pitchFamily="34" charset="0"/>
                <a:cs typeface="Times New Roman" pitchFamily="18" charset="0"/>
              </a:rPr>
              <a:t>Tìm </a:t>
            </a:r>
            <a:r>
              <a:rPr lang="vi-VN" sz="2800" b="1" dirty="0">
                <a:solidFill>
                  <a:srgbClr val="006600"/>
                </a:solidFill>
                <a:latin typeface="HP001 4 hàng" panose="020B0603050302020204" pitchFamily="34" charset="0"/>
                <a:cs typeface="Times New Roman" pitchFamily="18" charset="0"/>
              </a:rPr>
              <a:t>các tên riêng trong bài chính tả</a:t>
            </a:r>
            <a:r>
              <a:rPr lang="en-US" sz="2800" b="1" dirty="0">
                <a:solidFill>
                  <a:srgbClr val="006600"/>
                </a:solidFill>
                <a:latin typeface="HP001 4 hàng" panose="020B0603050302020204" pitchFamily="34" charset="0"/>
                <a:cs typeface="Times New Roman" pitchFamily="18" charset="0"/>
              </a:rPr>
              <a:t> </a:t>
            </a:r>
            <a:r>
              <a:rPr lang="en-US" sz="2800" b="1" dirty="0" smtClean="0">
                <a:solidFill>
                  <a:srgbClr val="006600"/>
                </a:solidFill>
                <a:latin typeface="HP001 4 hàng" panose="020B0603050302020204" pitchFamily="34" charset="0"/>
                <a:cs typeface="Times New Roman" pitchFamily="18" charset="0"/>
              </a:rPr>
              <a:t>?</a:t>
            </a:r>
          </a:p>
          <a:p>
            <a:pPr>
              <a:defRPr/>
            </a:pPr>
            <a:r>
              <a:rPr lang="vi-VN" sz="2800" b="1" dirty="0">
                <a:effectLst>
                  <a:outerShdw blurRad="38100" dist="38100" dir="2700000" algn="tl">
                    <a:srgbClr val="000000">
                      <a:alpha val="43137"/>
                    </a:srgbClr>
                  </a:outerShdw>
                </a:effectLst>
                <a:latin typeface="HP001 4 hàng" panose="020B0603050302020204" pitchFamily="34" charset="0"/>
                <a:cs typeface="Times New Roman" panose="02020603050405020304" pitchFamily="18" charset="0"/>
              </a:rPr>
              <a:t>- Các tên riêng trong bài chính tả: </a:t>
            </a:r>
            <a:r>
              <a:rPr lang="vi-VN" sz="2800" b="1" dirty="0">
                <a:solidFill>
                  <a:srgbClr val="C00000"/>
                </a:solidFill>
                <a:effectLst>
                  <a:outerShdw blurRad="38100" dist="38100" dir="2700000" algn="tl">
                    <a:srgbClr val="000000">
                      <a:alpha val="43137"/>
                    </a:srgbClr>
                  </a:outerShdw>
                </a:effectLst>
                <a:latin typeface="HP001 4 hàng" panose="020B0603050302020204" pitchFamily="34" charset="0"/>
                <a:cs typeface="Times New Roman" panose="02020603050405020304" pitchFamily="18" charset="0"/>
              </a:rPr>
              <a:t>Thần Chết, </a:t>
            </a:r>
            <a:endParaRPr lang="en-US" sz="2800" b="1" dirty="0">
              <a:solidFill>
                <a:srgbClr val="C00000"/>
              </a:solidFill>
              <a:effectLst>
                <a:outerShdw blurRad="38100" dist="38100" dir="2700000" algn="tl">
                  <a:srgbClr val="000000">
                    <a:alpha val="43137"/>
                  </a:srgbClr>
                </a:outerShdw>
              </a:effectLst>
              <a:latin typeface="HP001 4 hàng" panose="020B0603050302020204" pitchFamily="34" charset="0"/>
              <a:cs typeface="Times New Roman" panose="02020603050405020304" pitchFamily="18" charset="0"/>
            </a:endParaRPr>
          </a:p>
          <a:p>
            <a:pPr>
              <a:defRPr/>
            </a:pPr>
            <a:r>
              <a:rPr lang="vi-VN" sz="2800" b="1" dirty="0">
                <a:solidFill>
                  <a:srgbClr val="C00000"/>
                </a:solidFill>
                <a:effectLst>
                  <a:outerShdw blurRad="38100" dist="38100" dir="2700000" algn="tl">
                    <a:srgbClr val="000000">
                      <a:alpha val="43137"/>
                    </a:srgbClr>
                  </a:outerShdw>
                </a:effectLst>
                <a:latin typeface="HP001 4 hàng" panose="020B0603050302020204" pitchFamily="34" charset="0"/>
                <a:cs typeface="Times New Roman" panose="02020603050405020304" pitchFamily="18" charset="0"/>
              </a:rPr>
              <a:t>Thần Đêm Tối.</a:t>
            </a:r>
          </a:p>
          <a:p>
            <a:r>
              <a:rPr lang="en-US" sz="2800" b="1" dirty="0" smtClean="0">
                <a:solidFill>
                  <a:srgbClr val="006600"/>
                </a:solidFill>
                <a:latin typeface="HP001 4 hàng" panose="020B0603050302020204" pitchFamily="34" charset="0"/>
                <a:cs typeface="Times New Roman" pitchFamily="18" charset="0"/>
              </a:rPr>
              <a:t>  2.</a:t>
            </a:r>
            <a:r>
              <a:rPr lang="vi-VN" sz="2800" b="1" dirty="0" smtClean="0">
                <a:solidFill>
                  <a:srgbClr val="006600"/>
                </a:solidFill>
                <a:latin typeface="HP001 4 hàng" panose="020B0603050302020204" pitchFamily="34" charset="0"/>
                <a:cs typeface="Times New Roman" pitchFamily="18" charset="0"/>
              </a:rPr>
              <a:t>Các </a:t>
            </a:r>
            <a:r>
              <a:rPr lang="vi-VN" sz="2800" b="1" dirty="0">
                <a:solidFill>
                  <a:srgbClr val="006600"/>
                </a:solidFill>
                <a:latin typeface="HP001 4 hàng" panose="020B0603050302020204" pitchFamily="34" charset="0"/>
                <a:cs typeface="Times New Roman" pitchFamily="18" charset="0"/>
              </a:rPr>
              <a:t>tên riêng ấy được viết như thế nào </a:t>
            </a:r>
            <a:r>
              <a:rPr lang="vi-VN" sz="2800" b="1" dirty="0" smtClean="0">
                <a:solidFill>
                  <a:srgbClr val="006600"/>
                </a:solidFill>
                <a:latin typeface="HP001 4 hàng" panose="020B0603050302020204" pitchFamily="34" charset="0"/>
                <a:cs typeface="Times New Roman" pitchFamily="18" charset="0"/>
              </a:rPr>
              <a:t>?</a:t>
            </a:r>
            <a:endParaRPr lang="en-US" sz="2800" b="1" dirty="0" smtClean="0">
              <a:solidFill>
                <a:srgbClr val="006600"/>
              </a:solidFill>
              <a:latin typeface="HP001 4 hàng" panose="020B0603050302020204" pitchFamily="34" charset="0"/>
              <a:cs typeface="Times New Roman" pitchFamily="18" charset="0"/>
            </a:endParaRPr>
          </a:p>
          <a:p>
            <a:r>
              <a:rPr lang="vi-VN" sz="2800" b="1" dirty="0" smtClean="0">
                <a:solidFill>
                  <a:schemeClr val="tx1"/>
                </a:solidFill>
                <a:effectLst>
                  <a:outerShdw blurRad="38100" dist="38100" dir="2700000" algn="tl">
                    <a:srgbClr val="000000">
                      <a:alpha val="43137"/>
                    </a:srgbClr>
                  </a:outerShdw>
                </a:effectLst>
                <a:latin typeface="HP001 4 hàng" panose="020B0603050302020204" pitchFamily="34" charset="0"/>
                <a:cs typeface="Times New Roman" panose="02020603050405020304" pitchFamily="18" charset="0"/>
              </a:rPr>
              <a:t>- Các tên riêng ấy đều được </a:t>
            </a:r>
            <a:r>
              <a:rPr lang="vi-VN" sz="2800" b="1" dirty="0" smtClean="0">
                <a:solidFill>
                  <a:srgbClr val="C00000"/>
                </a:solidFill>
                <a:effectLst>
                  <a:outerShdw blurRad="38100" dist="38100" dir="2700000" algn="tl">
                    <a:srgbClr val="000000">
                      <a:alpha val="43137"/>
                    </a:srgbClr>
                  </a:outerShdw>
                </a:effectLst>
                <a:latin typeface="HP001 4 hàng" panose="020B0603050302020204" pitchFamily="34" charset="0"/>
                <a:cs typeface="Times New Roman" panose="02020603050405020304" pitchFamily="18" charset="0"/>
              </a:rPr>
              <a:t>viết hoa (chữ đầu)</a:t>
            </a:r>
            <a:r>
              <a:rPr lang="en-US" sz="2800" b="1" dirty="0" smtClean="0">
                <a:solidFill>
                  <a:srgbClr val="C00000"/>
                </a:solidFill>
                <a:effectLst>
                  <a:outerShdw blurRad="38100" dist="38100" dir="2700000" algn="tl">
                    <a:srgbClr val="000000">
                      <a:alpha val="43137"/>
                    </a:srgbClr>
                  </a:outerShdw>
                </a:effectLst>
                <a:latin typeface="HP001 4 hàng" panose="020B0603050302020204" pitchFamily="34" charset="0"/>
                <a:cs typeface="Times New Roman" panose="02020603050405020304" pitchFamily="18" charset="0"/>
              </a:rPr>
              <a:t>.</a:t>
            </a:r>
            <a:endParaRPr lang="vi-VN" sz="2800" b="1" dirty="0">
              <a:solidFill>
                <a:srgbClr val="006600"/>
              </a:solidFill>
              <a:latin typeface="HP001 4 hàng" panose="020B0603050302020204" pitchFamily="34" charset="0"/>
              <a:cs typeface="Times New Roman" pitchFamily="18" charset="0"/>
            </a:endParaRPr>
          </a:p>
        </p:txBody>
      </p:sp>
      <p:sp>
        <p:nvSpPr>
          <p:cNvPr id="4102" name="Rectangle 5"/>
          <p:cNvSpPr>
            <a:spLocks noChangeArrowheads="1"/>
          </p:cNvSpPr>
          <p:nvPr/>
        </p:nvSpPr>
        <p:spPr bwMode="auto">
          <a:xfrm>
            <a:off x="-13855" y="1251833"/>
            <a:ext cx="9144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5400" b="1" dirty="0" err="1">
                <a:solidFill>
                  <a:srgbClr val="FF0000"/>
                </a:solidFill>
                <a:latin typeface="HP001 4 hàng" panose="020B0603050302020204" pitchFamily="34" charset="0"/>
                <a:cs typeface="Times New Roman" pitchFamily="18" charset="0"/>
              </a:rPr>
              <a:t>Người</a:t>
            </a:r>
            <a:r>
              <a:rPr lang="en-US" sz="5400" b="1" dirty="0">
                <a:solidFill>
                  <a:srgbClr val="FF0000"/>
                </a:solidFill>
                <a:latin typeface="HP001 4 hàng" panose="020B0603050302020204" pitchFamily="34" charset="0"/>
                <a:cs typeface="Times New Roman" pitchFamily="18" charset="0"/>
              </a:rPr>
              <a:t> </a:t>
            </a:r>
            <a:r>
              <a:rPr lang="en-US" sz="5400" b="1" dirty="0" err="1">
                <a:solidFill>
                  <a:srgbClr val="FF0000"/>
                </a:solidFill>
                <a:latin typeface="HP001 4 hàng" panose="020B0603050302020204" pitchFamily="34" charset="0"/>
                <a:cs typeface="Times New Roman" pitchFamily="18" charset="0"/>
              </a:rPr>
              <a:t>mẹ</a:t>
            </a:r>
            <a:endParaRPr lang="en-US" sz="5400" b="1" dirty="0">
              <a:solidFill>
                <a:srgbClr val="FF0000"/>
              </a:solidFill>
              <a:latin typeface="HP001 4 hàng" panose="020B0603050302020204" pitchFamily="34" charset="0"/>
            </a:endParaRPr>
          </a:p>
        </p:txBody>
      </p:sp>
      <p:sp>
        <p:nvSpPr>
          <p:cNvPr id="4103" name="Text Box 9"/>
          <p:cNvSpPr txBox="1">
            <a:spLocks noChangeArrowheads="1"/>
          </p:cNvSpPr>
          <p:nvPr/>
        </p:nvSpPr>
        <p:spPr bwMode="auto">
          <a:xfrm>
            <a:off x="0" y="727958"/>
            <a:ext cx="9144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800">
                <a:solidFill>
                  <a:srgbClr val="0000FF"/>
                </a:solidFill>
                <a:latin typeface=".VnTime" pitchFamily="34" charset="0"/>
              </a:defRPr>
            </a:lvl1pPr>
            <a:lvl2pPr marL="742950" indent="-285750" eaLnBrk="0" hangingPunct="0">
              <a:defRPr sz="4800">
                <a:solidFill>
                  <a:srgbClr val="0000FF"/>
                </a:solidFill>
                <a:latin typeface=".VnTime" pitchFamily="34" charset="0"/>
              </a:defRPr>
            </a:lvl2pPr>
            <a:lvl3pPr marL="1143000" indent="-228600" eaLnBrk="0" hangingPunct="0">
              <a:defRPr sz="4800">
                <a:solidFill>
                  <a:srgbClr val="0000FF"/>
                </a:solidFill>
                <a:latin typeface=".VnTime" pitchFamily="34" charset="0"/>
              </a:defRPr>
            </a:lvl3pPr>
            <a:lvl4pPr marL="1600200" indent="-228600" eaLnBrk="0" hangingPunct="0">
              <a:defRPr sz="4800">
                <a:solidFill>
                  <a:srgbClr val="0000FF"/>
                </a:solidFill>
                <a:latin typeface=".VnTime" pitchFamily="34" charset="0"/>
              </a:defRPr>
            </a:lvl4pPr>
            <a:lvl5pPr marL="2057400" indent="-228600" eaLnBrk="0" hangingPunct="0">
              <a:defRPr sz="4800">
                <a:solidFill>
                  <a:srgbClr val="0000FF"/>
                </a:solidFill>
                <a:latin typeface=".VnTime" pitchFamily="34" charset="0"/>
              </a:defRPr>
            </a:lvl5pPr>
            <a:lvl6pPr marL="2514600" indent="-228600" eaLnBrk="0" fontAlgn="base" hangingPunct="0">
              <a:spcBef>
                <a:spcPct val="0"/>
              </a:spcBef>
              <a:spcAft>
                <a:spcPct val="0"/>
              </a:spcAft>
              <a:defRPr sz="4800">
                <a:solidFill>
                  <a:srgbClr val="0000FF"/>
                </a:solidFill>
                <a:latin typeface=".VnTime" pitchFamily="34" charset="0"/>
              </a:defRPr>
            </a:lvl6pPr>
            <a:lvl7pPr marL="2971800" indent="-228600" eaLnBrk="0" fontAlgn="base" hangingPunct="0">
              <a:spcBef>
                <a:spcPct val="0"/>
              </a:spcBef>
              <a:spcAft>
                <a:spcPct val="0"/>
              </a:spcAft>
              <a:defRPr sz="4800">
                <a:solidFill>
                  <a:srgbClr val="0000FF"/>
                </a:solidFill>
                <a:latin typeface=".VnTime" pitchFamily="34" charset="0"/>
              </a:defRPr>
            </a:lvl7pPr>
            <a:lvl8pPr marL="3429000" indent="-228600" eaLnBrk="0" fontAlgn="base" hangingPunct="0">
              <a:spcBef>
                <a:spcPct val="0"/>
              </a:spcBef>
              <a:spcAft>
                <a:spcPct val="0"/>
              </a:spcAft>
              <a:defRPr sz="4800">
                <a:solidFill>
                  <a:srgbClr val="0000FF"/>
                </a:solidFill>
                <a:latin typeface=".VnTime" pitchFamily="34" charset="0"/>
              </a:defRPr>
            </a:lvl8pPr>
            <a:lvl9pPr marL="3886200" indent="-228600" eaLnBrk="0" fontAlgn="base" hangingPunct="0">
              <a:spcBef>
                <a:spcPct val="0"/>
              </a:spcBef>
              <a:spcAft>
                <a:spcPct val="0"/>
              </a:spcAft>
              <a:defRPr sz="4800">
                <a:solidFill>
                  <a:srgbClr val="0000FF"/>
                </a:solidFill>
                <a:latin typeface=".VnTime" pitchFamily="34" charset="0"/>
              </a:defRPr>
            </a:lvl9pPr>
          </a:lstStyle>
          <a:p>
            <a:pPr algn="ctr" eaLnBrk="1" hangingPunct="1">
              <a:spcBef>
                <a:spcPct val="50000"/>
              </a:spcBef>
            </a:pPr>
            <a:r>
              <a:rPr lang="en-US" sz="2800" b="1" u="sng" dirty="0" err="1">
                <a:solidFill>
                  <a:srgbClr val="002060"/>
                </a:solidFill>
                <a:latin typeface="HP001 4 hàng" panose="020B0603050302020204" pitchFamily="34" charset="0"/>
                <a:cs typeface="Times New Roman" pitchFamily="18" charset="0"/>
              </a:rPr>
              <a:t>Chính</a:t>
            </a:r>
            <a:r>
              <a:rPr lang="en-US" sz="2800" b="1" u="sng" dirty="0">
                <a:solidFill>
                  <a:srgbClr val="002060"/>
                </a:solidFill>
                <a:latin typeface="HP001 4 hàng" panose="020B0603050302020204" pitchFamily="34" charset="0"/>
                <a:cs typeface="Times New Roman" pitchFamily="18" charset="0"/>
              </a:rPr>
              <a:t> </a:t>
            </a:r>
            <a:r>
              <a:rPr lang="en-US" sz="2800" b="1" u="sng" dirty="0" err="1" smtClean="0">
                <a:solidFill>
                  <a:srgbClr val="002060"/>
                </a:solidFill>
                <a:latin typeface="HP001 4 hàng" panose="020B0603050302020204" pitchFamily="34" charset="0"/>
                <a:cs typeface="Times New Roman" pitchFamily="18" charset="0"/>
              </a:rPr>
              <a:t>tả</a:t>
            </a:r>
            <a:r>
              <a:rPr lang="en-US" sz="2800" b="1" dirty="0" smtClean="0">
                <a:solidFill>
                  <a:srgbClr val="002060"/>
                </a:solidFill>
                <a:latin typeface="HP001 4 hàng" panose="020B0603050302020204" pitchFamily="34" charset="0"/>
                <a:cs typeface="Times New Roman" pitchFamily="18" charset="0"/>
              </a:rPr>
              <a:t>( </a:t>
            </a:r>
            <a:r>
              <a:rPr lang="en-US" sz="2800" b="1" dirty="0" err="1" smtClean="0">
                <a:solidFill>
                  <a:srgbClr val="002060"/>
                </a:solidFill>
                <a:latin typeface="HP001 4 hàng" panose="020B0603050302020204" pitchFamily="34" charset="0"/>
                <a:cs typeface="Times New Roman" pitchFamily="18" charset="0"/>
              </a:rPr>
              <a:t>Nghe</a:t>
            </a:r>
            <a:r>
              <a:rPr lang="en-US" sz="2800" b="1" dirty="0" smtClean="0">
                <a:solidFill>
                  <a:srgbClr val="002060"/>
                </a:solidFill>
                <a:latin typeface="HP001 4 hàng" panose="020B0603050302020204" pitchFamily="34" charset="0"/>
                <a:cs typeface="Times New Roman" pitchFamily="18" charset="0"/>
              </a:rPr>
              <a:t> </a:t>
            </a:r>
            <a:r>
              <a:rPr lang="en-US" sz="2800" b="1" dirty="0" err="1" smtClean="0">
                <a:solidFill>
                  <a:srgbClr val="002060"/>
                </a:solidFill>
                <a:latin typeface="HP001 4 hàng" panose="020B0603050302020204" pitchFamily="34" charset="0"/>
                <a:cs typeface="Times New Roman" pitchFamily="18" charset="0"/>
              </a:rPr>
              <a:t>viết</a:t>
            </a:r>
            <a:r>
              <a:rPr lang="en-US" sz="2800" b="1" dirty="0" smtClean="0">
                <a:solidFill>
                  <a:srgbClr val="002060"/>
                </a:solidFill>
                <a:latin typeface="HP001 4 hàng" panose="020B0603050302020204" pitchFamily="34" charset="0"/>
                <a:cs typeface="Times New Roman" pitchFamily="18" charset="0"/>
              </a:rPr>
              <a:t>)</a:t>
            </a:r>
            <a:endParaRPr lang="en-US" sz="2800" b="1" dirty="0">
              <a:solidFill>
                <a:srgbClr val="002060"/>
              </a:solidFill>
              <a:latin typeface="HP001 4 hàng" panose="020B0603050302020204" pitchFamily="34" charset="0"/>
              <a:cs typeface="Times New Roman" pitchFamily="18" charset="0"/>
            </a:endParaRPr>
          </a:p>
        </p:txBody>
      </p:sp>
      <p:sp>
        <p:nvSpPr>
          <p:cNvPr id="4104" name="Text Box 13"/>
          <p:cNvSpPr txBox="1">
            <a:spLocks noChangeArrowheads="1"/>
          </p:cNvSpPr>
          <p:nvPr/>
        </p:nvSpPr>
        <p:spPr bwMode="auto">
          <a:xfrm>
            <a:off x="0" y="204083"/>
            <a:ext cx="9144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800">
                <a:solidFill>
                  <a:srgbClr val="0000FF"/>
                </a:solidFill>
                <a:latin typeface=".VnTime" pitchFamily="34" charset="0"/>
              </a:defRPr>
            </a:lvl1pPr>
            <a:lvl2pPr marL="742950" indent="-285750" eaLnBrk="0" hangingPunct="0">
              <a:defRPr sz="4800">
                <a:solidFill>
                  <a:srgbClr val="0000FF"/>
                </a:solidFill>
                <a:latin typeface=".VnTime" pitchFamily="34" charset="0"/>
              </a:defRPr>
            </a:lvl2pPr>
            <a:lvl3pPr marL="1143000" indent="-228600" eaLnBrk="0" hangingPunct="0">
              <a:defRPr sz="4800">
                <a:solidFill>
                  <a:srgbClr val="0000FF"/>
                </a:solidFill>
                <a:latin typeface=".VnTime" pitchFamily="34" charset="0"/>
              </a:defRPr>
            </a:lvl3pPr>
            <a:lvl4pPr marL="1600200" indent="-228600" eaLnBrk="0" hangingPunct="0">
              <a:defRPr sz="4800">
                <a:solidFill>
                  <a:srgbClr val="0000FF"/>
                </a:solidFill>
                <a:latin typeface=".VnTime" pitchFamily="34" charset="0"/>
              </a:defRPr>
            </a:lvl4pPr>
            <a:lvl5pPr marL="2057400" indent="-228600" eaLnBrk="0" hangingPunct="0">
              <a:defRPr sz="4800">
                <a:solidFill>
                  <a:srgbClr val="0000FF"/>
                </a:solidFill>
                <a:latin typeface=".VnTime" pitchFamily="34" charset="0"/>
              </a:defRPr>
            </a:lvl5pPr>
            <a:lvl6pPr marL="2514600" indent="-228600" eaLnBrk="0" fontAlgn="base" hangingPunct="0">
              <a:spcBef>
                <a:spcPct val="0"/>
              </a:spcBef>
              <a:spcAft>
                <a:spcPct val="0"/>
              </a:spcAft>
              <a:defRPr sz="4800">
                <a:solidFill>
                  <a:srgbClr val="0000FF"/>
                </a:solidFill>
                <a:latin typeface=".VnTime" pitchFamily="34" charset="0"/>
              </a:defRPr>
            </a:lvl6pPr>
            <a:lvl7pPr marL="2971800" indent="-228600" eaLnBrk="0" fontAlgn="base" hangingPunct="0">
              <a:spcBef>
                <a:spcPct val="0"/>
              </a:spcBef>
              <a:spcAft>
                <a:spcPct val="0"/>
              </a:spcAft>
              <a:defRPr sz="4800">
                <a:solidFill>
                  <a:srgbClr val="0000FF"/>
                </a:solidFill>
                <a:latin typeface=".VnTime" pitchFamily="34" charset="0"/>
              </a:defRPr>
            </a:lvl7pPr>
            <a:lvl8pPr marL="3429000" indent="-228600" eaLnBrk="0" fontAlgn="base" hangingPunct="0">
              <a:spcBef>
                <a:spcPct val="0"/>
              </a:spcBef>
              <a:spcAft>
                <a:spcPct val="0"/>
              </a:spcAft>
              <a:defRPr sz="4800">
                <a:solidFill>
                  <a:srgbClr val="0000FF"/>
                </a:solidFill>
                <a:latin typeface=".VnTime" pitchFamily="34" charset="0"/>
              </a:defRPr>
            </a:lvl8pPr>
            <a:lvl9pPr marL="3886200" indent="-228600" eaLnBrk="0" fontAlgn="base" hangingPunct="0">
              <a:spcBef>
                <a:spcPct val="0"/>
              </a:spcBef>
              <a:spcAft>
                <a:spcPct val="0"/>
              </a:spcAft>
              <a:defRPr sz="4800">
                <a:solidFill>
                  <a:srgbClr val="0000FF"/>
                </a:solidFill>
                <a:latin typeface=".VnTime" pitchFamily="34" charset="0"/>
              </a:defRPr>
            </a:lvl9pPr>
          </a:lstStyle>
          <a:p>
            <a:pPr algn="ctr" eaLnBrk="1" hangingPunct="1">
              <a:spcBef>
                <a:spcPct val="50000"/>
              </a:spcBef>
            </a:pPr>
            <a:r>
              <a:rPr lang="en-US" sz="2800" b="1" dirty="0" err="1">
                <a:latin typeface="HP001 4 hàng" panose="020B0603050302020204" pitchFamily="34" charset="0"/>
                <a:cs typeface="Times New Roman" pitchFamily="18" charset="0"/>
              </a:rPr>
              <a:t>Thứ</a:t>
            </a:r>
            <a:r>
              <a:rPr lang="en-US" sz="2800" b="1" dirty="0">
                <a:latin typeface="HP001 4 hàng" panose="020B0603050302020204" pitchFamily="34" charset="0"/>
                <a:cs typeface="Times New Roman" pitchFamily="18" charset="0"/>
              </a:rPr>
              <a:t> </a:t>
            </a:r>
            <a:r>
              <a:rPr lang="en-US" sz="2800" b="1" dirty="0" err="1">
                <a:latin typeface="HP001 4 hàng" panose="020B0603050302020204" pitchFamily="34" charset="0"/>
                <a:cs typeface="Times New Roman" pitchFamily="18" charset="0"/>
              </a:rPr>
              <a:t>ba</a:t>
            </a:r>
            <a:r>
              <a:rPr lang="en-US" sz="2800" b="1" dirty="0">
                <a:latin typeface="HP001 4 hàng" panose="020B0603050302020204" pitchFamily="34" charset="0"/>
                <a:cs typeface="Times New Roman" pitchFamily="18" charset="0"/>
              </a:rPr>
              <a:t> </a:t>
            </a:r>
            <a:r>
              <a:rPr lang="en-US" sz="2800" b="1" dirty="0" err="1">
                <a:latin typeface="HP001 4 hàng" panose="020B0603050302020204" pitchFamily="34" charset="0"/>
                <a:cs typeface="Times New Roman" pitchFamily="18" charset="0"/>
              </a:rPr>
              <a:t>ngày</a:t>
            </a:r>
            <a:r>
              <a:rPr lang="en-US" sz="2800" b="1" dirty="0">
                <a:latin typeface="HP001 4 hàng" panose="020B0603050302020204" pitchFamily="34" charset="0"/>
                <a:cs typeface="Times New Roman" pitchFamily="18" charset="0"/>
              </a:rPr>
              <a:t> </a:t>
            </a:r>
            <a:r>
              <a:rPr lang="en-US" sz="2800" b="1" dirty="0" smtClean="0">
                <a:latin typeface="HP001 4 hàng" panose="020B0603050302020204" pitchFamily="34" charset="0"/>
                <a:cs typeface="Times New Roman" pitchFamily="18" charset="0"/>
              </a:rPr>
              <a:t>19 </a:t>
            </a:r>
            <a:r>
              <a:rPr lang="en-US" sz="2800" b="1" dirty="0" err="1">
                <a:latin typeface="HP001 4 hàng" panose="020B0603050302020204" pitchFamily="34" charset="0"/>
                <a:cs typeface="Times New Roman" pitchFamily="18" charset="0"/>
              </a:rPr>
              <a:t>tháng</a:t>
            </a:r>
            <a:r>
              <a:rPr lang="en-US" sz="2800" b="1" dirty="0">
                <a:latin typeface="HP001 4 hàng" panose="020B0603050302020204" pitchFamily="34" charset="0"/>
                <a:cs typeface="Times New Roman" pitchFamily="18" charset="0"/>
              </a:rPr>
              <a:t> </a:t>
            </a:r>
            <a:r>
              <a:rPr lang="vi-VN" sz="2800" b="1" dirty="0">
                <a:latin typeface="HP001 4 hàng" panose="020B0603050302020204" pitchFamily="34" charset="0"/>
                <a:cs typeface="Times New Roman" pitchFamily="18" charset="0"/>
              </a:rPr>
              <a:t>10</a:t>
            </a:r>
            <a:r>
              <a:rPr lang="en-US" sz="2800" b="1" dirty="0">
                <a:latin typeface="HP001 4 hàng" panose="020B0603050302020204" pitchFamily="34" charset="0"/>
                <a:cs typeface="Times New Roman" pitchFamily="18" charset="0"/>
              </a:rPr>
              <a:t> </a:t>
            </a:r>
            <a:r>
              <a:rPr lang="en-US" sz="2800" b="1" dirty="0" err="1">
                <a:latin typeface="HP001 4 hàng" panose="020B0603050302020204" pitchFamily="34" charset="0"/>
                <a:cs typeface="Times New Roman" pitchFamily="18" charset="0"/>
              </a:rPr>
              <a:t>năm</a:t>
            </a:r>
            <a:r>
              <a:rPr lang="en-US" sz="2800" b="1" dirty="0">
                <a:latin typeface="HP001 4 hàng" panose="020B0603050302020204" pitchFamily="34" charset="0"/>
                <a:cs typeface="Times New Roman" pitchFamily="18" charset="0"/>
              </a:rPr>
              <a:t> 2021</a:t>
            </a:r>
          </a:p>
        </p:txBody>
      </p:sp>
    </p:spTree>
    <p:extLst>
      <p:ext uri="{BB962C8B-B14F-4D97-AF65-F5344CB8AC3E}">
        <p14:creationId xmlns:p14="http://schemas.microsoft.com/office/powerpoint/2010/main" val="5377476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a:xfrm>
            <a:off x="990600" y="304800"/>
            <a:ext cx="5410200" cy="838200"/>
          </a:xfrm>
        </p:spPr>
        <p:txBody>
          <a:bodyPr>
            <a:normAutofit/>
          </a:bodyPr>
          <a:lstStyle/>
          <a:p>
            <a:pPr eaLnBrk="1" hangingPunct="1"/>
            <a:r>
              <a:rPr lang="en-US" altLang="en-US" sz="4000" b="1" dirty="0" err="1" smtClean="0">
                <a:solidFill>
                  <a:srgbClr val="006600"/>
                </a:solidFill>
                <a:latin typeface="HP001 4 hàng" panose="020B0603050302020204" pitchFamily="34" charset="0"/>
              </a:rPr>
              <a:t>Hướng</a:t>
            </a:r>
            <a:r>
              <a:rPr lang="en-US" altLang="en-US" sz="4000" b="1" dirty="0" smtClean="0">
                <a:solidFill>
                  <a:srgbClr val="006600"/>
                </a:solidFill>
                <a:latin typeface="HP001 4 hàng" panose="020B0603050302020204" pitchFamily="34" charset="0"/>
              </a:rPr>
              <a:t> </a:t>
            </a:r>
            <a:r>
              <a:rPr lang="en-US" altLang="en-US" sz="4000" b="1" dirty="0" err="1" smtClean="0">
                <a:solidFill>
                  <a:srgbClr val="006600"/>
                </a:solidFill>
                <a:latin typeface="HP001 4 hàng" panose="020B0603050302020204" pitchFamily="34" charset="0"/>
              </a:rPr>
              <a:t>dẫn</a:t>
            </a:r>
            <a:r>
              <a:rPr lang="en-US" altLang="en-US" sz="4000" b="1" dirty="0" smtClean="0">
                <a:solidFill>
                  <a:srgbClr val="006600"/>
                </a:solidFill>
                <a:latin typeface="HP001 4 hàng" panose="020B0603050302020204" pitchFamily="34" charset="0"/>
              </a:rPr>
              <a:t> </a:t>
            </a:r>
            <a:r>
              <a:rPr lang="en-US" altLang="en-US" sz="4000" b="1" dirty="0" err="1" smtClean="0">
                <a:solidFill>
                  <a:srgbClr val="006600"/>
                </a:solidFill>
                <a:latin typeface="HP001 4 hàng" panose="020B0603050302020204" pitchFamily="34" charset="0"/>
              </a:rPr>
              <a:t>viết</a:t>
            </a:r>
            <a:r>
              <a:rPr lang="en-US" altLang="en-US" sz="4000" b="1" dirty="0" smtClean="0">
                <a:solidFill>
                  <a:srgbClr val="006600"/>
                </a:solidFill>
                <a:latin typeface="HP001 4 hàng" panose="020B0603050302020204" pitchFamily="34" charset="0"/>
              </a:rPr>
              <a:t> </a:t>
            </a:r>
            <a:r>
              <a:rPr lang="en-US" altLang="en-US" sz="4000" b="1" dirty="0" err="1" smtClean="0">
                <a:solidFill>
                  <a:srgbClr val="006600"/>
                </a:solidFill>
                <a:latin typeface="HP001 4 hàng" panose="020B0603050302020204" pitchFamily="34" charset="0"/>
              </a:rPr>
              <a:t>từ</a:t>
            </a:r>
            <a:r>
              <a:rPr lang="en-US" altLang="en-US" sz="4000" b="1" dirty="0" smtClean="0">
                <a:solidFill>
                  <a:srgbClr val="006600"/>
                </a:solidFill>
                <a:latin typeface="HP001 4 hàng" panose="020B0603050302020204" pitchFamily="34" charset="0"/>
              </a:rPr>
              <a:t> </a:t>
            </a:r>
            <a:r>
              <a:rPr lang="en-US" altLang="en-US" sz="4000" b="1" dirty="0" err="1" smtClean="0">
                <a:solidFill>
                  <a:srgbClr val="006600"/>
                </a:solidFill>
                <a:latin typeface="HP001 4 hàng" panose="020B0603050302020204" pitchFamily="34" charset="0"/>
              </a:rPr>
              <a:t>khó</a:t>
            </a:r>
            <a:endParaRPr lang="en-US" altLang="en-US" sz="4000" b="1" dirty="0" smtClean="0">
              <a:solidFill>
                <a:srgbClr val="006600"/>
              </a:solidFill>
              <a:latin typeface="HP001 4 hàng" panose="020B0603050302020204" pitchFamily="34" charset="0"/>
              <a:cs typeface="Times New Roman" pitchFamily="18" charset="0"/>
            </a:endParaRPr>
          </a:p>
        </p:txBody>
      </p:sp>
      <p:sp>
        <p:nvSpPr>
          <p:cNvPr id="171012" name="Rectangle 4"/>
          <p:cNvSpPr>
            <a:spLocks noChangeArrowheads="1"/>
          </p:cNvSpPr>
          <p:nvPr/>
        </p:nvSpPr>
        <p:spPr bwMode="auto">
          <a:xfrm>
            <a:off x="762000" y="1722438"/>
            <a:ext cx="3352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2"/>
              </a:buClr>
              <a:buSzPct val="70000"/>
            </a:pPr>
            <a:r>
              <a:rPr lang="en-US" altLang="en-US" sz="4000" b="1" u="sng" dirty="0" err="1" smtClean="0">
                <a:solidFill>
                  <a:srgbClr val="FF0000"/>
                </a:solidFill>
                <a:latin typeface="HP001 4 hàng" panose="020B0603050302020204" pitchFamily="34" charset="0"/>
              </a:rPr>
              <a:t>Th</a:t>
            </a:r>
            <a:r>
              <a:rPr lang="en-US" altLang="en-US" sz="4000" b="1" dirty="0" err="1" smtClean="0">
                <a:solidFill>
                  <a:srgbClr val="0070C0"/>
                </a:solidFill>
                <a:latin typeface="HP001 4 hàng" panose="020B0603050302020204" pitchFamily="34" charset="0"/>
              </a:rPr>
              <a:t>ần</a:t>
            </a:r>
            <a:r>
              <a:rPr lang="en-US" altLang="en-US" sz="4000" b="1" dirty="0" smtClean="0">
                <a:solidFill>
                  <a:srgbClr val="FF33CC"/>
                </a:solidFill>
                <a:latin typeface="HP001 4 hàng" panose="020B0603050302020204" pitchFamily="34" charset="0"/>
              </a:rPr>
              <a:t> </a:t>
            </a:r>
            <a:r>
              <a:rPr lang="en-US" altLang="en-US" sz="4000" b="1" u="sng" dirty="0" err="1" smtClean="0">
                <a:solidFill>
                  <a:srgbClr val="FF0000"/>
                </a:solidFill>
                <a:latin typeface="HP001 4 hàng" panose="020B0603050302020204" pitchFamily="34" charset="0"/>
              </a:rPr>
              <a:t>Ch</a:t>
            </a:r>
            <a:r>
              <a:rPr lang="en-US" altLang="en-US" sz="4000" b="1" dirty="0" err="1" smtClean="0">
                <a:solidFill>
                  <a:srgbClr val="0070C0"/>
                </a:solidFill>
                <a:latin typeface="HP001 4 hàng" panose="020B0603050302020204" pitchFamily="34" charset="0"/>
              </a:rPr>
              <a:t>ết</a:t>
            </a:r>
            <a:endParaRPr lang="en-US" altLang="en-US" sz="4000" b="1" dirty="0">
              <a:solidFill>
                <a:srgbClr val="0070C0"/>
              </a:solidFill>
              <a:latin typeface="HP001 4 hàng" panose="020B0603050302020204" pitchFamily="34" charset="0"/>
            </a:endParaRPr>
          </a:p>
        </p:txBody>
      </p:sp>
      <p:sp>
        <p:nvSpPr>
          <p:cNvPr id="171013" name="Rectangle 5"/>
          <p:cNvSpPr>
            <a:spLocks noChangeArrowheads="1"/>
          </p:cNvSpPr>
          <p:nvPr/>
        </p:nvSpPr>
        <p:spPr bwMode="auto">
          <a:xfrm>
            <a:off x="4543425" y="1524000"/>
            <a:ext cx="3276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2"/>
              </a:buClr>
              <a:buSzPct val="70000"/>
            </a:pPr>
            <a:r>
              <a:rPr lang="en-US" altLang="en-US" sz="4000" b="1" u="sng" dirty="0" err="1" smtClean="0">
                <a:solidFill>
                  <a:srgbClr val="FF0000"/>
                </a:solidFill>
                <a:latin typeface="HP001 4 hàng" panose="020B0603050302020204" pitchFamily="34" charset="0"/>
              </a:rPr>
              <a:t>gi</a:t>
            </a:r>
            <a:r>
              <a:rPr lang="en-US" altLang="en-US" sz="4000" b="1" dirty="0" err="1" smtClean="0">
                <a:solidFill>
                  <a:srgbClr val="0070C0"/>
                </a:solidFill>
                <a:latin typeface="HP001 4 hàng" panose="020B0603050302020204" pitchFamily="34" charset="0"/>
              </a:rPr>
              <a:t>ành</a:t>
            </a:r>
            <a:r>
              <a:rPr lang="en-US" altLang="en-US" sz="4000" b="1" dirty="0" smtClean="0">
                <a:solidFill>
                  <a:srgbClr val="0070C0"/>
                </a:solidFill>
                <a:latin typeface="HP001 4 hàng" panose="020B0603050302020204" pitchFamily="34" charset="0"/>
              </a:rPr>
              <a:t> </a:t>
            </a:r>
            <a:r>
              <a:rPr lang="en-US" altLang="en-US" sz="4000" b="1" dirty="0" err="1" smtClean="0">
                <a:solidFill>
                  <a:srgbClr val="0070C0"/>
                </a:solidFill>
                <a:latin typeface="HP001 4 hàng" panose="020B0603050302020204" pitchFamily="34" charset="0"/>
              </a:rPr>
              <a:t>lại</a:t>
            </a:r>
            <a:endParaRPr lang="en-US" altLang="en-US" sz="4000" b="1" dirty="0">
              <a:solidFill>
                <a:srgbClr val="0070C0"/>
              </a:solidFill>
              <a:latin typeface="HP001 4 hàng" panose="020B0603050302020204" pitchFamily="34" charset="0"/>
            </a:endParaRPr>
          </a:p>
        </p:txBody>
      </p:sp>
      <p:sp>
        <p:nvSpPr>
          <p:cNvPr id="171014" name="Rectangle 6"/>
          <p:cNvSpPr>
            <a:spLocks noChangeArrowheads="1"/>
          </p:cNvSpPr>
          <p:nvPr/>
        </p:nvSpPr>
        <p:spPr bwMode="auto">
          <a:xfrm>
            <a:off x="670045" y="2667000"/>
            <a:ext cx="2895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2"/>
              </a:buClr>
              <a:buSzPct val="70000"/>
            </a:pPr>
            <a:r>
              <a:rPr lang="en-US" altLang="en-US" sz="4000" b="1" u="sng" dirty="0">
                <a:solidFill>
                  <a:srgbClr val="FF0000"/>
                </a:solidFill>
                <a:latin typeface="HP001 4 hàng" panose="020B0603050302020204" pitchFamily="34" charset="0"/>
              </a:rPr>
              <a:t>v</a:t>
            </a:r>
            <a:r>
              <a:rPr lang="vi-VN" altLang="en-US" sz="4000" b="1" dirty="0" smtClean="0">
                <a:solidFill>
                  <a:srgbClr val="0070C0"/>
                </a:solidFill>
                <a:latin typeface="HP001 4 hàng" panose="020B0603050302020204" pitchFamily="34" charset="0"/>
              </a:rPr>
              <a:t>ượt</a:t>
            </a:r>
            <a:r>
              <a:rPr lang="en-US" altLang="en-US" sz="4000" b="1" dirty="0" smtClean="0">
                <a:solidFill>
                  <a:srgbClr val="0070C0"/>
                </a:solidFill>
                <a:latin typeface="HP001 4 hàng" panose="020B0603050302020204" pitchFamily="34" charset="0"/>
              </a:rPr>
              <a:t> qua</a:t>
            </a:r>
            <a:endParaRPr lang="en-US" altLang="en-US" sz="4000" b="1" dirty="0">
              <a:solidFill>
                <a:srgbClr val="0070C0"/>
              </a:solidFill>
              <a:latin typeface="HP001 4 hàng" panose="020B0603050302020204" pitchFamily="34" charset="0"/>
            </a:endParaRPr>
          </a:p>
        </p:txBody>
      </p:sp>
      <p:sp>
        <p:nvSpPr>
          <p:cNvPr id="171015" name="Rectangle 7"/>
          <p:cNvSpPr>
            <a:spLocks noChangeArrowheads="1"/>
          </p:cNvSpPr>
          <p:nvPr/>
        </p:nvSpPr>
        <p:spPr bwMode="auto">
          <a:xfrm>
            <a:off x="4486275" y="2590800"/>
            <a:ext cx="37338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ct val="20000"/>
              </a:spcBef>
              <a:buClr>
                <a:schemeClr val="tx2"/>
              </a:buClr>
              <a:buSzPct val="70000"/>
            </a:pPr>
            <a:r>
              <a:rPr lang="en-US" altLang="en-US" sz="4000" b="1" u="sng" dirty="0" err="1" smtClean="0">
                <a:solidFill>
                  <a:srgbClr val="C00000"/>
                </a:solidFill>
                <a:latin typeface="HP001 4 hàng" panose="020B0603050302020204" pitchFamily="34" charset="0"/>
              </a:rPr>
              <a:t>ng</a:t>
            </a:r>
            <a:r>
              <a:rPr lang="en-US" altLang="en-US" sz="4000" b="1" dirty="0" err="1" smtClean="0">
                <a:solidFill>
                  <a:srgbClr val="0070C0"/>
                </a:solidFill>
                <a:latin typeface="HP001 4 hàng" panose="020B0603050302020204" pitchFamily="34" charset="0"/>
              </a:rPr>
              <a:t>ạc</a:t>
            </a:r>
            <a:r>
              <a:rPr lang="en-US" altLang="en-US" sz="4000" b="1" dirty="0" smtClean="0">
                <a:solidFill>
                  <a:srgbClr val="0070C0"/>
                </a:solidFill>
                <a:latin typeface="HP001 4 hàng" panose="020B0603050302020204" pitchFamily="34" charset="0"/>
              </a:rPr>
              <a:t> </a:t>
            </a:r>
            <a:r>
              <a:rPr lang="en-US" altLang="en-US" sz="4000" b="1" dirty="0" err="1" smtClean="0">
                <a:solidFill>
                  <a:srgbClr val="0070C0"/>
                </a:solidFill>
                <a:latin typeface="HP001 4 hàng" panose="020B0603050302020204" pitchFamily="34" charset="0"/>
              </a:rPr>
              <a:t>nhiên</a:t>
            </a:r>
            <a:endParaRPr lang="en-US" altLang="en-US" sz="4000" b="1" dirty="0">
              <a:solidFill>
                <a:srgbClr val="0070C0"/>
              </a:solidFill>
              <a:latin typeface="HP001 4 hàng" panose="020B0603050302020204" pitchFamily="34" charset="0"/>
            </a:endParaRPr>
          </a:p>
        </p:txBody>
      </p:sp>
      <p:pic>
        <p:nvPicPr>
          <p:cNvPr id="13319" name="Picture 12" descr="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593222">
            <a:off x="7978775" y="5189538"/>
            <a:ext cx="115252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0" name="Picture 13" descr="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5672117">
            <a:off x="334963" y="4975225"/>
            <a:ext cx="1447800" cy="2009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1" name="Text Box 12302"/>
          <p:cNvSpPr txBox="1">
            <a:spLocks noChangeArrowheads="1"/>
          </p:cNvSpPr>
          <p:nvPr/>
        </p:nvSpPr>
        <p:spPr bwMode="auto">
          <a:xfrm>
            <a:off x="0" y="-76200"/>
            <a:ext cx="9144000" cy="579438"/>
          </a:xfrm>
          <a:prstGeom prst="rect">
            <a:avLst/>
          </a:prstGeom>
          <a:noFill/>
          <a:ln>
            <a:noFill/>
          </a:ln>
          <a:effectLst>
            <a:prstShdw prst="shdw17" dist="17961" dir="2700000">
              <a:srgbClr val="7A7A00"/>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VnTime" pitchFamily="34" charset="0"/>
              </a:defRPr>
            </a:lvl1pPr>
            <a:lvl2pPr marL="742950" indent="-285750">
              <a:defRPr b="1">
                <a:solidFill>
                  <a:schemeClr val="tx1"/>
                </a:solidFill>
                <a:latin typeface=".VnTime" pitchFamily="34" charset="0"/>
              </a:defRPr>
            </a:lvl2pPr>
            <a:lvl3pPr marL="1143000" indent="-228600">
              <a:defRPr b="1">
                <a:solidFill>
                  <a:schemeClr val="tx1"/>
                </a:solidFill>
                <a:latin typeface=".VnTime" pitchFamily="34" charset="0"/>
              </a:defRPr>
            </a:lvl3pPr>
            <a:lvl4pPr marL="1600200" indent="-228600">
              <a:defRPr b="1">
                <a:solidFill>
                  <a:schemeClr val="tx1"/>
                </a:solidFill>
                <a:latin typeface=".VnTime" pitchFamily="34" charset="0"/>
              </a:defRPr>
            </a:lvl4pPr>
            <a:lvl5pPr marL="2057400" indent="-228600">
              <a:defRPr b="1">
                <a:solidFill>
                  <a:schemeClr val="tx1"/>
                </a:solidFill>
                <a:latin typeface=".VnTime" pitchFamily="34" charset="0"/>
              </a:defRPr>
            </a:lvl5pPr>
            <a:lvl6pPr marL="2514600" indent="-228600" eaLnBrk="0" fontAlgn="base" hangingPunct="0">
              <a:spcBef>
                <a:spcPct val="0"/>
              </a:spcBef>
              <a:spcAft>
                <a:spcPct val="0"/>
              </a:spcAft>
              <a:defRPr b="1">
                <a:solidFill>
                  <a:schemeClr val="tx1"/>
                </a:solidFill>
                <a:latin typeface=".VnTime" pitchFamily="34" charset="0"/>
              </a:defRPr>
            </a:lvl6pPr>
            <a:lvl7pPr marL="2971800" indent="-228600" eaLnBrk="0" fontAlgn="base" hangingPunct="0">
              <a:spcBef>
                <a:spcPct val="0"/>
              </a:spcBef>
              <a:spcAft>
                <a:spcPct val="0"/>
              </a:spcAft>
              <a:defRPr b="1">
                <a:solidFill>
                  <a:schemeClr val="tx1"/>
                </a:solidFill>
                <a:latin typeface=".VnTime" pitchFamily="34" charset="0"/>
              </a:defRPr>
            </a:lvl7pPr>
            <a:lvl8pPr marL="3429000" indent="-228600" eaLnBrk="0" fontAlgn="base" hangingPunct="0">
              <a:spcBef>
                <a:spcPct val="0"/>
              </a:spcBef>
              <a:spcAft>
                <a:spcPct val="0"/>
              </a:spcAft>
              <a:defRPr b="1">
                <a:solidFill>
                  <a:schemeClr val="tx1"/>
                </a:solidFill>
                <a:latin typeface=".VnTime" pitchFamily="34" charset="0"/>
              </a:defRPr>
            </a:lvl8pPr>
            <a:lvl9pPr marL="3886200" indent="-228600" eaLnBrk="0" fontAlgn="base" hangingPunct="0">
              <a:spcBef>
                <a:spcPct val="0"/>
              </a:spcBef>
              <a:spcAft>
                <a:spcPct val="0"/>
              </a:spcAft>
              <a:defRPr b="1">
                <a:solidFill>
                  <a:schemeClr val="tx1"/>
                </a:solidFill>
                <a:latin typeface=".VnTime" pitchFamily="34" charset="0"/>
              </a:defRPr>
            </a:lvl9pPr>
          </a:lstStyle>
          <a:p>
            <a:pPr algn="ctr" eaLnBrk="1" hangingPunct="1">
              <a:spcBef>
                <a:spcPct val="50000"/>
              </a:spcBef>
              <a:buFont typeface="Arial" charset="0"/>
              <a:buNone/>
            </a:pPr>
            <a:r>
              <a:rPr lang="en-US" altLang="en-US" sz="3200">
                <a:solidFill>
                  <a:srgbClr val="000099"/>
                </a:solidFill>
                <a:latin typeface="Times New Roman" pitchFamily="18" charset="0"/>
              </a:rPr>
              <a:t> </a:t>
            </a:r>
            <a:endParaRPr lang="en-US" altLang="en-US" sz="3200">
              <a:latin typeface="Times New Roman" pitchFamily="18" charset="0"/>
              <a:cs typeface="Times New Roman" pitchFamily="18" charset="0"/>
            </a:endParaRPr>
          </a:p>
        </p:txBody>
      </p:sp>
    </p:spTree>
    <p:extLst>
      <p:ext uri="{BB962C8B-B14F-4D97-AF65-F5344CB8AC3E}">
        <p14:creationId xmlns:p14="http://schemas.microsoft.com/office/powerpoint/2010/main" val="159654703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2290"/>
                                        </p:tgtEl>
                                        <p:attrNameLst>
                                          <p:attrName>style.visibility</p:attrName>
                                        </p:attrNameLst>
                                      </p:cBhvr>
                                      <p:to>
                                        <p:strVal val="visible"/>
                                      </p:to>
                                    </p:set>
                                    <p:anim calcmode="discrete" valueType="clr">
                                      <p:cBhvr override="childStyle">
                                        <p:cTn id="7" dur="80"/>
                                        <p:tgtEl>
                                          <p:spTgt spid="1229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2290"/>
                                        </p:tgtEl>
                                        <p:attrNameLst>
                                          <p:attrName>fillcolor</p:attrName>
                                        </p:attrNameLst>
                                      </p:cBhvr>
                                      <p:tavLst>
                                        <p:tav tm="0">
                                          <p:val>
                                            <p:clrVal>
                                              <a:schemeClr val="accent2"/>
                                            </p:clrVal>
                                          </p:val>
                                        </p:tav>
                                        <p:tav tm="50000">
                                          <p:val>
                                            <p:clrVal>
                                              <a:schemeClr val="hlink"/>
                                            </p:clrVal>
                                          </p:val>
                                        </p:tav>
                                      </p:tavLst>
                                    </p:anim>
                                    <p:set>
                                      <p:cBhvr>
                                        <p:cTn id="9" dur="80"/>
                                        <p:tgtEl>
                                          <p:spTgt spid="1229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71012"/>
                                        </p:tgtEl>
                                        <p:attrNameLst>
                                          <p:attrName>style.visibility</p:attrName>
                                        </p:attrNameLst>
                                      </p:cBhvr>
                                      <p:to>
                                        <p:strVal val="visible"/>
                                      </p:to>
                                    </p:set>
                                    <p:anim calcmode="discrete" valueType="clr">
                                      <p:cBhvr override="childStyle">
                                        <p:cTn id="14" dur="80"/>
                                        <p:tgtEl>
                                          <p:spTgt spid="171012"/>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71012"/>
                                        </p:tgtEl>
                                        <p:attrNameLst>
                                          <p:attrName>fillcolor</p:attrName>
                                        </p:attrNameLst>
                                      </p:cBhvr>
                                      <p:tavLst>
                                        <p:tav tm="0">
                                          <p:val>
                                            <p:clrVal>
                                              <a:schemeClr val="accent2"/>
                                            </p:clrVal>
                                          </p:val>
                                        </p:tav>
                                        <p:tav tm="50000">
                                          <p:val>
                                            <p:clrVal>
                                              <a:schemeClr val="hlink"/>
                                            </p:clrVal>
                                          </p:val>
                                        </p:tav>
                                      </p:tavLst>
                                    </p:anim>
                                    <p:set>
                                      <p:cBhvr>
                                        <p:cTn id="16" dur="80"/>
                                        <p:tgtEl>
                                          <p:spTgt spid="171012"/>
                                        </p:tgtEl>
                                        <p:attrNameLst>
                                          <p:attrName>fill.type</p:attrName>
                                        </p:attrNameLst>
                                      </p:cBhvr>
                                      <p:to>
                                        <p:strVal val="solid"/>
                                      </p:to>
                                    </p:set>
                                  </p:childTnLst>
                                </p:cTn>
                              </p:par>
                              <p:par>
                                <p:cTn id="17" presetID="27" presetClass="entr" presetSubtype="0" fill="hold" grpId="0" nodeType="withEffect">
                                  <p:stCondLst>
                                    <p:cond delay="0"/>
                                  </p:stCondLst>
                                  <p:iterate type="lt">
                                    <p:tmPct val="50000"/>
                                  </p:iterate>
                                  <p:childTnLst>
                                    <p:set>
                                      <p:cBhvr>
                                        <p:cTn id="18" dur="1" fill="hold">
                                          <p:stCondLst>
                                            <p:cond delay="0"/>
                                          </p:stCondLst>
                                        </p:cTn>
                                        <p:tgtEl>
                                          <p:spTgt spid="171013"/>
                                        </p:tgtEl>
                                        <p:attrNameLst>
                                          <p:attrName>style.visibility</p:attrName>
                                        </p:attrNameLst>
                                      </p:cBhvr>
                                      <p:to>
                                        <p:strVal val="visible"/>
                                      </p:to>
                                    </p:set>
                                    <p:anim calcmode="discrete" valueType="clr">
                                      <p:cBhvr override="childStyle">
                                        <p:cTn id="19" dur="80"/>
                                        <p:tgtEl>
                                          <p:spTgt spid="171013"/>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71013"/>
                                        </p:tgtEl>
                                        <p:attrNameLst>
                                          <p:attrName>fillcolor</p:attrName>
                                        </p:attrNameLst>
                                      </p:cBhvr>
                                      <p:tavLst>
                                        <p:tav tm="0">
                                          <p:val>
                                            <p:clrVal>
                                              <a:schemeClr val="accent2"/>
                                            </p:clrVal>
                                          </p:val>
                                        </p:tav>
                                        <p:tav tm="50000">
                                          <p:val>
                                            <p:clrVal>
                                              <a:schemeClr val="hlink"/>
                                            </p:clrVal>
                                          </p:val>
                                        </p:tav>
                                      </p:tavLst>
                                    </p:anim>
                                    <p:set>
                                      <p:cBhvr>
                                        <p:cTn id="21" dur="80"/>
                                        <p:tgtEl>
                                          <p:spTgt spid="171013"/>
                                        </p:tgtEl>
                                        <p:attrNameLst>
                                          <p:attrName>fill.type</p:attrName>
                                        </p:attrNameLst>
                                      </p:cBhvr>
                                      <p:to>
                                        <p:strVal val="solid"/>
                                      </p:to>
                                    </p:set>
                                  </p:childTnLst>
                                </p:cTn>
                              </p:par>
                              <p:par>
                                <p:cTn id="22" presetID="27" presetClass="entr" presetSubtype="0" fill="hold" grpId="0" nodeType="withEffect">
                                  <p:stCondLst>
                                    <p:cond delay="0"/>
                                  </p:stCondLst>
                                  <p:iterate type="lt">
                                    <p:tmPct val="50000"/>
                                  </p:iterate>
                                  <p:childTnLst>
                                    <p:set>
                                      <p:cBhvr>
                                        <p:cTn id="23" dur="1" fill="hold">
                                          <p:stCondLst>
                                            <p:cond delay="0"/>
                                          </p:stCondLst>
                                        </p:cTn>
                                        <p:tgtEl>
                                          <p:spTgt spid="171014"/>
                                        </p:tgtEl>
                                        <p:attrNameLst>
                                          <p:attrName>style.visibility</p:attrName>
                                        </p:attrNameLst>
                                      </p:cBhvr>
                                      <p:to>
                                        <p:strVal val="visible"/>
                                      </p:to>
                                    </p:set>
                                    <p:anim calcmode="discrete" valueType="clr">
                                      <p:cBhvr override="childStyle">
                                        <p:cTn id="24" dur="80"/>
                                        <p:tgtEl>
                                          <p:spTgt spid="171014"/>
                                        </p:tgtEl>
                                        <p:attrNameLst>
                                          <p:attrName>style.color</p:attrName>
                                        </p:attrNameLst>
                                      </p:cBhvr>
                                      <p:tavLst>
                                        <p:tav tm="0">
                                          <p:val>
                                            <p:clrVal>
                                              <a:schemeClr val="accent2"/>
                                            </p:clrVal>
                                          </p:val>
                                        </p:tav>
                                        <p:tav tm="50000">
                                          <p:val>
                                            <p:clrVal>
                                              <a:schemeClr val="hlink"/>
                                            </p:clrVal>
                                          </p:val>
                                        </p:tav>
                                      </p:tavLst>
                                    </p:anim>
                                    <p:anim calcmode="discrete" valueType="clr">
                                      <p:cBhvr>
                                        <p:cTn id="25" dur="80"/>
                                        <p:tgtEl>
                                          <p:spTgt spid="171014"/>
                                        </p:tgtEl>
                                        <p:attrNameLst>
                                          <p:attrName>fillcolor</p:attrName>
                                        </p:attrNameLst>
                                      </p:cBhvr>
                                      <p:tavLst>
                                        <p:tav tm="0">
                                          <p:val>
                                            <p:clrVal>
                                              <a:schemeClr val="accent2"/>
                                            </p:clrVal>
                                          </p:val>
                                        </p:tav>
                                        <p:tav tm="50000">
                                          <p:val>
                                            <p:clrVal>
                                              <a:schemeClr val="hlink"/>
                                            </p:clrVal>
                                          </p:val>
                                        </p:tav>
                                      </p:tavLst>
                                    </p:anim>
                                    <p:set>
                                      <p:cBhvr>
                                        <p:cTn id="26" dur="80"/>
                                        <p:tgtEl>
                                          <p:spTgt spid="171014"/>
                                        </p:tgtEl>
                                        <p:attrNameLst>
                                          <p:attrName>fill.type</p:attrName>
                                        </p:attrNameLst>
                                      </p:cBhvr>
                                      <p:to>
                                        <p:strVal val="solid"/>
                                      </p:to>
                                    </p:set>
                                  </p:childTnLst>
                                </p:cTn>
                              </p:par>
                              <p:par>
                                <p:cTn id="27" presetID="27" presetClass="entr" presetSubtype="0" fill="hold" grpId="0" nodeType="withEffect">
                                  <p:stCondLst>
                                    <p:cond delay="0"/>
                                  </p:stCondLst>
                                  <p:iterate type="lt">
                                    <p:tmPct val="50000"/>
                                  </p:iterate>
                                  <p:childTnLst>
                                    <p:set>
                                      <p:cBhvr>
                                        <p:cTn id="28" dur="1" fill="hold">
                                          <p:stCondLst>
                                            <p:cond delay="0"/>
                                          </p:stCondLst>
                                        </p:cTn>
                                        <p:tgtEl>
                                          <p:spTgt spid="171015"/>
                                        </p:tgtEl>
                                        <p:attrNameLst>
                                          <p:attrName>style.visibility</p:attrName>
                                        </p:attrNameLst>
                                      </p:cBhvr>
                                      <p:to>
                                        <p:strVal val="visible"/>
                                      </p:to>
                                    </p:set>
                                    <p:anim calcmode="discrete" valueType="clr">
                                      <p:cBhvr override="childStyle">
                                        <p:cTn id="29" dur="80"/>
                                        <p:tgtEl>
                                          <p:spTgt spid="171015"/>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171015"/>
                                        </p:tgtEl>
                                        <p:attrNameLst>
                                          <p:attrName>fillcolor</p:attrName>
                                        </p:attrNameLst>
                                      </p:cBhvr>
                                      <p:tavLst>
                                        <p:tav tm="0">
                                          <p:val>
                                            <p:clrVal>
                                              <a:schemeClr val="accent2"/>
                                            </p:clrVal>
                                          </p:val>
                                        </p:tav>
                                        <p:tav tm="50000">
                                          <p:val>
                                            <p:clrVal>
                                              <a:schemeClr val="hlink"/>
                                            </p:clrVal>
                                          </p:val>
                                        </p:tav>
                                      </p:tavLst>
                                    </p:anim>
                                    <p:set>
                                      <p:cBhvr>
                                        <p:cTn id="31" dur="80"/>
                                        <p:tgtEl>
                                          <p:spTgt spid="171015"/>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P spid="171012" grpId="0"/>
      <p:bldP spid="171013" grpId="0"/>
      <p:bldP spid="171014" grpId="0"/>
      <p:bldP spid="17101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338" name="Picture 6" descr="1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876800"/>
            <a:ext cx="3024188" cy="1981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7" descr="1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45263" y="5029200"/>
            <a:ext cx="2598737"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4340" name="Group 8"/>
          <p:cNvGrpSpPr>
            <a:grpSpLocks/>
          </p:cNvGrpSpPr>
          <p:nvPr/>
        </p:nvGrpSpPr>
        <p:grpSpPr bwMode="auto">
          <a:xfrm>
            <a:off x="-230386" y="3862446"/>
            <a:ext cx="9912350" cy="2743200"/>
            <a:chOff x="0" y="1048"/>
            <a:chExt cx="5760" cy="3272"/>
          </a:xfrm>
        </p:grpSpPr>
        <p:pic>
          <p:nvPicPr>
            <p:cNvPr id="14345" name="Picture 9" descr="8184-003-02-10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52" y="1048"/>
              <a:ext cx="3360" cy="3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6" name="Picture 10" descr="k00-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3840"/>
              <a:ext cx="1920"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7" name="Picture 11" descr="k00-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8" y="3936"/>
              <a:ext cx="1896" cy="2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8" name="Picture 12" descr="k00-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2" y="3957"/>
              <a:ext cx="2688" cy="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9" name="Picture 13" descr="k00-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84" y="4019"/>
              <a:ext cx="2232"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4343" name="AutoShape 3"/>
          <p:cNvSpPr>
            <a:spLocks noChangeArrowheads="1"/>
          </p:cNvSpPr>
          <p:nvPr/>
        </p:nvSpPr>
        <p:spPr bwMode="auto">
          <a:xfrm>
            <a:off x="265232" y="2473335"/>
            <a:ext cx="8648382" cy="890171"/>
          </a:xfrm>
          <a:prstGeom prst="cloudCallout">
            <a:avLst>
              <a:gd name="adj1" fmla="val -50204"/>
              <a:gd name="adj2" fmla="val -78259"/>
            </a:avLst>
          </a:prstGeom>
          <a:noFill/>
          <a:ln w="38100">
            <a:solidFill>
              <a:srgbClr val="0000FF"/>
            </a:solidFill>
            <a:round/>
            <a:headEnd/>
            <a:tailEnd/>
          </a:ln>
          <a:extLst>
            <a:ext uri="{909E8E84-426E-40DD-AFC4-6F175D3DCCD1}">
              <a14:hiddenFill xmlns:a14="http://schemas.microsoft.com/office/drawing/2010/main">
                <a:solidFill>
                  <a:srgbClr val="FFFFFF"/>
                </a:solidFill>
              </a14:hiddenFill>
            </a:ext>
          </a:extLst>
        </p:spPr>
        <p:txBody>
          <a:bodyPr wrap="square" lIns="9144" rIns="9144">
            <a:spAutoFit/>
          </a:bodyPr>
          <a:lstStyle/>
          <a:p>
            <a:pPr>
              <a:spcBef>
                <a:spcPct val="50000"/>
              </a:spcBef>
              <a:buClr>
                <a:srgbClr val="00CC99"/>
              </a:buClr>
            </a:pPr>
            <a:r>
              <a:rPr lang="en-US" altLang="en-US" sz="3200" dirty="0">
                <a:solidFill>
                  <a:srgbClr val="0000CC"/>
                </a:solidFill>
                <a:latin typeface="Times New Roman" pitchFamily="18" charset="0"/>
              </a:rPr>
              <a:t> </a:t>
            </a:r>
            <a:r>
              <a:rPr lang="en-US" altLang="en-US" sz="3200" b="1" dirty="0" err="1" smtClean="0">
                <a:solidFill>
                  <a:srgbClr val="0000CC"/>
                </a:solidFill>
                <a:latin typeface="HP001 4 hàng" panose="020B0603050302020204" pitchFamily="34" charset="0"/>
              </a:rPr>
              <a:t>Học</a:t>
            </a:r>
            <a:r>
              <a:rPr lang="en-US" altLang="en-US" sz="3200" b="1" dirty="0" smtClean="0">
                <a:solidFill>
                  <a:srgbClr val="0000CC"/>
                </a:solidFill>
                <a:latin typeface="HP001 4 hàng" panose="020B0603050302020204" pitchFamily="34" charset="0"/>
              </a:rPr>
              <a:t> </a:t>
            </a:r>
            <a:r>
              <a:rPr lang="en-US" altLang="en-US" sz="3200" b="1" dirty="0" err="1" smtClean="0">
                <a:solidFill>
                  <a:srgbClr val="0000CC"/>
                </a:solidFill>
                <a:latin typeface="HP001 4 hàng" panose="020B0603050302020204" pitchFamily="34" charset="0"/>
              </a:rPr>
              <a:t>sinh</a:t>
            </a:r>
            <a:r>
              <a:rPr lang="en-US" altLang="en-US" sz="3200" b="1" dirty="0" smtClean="0">
                <a:solidFill>
                  <a:srgbClr val="0000CC"/>
                </a:solidFill>
                <a:latin typeface="HP001 4 hàng" panose="020B0603050302020204" pitchFamily="34" charset="0"/>
              </a:rPr>
              <a:t> </a:t>
            </a:r>
            <a:r>
              <a:rPr lang="en-US" altLang="en-US" sz="3200" b="1" dirty="0" err="1" smtClean="0">
                <a:solidFill>
                  <a:srgbClr val="0000CC"/>
                </a:solidFill>
                <a:latin typeface="HP001 4 hàng" panose="020B0603050302020204" pitchFamily="34" charset="0"/>
              </a:rPr>
              <a:t>viết</a:t>
            </a:r>
            <a:r>
              <a:rPr lang="en-US" altLang="en-US" sz="3200" b="1" dirty="0" smtClean="0">
                <a:solidFill>
                  <a:srgbClr val="0000CC"/>
                </a:solidFill>
                <a:latin typeface="HP001 4 hàng" panose="020B0603050302020204" pitchFamily="34" charset="0"/>
              </a:rPr>
              <a:t> </a:t>
            </a:r>
            <a:r>
              <a:rPr lang="en-US" altLang="en-US" sz="3200" b="1" dirty="0" err="1" smtClean="0">
                <a:solidFill>
                  <a:srgbClr val="0000CC"/>
                </a:solidFill>
                <a:latin typeface="HP001 4 hàng" panose="020B0603050302020204" pitchFamily="34" charset="0"/>
              </a:rPr>
              <a:t>chính</a:t>
            </a:r>
            <a:r>
              <a:rPr lang="en-US" altLang="en-US" sz="3200" b="1" dirty="0" smtClean="0">
                <a:solidFill>
                  <a:srgbClr val="0000CC"/>
                </a:solidFill>
                <a:latin typeface="HP001 4 hàng" panose="020B0603050302020204" pitchFamily="34" charset="0"/>
              </a:rPr>
              <a:t> </a:t>
            </a:r>
            <a:r>
              <a:rPr lang="en-US" altLang="en-US" sz="3200" b="1" dirty="0" err="1" smtClean="0">
                <a:solidFill>
                  <a:srgbClr val="0000CC"/>
                </a:solidFill>
                <a:latin typeface="HP001 4 hàng" panose="020B0603050302020204" pitchFamily="34" charset="0"/>
              </a:rPr>
              <a:t>tả</a:t>
            </a:r>
            <a:endParaRPr lang="en-US" altLang="en-US" sz="3600" b="1" dirty="0">
              <a:solidFill>
                <a:srgbClr val="0000FF"/>
              </a:solidFill>
              <a:latin typeface="HP001 4 hàng" panose="020B0603050302020204" pitchFamily="34" charset="0"/>
              <a:cs typeface="Times New Roman" pitchFamily="18" charset="0"/>
            </a:endParaRPr>
          </a:p>
        </p:txBody>
      </p:sp>
      <p:sp>
        <p:nvSpPr>
          <p:cNvPr id="14342" name="Text Box 14349"/>
          <p:cNvSpPr txBox="1">
            <a:spLocks noChangeArrowheads="1"/>
          </p:cNvSpPr>
          <p:nvPr/>
        </p:nvSpPr>
        <p:spPr bwMode="auto">
          <a:xfrm>
            <a:off x="-230386" y="838200"/>
            <a:ext cx="9144000" cy="1107996"/>
          </a:xfrm>
          <a:prstGeom prst="rect">
            <a:avLst/>
          </a:prstGeom>
          <a:noFill/>
          <a:ln>
            <a:noFill/>
          </a:ln>
          <a:effectLst>
            <a:prstShdw prst="shdw17" dist="17961" dir="2700000">
              <a:srgbClr val="7A7A00"/>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VnTime" pitchFamily="34" charset="0"/>
              </a:defRPr>
            </a:lvl1pPr>
            <a:lvl2pPr marL="742950" indent="-285750">
              <a:defRPr b="1">
                <a:solidFill>
                  <a:schemeClr val="tx1"/>
                </a:solidFill>
                <a:latin typeface=".VnTime" pitchFamily="34" charset="0"/>
              </a:defRPr>
            </a:lvl2pPr>
            <a:lvl3pPr marL="1143000" indent="-228600">
              <a:defRPr b="1">
                <a:solidFill>
                  <a:schemeClr val="tx1"/>
                </a:solidFill>
                <a:latin typeface=".VnTime" pitchFamily="34" charset="0"/>
              </a:defRPr>
            </a:lvl3pPr>
            <a:lvl4pPr marL="1600200" indent="-228600">
              <a:defRPr b="1">
                <a:solidFill>
                  <a:schemeClr val="tx1"/>
                </a:solidFill>
                <a:latin typeface=".VnTime" pitchFamily="34" charset="0"/>
              </a:defRPr>
            </a:lvl4pPr>
            <a:lvl5pPr marL="2057400" indent="-228600">
              <a:defRPr b="1">
                <a:solidFill>
                  <a:schemeClr val="tx1"/>
                </a:solidFill>
                <a:latin typeface=".VnTime" pitchFamily="34" charset="0"/>
              </a:defRPr>
            </a:lvl5pPr>
            <a:lvl6pPr marL="2514600" indent="-228600" eaLnBrk="0" fontAlgn="base" hangingPunct="0">
              <a:spcBef>
                <a:spcPct val="0"/>
              </a:spcBef>
              <a:spcAft>
                <a:spcPct val="0"/>
              </a:spcAft>
              <a:defRPr b="1">
                <a:solidFill>
                  <a:schemeClr val="tx1"/>
                </a:solidFill>
                <a:latin typeface=".VnTime" pitchFamily="34" charset="0"/>
              </a:defRPr>
            </a:lvl6pPr>
            <a:lvl7pPr marL="2971800" indent="-228600" eaLnBrk="0" fontAlgn="base" hangingPunct="0">
              <a:spcBef>
                <a:spcPct val="0"/>
              </a:spcBef>
              <a:spcAft>
                <a:spcPct val="0"/>
              </a:spcAft>
              <a:defRPr b="1">
                <a:solidFill>
                  <a:schemeClr val="tx1"/>
                </a:solidFill>
                <a:latin typeface=".VnTime" pitchFamily="34" charset="0"/>
              </a:defRPr>
            </a:lvl7pPr>
            <a:lvl8pPr marL="3429000" indent="-228600" eaLnBrk="0" fontAlgn="base" hangingPunct="0">
              <a:spcBef>
                <a:spcPct val="0"/>
              </a:spcBef>
              <a:spcAft>
                <a:spcPct val="0"/>
              </a:spcAft>
              <a:defRPr b="1">
                <a:solidFill>
                  <a:schemeClr val="tx1"/>
                </a:solidFill>
                <a:latin typeface=".VnTime" pitchFamily="34" charset="0"/>
              </a:defRPr>
            </a:lvl8pPr>
            <a:lvl9pPr marL="3886200" indent="-228600" eaLnBrk="0" fontAlgn="base" hangingPunct="0">
              <a:spcBef>
                <a:spcPct val="0"/>
              </a:spcBef>
              <a:spcAft>
                <a:spcPct val="0"/>
              </a:spcAft>
              <a:defRPr b="1">
                <a:solidFill>
                  <a:schemeClr val="tx1"/>
                </a:solidFill>
                <a:latin typeface=".VnTime" pitchFamily="34" charset="0"/>
              </a:defRPr>
            </a:lvl9pPr>
          </a:lstStyle>
          <a:p>
            <a:pPr algn="ctr">
              <a:buFont typeface="Arial" charset="0"/>
              <a:buNone/>
            </a:pPr>
            <a:r>
              <a:rPr lang="en-US" altLang="en-US" sz="6600" dirty="0" smtClean="0">
                <a:solidFill>
                  <a:srgbClr val="FF0000"/>
                </a:solidFill>
                <a:latin typeface="HP001 4 hàng" panose="020B0603050302020204" pitchFamily="34" charset="0"/>
              </a:rPr>
              <a:t>Ng</a:t>
            </a:r>
            <a:r>
              <a:rPr lang="vi-VN" altLang="en-US" sz="6600" dirty="0" smtClean="0">
                <a:solidFill>
                  <a:srgbClr val="FF0000"/>
                </a:solidFill>
                <a:latin typeface="HP001 4 hàng" panose="020B0603050302020204" pitchFamily="34" charset="0"/>
              </a:rPr>
              <a:t>ười</a:t>
            </a:r>
            <a:r>
              <a:rPr lang="en-US" altLang="en-US" sz="6600" dirty="0" smtClean="0">
                <a:solidFill>
                  <a:srgbClr val="FF0000"/>
                </a:solidFill>
                <a:latin typeface="HP001 4 hàng" panose="020B0603050302020204" pitchFamily="34" charset="0"/>
              </a:rPr>
              <a:t>  </a:t>
            </a:r>
            <a:r>
              <a:rPr lang="en-US" altLang="en-US" sz="6600" dirty="0" err="1" smtClean="0">
                <a:solidFill>
                  <a:srgbClr val="FF0000"/>
                </a:solidFill>
                <a:latin typeface="HP001 4 hàng" panose="020B0603050302020204" pitchFamily="34" charset="0"/>
              </a:rPr>
              <a:t>mẹ</a:t>
            </a:r>
            <a:endParaRPr lang="en-US" altLang="en-US" sz="6600" dirty="0">
              <a:solidFill>
                <a:srgbClr val="FF0000"/>
              </a:solidFill>
              <a:latin typeface="HP001 4 hàng" panose="020B0603050302020204" pitchFamily="34" charset="0"/>
              <a:cs typeface="Times New Roman" pitchFamily="18" charset="0"/>
            </a:endParaRPr>
          </a:p>
        </p:txBody>
      </p:sp>
      <p:sp>
        <p:nvSpPr>
          <p:cNvPr id="2" name="TextBox 10"/>
          <p:cNvSpPr txBox="1">
            <a:spLocks noChangeArrowheads="1"/>
          </p:cNvSpPr>
          <p:nvPr/>
        </p:nvSpPr>
        <p:spPr bwMode="auto">
          <a:xfrm>
            <a:off x="0" y="235743"/>
            <a:ext cx="91440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VnTime" pitchFamily="34" charset="0"/>
              </a:defRPr>
            </a:lvl1pPr>
            <a:lvl2pPr marL="742950" indent="-285750">
              <a:defRPr b="1">
                <a:solidFill>
                  <a:schemeClr val="tx1"/>
                </a:solidFill>
                <a:latin typeface=".VnTime" pitchFamily="34" charset="0"/>
              </a:defRPr>
            </a:lvl2pPr>
            <a:lvl3pPr marL="1143000" indent="-228600">
              <a:defRPr b="1">
                <a:solidFill>
                  <a:schemeClr val="tx1"/>
                </a:solidFill>
                <a:latin typeface=".VnTime" pitchFamily="34" charset="0"/>
              </a:defRPr>
            </a:lvl3pPr>
            <a:lvl4pPr marL="1600200" indent="-228600">
              <a:defRPr b="1">
                <a:solidFill>
                  <a:schemeClr val="tx1"/>
                </a:solidFill>
                <a:latin typeface=".VnTime" pitchFamily="34" charset="0"/>
              </a:defRPr>
            </a:lvl4pPr>
            <a:lvl5pPr marL="2057400" indent="-228600">
              <a:defRPr b="1">
                <a:solidFill>
                  <a:schemeClr val="tx1"/>
                </a:solidFill>
                <a:latin typeface=".VnTime" pitchFamily="34" charset="0"/>
              </a:defRPr>
            </a:lvl5pPr>
            <a:lvl6pPr marL="2514600" indent="-228600" eaLnBrk="0" fontAlgn="base" hangingPunct="0">
              <a:spcBef>
                <a:spcPct val="0"/>
              </a:spcBef>
              <a:spcAft>
                <a:spcPct val="0"/>
              </a:spcAft>
              <a:defRPr b="1">
                <a:solidFill>
                  <a:schemeClr val="tx1"/>
                </a:solidFill>
                <a:latin typeface=".VnTime" pitchFamily="34" charset="0"/>
              </a:defRPr>
            </a:lvl6pPr>
            <a:lvl7pPr marL="2971800" indent="-228600" eaLnBrk="0" fontAlgn="base" hangingPunct="0">
              <a:spcBef>
                <a:spcPct val="0"/>
              </a:spcBef>
              <a:spcAft>
                <a:spcPct val="0"/>
              </a:spcAft>
              <a:defRPr b="1">
                <a:solidFill>
                  <a:schemeClr val="tx1"/>
                </a:solidFill>
                <a:latin typeface=".VnTime" pitchFamily="34" charset="0"/>
              </a:defRPr>
            </a:lvl7pPr>
            <a:lvl8pPr marL="3429000" indent="-228600" eaLnBrk="0" fontAlgn="base" hangingPunct="0">
              <a:spcBef>
                <a:spcPct val="0"/>
              </a:spcBef>
              <a:spcAft>
                <a:spcPct val="0"/>
              </a:spcAft>
              <a:defRPr b="1">
                <a:solidFill>
                  <a:schemeClr val="tx1"/>
                </a:solidFill>
                <a:latin typeface=".VnTime" pitchFamily="34" charset="0"/>
              </a:defRPr>
            </a:lvl8pPr>
            <a:lvl9pPr marL="3886200" indent="-228600" eaLnBrk="0" fontAlgn="base" hangingPunct="0">
              <a:spcBef>
                <a:spcPct val="0"/>
              </a:spcBef>
              <a:spcAft>
                <a:spcPct val="0"/>
              </a:spcAft>
              <a:defRPr b="1">
                <a:solidFill>
                  <a:schemeClr val="tx1"/>
                </a:solidFill>
                <a:latin typeface=".VnTime" pitchFamily="34" charset="0"/>
              </a:defRPr>
            </a:lvl9pPr>
          </a:lstStyle>
          <a:p>
            <a:pPr algn="ctr">
              <a:buFont typeface="Arial" charset="0"/>
              <a:buNone/>
            </a:pPr>
            <a:r>
              <a:rPr lang="en-US" altLang="en-US" sz="2800" u="sng" dirty="0" err="1">
                <a:solidFill>
                  <a:srgbClr val="000099"/>
                </a:solidFill>
                <a:latin typeface="HP001 4 hàng" panose="020B0603050302020204" pitchFamily="34" charset="0"/>
              </a:rPr>
              <a:t>Chính</a:t>
            </a:r>
            <a:r>
              <a:rPr lang="en-US" altLang="en-US" sz="2800" u="sng" dirty="0">
                <a:solidFill>
                  <a:srgbClr val="000099"/>
                </a:solidFill>
                <a:latin typeface="HP001 4 hàng" panose="020B0603050302020204" pitchFamily="34" charset="0"/>
              </a:rPr>
              <a:t> </a:t>
            </a:r>
            <a:r>
              <a:rPr lang="en-US" altLang="en-US" sz="2800" u="sng" dirty="0" err="1">
                <a:solidFill>
                  <a:srgbClr val="000099"/>
                </a:solidFill>
                <a:latin typeface="HP001 4 hàng" panose="020B0603050302020204" pitchFamily="34" charset="0"/>
              </a:rPr>
              <a:t>tả</a:t>
            </a:r>
            <a:r>
              <a:rPr lang="en-US" altLang="en-US" sz="2800" u="sng" dirty="0">
                <a:solidFill>
                  <a:srgbClr val="000099"/>
                </a:solidFill>
                <a:latin typeface="HP001 4 hàng" panose="020B0603050302020204" pitchFamily="34" charset="0"/>
              </a:rPr>
              <a:t> </a:t>
            </a:r>
            <a:r>
              <a:rPr lang="en-US" altLang="en-US" sz="2800" dirty="0" smtClean="0">
                <a:solidFill>
                  <a:srgbClr val="000099"/>
                </a:solidFill>
                <a:latin typeface="HP001 4 hàng" panose="020B0603050302020204" pitchFamily="34" charset="0"/>
              </a:rPr>
              <a:t>( </a:t>
            </a:r>
            <a:r>
              <a:rPr lang="en-US" altLang="en-US" sz="2800" dirty="0" err="1" smtClean="0">
                <a:solidFill>
                  <a:srgbClr val="000099"/>
                </a:solidFill>
                <a:latin typeface="HP001 4 hàng" panose="020B0603050302020204" pitchFamily="34" charset="0"/>
              </a:rPr>
              <a:t>nghe</a:t>
            </a:r>
            <a:r>
              <a:rPr lang="en-US" altLang="en-US" sz="2800" dirty="0" smtClean="0">
                <a:solidFill>
                  <a:srgbClr val="000099"/>
                </a:solidFill>
                <a:latin typeface="HP001 4 hàng" panose="020B0603050302020204" pitchFamily="34" charset="0"/>
              </a:rPr>
              <a:t> </a:t>
            </a:r>
            <a:r>
              <a:rPr lang="en-US" altLang="en-US" sz="2800" dirty="0" err="1" smtClean="0">
                <a:solidFill>
                  <a:srgbClr val="000099"/>
                </a:solidFill>
                <a:latin typeface="HP001 4 hàng" panose="020B0603050302020204" pitchFamily="34" charset="0"/>
              </a:rPr>
              <a:t>viết</a:t>
            </a:r>
            <a:r>
              <a:rPr lang="en-US" altLang="en-US" sz="2800" dirty="0" smtClean="0">
                <a:solidFill>
                  <a:srgbClr val="000099"/>
                </a:solidFill>
                <a:latin typeface="HP001 4 hàng" panose="020B0603050302020204" pitchFamily="34" charset="0"/>
              </a:rPr>
              <a:t>) </a:t>
            </a:r>
            <a:endParaRPr lang="en-US" altLang="en-US" sz="2800" dirty="0">
              <a:solidFill>
                <a:srgbClr val="000099"/>
              </a:solidFill>
              <a:latin typeface="HP001 4 hàng" panose="020B0603050302020204" pitchFamily="34" charset="0"/>
              <a:cs typeface="Times New Roman" pitchFamily="18" charset="0"/>
            </a:endParaRPr>
          </a:p>
        </p:txBody>
      </p:sp>
      <p:sp>
        <p:nvSpPr>
          <p:cNvPr id="14344" name="Text Box 14351"/>
          <p:cNvSpPr txBox="1">
            <a:spLocks noChangeArrowheads="1"/>
          </p:cNvSpPr>
          <p:nvPr/>
        </p:nvSpPr>
        <p:spPr bwMode="auto">
          <a:xfrm>
            <a:off x="0" y="0"/>
            <a:ext cx="9144000" cy="579438"/>
          </a:xfrm>
          <a:prstGeom prst="rect">
            <a:avLst/>
          </a:prstGeom>
          <a:noFill/>
          <a:ln>
            <a:noFill/>
          </a:ln>
          <a:effectLst>
            <a:prstShdw prst="shdw17" dist="17961" dir="2700000">
              <a:srgbClr val="7A7A00"/>
            </a:prst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b="1">
                <a:solidFill>
                  <a:schemeClr val="tx1"/>
                </a:solidFill>
                <a:latin typeface=".VnTime" pitchFamily="34" charset="0"/>
              </a:defRPr>
            </a:lvl1pPr>
            <a:lvl2pPr marL="742950" indent="-285750">
              <a:defRPr b="1">
                <a:solidFill>
                  <a:schemeClr val="tx1"/>
                </a:solidFill>
                <a:latin typeface=".VnTime" pitchFamily="34" charset="0"/>
              </a:defRPr>
            </a:lvl2pPr>
            <a:lvl3pPr marL="1143000" indent="-228600">
              <a:defRPr b="1">
                <a:solidFill>
                  <a:schemeClr val="tx1"/>
                </a:solidFill>
                <a:latin typeface=".VnTime" pitchFamily="34" charset="0"/>
              </a:defRPr>
            </a:lvl3pPr>
            <a:lvl4pPr marL="1600200" indent="-228600">
              <a:defRPr b="1">
                <a:solidFill>
                  <a:schemeClr val="tx1"/>
                </a:solidFill>
                <a:latin typeface=".VnTime" pitchFamily="34" charset="0"/>
              </a:defRPr>
            </a:lvl4pPr>
            <a:lvl5pPr marL="2057400" indent="-228600">
              <a:defRPr b="1">
                <a:solidFill>
                  <a:schemeClr val="tx1"/>
                </a:solidFill>
                <a:latin typeface=".VnTime" pitchFamily="34" charset="0"/>
              </a:defRPr>
            </a:lvl5pPr>
            <a:lvl6pPr marL="2514600" indent="-228600" eaLnBrk="0" fontAlgn="base" hangingPunct="0">
              <a:spcBef>
                <a:spcPct val="0"/>
              </a:spcBef>
              <a:spcAft>
                <a:spcPct val="0"/>
              </a:spcAft>
              <a:defRPr b="1">
                <a:solidFill>
                  <a:schemeClr val="tx1"/>
                </a:solidFill>
                <a:latin typeface=".VnTime" pitchFamily="34" charset="0"/>
              </a:defRPr>
            </a:lvl6pPr>
            <a:lvl7pPr marL="2971800" indent="-228600" eaLnBrk="0" fontAlgn="base" hangingPunct="0">
              <a:spcBef>
                <a:spcPct val="0"/>
              </a:spcBef>
              <a:spcAft>
                <a:spcPct val="0"/>
              </a:spcAft>
              <a:defRPr b="1">
                <a:solidFill>
                  <a:schemeClr val="tx1"/>
                </a:solidFill>
                <a:latin typeface=".VnTime" pitchFamily="34" charset="0"/>
              </a:defRPr>
            </a:lvl7pPr>
            <a:lvl8pPr marL="3429000" indent="-228600" eaLnBrk="0" fontAlgn="base" hangingPunct="0">
              <a:spcBef>
                <a:spcPct val="0"/>
              </a:spcBef>
              <a:spcAft>
                <a:spcPct val="0"/>
              </a:spcAft>
              <a:defRPr b="1">
                <a:solidFill>
                  <a:schemeClr val="tx1"/>
                </a:solidFill>
                <a:latin typeface=".VnTime" pitchFamily="34" charset="0"/>
              </a:defRPr>
            </a:lvl8pPr>
            <a:lvl9pPr marL="3886200" indent="-228600" eaLnBrk="0" fontAlgn="base" hangingPunct="0">
              <a:spcBef>
                <a:spcPct val="0"/>
              </a:spcBef>
              <a:spcAft>
                <a:spcPct val="0"/>
              </a:spcAft>
              <a:defRPr b="1">
                <a:solidFill>
                  <a:schemeClr val="tx1"/>
                </a:solidFill>
                <a:latin typeface=".VnTime" pitchFamily="34" charset="0"/>
              </a:defRPr>
            </a:lvl9pPr>
          </a:lstStyle>
          <a:p>
            <a:pPr algn="ctr" eaLnBrk="1" hangingPunct="1">
              <a:spcBef>
                <a:spcPct val="50000"/>
              </a:spcBef>
              <a:buFont typeface="Arial" charset="0"/>
              <a:buNone/>
            </a:pPr>
            <a:r>
              <a:rPr lang="en-US" altLang="en-US" sz="3200">
                <a:solidFill>
                  <a:srgbClr val="000099"/>
                </a:solidFill>
                <a:latin typeface="Times New Roman" pitchFamily="18" charset="0"/>
              </a:rPr>
              <a:t> </a:t>
            </a:r>
            <a:endParaRPr lang="en-US" altLang="en-US" sz="320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3061672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4343"/>
                                        </p:tgtEl>
                                        <p:attrNameLst>
                                          <p:attrName>style.visibility</p:attrName>
                                        </p:attrNameLst>
                                      </p:cBhvr>
                                      <p:to>
                                        <p:strVal val="visible"/>
                                      </p:to>
                                    </p:set>
                                    <p:anim calcmode="discrete" valueType="clr">
                                      <p:cBhvr override="childStyle">
                                        <p:cTn id="7" dur="80"/>
                                        <p:tgtEl>
                                          <p:spTgt spid="1434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343"/>
                                        </p:tgtEl>
                                        <p:attrNameLst>
                                          <p:attrName>fillcolor</p:attrName>
                                        </p:attrNameLst>
                                      </p:cBhvr>
                                      <p:tavLst>
                                        <p:tav tm="0">
                                          <p:val>
                                            <p:clrVal>
                                              <a:schemeClr val="accent2"/>
                                            </p:clrVal>
                                          </p:val>
                                        </p:tav>
                                        <p:tav tm="50000">
                                          <p:val>
                                            <p:clrVal>
                                              <a:schemeClr val="hlink"/>
                                            </p:clrVal>
                                          </p:val>
                                        </p:tav>
                                      </p:tavLst>
                                    </p:anim>
                                    <p:set>
                                      <p:cBhvr>
                                        <p:cTn id="9" dur="80"/>
                                        <p:tgtEl>
                                          <p:spTgt spid="1434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11"/>
          <p:cNvSpPr txBox="1">
            <a:spLocks noChangeArrowheads="1"/>
          </p:cNvSpPr>
          <p:nvPr/>
        </p:nvSpPr>
        <p:spPr bwMode="auto">
          <a:xfrm>
            <a:off x="0" y="0"/>
            <a:ext cx="9144000"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800">
                <a:solidFill>
                  <a:srgbClr val="0000FF"/>
                </a:solidFill>
                <a:latin typeface=".VnTime" pitchFamily="34" charset="0"/>
              </a:defRPr>
            </a:lvl1pPr>
            <a:lvl2pPr marL="742950" indent="-285750" eaLnBrk="0" hangingPunct="0">
              <a:defRPr sz="4800">
                <a:solidFill>
                  <a:srgbClr val="0000FF"/>
                </a:solidFill>
                <a:latin typeface=".VnTime" pitchFamily="34" charset="0"/>
              </a:defRPr>
            </a:lvl2pPr>
            <a:lvl3pPr marL="1143000" indent="-228600" eaLnBrk="0" hangingPunct="0">
              <a:defRPr sz="4800">
                <a:solidFill>
                  <a:srgbClr val="0000FF"/>
                </a:solidFill>
                <a:latin typeface=".VnTime" pitchFamily="34" charset="0"/>
              </a:defRPr>
            </a:lvl3pPr>
            <a:lvl4pPr marL="1600200" indent="-228600" eaLnBrk="0" hangingPunct="0">
              <a:defRPr sz="4800">
                <a:solidFill>
                  <a:srgbClr val="0000FF"/>
                </a:solidFill>
                <a:latin typeface=".VnTime" pitchFamily="34" charset="0"/>
              </a:defRPr>
            </a:lvl4pPr>
            <a:lvl5pPr marL="2057400" indent="-228600" eaLnBrk="0" hangingPunct="0">
              <a:defRPr sz="4800">
                <a:solidFill>
                  <a:srgbClr val="0000FF"/>
                </a:solidFill>
                <a:latin typeface=".VnTime" pitchFamily="34" charset="0"/>
              </a:defRPr>
            </a:lvl5pPr>
            <a:lvl6pPr marL="2514600" indent="-228600" eaLnBrk="0" fontAlgn="base" hangingPunct="0">
              <a:spcBef>
                <a:spcPct val="0"/>
              </a:spcBef>
              <a:spcAft>
                <a:spcPct val="0"/>
              </a:spcAft>
              <a:defRPr sz="4800">
                <a:solidFill>
                  <a:srgbClr val="0000FF"/>
                </a:solidFill>
                <a:latin typeface=".VnTime" pitchFamily="34" charset="0"/>
              </a:defRPr>
            </a:lvl6pPr>
            <a:lvl7pPr marL="2971800" indent="-228600" eaLnBrk="0" fontAlgn="base" hangingPunct="0">
              <a:spcBef>
                <a:spcPct val="0"/>
              </a:spcBef>
              <a:spcAft>
                <a:spcPct val="0"/>
              </a:spcAft>
              <a:defRPr sz="4800">
                <a:solidFill>
                  <a:srgbClr val="0000FF"/>
                </a:solidFill>
                <a:latin typeface=".VnTime" pitchFamily="34" charset="0"/>
              </a:defRPr>
            </a:lvl7pPr>
            <a:lvl8pPr marL="3429000" indent="-228600" eaLnBrk="0" fontAlgn="base" hangingPunct="0">
              <a:spcBef>
                <a:spcPct val="0"/>
              </a:spcBef>
              <a:spcAft>
                <a:spcPct val="0"/>
              </a:spcAft>
              <a:defRPr sz="4800">
                <a:solidFill>
                  <a:srgbClr val="0000FF"/>
                </a:solidFill>
                <a:latin typeface=".VnTime" pitchFamily="34" charset="0"/>
              </a:defRPr>
            </a:lvl8pPr>
            <a:lvl9pPr marL="3886200" indent="-228600" eaLnBrk="0" fontAlgn="base" hangingPunct="0">
              <a:spcBef>
                <a:spcPct val="0"/>
              </a:spcBef>
              <a:spcAft>
                <a:spcPct val="0"/>
              </a:spcAft>
              <a:defRPr sz="4800">
                <a:solidFill>
                  <a:srgbClr val="0000FF"/>
                </a:solidFill>
                <a:latin typeface=".VnTime" pitchFamily="34" charset="0"/>
              </a:defRPr>
            </a:lvl9pPr>
          </a:lstStyle>
          <a:p>
            <a:pPr algn="ctr" eaLnBrk="1" hangingPunct="1">
              <a:spcBef>
                <a:spcPct val="50000"/>
              </a:spcBef>
            </a:pPr>
            <a:endParaRPr lang="vi-VN" sz="3200" b="1">
              <a:latin typeface="Times New Roman" pitchFamily="18" charset="0"/>
              <a:cs typeface="Times New Roman" pitchFamily="18" charset="0"/>
            </a:endParaRPr>
          </a:p>
        </p:txBody>
      </p:sp>
      <p:sp>
        <p:nvSpPr>
          <p:cNvPr id="12" name="Rectangle 11"/>
          <p:cNvSpPr/>
          <p:nvPr/>
        </p:nvSpPr>
        <p:spPr>
          <a:xfrm>
            <a:off x="228600" y="1676400"/>
            <a:ext cx="8501062" cy="4031873"/>
          </a:xfrm>
          <a:prstGeom prst="rect">
            <a:avLst/>
          </a:prstGeom>
          <a:ln w="28575">
            <a:solidFill>
              <a:srgbClr val="C00000"/>
            </a:solidFill>
          </a:ln>
        </p:spPr>
        <p:txBody>
          <a:bodyPr>
            <a:spAutoFit/>
          </a:bodyPr>
          <a:lstStyle/>
          <a:p>
            <a:pPr algn="just">
              <a:defRPr/>
            </a:pPr>
            <a:r>
              <a:rPr lang="vi-VN" sz="32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vi-VN" sz="3600" b="1" dirty="0">
                <a:effectLst>
                  <a:outerShdw blurRad="38100" dist="38100" dir="2700000" algn="tl">
                    <a:srgbClr val="000000">
                      <a:alpha val="43137"/>
                    </a:srgbClr>
                  </a:outerShdw>
                </a:effectLst>
                <a:latin typeface="HP001 4 hàng" panose="020B0603050302020204" pitchFamily="34" charset="0"/>
                <a:cs typeface="Times New Roman" panose="02020603050405020304" pitchFamily="18" charset="0"/>
              </a:rPr>
              <a:t>Một bà mẹ có con bị Thần Chết bắt đi. Nhờ Thần Đêm Tối chỉ đường, bà vượt qua bao nhiêu khó khăn, hi sinh cả đôi mắt của mình để giành lại đứa con đã mất. Thấy bà mẹ, Thần Chết vô cùng ngạc nhiên. Thần không hiểu rằng: vì con, người mẹ có thể làm được tất cả.</a:t>
            </a:r>
          </a:p>
        </p:txBody>
      </p:sp>
      <p:sp>
        <p:nvSpPr>
          <p:cNvPr id="4102" name="Rectangle 5"/>
          <p:cNvSpPr>
            <a:spLocks noChangeArrowheads="1"/>
          </p:cNvSpPr>
          <p:nvPr/>
        </p:nvSpPr>
        <p:spPr bwMode="auto">
          <a:xfrm>
            <a:off x="0" y="734015"/>
            <a:ext cx="91440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sz="4800" b="1" dirty="0" err="1">
                <a:solidFill>
                  <a:srgbClr val="FF0000"/>
                </a:solidFill>
                <a:latin typeface="HP001 4 hàng" panose="020B0603050302020204" pitchFamily="34" charset="0"/>
                <a:cs typeface="Times New Roman" pitchFamily="18" charset="0"/>
              </a:rPr>
              <a:t>Người</a:t>
            </a:r>
            <a:r>
              <a:rPr lang="en-US" sz="4800" b="1" dirty="0">
                <a:solidFill>
                  <a:srgbClr val="FF0000"/>
                </a:solidFill>
                <a:latin typeface="HP001 4 hàng" panose="020B0603050302020204" pitchFamily="34" charset="0"/>
                <a:cs typeface="Times New Roman" pitchFamily="18" charset="0"/>
              </a:rPr>
              <a:t> </a:t>
            </a:r>
            <a:r>
              <a:rPr lang="en-US" sz="4800" b="1" dirty="0" err="1">
                <a:solidFill>
                  <a:srgbClr val="FF0000"/>
                </a:solidFill>
                <a:latin typeface="HP001 4 hàng" panose="020B0603050302020204" pitchFamily="34" charset="0"/>
                <a:cs typeface="Times New Roman" pitchFamily="18" charset="0"/>
              </a:rPr>
              <a:t>mẹ</a:t>
            </a:r>
            <a:endParaRPr lang="en-US" sz="4800" b="1" dirty="0">
              <a:solidFill>
                <a:srgbClr val="FF0000"/>
              </a:solidFill>
              <a:latin typeface="HP001 4 hàng" panose="020B0603050302020204" pitchFamily="34" charset="0"/>
            </a:endParaRPr>
          </a:p>
        </p:txBody>
      </p:sp>
      <p:sp>
        <p:nvSpPr>
          <p:cNvPr id="4103" name="Text Box 9"/>
          <p:cNvSpPr txBox="1">
            <a:spLocks noChangeArrowheads="1"/>
          </p:cNvSpPr>
          <p:nvPr/>
        </p:nvSpPr>
        <p:spPr bwMode="auto">
          <a:xfrm>
            <a:off x="0" y="399184"/>
            <a:ext cx="9144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800">
                <a:solidFill>
                  <a:srgbClr val="0000FF"/>
                </a:solidFill>
                <a:latin typeface=".VnTime" pitchFamily="34" charset="0"/>
              </a:defRPr>
            </a:lvl1pPr>
            <a:lvl2pPr marL="742950" indent="-285750" eaLnBrk="0" hangingPunct="0">
              <a:defRPr sz="4800">
                <a:solidFill>
                  <a:srgbClr val="0000FF"/>
                </a:solidFill>
                <a:latin typeface=".VnTime" pitchFamily="34" charset="0"/>
              </a:defRPr>
            </a:lvl2pPr>
            <a:lvl3pPr marL="1143000" indent="-228600" eaLnBrk="0" hangingPunct="0">
              <a:defRPr sz="4800">
                <a:solidFill>
                  <a:srgbClr val="0000FF"/>
                </a:solidFill>
                <a:latin typeface=".VnTime" pitchFamily="34" charset="0"/>
              </a:defRPr>
            </a:lvl3pPr>
            <a:lvl4pPr marL="1600200" indent="-228600" eaLnBrk="0" hangingPunct="0">
              <a:defRPr sz="4800">
                <a:solidFill>
                  <a:srgbClr val="0000FF"/>
                </a:solidFill>
                <a:latin typeface=".VnTime" pitchFamily="34" charset="0"/>
              </a:defRPr>
            </a:lvl4pPr>
            <a:lvl5pPr marL="2057400" indent="-228600" eaLnBrk="0" hangingPunct="0">
              <a:defRPr sz="4800">
                <a:solidFill>
                  <a:srgbClr val="0000FF"/>
                </a:solidFill>
                <a:latin typeface=".VnTime" pitchFamily="34" charset="0"/>
              </a:defRPr>
            </a:lvl5pPr>
            <a:lvl6pPr marL="2514600" indent="-228600" eaLnBrk="0" fontAlgn="base" hangingPunct="0">
              <a:spcBef>
                <a:spcPct val="0"/>
              </a:spcBef>
              <a:spcAft>
                <a:spcPct val="0"/>
              </a:spcAft>
              <a:defRPr sz="4800">
                <a:solidFill>
                  <a:srgbClr val="0000FF"/>
                </a:solidFill>
                <a:latin typeface=".VnTime" pitchFamily="34" charset="0"/>
              </a:defRPr>
            </a:lvl6pPr>
            <a:lvl7pPr marL="2971800" indent="-228600" eaLnBrk="0" fontAlgn="base" hangingPunct="0">
              <a:spcBef>
                <a:spcPct val="0"/>
              </a:spcBef>
              <a:spcAft>
                <a:spcPct val="0"/>
              </a:spcAft>
              <a:defRPr sz="4800">
                <a:solidFill>
                  <a:srgbClr val="0000FF"/>
                </a:solidFill>
                <a:latin typeface=".VnTime" pitchFamily="34" charset="0"/>
              </a:defRPr>
            </a:lvl7pPr>
            <a:lvl8pPr marL="3429000" indent="-228600" eaLnBrk="0" fontAlgn="base" hangingPunct="0">
              <a:spcBef>
                <a:spcPct val="0"/>
              </a:spcBef>
              <a:spcAft>
                <a:spcPct val="0"/>
              </a:spcAft>
              <a:defRPr sz="4800">
                <a:solidFill>
                  <a:srgbClr val="0000FF"/>
                </a:solidFill>
                <a:latin typeface=".VnTime" pitchFamily="34" charset="0"/>
              </a:defRPr>
            </a:lvl8pPr>
            <a:lvl9pPr marL="3886200" indent="-228600" eaLnBrk="0" fontAlgn="base" hangingPunct="0">
              <a:spcBef>
                <a:spcPct val="0"/>
              </a:spcBef>
              <a:spcAft>
                <a:spcPct val="0"/>
              </a:spcAft>
              <a:defRPr sz="4800">
                <a:solidFill>
                  <a:srgbClr val="0000FF"/>
                </a:solidFill>
                <a:latin typeface=".VnTime" pitchFamily="34" charset="0"/>
              </a:defRPr>
            </a:lvl9pPr>
          </a:lstStyle>
          <a:p>
            <a:pPr algn="ctr" eaLnBrk="1" hangingPunct="1">
              <a:spcBef>
                <a:spcPct val="50000"/>
              </a:spcBef>
            </a:pPr>
            <a:r>
              <a:rPr lang="en-US" sz="2800" b="1" u="sng" dirty="0" err="1">
                <a:solidFill>
                  <a:srgbClr val="002060"/>
                </a:solidFill>
                <a:latin typeface="HP001 4 hàng" panose="020B0603050302020204" pitchFamily="34" charset="0"/>
                <a:cs typeface="Times New Roman" pitchFamily="18" charset="0"/>
              </a:rPr>
              <a:t>Chính</a:t>
            </a:r>
            <a:r>
              <a:rPr lang="en-US" sz="2800" b="1" u="sng" dirty="0">
                <a:solidFill>
                  <a:srgbClr val="002060"/>
                </a:solidFill>
                <a:latin typeface="HP001 4 hàng" panose="020B0603050302020204" pitchFamily="34" charset="0"/>
                <a:cs typeface="Times New Roman" pitchFamily="18" charset="0"/>
              </a:rPr>
              <a:t> </a:t>
            </a:r>
            <a:r>
              <a:rPr lang="en-US" sz="2800" b="1" u="sng" dirty="0" err="1" smtClean="0">
                <a:solidFill>
                  <a:srgbClr val="002060"/>
                </a:solidFill>
                <a:latin typeface="HP001 4 hàng" panose="020B0603050302020204" pitchFamily="34" charset="0"/>
                <a:cs typeface="Times New Roman" pitchFamily="18" charset="0"/>
              </a:rPr>
              <a:t>tả</a:t>
            </a:r>
            <a:r>
              <a:rPr lang="en-US" sz="2800" b="1" dirty="0" smtClean="0">
                <a:solidFill>
                  <a:srgbClr val="002060"/>
                </a:solidFill>
                <a:latin typeface="HP001 4 hàng" panose="020B0603050302020204" pitchFamily="34" charset="0"/>
                <a:cs typeface="Times New Roman" pitchFamily="18" charset="0"/>
              </a:rPr>
              <a:t>( </a:t>
            </a:r>
            <a:r>
              <a:rPr lang="en-US" sz="2800" b="1" dirty="0" err="1" smtClean="0">
                <a:solidFill>
                  <a:srgbClr val="002060"/>
                </a:solidFill>
                <a:latin typeface="HP001 4 hàng" panose="020B0603050302020204" pitchFamily="34" charset="0"/>
                <a:cs typeface="Times New Roman" pitchFamily="18" charset="0"/>
              </a:rPr>
              <a:t>Nghe</a:t>
            </a:r>
            <a:r>
              <a:rPr lang="en-US" sz="2800" b="1" dirty="0" smtClean="0">
                <a:solidFill>
                  <a:srgbClr val="002060"/>
                </a:solidFill>
                <a:latin typeface="HP001 4 hàng" panose="020B0603050302020204" pitchFamily="34" charset="0"/>
                <a:cs typeface="Times New Roman" pitchFamily="18" charset="0"/>
              </a:rPr>
              <a:t> </a:t>
            </a:r>
            <a:r>
              <a:rPr lang="en-US" sz="2800" b="1" dirty="0" err="1" smtClean="0">
                <a:solidFill>
                  <a:srgbClr val="002060"/>
                </a:solidFill>
                <a:latin typeface="HP001 4 hàng" panose="020B0603050302020204" pitchFamily="34" charset="0"/>
                <a:cs typeface="Times New Roman" pitchFamily="18" charset="0"/>
              </a:rPr>
              <a:t>viết</a:t>
            </a:r>
            <a:r>
              <a:rPr lang="en-US" sz="2800" b="1" dirty="0" smtClean="0">
                <a:solidFill>
                  <a:srgbClr val="002060"/>
                </a:solidFill>
                <a:latin typeface="HP001 4 hàng" panose="020B0603050302020204" pitchFamily="34" charset="0"/>
                <a:cs typeface="Times New Roman" pitchFamily="18" charset="0"/>
              </a:rPr>
              <a:t>)</a:t>
            </a:r>
            <a:endParaRPr lang="en-US" sz="2800" b="1" dirty="0">
              <a:solidFill>
                <a:srgbClr val="002060"/>
              </a:solidFill>
              <a:latin typeface="HP001 4 hàng" panose="020B0603050302020204" pitchFamily="34" charset="0"/>
              <a:cs typeface="Times New Roman" pitchFamily="18" charset="0"/>
            </a:endParaRPr>
          </a:p>
        </p:txBody>
      </p:sp>
      <p:sp>
        <p:nvSpPr>
          <p:cNvPr id="4104" name="Text Box 13"/>
          <p:cNvSpPr txBox="1">
            <a:spLocks noChangeArrowheads="1"/>
          </p:cNvSpPr>
          <p:nvPr/>
        </p:nvSpPr>
        <p:spPr bwMode="auto">
          <a:xfrm>
            <a:off x="0" y="0"/>
            <a:ext cx="91440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4800">
                <a:solidFill>
                  <a:srgbClr val="0000FF"/>
                </a:solidFill>
                <a:latin typeface=".VnTime" pitchFamily="34" charset="0"/>
              </a:defRPr>
            </a:lvl1pPr>
            <a:lvl2pPr marL="742950" indent="-285750" eaLnBrk="0" hangingPunct="0">
              <a:defRPr sz="4800">
                <a:solidFill>
                  <a:srgbClr val="0000FF"/>
                </a:solidFill>
                <a:latin typeface=".VnTime" pitchFamily="34" charset="0"/>
              </a:defRPr>
            </a:lvl2pPr>
            <a:lvl3pPr marL="1143000" indent="-228600" eaLnBrk="0" hangingPunct="0">
              <a:defRPr sz="4800">
                <a:solidFill>
                  <a:srgbClr val="0000FF"/>
                </a:solidFill>
                <a:latin typeface=".VnTime" pitchFamily="34" charset="0"/>
              </a:defRPr>
            </a:lvl3pPr>
            <a:lvl4pPr marL="1600200" indent="-228600" eaLnBrk="0" hangingPunct="0">
              <a:defRPr sz="4800">
                <a:solidFill>
                  <a:srgbClr val="0000FF"/>
                </a:solidFill>
                <a:latin typeface=".VnTime" pitchFamily="34" charset="0"/>
              </a:defRPr>
            </a:lvl4pPr>
            <a:lvl5pPr marL="2057400" indent="-228600" eaLnBrk="0" hangingPunct="0">
              <a:defRPr sz="4800">
                <a:solidFill>
                  <a:srgbClr val="0000FF"/>
                </a:solidFill>
                <a:latin typeface=".VnTime" pitchFamily="34" charset="0"/>
              </a:defRPr>
            </a:lvl5pPr>
            <a:lvl6pPr marL="2514600" indent="-228600" eaLnBrk="0" fontAlgn="base" hangingPunct="0">
              <a:spcBef>
                <a:spcPct val="0"/>
              </a:spcBef>
              <a:spcAft>
                <a:spcPct val="0"/>
              </a:spcAft>
              <a:defRPr sz="4800">
                <a:solidFill>
                  <a:srgbClr val="0000FF"/>
                </a:solidFill>
                <a:latin typeface=".VnTime" pitchFamily="34" charset="0"/>
              </a:defRPr>
            </a:lvl6pPr>
            <a:lvl7pPr marL="2971800" indent="-228600" eaLnBrk="0" fontAlgn="base" hangingPunct="0">
              <a:spcBef>
                <a:spcPct val="0"/>
              </a:spcBef>
              <a:spcAft>
                <a:spcPct val="0"/>
              </a:spcAft>
              <a:defRPr sz="4800">
                <a:solidFill>
                  <a:srgbClr val="0000FF"/>
                </a:solidFill>
                <a:latin typeface=".VnTime" pitchFamily="34" charset="0"/>
              </a:defRPr>
            </a:lvl7pPr>
            <a:lvl8pPr marL="3429000" indent="-228600" eaLnBrk="0" fontAlgn="base" hangingPunct="0">
              <a:spcBef>
                <a:spcPct val="0"/>
              </a:spcBef>
              <a:spcAft>
                <a:spcPct val="0"/>
              </a:spcAft>
              <a:defRPr sz="4800">
                <a:solidFill>
                  <a:srgbClr val="0000FF"/>
                </a:solidFill>
                <a:latin typeface=".VnTime" pitchFamily="34" charset="0"/>
              </a:defRPr>
            </a:lvl8pPr>
            <a:lvl9pPr marL="3886200" indent="-228600" eaLnBrk="0" fontAlgn="base" hangingPunct="0">
              <a:spcBef>
                <a:spcPct val="0"/>
              </a:spcBef>
              <a:spcAft>
                <a:spcPct val="0"/>
              </a:spcAft>
              <a:defRPr sz="4800">
                <a:solidFill>
                  <a:srgbClr val="0000FF"/>
                </a:solidFill>
                <a:latin typeface=".VnTime" pitchFamily="34" charset="0"/>
              </a:defRPr>
            </a:lvl9pPr>
          </a:lstStyle>
          <a:p>
            <a:pPr algn="ctr" eaLnBrk="1" hangingPunct="1">
              <a:spcBef>
                <a:spcPct val="50000"/>
              </a:spcBef>
            </a:pPr>
            <a:r>
              <a:rPr lang="en-US" sz="2800" b="1" dirty="0" err="1">
                <a:latin typeface="HP001 4 hàng" panose="020B0603050302020204" pitchFamily="34" charset="0"/>
                <a:cs typeface="Times New Roman" pitchFamily="18" charset="0"/>
              </a:rPr>
              <a:t>Thứ</a:t>
            </a:r>
            <a:r>
              <a:rPr lang="en-US" sz="2800" b="1" dirty="0">
                <a:latin typeface="HP001 4 hàng" panose="020B0603050302020204" pitchFamily="34" charset="0"/>
                <a:cs typeface="Times New Roman" pitchFamily="18" charset="0"/>
              </a:rPr>
              <a:t> </a:t>
            </a:r>
            <a:r>
              <a:rPr lang="en-US" sz="2800" b="1" dirty="0" err="1">
                <a:latin typeface="HP001 4 hàng" panose="020B0603050302020204" pitchFamily="34" charset="0"/>
                <a:cs typeface="Times New Roman" pitchFamily="18" charset="0"/>
              </a:rPr>
              <a:t>ba</a:t>
            </a:r>
            <a:r>
              <a:rPr lang="en-US" sz="2800" b="1" dirty="0">
                <a:latin typeface="HP001 4 hàng" panose="020B0603050302020204" pitchFamily="34" charset="0"/>
                <a:cs typeface="Times New Roman" pitchFamily="18" charset="0"/>
              </a:rPr>
              <a:t> </a:t>
            </a:r>
            <a:r>
              <a:rPr lang="en-US" sz="2800" b="1" dirty="0" err="1">
                <a:latin typeface="HP001 4 hàng" panose="020B0603050302020204" pitchFamily="34" charset="0"/>
                <a:cs typeface="Times New Roman" pitchFamily="18" charset="0"/>
              </a:rPr>
              <a:t>ngày</a:t>
            </a:r>
            <a:r>
              <a:rPr lang="en-US" sz="2800" b="1" dirty="0">
                <a:latin typeface="HP001 4 hàng" panose="020B0603050302020204" pitchFamily="34" charset="0"/>
                <a:cs typeface="Times New Roman" pitchFamily="18" charset="0"/>
              </a:rPr>
              <a:t> </a:t>
            </a:r>
            <a:r>
              <a:rPr lang="en-US" sz="2800" b="1" dirty="0" smtClean="0">
                <a:latin typeface="HP001 4 hàng" panose="020B0603050302020204" pitchFamily="34" charset="0"/>
                <a:cs typeface="Times New Roman" pitchFamily="18" charset="0"/>
              </a:rPr>
              <a:t>19 </a:t>
            </a:r>
            <a:r>
              <a:rPr lang="en-US" sz="2800" b="1" dirty="0" err="1">
                <a:latin typeface="HP001 4 hàng" panose="020B0603050302020204" pitchFamily="34" charset="0"/>
                <a:cs typeface="Times New Roman" pitchFamily="18" charset="0"/>
              </a:rPr>
              <a:t>tháng</a:t>
            </a:r>
            <a:r>
              <a:rPr lang="en-US" sz="2800" b="1" dirty="0">
                <a:latin typeface="HP001 4 hàng" panose="020B0603050302020204" pitchFamily="34" charset="0"/>
                <a:cs typeface="Times New Roman" pitchFamily="18" charset="0"/>
              </a:rPr>
              <a:t> </a:t>
            </a:r>
            <a:r>
              <a:rPr lang="vi-VN" sz="2800" b="1" dirty="0">
                <a:latin typeface="HP001 4 hàng" panose="020B0603050302020204" pitchFamily="34" charset="0"/>
                <a:cs typeface="Times New Roman" pitchFamily="18" charset="0"/>
              </a:rPr>
              <a:t>10</a:t>
            </a:r>
            <a:r>
              <a:rPr lang="en-US" sz="2800" b="1" dirty="0">
                <a:latin typeface="HP001 4 hàng" panose="020B0603050302020204" pitchFamily="34" charset="0"/>
                <a:cs typeface="Times New Roman" pitchFamily="18" charset="0"/>
              </a:rPr>
              <a:t> </a:t>
            </a:r>
            <a:r>
              <a:rPr lang="en-US" sz="2800" b="1" dirty="0" err="1">
                <a:latin typeface="HP001 4 hàng" panose="020B0603050302020204" pitchFamily="34" charset="0"/>
                <a:cs typeface="Times New Roman" pitchFamily="18" charset="0"/>
              </a:rPr>
              <a:t>năm</a:t>
            </a:r>
            <a:r>
              <a:rPr lang="en-US" sz="2800" b="1" dirty="0">
                <a:latin typeface="HP001 4 hàng" panose="020B0603050302020204" pitchFamily="34" charset="0"/>
                <a:cs typeface="Times New Roman" pitchFamily="18" charset="0"/>
              </a:rPr>
              <a:t> 2021</a:t>
            </a:r>
          </a:p>
        </p:txBody>
      </p:sp>
    </p:spTree>
    <p:extLst>
      <p:ext uri="{BB962C8B-B14F-4D97-AF65-F5344CB8AC3E}">
        <p14:creationId xmlns:p14="http://schemas.microsoft.com/office/powerpoint/2010/main" val="3219561896"/>
      </p:ext>
    </p:extLst>
  </p:cSld>
  <p:clrMapOvr>
    <a:masterClrMapping/>
  </p:clrMapOvr>
  <mc:AlternateContent xmlns:mc="http://schemas.openxmlformats.org/markup-compatibility/2006">
    <mc:Choice xmlns:p14="http://schemas.microsoft.com/office/powerpoint/2010/main" Requires="p14">
      <p:transition spd="slow" p14:dur="1500">
        <p:split orient="vert"/>
      </p:transition>
    </mc:Choice>
    <mc:Fallback>
      <p:transition spd="slow">
        <p:split orient="ver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5"/>
          <p:cNvSpPr>
            <a:spLocks noChangeArrowheads="1"/>
          </p:cNvSpPr>
          <p:nvPr/>
        </p:nvSpPr>
        <p:spPr bwMode="auto">
          <a:xfrm>
            <a:off x="256308" y="914399"/>
            <a:ext cx="9078913" cy="1077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endParaRPr lang="en-US" sz="3200" b="1" dirty="0">
              <a:solidFill>
                <a:srgbClr val="FF6600"/>
              </a:solidFill>
              <a:latin typeface="Times New Roman" pitchFamily="18" charset="0"/>
              <a:cs typeface="Times New Roman" pitchFamily="18" charset="0"/>
            </a:endParaRPr>
          </a:p>
          <a:p>
            <a:pPr algn="ctr"/>
            <a:r>
              <a:rPr lang="en-US" sz="3200" b="1" dirty="0" smtClean="0">
                <a:solidFill>
                  <a:srgbClr val="006600"/>
                </a:solidFill>
                <a:latin typeface="HP001 4 hàng" panose="020B0603050302020204" pitchFamily="34" charset="0"/>
                <a:cs typeface="Times New Roman" pitchFamily="18" charset="0"/>
              </a:rPr>
              <a:t>2) </a:t>
            </a:r>
            <a:r>
              <a:rPr lang="en-US" sz="3200" b="1" dirty="0">
                <a:solidFill>
                  <a:srgbClr val="006600"/>
                </a:solidFill>
                <a:latin typeface="HP001 4 hàng" panose="020B0603050302020204" pitchFamily="34" charset="0"/>
                <a:cs typeface="Times New Roman" pitchFamily="18" charset="0"/>
              </a:rPr>
              <a:t>a) </a:t>
            </a:r>
            <a:r>
              <a:rPr lang="en-US" sz="3200" b="1" dirty="0" err="1">
                <a:solidFill>
                  <a:srgbClr val="006600"/>
                </a:solidFill>
                <a:latin typeface="HP001 4 hàng" panose="020B0603050302020204" pitchFamily="34" charset="0"/>
                <a:cs typeface="Times New Roman" pitchFamily="18" charset="0"/>
              </a:rPr>
              <a:t>Điền</a:t>
            </a:r>
            <a:r>
              <a:rPr lang="en-US" sz="3200" b="1" dirty="0">
                <a:solidFill>
                  <a:srgbClr val="006600"/>
                </a:solidFill>
                <a:latin typeface="HP001 4 hàng" panose="020B0603050302020204" pitchFamily="34" charset="0"/>
                <a:cs typeface="Times New Roman" pitchFamily="18" charset="0"/>
              </a:rPr>
              <a:t> </a:t>
            </a:r>
            <a:r>
              <a:rPr lang="en-US" sz="3200" b="1" dirty="0" err="1" smtClean="0">
                <a:solidFill>
                  <a:srgbClr val="006600"/>
                </a:solidFill>
                <a:latin typeface="HP001 4 hàng" panose="020B0603050302020204" pitchFamily="34" charset="0"/>
                <a:cs typeface="Times New Roman" pitchFamily="18" charset="0"/>
              </a:rPr>
              <a:t>vào</a:t>
            </a:r>
            <a:r>
              <a:rPr lang="en-US" sz="3200" b="1" dirty="0" smtClean="0">
                <a:solidFill>
                  <a:srgbClr val="006600"/>
                </a:solidFill>
                <a:latin typeface="HP001 4 hàng" panose="020B0603050302020204" pitchFamily="34" charset="0"/>
                <a:cs typeface="Times New Roman" pitchFamily="18" charset="0"/>
              </a:rPr>
              <a:t> </a:t>
            </a:r>
            <a:r>
              <a:rPr lang="en-US" sz="3200" b="1" dirty="0" err="1">
                <a:solidFill>
                  <a:srgbClr val="006600"/>
                </a:solidFill>
                <a:latin typeface="HP001 4 hàng" panose="020B0603050302020204" pitchFamily="34" charset="0"/>
                <a:cs typeface="Times New Roman" pitchFamily="18" charset="0"/>
              </a:rPr>
              <a:t>chỗ</a:t>
            </a:r>
            <a:r>
              <a:rPr lang="en-US" sz="3200" b="1" dirty="0">
                <a:solidFill>
                  <a:srgbClr val="006600"/>
                </a:solidFill>
                <a:latin typeface="HP001 4 hàng" panose="020B0603050302020204" pitchFamily="34" charset="0"/>
                <a:cs typeface="Times New Roman" pitchFamily="18" charset="0"/>
              </a:rPr>
              <a:t> </a:t>
            </a:r>
            <a:r>
              <a:rPr lang="en-US" sz="3200" b="1" dirty="0" err="1" smtClean="0">
                <a:solidFill>
                  <a:srgbClr val="006600"/>
                </a:solidFill>
                <a:latin typeface="HP001 4 hàng" panose="020B0603050302020204" pitchFamily="34" charset="0"/>
                <a:cs typeface="Times New Roman" pitchFamily="18" charset="0"/>
              </a:rPr>
              <a:t>trống</a:t>
            </a:r>
            <a:r>
              <a:rPr lang="en-US" sz="3200" b="1" dirty="0" smtClean="0">
                <a:solidFill>
                  <a:srgbClr val="006600"/>
                </a:solidFill>
                <a:latin typeface="HP001 4 hàng" panose="020B0603050302020204" pitchFamily="34" charset="0"/>
                <a:cs typeface="Times New Roman" pitchFamily="18" charset="0"/>
              </a:rPr>
              <a:t> d hay r </a:t>
            </a:r>
            <a:r>
              <a:rPr lang="en-US" sz="3200" b="1" dirty="0">
                <a:solidFill>
                  <a:srgbClr val="006600"/>
                </a:solidFill>
                <a:latin typeface="HP001 4 hàng" panose="020B0603050302020204" pitchFamily="34" charset="0"/>
                <a:cs typeface="Times New Roman" pitchFamily="18" charset="0"/>
              </a:rPr>
              <a:t>?</a:t>
            </a:r>
            <a:r>
              <a:rPr lang="en-US" sz="3200" b="1" dirty="0" smtClean="0">
                <a:solidFill>
                  <a:srgbClr val="006600"/>
                </a:solidFill>
                <a:latin typeface="HP001 4 hàng" panose="020B0603050302020204" pitchFamily="34" charset="0"/>
                <a:cs typeface="Times New Roman" pitchFamily="18" charset="0"/>
              </a:rPr>
              <a:t> </a:t>
            </a:r>
            <a:r>
              <a:rPr lang="en-US" sz="3200" b="1" dirty="0" err="1">
                <a:solidFill>
                  <a:srgbClr val="006600"/>
                </a:solidFill>
                <a:latin typeface="HP001 4 hàng" panose="020B0603050302020204" pitchFamily="34" charset="0"/>
                <a:cs typeface="Times New Roman" pitchFamily="18" charset="0"/>
              </a:rPr>
              <a:t>giải</a:t>
            </a:r>
            <a:r>
              <a:rPr lang="en-US" sz="3200" b="1" dirty="0">
                <a:solidFill>
                  <a:srgbClr val="006600"/>
                </a:solidFill>
                <a:latin typeface="HP001 4 hàng" panose="020B0603050302020204" pitchFamily="34" charset="0"/>
                <a:cs typeface="Times New Roman" pitchFamily="18" charset="0"/>
              </a:rPr>
              <a:t> </a:t>
            </a:r>
            <a:r>
              <a:rPr lang="en-US" sz="3200" b="1" dirty="0" err="1">
                <a:solidFill>
                  <a:srgbClr val="006600"/>
                </a:solidFill>
                <a:latin typeface="HP001 4 hàng" panose="020B0603050302020204" pitchFamily="34" charset="0"/>
                <a:cs typeface="Times New Roman" pitchFamily="18" charset="0"/>
              </a:rPr>
              <a:t>câu</a:t>
            </a:r>
            <a:r>
              <a:rPr lang="en-US" sz="3200" b="1" dirty="0">
                <a:solidFill>
                  <a:srgbClr val="006600"/>
                </a:solidFill>
                <a:latin typeface="HP001 4 hàng" panose="020B0603050302020204" pitchFamily="34" charset="0"/>
                <a:cs typeface="Times New Roman" pitchFamily="18" charset="0"/>
              </a:rPr>
              <a:t> </a:t>
            </a:r>
            <a:r>
              <a:rPr lang="en-US" sz="3200" b="1" dirty="0" err="1">
                <a:solidFill>
                  <a:srgbClr val="006600"/>
                </a:solidFill>
                <a:latin typeface="HP001 4 hàng" panose="020B0603050302020204" pitchFamily="34" charset="0"/>
                <a:cs typeface="Times New Roman" pitchFamily="18" charset="0"/>
              </a:rPr>
              <a:t>đố</a:t>
            </a:r>
            <a:r>
              <a:rPr lang="en-US" sz="3200" b="1" dirty="0">
                <a:solidFill>
                  <a:srgbClr val="006600"/>
                </a:solidFill>
                <a:latin typeface="HP001 4 hàng" panose="020B0603050302020204" pitchFamily="34" charset="0"/>
                <a:cs typeface="Times New Roman" pitchFamily="18" charset="0"/>
              </a:rPr>
              <a:t>.</a:t>
            </a:r>
          </a:p>
        </p:txBody>
      </p:sp>
      <p:sp>
        <p:nvSpPr>
          <p:cNvPr id="8195" name="Rectangle 1"/>
          <p:cNvSpPr>
            <a:spLocks noChangeArrowheads="1"/>
          </p:cNvSpPr>
          <p:nvPr/>
        </p:nvSpPr>
        <p:spPr bwMode="auto">
          <a:xfrm>
            <a:off x="264099" y="1994984"/>
            <a:ext cx="8839200"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3600" b="1" dirty="0" err="1">
                <a:solidFill>
                  <a:srgbClr val="0070C0"/>
                </a:solidFill>
                <a:latin typeface="HP001 4 hàng" panose="020B0603050302020204" pitchFamily="34" charset="0"/>
                <a:cs typeface="Times New Roman" pitchFamily="18" charset="0"/>
              </a:rPr>
              <a:t>Hòn</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gì</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bằng</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đất</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nặn</a:t>
            </a:r>
            <a:r>
              <a:rPr lang="en-US" sz="3600" b="1" dirty="0">
                <a:solidFill>
                  <a:srgbClr val="0070C0"/>
                </a:solidFill>
                <a:latin typeface="HP001 4 hàng" panose="020B0603050302020204" pitchFamily="34" charset="0"/>
                <a:cs typeface="Times New Roman" pitchFamily="18" charset="0"/>
              </a:rPr>
              <a:t> </a:t>
            </a:r>
            <a:r>
              <a:rPr lang="en-US" sz="3600" b="1" dirty="0" smtClean="0">
                <a:solidFill>
                  <a:srgbClr val="0070C0"/>
                </a:solidFill>
                <a:latin typeface="HP001 4 hàng" panose="020B0603050302020204" pitchFamily="34" charset="0"/>
                <a:cs typeface="Times New Roman" pitchFamily="18" charset="0"/>
              </a:rPr>
              <a:t>..</a:t>
            </a:r>
            <a:r>
              <a:rPr lang="en-US" sz="3600" b="1" dirty="0" smtClean="0">
                <a:solidFill>
                  <a:srgbClr val="FF0000"/>
                </a:solidFill>
                <a:latin typeface="HP001 4 hàng" panose="020B0603050302020204" pitchFamily="34" charset="0"/>
                <a:cs typeface="Times New Roman" pitchFamily="18" charset="0"/>
              </a:rPr>
              <a:t>r </a:t>
            </a:r>
            <a:r>
              <a:rPr lang="en-US" sz="3600" b="1" dirty="0" smtClean="0">
                <a:solidFill>
                  <a:srgbClr val="0070C0"/>
                </a:solidFill>
                <a:latin typeface="HP001 4 hàng" panose="020B0603050302020204" pitchFamily="34" charset="0"/>
                <a:cs typeface="Times New Roman" pitchFamily="18" charset="0"/>
              </a:rPr>
              <a:t>a</a:t>
            </a:r>
            <a:endParaRPr lang="en-US" sz="3600" b="1" dirty="0">
              <a:solidFill>
                <a:srgbClr val="0070C0"/>
              </a:solidFill>
              <a:latin typeface="HP001 4 hàng" panose="020B0603050302020204" pitchFamily="34" charset="0"/>
              <a:cs typeface="Times New Roman" pitchFamily="18" charset="0"/>
            </a:endParaRPr>
          </a:p>
          <a:p>
            <a:pPr algn="ctr"/>
            <a:r>
              <a:rPr lang="en-US" sz="3600" b="1" dirty="0" err="1">
                <a:solidFill>
                  <a:srgbClr val="0070C0"/>
                </a:solidFill>
                <a:latin typeface="HP001 4 hàng" panose="020B0603050302020204" pitchFamily="34" charset="0"/>
                <a:cs typeface="Times New Roman" pitchFamily="18" charset="0"/>
              </a:rPr>
              <a:t>Xếp</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vào</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lò</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lửa</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nung</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ba</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bốn</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ngày</a:t>
            </a:r>
            <a:r>
              <a:rPr lang="en-US" sz="3600" b="1" dirty="0">
                <a:solidFill>
                  <a:srgbClr val="0070C0"/>
                </a:solidFill>
                <a:latin typeface="HP001 4 hàng" panose="020B0603050302020204" pitchFamily="34" charset="0"/>
                <a:cs typeface="Times New Roman" pitchFamily="18" charset="0"/>
              </a:rPr>
              <a:t>,</a:t>
            </a:r>
          </a:p>
          <a:p>
            <a:pPr algn="ctr"/>
            <a:r>
              <a:rPr lang="en-US" sz="3600" b="1" dirty="0" err="1">
                <a:solidFill>
                  <a:srgbClr val="0070C0"/>
                </a:solidFill>
                <a:latin typeface="HP001 4 hàng" panose="020B0603050302020204" pitchFamily="34" charset="0"/>
                <a:cs typeface="Times New Roman" pitchFamily="18" charset="0"/>
              </a:rPr>
              <a:t>Khi</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ra</a:t>
            </a:r>
            <a:r>
              <a:rPr lang="en-US" sz="3600" b="1" dirty="0">
                <a:solidFill>
                  <a:srgbClr val="0070C0"/>
                </a:solidFill>
                <a:latin typeface="HP001 4 hàng" panose="020B0603050302020204" pitchFamily="34" charset="0"/>
                <a:cs typeface="Times New Roman" pitchFamily="18" charset="0"/>
              </a:rPr>
              <a:t>, …a </a:t>
            </a:r>
            <a:r>
              <a:rPr lang="en-US" sz="3600" b="1" dirty="0" err="1">
                <a:solidFill>
                  <a:srgbClr val="0070C0"/>
                </a:solidFill>
                <a:latin typeface="HP001 4 hàng" panose="020B0603050302020204" pitchFamily="34" charset="0"/>
                <a:cs typeface="Times New Roman" pitchFamily="18" charset="0"/>
              </a:rPr>
              <a:t>đỏ</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hây</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hây</a:t>
            </a:r>
            <a:endParaRPr lang="en-US" sz="3600" b="1" dirty="0">
              <a:solidFill>
                <a:srgbClr val="0070C0"/>
              </a:solidFill>
              <a:latin typeface="HP001 4 hàng" panose="020B0603050302020204" pitchFamily="34" charset="0"/>
              <a:cs typeface="Times New Roman" pitchFamily="18" charset="0"/>
            </a:endParaRPr>
          </a:p>
          <a:p>
            <a:pPr algn="ctr"/>
            <a:r>
              <a:rPr lang="en-US" sz="3600" b="1" dirty="0" err="1">
                <a:solidFill>
                  <a:srgbClr val="0070C0"/>
                </a:solidFill>
                <a:latin typeface="HP001 4 hàng" panose="020B0603050302020204" pitchFamily="34" charset="0"/>
                <a:cs typeface="Times New Roman" pitchFamily="18" charset="0"/>
              </a:rPr>
              <a:t>Thân</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hình</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vuông</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vắn</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đem</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xây</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cửa</a:t>
            </a: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nhà</a:t>
            </a:r>
            <a:r>
              <a:rPr lang="en-US" sz="3600" b="1" dirty="0">
                <a:solidFill>
                  <a:srgbClr val="0070C0"/>
                </a:solidFill>
                <a:latin typeface="HP001 4 hàng" panose="020B0603050302020204" pitchFamily="34" charset="0"/>
                <a:cs typeface="Times New Roman" pitchFamily="18" charset="0"/>
              </a:rPr>
              <a:t>.</a:t>
            </a:r>
          </a:p>
          <a:p>
            <a:pPr algn="ctr"/>
            <a:r>
              <a:rPr lang="en-US" sz="3600" b="1" dirty="0">
                <a:solidFill>
                  <a:srgbClr val="0070C0"/>
                </a:solidFill>
                <a:latin typeface="HP001 4 hàng" panose="020B0603050302020204" pitchFamily="34" charset="0"/>
                <a:cs typeface="Times New Roman" pitchFamily="18" charset="0"/>
              </a:rPr>
              <a:t>( </a:t>
            </a:r>
            <a:r>
              <a:rPr lang="en-US" sz="3600" b="1" dirty="0" err="1">
                <a:solidFill>
                  <a:srgbClr val="0070C0"/>
                </a:solidFill>
                <a:latin typeface="HP001 4 hàng" panose="020B0603050302020204" pitchFamily="34" charset="0"/>
                <a:cs typeface="Times New Roman" pitchFamily="18" charset="0"/>
              </a:rPr>
              <a:t>Là</a:t>
            </a:r>
            <a:r>
              <a:rPr lang="en-US" sz="3600" b="1" dirty="0">
                <a:solidFill>
                  <a:srgbClr val="0070C0"/>
                </a:solidFill>
                <a:latin typeface="HP001 4 hàng" panose="020B0603050302020204" pitchFamily="34" charset="0"/>
                <a:cs typeface="Times New Roman" pitchFamily="18" charset="0"/>
              </a:rPr>
              <a:t> ……………. )</a:t>
            </a:r>
          </a:p>
          <a:p>
            <a:pPr algn="ctr"/>
            <a:endParaRPr lang="en-US" sz="3600" b="1" dirty="0">
              <a:solidFill>
                <a:srgbClr val="FF6600"/>
              </a:solidFill>
              <a:latin typeface="Times New Roman" pitchFamily="18" charset="0"/>
              <a:cs typeface="Times New Roman" pitchFamily="18" charset="0"/>
            </a:endParaRPr>
          </a:p>
        </p:txBody>
      </p:sp>
      <p:sp>
        <p:nvSpPr>
          <p:cNvPr id="5" name="Rectangle 4"/>
          <p:cNvSpPr>
            <a:spLocks noChangeArrowheads="1"/>
          </p:cNvSpPr>
          <p:nvPr/>
        </p:nvSpPr>
        <p:spPr bwMode="auto">
          <a:xfrm>
            <a:off x="4002638" y="3084731"/>
            <a:ext cx="41389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sz="3600" b="1" dirty="0">
                <a:solidFill>
                  <a:srgbClr val="FF0000"/>
                </a:solidFill>
                <a:latin typeface="HP001 4 hàng" panose="020B0603050302020204" pitchFamily="34" charset="0"/>
                <a:cs typeface="Times New Roman" pitchFamily="18" charset="0"/>
              </a:rPr>
              <a:t>d</a:t>
            </a:r>
            <a:endParaRPr lang="en-US" sz="3600" dirty="0">
              <a:solidFill>
                <a:srgbClr val="FF0000"/>
              </a:solidFill>
              <a:latin typeface="HP001 4 hàng" panose="020B0603050302020204" pitchFamily="34" charset="0"/>
            </a:endParaRPr>
          </a:p>
        </p:txBody>
      </p:sp>
      <p:pic>
        <p:nvPicPr>
          <p:cNvPr id="8" name="Picture 22" descr="gach"/>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95765" y="5029200"/>
            <a:ext cx="3891035"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a:spLocks noChangeArrowheads="1"/>
          </p:cNvSpPr>
          <p:nvPr/>
        </p:nvSpPr>
        <p:spPr bwMode="auto">
          <a:xfrm>
            <a:off x="4209586" y="4140699"/>
            <a:ext cx="215315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lgn="ctr"/>
            <a:r>
              <a:rPr lang="en-US" sz="3600" b="1" dirty="0" err="1">
                <a:solidFill>
                  <a:srgbClr val="CC3300"/>
                </a:solidFill>
                <a:latin typeface="HP001 4 hàng" panose="020B0603050302020204" pitchFamily="34" charset="0"/>
                <a:cs typeface="Times New Roman" pitchFamily="18" charset="0"/>
              </a:rPr>
              <a:t>hòn</a:t>
            </a:r>
            <a:r>
              <a:rPr lang="en-US" sz="3600" b="1" dirty="0">
                <a:solidFill>
                  <a:srgbClr val="CC3300"/>
                </a:solidFill>
                <a:latin typeface="HP001 4 hàng" panose="020B0603050302020204" pitchFamily="34" charset="0"/>
                <a:cs typeface="Times New Roman" pitchFamily="18" charset="0"/>
              </a:rPr>
              <a:t> </a:t>
            </a:r>
            <a:r>
              <a:rPr lang="en-US" sz="3600" b="1" dirty="0" err="1">
                <a:solidFill>
                  <a:srgbClr val="CC3300"/>
                </a:solidFill>
                <a:latin typeface="HP001 4 hàng" panose="020B0603050302020204" pitchFamily="34" charset="0"/>
                <a:cs typeface="Times New Roman" pitchFamily="18" charset="0"/>
              </a:rPr>
              <a:t>gạch</a:t>
            </a:r>
            <a:r>
              <a:rPr lang="en-US" sz="3600" b="1" dirty="0">
                <a:solidFill>
                  <a:srgbClr val="CC3300"/>
                </a:solidFill>
                <a:latin typeface="HP001 4 hàng" panose="020B0603050302020204" pitchFamily="34" charset="0"/>
                <a:cs typeface="Times New Roman" pitchFamily="18" charset="0"/>
              </a:rPr>
              <a:t> </a:t>
            </a:r>
          </a:p>
        </p:txBody>
      </p:sp>
      <p:sp>
        <p:nvSpPr>
          <p:cNvPr id="2" name="TextBox 1"/>
          <p:cNvSpPr txBox="1"/>
          <p:nvPr/>
        </p:nvSpPr>
        <p:spPr>
          <a:xfrm>
            <a:off x="912885" y="406568"/>
            <a:ext cx="2842274" cy="707886"/>
          </a:xfrm>
          <a:prstGeom prst="rect">
            <a:avLst/>
          </a:prstGeom>
          <a:noFill/>
        </p:spPr>
        <p:txBody>
          <a:bodyPr wrap="square" rtlCol="0">
            <a:spAutoFit/>
          </a:bodyPr>
          <a:lstStyle/>
          <a:p>
            <a:r>
              <a:rPr lang="en-US" sz="4000" b="1" dirty="0" err="1" smtClean="0">
                <a:solidFill>
                  <a:srgbClr val="FF0000"/>
                </a:solidFill>
                <a:latin typeface="HP001 4 hàng" panose="020B0603050302020204" pitchFamily="34" charset="0"/>
              </a:rPr>
              <a:t>Bài</a:t>
            </a:r>
            <a:r>
              <a:rPr lang="en-US" sz="4000" b="1" dirty="0" smtClean="0">
                <a:solidFill>
                  <a:srgbClr val="FF0000"/>
                </a:solidFill>
                <a:latin typeface="HP001 4 hàng" panose="020B0603050302020204" pitchFamily="34" charset="0"/>
              </a:rPr>
              <a:t> </a:t>
            </a:r>
            <a:r>
              <a:rPr lang="en-US" sz="4000" b="1" dirty="0" err="1" smtClean="0">
                <a:solidFill>
                  <a:srgbClr val="FF0000"/>
                </a:solidFill>
                <a:latin typeface="HP001 4 hàng" panose="020B0603050302020204" pitchFamily="34" charset="0"/>
              </a:rPr>
              <a:t>tập</a:t>
            </a:r>
            <a:r>
              <a:rPr lang="en-US" sz="4000" b="1" dirty="0" smtClean="0">
                <a:solidFill>
                  <a:srgbClr val="FF0000"/>
                </a:solidFill>
                <a:latin typeface="HP001 4 hàng" panose="020B0603050302020204" pitchFamily="34" charset="0"/>
              </a:rPr>
              <a:t>:</a:t>
            </a:r>
            <a:endParaRPr lang="en-US" sz="4000" b="1" dirty="0">
              <a:solidFill>
                <a:srgbClr val="FF0000"/>
              </a:solidFill>
              <a:latin typeface="HP001 4 hàng" panose="020B0603050302020204" pitchFamily="34" charset="0"/>
            </a:endParaRPr>
          </a:p>
        </p:txBody>
      </p:sp>
    </p:spTree>
    <p:extLst>
      <p:ext uri="{BB962C8B-B14F-4D97-AF65-F5344CB8AC3E}">
        <p14:creationId xmlns:p14="http://schemas.microsoft.com/office/powerpoint/2010/main" val="3597095929"/>
      </p:ext>
    </p:extLst>
  </p:cSld>
  <p:clrMapOvr>
    <a:masterClrMapping/>
  </p:clrMapOvr>
  <p:transition spd="med">
    <p:push dir="d"/>
    <p:sndAc>
      <p:stSnd>
        <p:snd r:embed="rId3" name="chimes.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8" presetClass="entr" presetSubtype="16"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diamond(in)">
                                      <p:cBhvr>
                                        <p:cTn id="13"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2" descr="DSTARS-P"/>
          <p:cNvPicPr>
            <a:picLocks noChangeAspect="1" noChangeArrowheads="1" noCrop="1"/>
          </p:cNvPicPr>
          <p:nvPr/>
        </p:nvPicPr>
        <p:blipFill>
          <a:blip r:embed="rId2">
            <a:lum contrast="-6000"/>
            <a:extLst>
              <a:ext uri="{28A0092B-C50C-407E-A947-70E740481C1C}">
                <a14:useLocalDpi xmlns:a14="http://schemas.microsoft.com/office/drawing/2010/main" val="0"/>
              </a:ext>
            </a:extLst>
          </a:blip>
          <a:srcRect/>
          <a:stretch>
            <a:fillRect/>
          </a:stretch>
        </p:blipFill>
        <p:spPr bwMode="auto">
          <a:xfrm>
            <a:off x="1371600" y="4038600"/>
            <a:ext cx="1355725"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1" name="Picture 52" descr="DSTARS-P"/>
          <p:cNvPicPr>
            <a:picLocks noChangeAspect="1" noChangeArrowheads="1" noCrop="1"/>
          </p:cNvPicPr>
          <p:nvPr/>
        </p:nvPicPr>
        <p:blipFill>
          <a:blip r:embed="rId2">
            <a:lum contrast="-6000"/>
            <a:extLst>
              <a:ext uri="{28A0092B-C50C-407E-A947-70E740481C1C}">
                <a14:useLocalDpi xmlns:a14="http://schemas.microsoft.com/office/drawing/2010/main" val="0"/>
              </a:ext>
            </a:extLst>
          </a:blip>
          <a:srcRect/>
          <a:stretch>
            <a:fillRect/>
          </a:stretch>
        </p:blipFill>
        <p:spPr bwMode="auto">
          <a:xfrm>
            <a:off x="914400" y="-228600"/>
            <a:ext cx="1355725"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2" name="Picture 52" descr="DSTARS-P"/>
          <p:cNvPicPr>
            <a:picLocks noChangeAspect="1" noChangeArrowheads="1" noCrop="1"/>
          </p:cNvPicPr>
          <p:nvPr/>
        </p:nvPicPr>
        <p:blipFill>
          <a:blip r:embed="rId2">
            <a:lum contrast="-6000"/>
            <a:extLst>
              <a:ext uri="{28A0092B-C50C-407E-A947-70E740481C1C}">
                <a14:useLocalDpi xmlns:a14="http://schemas.microsoft.com/office/drawing/2010/main" val="0"/>
              </a:ext>
            </a:extLst>
          </a:blip>
          <a:srcRect/>
          <a:stretch>
            <a:fillRect/>
          </a:stretch>
        </p:blipFill>
        <p:spPr bwMode="auto">
          <a:xfrm>
            <a:off x="6800850" y="228600"/>
            <a:ext cx="1355725"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3" name="Picture 52" descr="DSTARS-P"/>
          <p:cNvPicPr>
            <a:picLocks noChangeAspect="1" noChangeArrowheads="1" noCrop="1"/>
          </p:cNvPicPr>
          <p:nvPr/>
        </p:nvPicPr>
        <p:blipFill>
          <a:blip r:embed="rId2">
            <a:lum contrast="-6000"/>
            <a:extLst>
              <a:ext uri="{28A0092B-C50C-407E-A947-70E740481C1C}">
                <a14:useLocalDpi xmlns:a14="http://schemas.microsoft.com/office/drawing/2010/main" val="0"/>
              </a:ext>
            </a:extLst>
          </a:blip>
          <a:srcRect/>
          <a:stretch>
            <a:fillRect/>
          </a:stretch>
        </p:blipFill>
        <p:spPr bwMode="auto">
          <a:xfrm>
            <a:off x="1943100" y="4724400"/>
            <a:ext cx="1355725"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4" name="Picture 52" descr="DSTARS-P"/>
          <p:cNvPicPr>
            <a:picLocks noChangeAspect="1" noChangeArrowheads="1" noCrop="1"/>
          </p:cNvPicPr>
          <p:nvPr/>
        </p:nvPicPr>
        <p:blipFill>
          <a:blip r:embed="rId2">
            <a:lum contrast="-6000"/>
            <a:extLst>
              <a:ext uri="{28A0092B-C50C-407E-A947-70E740481C1C}">
                <a14:useLocalDpi xmlns:a14="http://schemas.microsoft.com/office/drawing/2010/main" val="0"/>
              </a:ext>
            </a:extLst>
          </a:blip>
          <a:srcRect/>
          <a:stretch>
            <a:fillRect/>
          </a:stretch>
        </p:blipFill>
        <p:spPr bwMode="auto">
          <a:xfrm>
            <a:off x="3486150" y="0"/>
            <a:ext cx="1355725"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52" descr="DSTARS-P"/>
          <p:cNvPicPr>
            <a:picLocks noChangeAspect="1" noChangeArrowheads="1" noCrop="1"/>
          </p:cNvPicPr>
          <p:nvPr/>
        </p:nvPicPr>
        <p:blipFill>
          <a:blip r:embed="rId2">
            <a:lum contrast="-6000"/>
            <a:extLst>
              <a:ext uri="{28A0092B-C50C-407E-A947-70E740481C1C}">
                <a14:useLocalDpi xmlns:a14="http://schemas.microsoft.com/office/drawing/2010/main" val="0"/>
              </a:ext>
            </a:extLst>
          </a:blip>
          <a:srcRect/>
          <a:stretch>
            <a:fillRect/>
          </a:stretch>
        </p:blipFill>
        <p:spPr bwMode="auto">
          <a:xfrm>
            <a:off x="6858000" y="5334000"/>
            <a:ext cx="1355725" cy="1827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83" name="WordArt 11"/>
          <p:cNvSpPr>
            <a:spLocks noChangeArrowheads="1" noChangeShapeType="1" noTextEdit="1"/>
          </p:cNvSpPr>
          <p:nvPr/>
        </p:nvSpPr>
        <p:spPr bwMode="auto">
          <a:xfrm>
            <a:off x="457200" y="2895600"/>
            <a:ext cx="8305800" cy="1524000"/>
          </a:xfrm>
          <a:prstGeom prst="rect">
            <a:avLst/>
          </a:prstGeom>
        </p:spPr>
        <p:txBody>
          <a:bodyPr wrap="none" fromWordArt="1">
            <a:prstTxWarp prst="textPlain">
              <a:avLst>
                <a:gd name="adj" fmla="val 50000"/>
              </a:avLst>
            </a:prstTxWarp>
          </a:bodyPr>
          <a:lstStyle/>
          <a:p>
            <a:r>
              <a:rPr lang="vi-VN" sz="6600" b="1" i="1" kern="10">
                <a:ln w="9525">
                  <a:solidFill>
                    <a:srgbClr val="FF0000"/>
                  </a:solidFill>
                  <a:round/>
                  <a:headEnd/>
                  <a:tailEnd/>
                </a:ln>
                <a:solidFill>
                  <a:srgbClr val="FF0066"/>
                </a:solidFill>
                <a:effectLst>
                  <a:outerShdw dist="107763" dir="13500000" algn="ctr" rotWithShape="0">
                    <a:srgbClr val="808080">
                      <a:alpha val="50000"/>
                    </a:srgbClr>
                  </a:outerShdw>
                </a:effectLst>
                <a:latin typeface="Times New Roman"/>
                <a:cs typeface="Times New Roman"/>
              </a:rPr>
              <a:t>Chúc các em chăm ngoan học giỏi!</a:t>
            </a:r>
            <a:endParaRPr lang="en-US" sz="6600" b="1" i="1" kern="10">
              <a:ln w="9525">
                <a:solidFill>
                  <a:srgbClr val="FF0000"/>
                </a:solidFill>
                <a:round/>
                <a:headEnd/>
                <a:tailEnd/>
              </a:ln>
              <a:solidFill>
                <a:srgbClr val="FF0066"/>
              </a:solidFill>
              <a:effectLst>
                <a:outerShdw dist="107763" dir="13500000" algn="ctr" rotWithShape="0">
                  <a:srgbClr val="808080">
                    <a:alpha val="50000"/>
                  </a:srgbClr>
                </a:outerShdw>
              </a:effectLst>
              <a:latin typeface="Times New Roman"/>
              <a:cs typeface="Times New Roman"/>
            </a:endParaRPr>
          </a:p>
        </p:txBody>
      </p:sp>
    </p:spTree>
    <p:extLst>
      <p:ext uri="{BB962C8B-B14F-4D97-AF65-F5344CB8AC3E}">
        <p14:creationId xmlns:p14="http://schemas.microsoft.com/office/powerpoint/2010/main" val="236404447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79883"/>
                                        </p:tgtEl>
                                        <p:attrNameLst>
                                          <p:attrName>style.visibility</p:attrName>
                                        </p:attrNameLst>
                                      </p:cBhvr>
                                      <p:to>
                                        <p:strVal val="visible"/>
                                      </p:to>
                                    </p:set>
                                    <p:anim calcmode="lin" valueType="num">
                                      <p:cBhvr>
                                        <p:cTn id="7" dur="500" fill="hold"/>
                                        <p:tgtEl>
                                          <p:spTgt spid="79883"/>
                                        </p:tgtEl>
                                        <p:attrNameLst>
                                          <p:attrName>ppt_w</p:attrName>
                                        </p:attrNameLst>
                                      </p:cBhvr>
                                      <p:tavLst>
                                        <p:tav tm="0">
                                          <p:val>
                                            <p:fltVal val="0"/>
                                          </p:val>
                                        </p:tav>
                                        <p:tav tm="100000">
                                          <p:val>
                                            <p:strVal val="#ppt_w"/>
                                          </p:val>
                                        </p:tav>
                                      </p:tavLst>
                                    </p:anim>
                                    <p:anim calcmode="lin" valueType="num">
                                      <p:cBhvr>
                                        <p:cTn id="8" dur="500" fill="hold"/>
                                        <p:tgtEl>
                                          <p:spTgt spid="79883"/>
                                        </p:tgtEl>
                                        <p:attrNameLst>
                                          <p:attrName>ppt_h</p:attrName>
                                        </p:attrNameLst>
                                      </p:cBhvr>
                                      <p:tavLst>
                                        <p:tav tm="0">
                                          <p:val>
                                            <p:fltVal val="0"/>
                                          </p:val>
                                        </p:tav>
                                        <p:tav tm="100000">
                                          <p:val>
                                            <p:strVal val="#ppt_h"/>
                                          </p:val>
                                        </p:tav>
                                      </p:tavLst>
                                    </p:anim>
                                    <p:animEffect transition="in" filter="fade">
                                      <p:cBhvr>
                                        <p:cTn id="9" dur="500"/>
                                        <p:tgtEl>
                                          <p:spTgt spid="79883"/>
                                        </p:tgtEl>
                                      </p:cBhvr>
                                    </p:animEffect>
                                  </p:childTnLst>
                                </p:cTn>
                              </p:par>
                            </p:childTnLst>
                          </p:cTn>
                        </p:par>
                        <p:par>
                          <p:cTn id="10" fill="hold" nodeType="afterGroup">
                            <p:stCondLst>
                              <p:cond delay="500"/>
                            </p:stCondLst>
                            <p:childTnLst>
                              <p:par>
                                <p:cTn id="11" presetID="22" presetClass="emph" presetSubtype="0" repeatCount="indefinite" fill="hold" grpId="1" nodeType="afterEffect">
                                  <p:stCondLst>
                                    <p:cond delay="0"/>
                                  </p:stCondLst>
                                  <p:endCondLst>
                                    <p:cond evt="onNext" delay="0">
                                      <p:tgtEl>
                                        <p:sldTgt/>
                                      </p:tgtEl>
                                    </p:cond>
                                  </p:endCondLst>
                                  <p:childTnLst>
                                    <p:animClr clrSpc="hsl" dir="cw">
                                      <p:cBhvr override="childStyle">
                                        <p:cTn id="12" dur="500" fill="hold"/>
                                        <p:tgtEl>
                                          <p:spTgt spid="79883"/>
                                        </p:tgtEl>
                                        <p:attrNameLst>
                                          <p:attrName>style.color</p:attrName>
                                        </p:attrNameLst>
                                      </p:cBhvr>
                                      <p:by>
                                        <p:hsl h="-7200000" s="0" l="0"/>
                                      </p:by>
                                    </p:animClr>
                                    <p:animClr clrSpc="hsl" dir="cw">
                                      <p:cBhvr>
                                        <p:cTn id="13" dur="500" fill="hold"/>
                                        <p:tgtEl>
                                          <p:spTgt spid="79883"/>
                                        </p:tgtEl>
                                        <p:attrNameLst>
                                          <p:attrName>fillcolor</p:attrName>
                                        </p:attrNameLst>
                                      </p:cBhvr>
                                      <p:by>
                                        <p:hsl h="-7200000" s="0" l="0"/>
                                      </p:by>
                                    </p:animClr>
                                    <p:animClr clrSpc="hsl" dir="cw">
                                      <p:cBhvr>
                                        <p:cTn id="14" dur="500" fill="hold"/>
                                        <p:tgtEl>
                                          <p:spTgt spid="79883"/>
                                        </p:tgtEl>
                                        <p:attrNameLst>
                                          <p:attrName>stroke.color</p:attrName>
                                        </p:attrNameLst>
                                      </p:cBhvr>
                                      <p:by>
                                        <p:hsl h="-7200000" s="0" l="0"/>
                                      </p:by>
                                    </p:animClr>
                                    <p:set>
                                      <p:cBhvr>
                                        <p:cTn id="15" dur="500" fill="hold"/>
                                        <p:tgtEl>
                                          <p:spTgt spid="79883"/>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883" grpId="0" animBg="1"/>
      <p:bldP spid="79883"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159</Words>
  <Application>Microsoft Office PowerPoint</Application>
  <PresentationFormat>On-screen Show (4:3)</PresentationFormat>
  <Paragraphs>38</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HP001 4 hàng</vt:lpstr>
      <vt:lpstr>Times New Roman</vt:lpstr>
      <vt:lpstr>Office Theme</vt:lpstr>
      <vt:lpstr>PowerPoint Presentation</vt:lpstr>
      <vt:lpstr>PowerPoint Presentation</vt:lpstr>
      <vt:lpstr>Hướng dẫn viết từ khó</vt:lpstr>
      <vt:lpstr>PowerPoint Presentation</vt:lpstr>
      <vt:lpstr>PowerPoint Presentation</vt:lpstr>
      <vt:lpstr>PowerPoint Presentation</vt:lpstr>
      <vt:lpstr>PowerPoint Presentation</vt:lpstr>
    </vt:vector>
  </TitlesOfParts>
  <Company>minhtuan6990@gmail.com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TRAN MINH TUAN</dc:creator>
  <cp:lastModifiedBy>Microsoft account</cp:lastModifiedBy>
  <cp:revision>6</cp:revision>
  <dcterms:created xsi:type="dcterms:W3CDTF">2021-10-15T06:49:09Z</dcterms:created>
  <dcterms:modified xsi:type="dcterms:W3CDTF">2021-12-21T04:03:21Z</dcterms:modified>
</cp:coreProperties>
</file>