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6" r:id="rId2"/>
    <p:sldId id="272" r:id="rId3"/>
    <p:sldId id="292" r:id="rId4"/>
    <p:sldId id="293" r:id="rId5"/>
    <p:sldId id="298" r:id="rId6"/>
    <p:sldId id="266" r:id="rId7"/>
    <p:sldId id="290" r:id="rId8"/>
    <p:sldId id="294" r:id="rId9"/>
    <p:sldId id="295" r:id="rId10"/>
    <p:sldId id="296" r:id="rId11"/>
    <p:sldId id="270" r:id="rId12"/>
    <p:sldId id="297" r:id="rId13"/>
    <p:sldId id="271" r:id="rId14"/>
    <p:sldId id="287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9553" y="1210485"/>
            <a:ext cx="2985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ñaù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deá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007" y="2831467"/>
            <a:ext cx="3201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225" y="4535577"/>
            <a:ext cx="2610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oâ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ñoû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1898072"/>
            <a:ext cx="6968837" cy="1551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60164"/>
            <a:ext cx="4447309" cy="759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050" y="3685824"/>
            <a:ext cx="4391990" cy="747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568" y="4563285"/>
            <a:ext cx="2282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ñaù</a:t>
            </a:r>
            <a:r>
              <a:rPr lang="en-US" sz="54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deá</a:t>
            </a:r>
            <a:endParaRPr lang="en-US" sz="54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623" y="4300045"/>
            <a:ext cx="2640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r>
              <a:rPr lang="en-US" sz="60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endParaRPr lang="en-US" sz="60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2900" y="4272331"/>
            <a:ext cx="2069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oâ</a:t>
            </a:r>
            <a:r>
              <a:rPr lang="en-US" sz="54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ñoû</a:t>
            </a:r>
            <a:endParaRPr lang="en-US" sz="54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7305" y="817229"/>
            <a:ext cx="568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00" b="1" dirty="0" smtClean="0">
                <a:solidFill>
                  <a:srgbClr val="FF0000"/>
                </a:solidFill>
                <a:latin typeface="VNI-Avo" pitchFamily="2" charset="0"/>
              </a:rPr>
              <a:t> 8: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D –d, Ñ -ñ 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2305" y="140865"/>
            <a:ext cx="680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Thöù</a:t>
            </a:r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tö</a:t>
            </a:r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ngaøy</a:t>
            </a:r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 13 </a:t>
            </a:r>
            <a:r>
              <a:rPr lang="en-US" sz="2400" b="1" dirty="0" err="1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thaùng</a:t>
            </a:r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 10 </a:t>
            </a:r>
            <a:r>
              <a:rPr lang="en-US" sz="2400" b="1" dirty="0" err="1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naêm</a:t>
            </a:r>
            <a:r>
              <a:rPr lang="en-US" sz="2400" b="1" dirty="0" smtClean="0">
                <a:solidFill>
                  <a:srgbClr val="00B050"/>
                </a:solidFill>
                <a:latin typeface="VNI-Avo" pitchFamily="2" charset="0"/>
                <a:cs typeface="Arial" pitchFamily="34" charset="0"/>
              </a:rPr>
              <a:t> 2021</a:t>
            </a:r>
          </a:p>
          <a:p>
            <a:pPr algn="ctr"/>
            <a:r>
              <a:rPr lang="en-US" sz="2400" b="1" u="sng" dirty="0" err="1" smtClean="0">
                <a:latin typeface="VNI-Avo" pitchFamily="2" charset="0"/>
                <a:cs typeface="Arial" pitchFamily="34" charset="0"/>
              </a:rPr>
              <a:t>Tieáng</a:t>
            </a:r>
            <a:r>
              <a:rPr lang="en-US" sz="2400" b="1" u="sng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VNI-Avo" pitchFamily="2" charset="0"/>
                <a:cs typeface="Arial" pitchFamily="34" charset="0"/>
              </a:rPr>
              <a:t>Vieät</a:t>
            </a:r>
            <a:endParaRPr lang="en-US" sz="2400" b="1" u="sng" dirty="0">
              <a:latin typeface="VNI-Avo" pitchFamily="2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9332" y="5643940"/>
            <a:ext cx="4213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Beù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coù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oâ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VNI-Avo" pitchFamily="2" charset="0"/>
                <a:cs typeface="Arial" pitchFamily="34" charset="0"/>
              </a:rPr>
              <a:t>ñoû</a:t>
            </a:r>
            <a:r>
              <a:rPr lang="en-US" sz="5400" b="1" dirty="0" smtClean="0">
                <a:latin typeface="VNI-Avo" pitchFamily="2" charset="0"/>
                <a:cs typeface="Arial" pitchFamily="34" charset="0"/>
              </a:rPr>
              <a:t>.</a:t>
            </a:r>
            <a:endParaRPr lang="en-US" sz="5400" b="1" dirty="0">
              <a:latin typeface="VNI-Avo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p\Desktop\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764" y="307283"/>
            <a:ext cx="8298872" cy="639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xmlns="" id="{C7EF4CD4-F410-46F9-9211-1B50646CE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8348" y="36577"/>
            <a:ext cx="1059637" cy="70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2AF150-906C-4EA2-9370-5F2854008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30" y="33369"/>
            <a:ext cx="1506213" cy="8012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827526"/>
              </p:ext>
            </p:extLst>
          </p:nvPr>
        </p:nvGraphicFramePr>
        <p:xfrm>
          <a:off x="651164" y="1569453"/>
          <a:ext cx="3048547" cy="311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69"/>
                <a:gridCol w="1618078"/>
              </a:tblGrid>
              <a:tr h="1464692">
                <a:tc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rgbClr val="FF0000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VNI-Avo"/>
                        </a:rPr>
                        <a:t>e</a:t>
                      </a:r>
                      <a:endParaRPr lang="en-US" sz="7200" dirty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4638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err="1" smtClean="0">
                          <a:solidFill>
                            <a:srgbClr val="C00000"/>
                          </a:solidFill>
                          <a:latin typeface="VNI-Avo"/>
                        </a:rPr>
                        <a:t>d</a:t>
                      </a:r>
                      <a:r>
                        <a:rPr lang="en-US" sz="7200" b="1" dirty="0" err="1" smtClean="0">
                          <a:solidFill>
                            <a:schemeClr val="tx1"/>
                          </a:solidFill>
                          <a:latin typeface="VNI-Avo"/>
                        </a:rPr>
                        <a:t>eû</a:t>
                      </a:r>
                      <a:endParaRPr lang="en-US" sz="7200" b="1" dirty="0" smtClean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173736"/>
              </p:ext>
            </p:extLst>
          </p:nvPr>
        </p:nvGraphicFramePr>
        <p:xfrm>
          <a:off x="4483478" y="1556086"/>
          <a:ext cx="3104148" cy="309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074"/>
                <a:gridCol w="1552074"/>
              </a:tblGrid>
              <a:tr h="1549520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rgbClr val="FF0000"/>
                          </a:solidFill>
                          <a:latin typeface="VNI-Avo"/>
                        </a:rPr>
                        <a:t>ñ</a:t>
                      </a:r>
                      <a:endParaRPr lang="en-US" sz="7200" dirty="0">
                        <a:solidFill>
                          <a:srgbClr val="FF0000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>
                          <a:solidFill>
                            <a:schemeClr val="tx1"/>
                          </a:solidFill>
                          <a:latin typeface="VNI-Avo"/>
                        </a:rPr>
                        <a:t>a</a:t>
                      </a:r>
                      <a:endParaRPr lang="en-US" sz="7200" dirty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495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dirty="0" err="1" smtClean="0">
                          <a:solidFill>
                            <a:srgbClr val="C00000"/>
                          </a:solidFill>
                          <a:latin typeface="VNI-Avo"/>
                        </a:rPr>
                        <a:t>ñ</a:t>
                      </a:r>
                      <a:r>
                        <a:rPr lang="en-US" sz="7200" b="1" dirty="0" err="1" smtClean="0">
                          <a:solidFill>
                            <a:schemeClr val="tx1"/>
                          </a:solidFill>
                          <a:latin typeface="VNI-Avo"/>
                        </a:rPr>
                        <a:t>a</a:t>
                      </a:r>
                      <a:endParaRPr lang="en-US" sz="7200" b="1" dirty="0" smtClean="0">
                        <a:solidFill>
                          <a:schemeClr val="tx1"/>
                        </a:solidFill>
                        <a:latin typeface="VNI-Avo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7733" y="1622449"/>
            <a:ext cx="673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VNI-Avo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0791" y="235535"/>
            <a:ext cx="105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VNI-Avo"/>
              </a:rPr>
              <a:t>d</a:t>
            </a:r>
            <a:endParaRPr lang="en-US" sz="7200" b="1" dirty="0">
              <a:solidFill>
                <a:srgbClr val="C00000"/>
              </a:solidFill>
              <a:latin typeface="VNI-Av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3624" y="138548"/>
            <a:ext cx="1050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VNI-Avo"/>
              </a:rPr>
              <a:t>ñ</a:t>
            </a:r>
            <a:endParaRPr lang="en-US" sz="7200" b="1" dirty="0">
              <a:solidFill>
                <a:srgbClr val="C00000"/>
              </a:solidFill>
              <a:latin typeface="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1026" name="Picture 2" descr="C:\Users\hp\Desktop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4" y="1544348"/>
            <a:ext cx="4870739" cy="3235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3153" y="1764667"/>
            <a:ext cx="2985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ñaù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deá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97236" y="2840182"/>
            <a:ext cx="568037" cy="154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121230" y="2840181"/>
            <a:ext cx="498764" cy="138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050" name="Picture 2" descr="C:\Users\hp\Desktop\tải xuống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82" y="1534389"/>
            <a:ext cx="4407477" cy="42291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3153" y="1764667"/>
            <a:ext cx="3201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ña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74325" y="2840182"/>
            <a:ext cx="44334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56761" y="2840180"/>
            <a:ext cx="44334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3074" name="Picture 2" descr="C:\Users\hp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04504"/>
            <a:ext cx="4003964" cy="4234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3153" y="1764667"/>
            <a:ext cx="2610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oâ</a:t>
            </a:r>
            <a:r>
              <a:rPr lang="en-US" sz="7200" b="1" dirty="0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rgbClr val="0000FF"/>
                </a:solidFill>
                <a:latin typeface="VNI-Avo" pitchFamily="2" charset="0"/>
                <a:cs typeface="Arial" pitchFamily="34" charset="0"/>
              </a:rPr>
              <a:t>ñoû</a:t>
            </a:r>
            <a:endParaRPr lang="en-US" sz="7200" b="1" dirty="0">
              <a:solidFill>
                <a:srgbClr val="0000FF"/>
              </a:solidFill>
              <a:latin typeface="VNI-Avo" pitchFamily="2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788725" y="2812473"/>
            <a:ext cx="40178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60</Words>
  <Application>WPS Presentation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81</cp:revision>
  <dcterms:created xsi:type="dcterms:W3CDTF">2020-08-07T01:41:00Z</dcterms:created>
  <dcterms:modified xsi:type="dcterms:W3CDTF">2021-10-13T07:15:41Z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