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21"/>
  </p:notesMasterIdLst>
  <p:sldIdLst>
    <p:sldId id="327" r:id="rId2"/>
    <p:sldId id="354" r:id="rId3"/>
    <p:sldId id="319" r:id="rId4"/>
    <p:sldId id="355" r:id="rId5"/>
    <p:sldId id="337" r:id="rId6"/>
    <p:sldId id="338" r:id="rId7"/>
    <p:sldId id="339" r:id="rId8"/>
    <p:sldId id="340" r:id="rId9"/>
    <p:sldId id="326" r:id="rId10"/>
    <p:sldId id="353" r:id="rId11"/>
    <p:sldId id="341" r:id="rId12"/>
    <p:sldId id="328" r:id="rId13"/>
    <p:sldId id="281" r:id="rId14"/>
    <p:sldId id="356" r:id="rId15"/>
    <p:sldId id="345" r:id="rId16"/>
    <p:sldId id="351" r:id="rId17"/>
    <p:sldId id="347" r:id="rId18"/>
    <p:sldId id="348" r:id="rId19"/>
    <p:sldId id="349" r:id="rId20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Times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Times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Times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Times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Times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NI-Times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NI-Times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NI-Times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NI-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66FF33"/>
    <a:srgbClr val="4347EF"/>
    <a:srgbClr val="66FFFF"/>
    <a:srgbClr val="66FF66"/>
    <a:srgbClr val="FF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65" autoAdjust="0"/>
    <p:restoredTop sz="94660"/>
  </p:normalViewPr>
  <p:slideViewPr>
    <p:cSldViewPr>
      <p:cViewPr varScale="1">
        <p:scale>
          <a:sx n="68" d="100"/>
          <a:sy n="68" d="100"/>
        </p:scale>
        <p:origin x="160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4194ECD-F6A5-421E-8859-10384187381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D1A189F-190E-4D1A-AF48-EA5231022EB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2C3A8C22-5434-4276-B939-3715AAE2577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749C8CFD-BF41-4043-82A1-62AA146F172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05757413-FB97-4F1B-8F7B-12335E775F9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326EAB20-B21D-4160-8971-F26644F3CD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F8E8DDDF-DD64-4B43-834E-05FD032F74B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05A1954-F11E-4154-B16D-30C23F28C8B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r" eaLnBrk="1" hangingPunct="1"/>
            <a:fld id="{B14D23B1-2D64-4F20-8150-20E6CD759B60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6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3" name="Slide Image Placeholder 1">
            <a:extLst>
              <a:ext uri="{FF2B5EF4-FFF2-40B4-BE49-F238E27FC236}">
                <a16:creationId xmlns:a16="http://schemas.microsoft.com/office/drawing/2014/main" id="{0FD3E691-2C0A-4D52-BE73-CC64A13F43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4" name="Notes Placeholder 2">
            <a:extLst>
              <a:ext uri="{FF2B5EF4-FFF2-40B4-BE49-F238E27FC236}">
                <a16:creationId xmlns:a16="http://schemas.microsoft.com/office/drawing/2014/main" id="{25EA787C-D6FE-4727-85F2-4E31F75E6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5" name="Slide Number Placeholder 3">
            <a:extLst>
              <a:ext uri="{FF2B5EF4-FFF2-40B4-BE49-F238E27FC236}">
                <a16:creationId xmlns:a16="http://schemas.microsoft.com/office/drawing/2014/main" id="{F4EF6D88-B981-4A07-BA9A-0040DF7D4E64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r" eaLnBrk="1" hangingPunct="1"/>
            <a:fld id="{1DF6C59C-CC90-4FCB-9F47-23D9621A6D7D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6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15C14713-49B7-4006-A089-2611E9B0F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AA1B6153-AF4E-4EB6-AEBB-11F2E83C8485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5059" name="Rectangle 7">
            <a:extLst>
              <a:ext uri="{FF2B5EF4-FFF2-40B4-BE49-F238E27FC236}">
                <a16:creationId xmlns:a16="http://schemas.microsoft.com/office/drawing/2014/main" id="{C9D0258C-65F8-42AC-B4F2-006B6689452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r" eaLnBrk="1" hangingPunct="1"/>
            <a:fld id="{FACD0CB1-D8B8-4C87-B7F4-6F52E0E83DC6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18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A0EEBD9A-355D-4568-A772-1518C0C255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>
            <a:extLst>
              <a:ext uri="{FF2B5EF4-FFF2-40B4-BE49-F238E27FC236}">
                <a16:creationId xmlns:a16="http://schemas.microsoft.com/office/drawing/2014/main" id="{96214B0B-6EB2-47AD-9B42-531DBADD6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4875F0B2-1ECE-419E-9BA7-07190071384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r" eaLnBrk="1" hangingPunct="1"/>
            <a:fld id="{B60570DC-CAD8-4634-B575-DCFAF4330910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7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7" name="Slide Image Placeholder 1">
            <a:extLst>
              <a:ext uri="{FF2B5EF4-FFF2-40B4-BE49-F238E27FC236}">
                <a16:creationId xmlns:a16="http://schemas.microsoft.com/office/drawing/2014/main" id="{567FF02B-C5DC-4EAC-A0D1-E16638C755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>
            <a:extLst>
              <a:ext uri="{FF2B5EF4-FFF2-40B4-BE49-F238E27FC236}">
                <a16:creationId xmlns:a16="http://schemas.microsoft.com/office/drawing/2014/main" id="{EC778969-3DB9-45EE-BFD3-3C3504782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9" name="Slide Number Placeholder 3">
            <a:extLst>
              <a:ext uri="{FF2B5EF4-FFF2-40B4-BE49-F238E27FC236}">
                <a16:creationId xmlns:a16="http://schemas.microsoft.com/office/drawing/2014/main" id="{A33E8F0F-85BC-4499-A09B-1474A0374DD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r" eaLnBrk="1" hangingPunct="1"/>
            <a:fld id="{EFB5BC47-273A-4916-BB53-3CE54A7E20C5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7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D49F6A2B-0185-4BEB-9921-2E5C43C16A8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r" eaLnBrk="1" hangingPunct="1"/>
            <a:fld id="{7CCAE1FB-963D-4B7C-8841-F252896BE35E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8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Slide Image Placeholder 1">
            <a:extLst>
              <a:ext uri="{FF2B5EF4-FFF2-40B4-BE49-F238E27FC236}">
                <a16:creationId xmlns:a16="http://schemas.microsoft.com/office/drawing/2014/main" id="{8416B01D-43F0-4C81-840C-576467AF1D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2" name="Notes Placeholder 2">
            <a:extLst>
              <a:ext uri="{FF2B5EF4-FFF2-40B4-BE49-F238E27FC236}">
                <a16:creationId xmlns:a16="http://schemas.microsoft.com/office/drawing/2014/main" id="{7F316357-46BD-42CC-B881-A13976293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3" name="Slide Number Placeholder 3">
            <a:extLst>
              <a:ext uri="{FF2B5EF4-FFF2-40B4-BE49-F238E27FC236}">
                <a16:creationId xmlns:a16="http://schemas.microsoft.com/office/drawing/2014/main" id="{4F27FD7D-E32A-47F6-A5C9-DE060114CFA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r" eaLnBrk="1" hangingPunct="1"/>
            <a:fld id="{C9DC9E37-435E-445B-9567-277C2F993DD1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8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52681EC7-69EF-4A33-ABCD-B46C73B8E9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090E36B7-E0B4-4039-B3BB-DF248B9E885E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5" name="Rectangle 7">
            <a:extLst>
              <a:ext uri="{FF2B5EF4-FFF2-40B4-BE49-F238E27FC236}">
                <a16:creationId xmlns:a16="http://schemas.microsoft.com/office/drawing/2014/main" id="{F2154C23-0603-4CFF-888F-3C965A616D5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r" eaLnBrk="1" hangingPunct="1"/>
            <a:fld id="{EB0E1C2A-54C5-4BCE-A7E1-C8E2A7D308C9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6B4246FB-A8E2-4D27-A948-2CA019B2DF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>
            <a:extLst>
              <a:ext uri="{FF2B5EF4-FFF2-40B4-BE49-F238E27FC236}">
                <a16:creationId xmlns:a16="http://schemas.microsoft.com/office/drawing/2014/main" id="{B71D0416-7A9B-4B2D-B5F8-7AE077BA06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CB3A2B92-694D-446E-9FB1-3AE47711FF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5E83BC3C-154B-4137-802E-7C18AE52DC4B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39" name="Rectangle 7">
            <a:extLst>
              <a:ext uri="{FF2B5EF4-FFF2-40B4-BE49-F238E27FC236}">
                <a16:creationId xmlns:a16="http://schemas.microsoft.com/office/drawing/2014/main" id="{A971A559-BE23-4430-8230-6429D82C831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r" eaLnBrk="1" hangingPunct="1"/>
            <a:fld id="{FD982DF6-CD94-49E0-9937-1733DCD0F089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10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02C4CEC7-106B-4F4F-8C83-F056B450A5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>
            <a:extLst>
              <a:ext uri="{FF2B5EF4-FFF2-40B4-BE49-F238E27FC236}">
                <a16:creationId xmlns:a16="http://schemas.microsoft.com/office/drawing/2014/main" id="{74450E0D-9FCD-4242-BF4D-C144633E61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4C5DA30B-FC40-4A15-A6F2-F6A9C970EA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3F1D36ED-2B43-4D93-8722-31AB1A48301D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3" name="Rectangle 7">
            <a:extLst>
              <a:ext uri="{FF2B5EF4-FFF2-40B4-BE49-F238E27FC236}">
                <a16:creationId xmlns:a16="http://schemas.microsoft.com/office/drawing/2014/main" id="{26B3E862-69EB-4867-B7FD-E8A210A7123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r" eaLnBrk="1" hangingPunct="1"/>
            <a:fld id="{D8789707-5546-464E-8A38-1B24EA2776A4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14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8785ED56-E3A6-4CA8-8E6E-34ACD0FBB7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>
            <a:extLst>
              <a:ext uri="{FF2B5EF4-FFF2-40B4-BE49-F238E27FC236}">
                <a16:creationId xmlns:a16="http://schemas.microsoft.com/office/drawing/2014/main" id="{A48DF90A-C20F-4DDA-84E3-DCE6BCE47C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AD7E037B-0E36-443E-A89F-6F79C5C271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9D7F186B-2E43-4A37-86F2-EE78D33FF995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7" name="Rectangle 7">
            <a:extLst>
              <a:ext uri="{FF2B5EF4-FFF2-40B4-BE49-F238E27FC236}">
                <a16:creationId xmlns:a16="http://schemas.microsoft.com/office/drawing/2014/main" id="{DEE74746-13A1-4029-B1E5-CE25ACA851D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r" eaLnBrk="1" hangingPunct="1"/>
            <a:fld id="{87685E7C-ACE5-4430-90B1-F3E0E3843997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15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FD5D01F7-4C99-44E4-8168-CCFC6AD388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>
            <a:extLst>
              <a:ext uri="{FF2B5EF4-FFF2-40B4-BE49-F238E27FC236}">
                <a16:creationId xmlns:a16="http://schemas.microsoft.com/office/drawing/2014/main" id="{AC6D2ABB-3F5D-4862-A136-9D6C034458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57F3D467-B1FF-4753-9E75-3DCEB5F530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95A31D69-730D-4BD2-B939-BD2CC496AB50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1" name="Rectangle 7">
            <a:extLst>
              <a:ext uri="{FF2B5EF4-FFF2-40B4-BE49-F238E27FC236}">
                <a16:creationId xmlns:a16="http://schemas.microsoft.com/office/drawing/2014/main" id="{70593C7E-480E-49CB-86F6-B688B10B347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r" eaLnBrk="1" hangingPunct="1"/>
            <a:fld id="{ACD1DA7E-C532-425B-AA04-8470382B3701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16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7F63AF8B-C592-4C45-8DF5-12808C5E67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>
            <a:extLst>
              <a:ext uri="{FF2B5EF4-FFF2-40B4-BE49-F238E27FC236}">
                <a16:creationId xmlns:a16="http://schemas.microsoft.com/office/drawing/2014/main" id="{9EEDDF65-1782-4707-A3CD-CC635DBDB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DDDC49E7-A0C7-4D69-A2A5-665F2BEE7D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275F3E34-910E-4333-B598-428AA670BF8F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5" name="Rectangle 7">
            <a:extLst>
              <a:ext uri="{FF2B5EF4-FFF2-40B4-BE49-F238E27FC236}">
                <a16:creationId xmlns:a16="http://schemas.microsoft.com/office/drawing/2014/main" id="{96115D38-4692-40F5-BED9-65EB176E230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r" eaLnBrk="1" hangingPunct="1"/>
            <a:fld id="{2EE546EF-9239-4826-93FD-49D2BF2507A4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17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A393117E-CA2F-4D5A-A29A-C2082C5F2A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2D45991E-A837-4570-A8D1-FF7F2A1EF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1DCAA0-EB92-4AE2-9BFB-889A9BADE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201DE4-D569-48C0-9ABF-0719D5BEC5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6821A4-EA52-4976-813C-EE7B5606B6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56976-E0B0-4267-B90D-75E61D8C12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6014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CF0246-94E5-4F4F-8822-FD01B97518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06741F-5BA3-4A94-B9D7-42F2480E55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8093EE-93E6-4271-A125-C79A44DA99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7B8D20-216B-4CD7-8FCF-0C44840A7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587117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35891D-BD60-4CC9-A161-F9CB3DFD97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7F99E85-8E40-4637-B899-4FE5E6A6ED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82385B6-D680-4952-BD44-C29E1E5825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72EE8B-177C-470C-A729-2B9AA357C0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28529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DB4CE61-AA92-49F0-BABB-C5C2B8E78B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63D1CB8-56B4-460E-899E-09DE9C5C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83C4D39-6F26-4083-9C20-09058AAD76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85924-1738-40B7-A9A5-4DCC53FCD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21748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233BDE-1BC3-473F-8006-7D5778E4E0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06C1777-0A40-4927-B97A-72CBEB3D50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3B46638-0F63-4D9E-B8B1-D595CB780E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7E62C-32A5-4C67-A484-92B69C8E55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66729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D59409-6F1A-4968-938C-87D0E37A4F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A306F0-B385-4FE1-B89D-54206315CD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763691-6FB5-4846-B6FF-9731AD62D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901BBE-345D-488E-A9A9-D46EDFAC8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27352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23C7B12-7A7A-47EA-9A0C-AA5BD4521E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5430B9-FE15-4AAC-82BF-14B42D94DA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867E93-9675-49B8-9E2A-8868D7E6BB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695CC-702F-4E24-B316-17E45A95F3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664985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D29F1F-8C92-4E69-8B28-DCD3A22B05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CBC2915-C6C8-40B6-9DB3-9338227BF9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10F5245-F4EE-4805-A3CD-23C376C877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947A5A-9BA5-49D3-9CF5-7665249CF1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868940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0A1C1DA-4BC9-471C-8941-8A79F15827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9CD1388-FC05-49AA-8692-A494E0ACF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ED115B-F630-4E70-89EA-CFCC71C1FD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C41BC-BB2B-4C6F-8EAD-F95F1FB347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35219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1BEEAEC-9DE8-450B-9632-EC3EDE1210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51A0837-07D7-42BA-82E0-FADA2E1E5D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924C6DE-BD29-40A7-AD15-2E4CD964C9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2F250-01B8-40E0-BCAC-26E908853C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148573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E0604E2-B25B-4FBF-B6CF-2169467445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C97FA2A-C17F-43B7-B37B-784DE78B65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E4FD7C2-4E02-4366-A838-70FB5BB26F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0E2A31-2414-46BC-8E88-725986FA15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695906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BD5A6F8-0514-471E-BE5D-7DCD23132F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7BEF48A-0405-4083-99A3-D8C57613C6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B666DE-D391-4090-A2F9-FD578E4A3C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E867E-3B72-4F81-9946-0150DE88B9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04319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309B7D-F59F-4922-8690-5EF48C4641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2FB40B-B262-464A-AD22-AF871D4141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F37FE5-F332-4466-B5E4-2C04BD79F8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97832-CA78-41B0-86A1-B0952267BA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4620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1F7930D-35A1-4BF2-801F-4130667CBC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CDAD97B-F167-4229-90DF-E5C6B9275D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50FD101-9A37-468D-8527-E8DD6491F0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A6B8E8-6E75-4CD3-AE69-1957E6F23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722512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649CED6-BF7F-4F2D-A289-705C7273A5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91E3B7D-4E79-4658-BB57-A694E8399A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4A27A6-F338-47A4-AEA8-175ADA5BBE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724D02-91DA-4F5D-8929-A4ED53ABE1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871900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DB9AD46-7E85-48E1-A57A-1E6637C00E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151D794-0311-49C2-B8DA-1C21CF3131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47C4C9F-2A7A-49AD-9B95-235305DCE7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E8BFC-1519-41F3-9AF3-4BB6F52458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951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D3F83E6-C002-410B-8BEC-0E12953FD2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E29543-49BB-45BB-B6C5-BAAC18A967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13BC4C1-6502-47DE-B053-1BB17C856C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E798D2-D9A2-4E6D-A9E8-68C9FD7257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496288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FD36212-5F06-4BC2-AFB7-1151677DDA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1B574B-F882-4A20-8083-AAE10054C2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271856-5516-4865-9FF8-FEC51C1621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E44D6-6F59-4C52-8E0F-E86C7771E8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71596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393484-760C-433B-BCCA-0DC6593267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10EFA2-CC74-4886-A5AC-6EAC77FAD2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EBBAF4F-E58D-40CF-8FC4-22CC0A35E1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C01189-49CD-48DF-A931-71698E8BC8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65182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FEC4E0-B65A-4095-BD8F-0411AA683C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B071069-7E45-4C1D-8351-C536A744E0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4A223E6-BA80-4F0F-ACCB-4FAD0DFA7F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57E239-E806-4A3B-BAA3-A5B56C773E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20859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E24074E-A5B4-47DD-BD83-C0C7A4E1D2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2011FBB-C6D6-4348-A986-C26918141B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267531-07A5-4928-96D2-C6EA2FC042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EFB656-C54E-4D40-8898-4C05D8EF28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89168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7FD44DF-A72A-4400-A9CA-5568308E12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148E0A-A74B-446E-BCC4-FBA5C4EC00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A21D992-26C4-4B60-830E-6A0410C99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141480-55B6-47C3-A04B-9CFED03906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70937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E180D8F-9FA6-4E12-9F57-258DAD6639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662244C-A610-4A8C-B730-BA9A1B37E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23C81E0-C2CE-4583-826B-0FCE9B021C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E5AF0-5AD8-49AC-854E-8D0036B0D0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48462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ABA521-F1BD-4E74-9E37-75B3F8A82C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4D67E3-798E-4444-9EE4-13D1F72B1E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47B23D-69D5-425A-B593-E3B20C617B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7FAC48-72A4-458D-881B-2B2FD211D6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16926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E0645A-DF8C-4B23-9B7F-73B490CA9D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F70A987-B46B-4060-A95F-20FFF3DD2E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FDD832-145A-43A6-BD71-83FEA86033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CDC29-1DF6-4754-9321-48D6B8CA2D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6856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2606F9-CC94-4594-A890-519022268E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54AA168-6F9D-4789-BC11-FD6280FEFD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6CB006-FB95-4690-B762-05321DD0FA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037483-C04A-4265-9862-682F400771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398896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2567B0A-947A-4478-9F7D-F5492EAA5F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832E7D9-70EF-44B5-8BC3-A17FB594D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8E8823-EE5E-434C-A03F-AC882750F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A6AD95-8574-48A3-82FF-24F26E4733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158769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C62EE9-31FA-4084-8C0B-8AC02CF5EF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0649A7-738B-4415-A4B8-3D1661945B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AED3A89-881E-4211-A68F-55D7A75A52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2903AA-36D5-451B-B6CB-F0402D0E1F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216627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428581B-C575-4893-9380-8C6F0EA587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10AF5C-76C0-4A37-A854-990EBC06F0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28DA71E-5C9E-4CB7-9056-58008E302A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EFDDD2-C6D7-4878-BD53-F74C7D3B49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82703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C0835B-0EA6-46BB-851D-1CC6CA9F6B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FACF192-F97F-4C08-955A-6CC0740B17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A9C3E6-61FC-48EF-91ED-22656F71B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756760-F08F-47DF-886A-58D479F002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690343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DFABF45-C9E1-4788-88BB-E0AF945B8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C8BCDA8-576F-4A91-9026-08044DAC8E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420C5E0-C598-40C9-BF93-CCE072FA8F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B5F76-4A06-4FA5-8FC3-3315C34B40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546076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DB2AF9E-DFE5-4B86-B92C-29C2CBA67D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484B225-DDB2-477D-921F-7705285F6B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45FF52-67F0-4C71-B212-395B3309B1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1C2257-F853-45A0-AFDB-329CDF50B4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341156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0E84281-E4AE-4164-A879-0D64F84EBE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3D0BF5C-4AAB-413E-A819-625DC1E9B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A560820-299D-45D6-9041-66461CB547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44135-8865-4DD7-951C-CD6295885A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470933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8335635-2B98-4CF9-AD22-57A59D9C37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26A3FF-9808-4877-A90C-2253853494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DE788E8-DFF1-46B1-A09A-8F0912140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DE67D-2575-48C2-9908-6B6E3836BE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9952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4904C5-F2BE-45BC-817D-F36295210C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3CFABD-A330-4372-A7E9-B434E34A37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E7DD16-F2E1-4782-B5D9-A8CC6B7A10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98AFC-B4F5-40AE-A716-36EB686EA1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48433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9560A4-C938-47A7-98D5-DD6ED5A977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AEE992-5CD6-43EF-98BD-C8353546C0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4EFE74-C1E0-4099-803E-594C4523CE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897650-69C6-4E4F-BBF5-E5F922B78A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088220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0B0C704-E7C5-4357-BDDD-0EF3C68449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938D19-A9D8-488F-ABD1-F36D76902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18BE39B-266C-441B-A19C-E9C5D7DADD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2072A-B56E-4205-91C6-AD03297F63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580901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5FDE2FC-09A4-4FF1-B34D-19AFF403F2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7001EC6-680B-4ACD-8457-47557D409B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413AC43-0B5E-4E28-925B-B7DD51407C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EA2245-8D54-4038-AD44-4448E429CD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54307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2A8A527-25CE-42F6-90D6-02E2A9217E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F8A1978-96EC-4775-9B8E-620C0661D2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335B7D-D674-4E1C-BF68-F88D46D577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17CC0-7BCB-4A28-A506-6A5B2BABE4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155560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F0CEA4A-5751-4D13-9BCD-D482737E89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CD74E15-B82D-4886-80FA-60079B441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BE8894-D733-4622-8E14-357DECEBF2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6DBEE4-FA96-42CE-A8D9-577B276A65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02499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BE2739A-C3DB-49C3-9F89-4346FC1166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2D5658-B25E-46C2-9ADF-7607CEFA7E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0364B82-1F9B-4C23-B790-063BB72610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F8D6A4-DE6A-41D8-AFA2-3AD049C6F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066802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ABCFC79-0337-4AF7-846A-2D19AE63B0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A97D35D-2701-4D83-A0B8-3B4F2BF3C5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6F311A4-9883-407B-8DD9-10D7E3BB15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1E1FA2-6463-4A24-857F-A39F671915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700115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F175900-1389-44A5-B91E-7F1F497574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1444AD2-5E14-4124-8A36-4CDD570E10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99606E2-0099-4802-BE00-04677C01D3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051201-C179-4A68-8BCE-547DFD2F78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15867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2CBF0A-8F9C-41CB-808B-F2FA1B40AD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F4E93D5-8750-4C68-AA34-5A111049B0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17DC602-7F58-4C2E-A3BE-238814B796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860356-A199-44CC-B0B8-E784A11E26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037483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F7EF665-FD24-40BB-B70D-E4C0B35E1D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6FF77E0-4DA4-4463-9A48-AC2B67563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6BE65C2-A778-48F7-BF6E-8E96C3D95B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581021-15E3-4D0A-87AA-51D75C45B8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29808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96AFB1-0564-49AE-96E6-C60E6A3330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EF1FA5-9287-48B0-A109-1C8E517A32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E55BC0-0F27-4849-B2A0-8E0F64A5D4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2FC04E-F59E-4ECB-93A1-6464637825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901514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6324B89-DEF6-48EB-A8ED-FDDDABA188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25A3D95-C788-48DC-8F03-DE2BE491F8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E6702AB-C17D-439A-96BC-B5EA47A5A3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39319A-D57E-4B10-9039-95C0946406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88317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6A7D49-0053-4E91-A8F2-1A2FF0587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91B622E-A1ED-4BF5-91A9-E7C5309310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B958DC-42C0-4699-B1CD-0368B8DD78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1B6B2-7014-44A0-A132-26D16D824B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968698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5AF066-65CE-47D2-BB9A-3C9949725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1D65A9E-391C-4E5F-8CE2-95DF7A1E1A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E41B34A-891A-41C5-94CD-425C73EDBF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B41DEF-58D0-43B0-98EE-F91DF90F7E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19224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B00DD76-05A9-4CF8-87D6-F9713B4590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EF51074-980A-46AA-9DA0-B512A42BD5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F038105-62FB-4939-91D4-CE7F22A325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AC9CBC-45DC-420C-B5B2-3169D0C08F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13794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6CA6ED-600F-4C6B-ADA7-EEC3C1366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3D62A4-F883-4FF2-89F7-41E8257C3F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154788-9A56-4894-A4E5-3FC943C0EE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4A1E09-0FEF-4FEB-818C-348A810C4F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9303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9425370-408E-4010-9919-926A044C62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E1F74CE-33BF-4D3E-8AED-BC2C94DD36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393B8F6-1367-40FC-9232-BFF98E2098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8417B0-EA3D-4546-91F9-875B4F92B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514462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4CFB2A-925D-4CF8-940E-CE7268500B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3C0687E-498F-4D1F-ABFA-44B96DA3F9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0A5BED6-EFB0-44DC-8DD0-43ADEEBB5C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74B1C7-AB0B-4E48-AEE0-0DF0B89D4E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942197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C798A09-E8B5-4BFB-B27E-D12FB3C51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D16C8B-5978-45A3-A970-024276AF36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BCB275-1CC3-45FC-B202-89615F264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FA386-209B-4A61-B4B3-190C1D375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97186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8C03DAE-14CB-4A45-95F2-29299EF816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AD63489-A6E6-4A99-B472-513B289B74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4D81AC5-4BE8-476B-9F74-CA99F3B123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5A83A-E265-4D5D-8D8E-46F6F86673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390856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1D95581-3325-484A-8602-B542515EA5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EC23881-2CD8-41F7-B61C-B87B99A9D4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E939EB7-24BE-42C3-9199-A41C6A6838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FE9ED-EB75-4CD7-9F48-A4B33E6886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56131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39F689-8EA4-42F5-88D5-DD0224C71A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0870FF-52CE-4D74-92A3-0F993AC3DA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E0AA79-85D1-4002-ACF8-FDC167C126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A1716-9FC3-4DED-A042-0DE2237C08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952957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DA9326A-B36E-4FC1-9A1A-286129F53E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BEB5FA8-2410-47DD-BA5F-BF51FBFD66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41A893-FB99-44BF-8196-965F6A5343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0484B6-6AA9-4AA9-B065-32DC611063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1654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B4CBF40-1885-4A63-9D91-8BADA04166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738C89B-1B1F-45C0-AD23-419AEC198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1591B0-83CD-48CA-AB0B-48F746CCA2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51E48A-90BC-4BD5-9571-322B8180B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139256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09A735C-82AC-41E8-B125-154497DC7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039227-3806-43A5-A565-6407762599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C0C1277-F2D6-4CE1-A34A-DC8F003618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71681-24C8-4AFA-A66F-0B8F5D43B5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059956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F44A31B-F5A4-4294-A8E7-C18E93B147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53F3B4-BDF6-45C3-876C-40FBFD1EDF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E3A0CB-5953-4ABD-B396-DD26351D58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EA8BF-F97F-4DF1-A361-AE4F552BD7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913634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11C1CA3-39F7-4595-9AFC-0B8D092A8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CD52C90-3AA7-4615-A3E4-676AF52D2F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2C93C08-82E7-4925-BAF0-102FB26459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B51FE9-F20E-425D-85B2-58C1F4BFA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500991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4ACA39-4CEE-45D9-8731-CEA3F9577F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E19656-00CE-4AD4-B99E-E53341F15C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26FB99B-9AF2-4AF3-9ABD-386BF20D1D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99A2B-B426-41B3-A51F-3C0BBF9FB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589640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68C72E8-4D90-4CEB-B59A-21526A97F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5CBFA8A-ABB4-44AC-B30D-2571C85A8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5F5B84-8D24-438F-933D-7B6B80AF53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7CDE79-2603-45A3-A7CA-56A673BE19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771499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B56798F-1CD3-46FA-9587-AB48BC80BF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A27EC7B-3A18-4E28-B0B8-70EF8B4E75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20C228A-AF41-492C-8877-C680C4765D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EFE869-488E-47EC-BE9E-AD64D61E90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343804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A3939CC-399D-4964-9181-71E1FC6A9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E423EAA-5D98-4847-AC16-65C67E6545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DD6B549-4315-48CD-9E2D-1814DD2541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42AC50-98E0-49D5-94CA-5ED3EB7DF7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014680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CC9836D-100B-475A-BA00-9DE4E21DD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3D76FC-C0C6-4BC5-8472-85435754D9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9BA574A-8669-4E67-89E4-C7A070FEB1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F8A65F-A750-4DFA-946B-B6BA1EC77D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27943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18CC15-7B55-4402-82CB-023A3E1518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9A1456-DE1F-4286-87DE-BF1B03C0E9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486CFC-F6B5-4532-B8DD-8E9B6360D1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90D40-25B3-44D7-BCAD-B4097059BB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490824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75CAB3D-B0F9-4E6C-92D7-F161E2E38F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AC9FE30-E5E0-4333-8661-4DC108446B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D2FB3A-43B8-4094-86C9-AE22734802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4108B-C958-4752-92DE-B8408D15C9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380498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77E7EA-8772-4A03-84C4-95E4E12714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CC861A6-1656-497F-AE5A-B317C882B1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763C9A-955C-4391-93B2-8E002B3B8A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ABD8B9-4B92-44E0-A0E2-CEAC94BF77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827943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F5B2F7-8B29-4BFB-9C4F-174135F041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FB9C94A-F347-4C1A-B5FB-B37FC7B8E5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EBDF31-A1F5-4ED5-BEA7-A0AE54EEBB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02C022-FB1E-40A6-A79C-A1A334AA3E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323180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9B8818A-6C95-4046-A745-63F7822CD1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D304243-F062-4A8B-8A81-13252163F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1855F5-ECAD-4601-9392-277878B9AA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D07AF6-F3AF-425E-BCF5-11A3FE3232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662953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F39596-EE7F-4EC2-B018-71E88EDCAA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8C0643-1FD3-41EC-B94E-26CA6BB128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895378C-D983-485E-B296-FD1B79378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D5343-C6D5-4EFD-97BD-07C5C9A88A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291354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D1992C3-EA57-49E1-856B-53B7A0051C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23DDD1-7852-4527-A9D3-F1DBB50975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B38635B-DFD8-40F1-A459-E5541BD3C3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7AE7FE-9A33-4DBE-8A07-9FA2F8AA3D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258590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59C8AC7-B3D7-47A2-8D43-E578EB5A3B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273AA6F-C350-441B-93E8-538AB0826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EEBB62-849D-4657-AD03-A441676F11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2A517-7E5B-42E4-8C4C-B5A366901F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757637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C4316E3-639F-41B4-A3F2-29C28E2A83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D0A74BC-BF7A-4351-8A18-54B5923BE4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772CB0A-261C-49E9-95F5-7AD523F5CD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7D074B-72FC-43E5-8F8F-94175B003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4403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1B7753-E90D-4F09-91AB-6AF4B27A9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684401D-C063-4CA7-89DD-482FE0C853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FC901A9-F3C4-487E-BD33-27B78357C1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0230E-29F1-4496-AE5C-57981FBACD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293100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261ABE4-8FD6-47BC-83C4-6A97C77F99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8F6C303-0652-4013-BBAE-8584E5CB4E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308ACEB-E48C-4AE7-8721-1A6A4DBFF3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5C3DCF-B294-4E21-B0B4-27C851E498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37340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51AD3E-9971-4DFA-84B1-672612FA05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ECCE9B-3F8C-4299-8E8D-3AC59190C6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F0292D-AB7F-4BB7-90EC-D3BFDE5636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1EEBA-54B2-4F6F-989D-D31DEA36DA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195914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D0F51DF-5743-41A6-92D6-7CE5B464EC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382DD4-6D59-44C2-A52F-0CABFA9202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B5E312-D9D5-4D7A-B397-578448A7DB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D93843-1CA5-44C9-A99B-DCB567F705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353285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378E42-92C2-4A01-AF64-37E8A466F3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D494D4-0A3C-488C-BD36-2A1C81A435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0811E80-170D-4644-BC04-A9B994E9D6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E374E-6C85-4CB5-8EA6-4AADE1441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090969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7C13AB2-D5DE-4F13-BF37-22E775FAB1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E9A800E-DCB1-42E4-B356-54F45E0A65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E9F4D5E-57F2-4AB2-87D0-8350220D5C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1CFC3F-289B-41C6-84C8-1E17D8164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755320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C0B8EEE-5B13-4EE2-B6DD-C4C6E418B2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2936751-05E0-4FFF-88A0-3E2662B81A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6FA610A-9FD5-45F4-99A7-8A9F45D2E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8DFCF-42E1-4A81-A82A-05DDD07F3A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959851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9CF07CC-19B6-4B43-B601-64967487F3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26A3223-B3E2-4CAB-A296-6A6105FCAA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F899882-B530-489C-B57C-46699AEEBE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9F8333-2591-405F-99C4-3FEA747A6E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123815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7AFFED0-9BE2-4749-B61C-BF694BB07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8BE9128-5DA8-494B-B8CF-128E2E06FA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1E3B492-DC63-4F9D-90F3-19B9DC441F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F51A8B-1CAF-460A-8356-6ED4648A34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14187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5A27EA3-A723-4FF5-977C-5EB7C36A06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C250CF4-2D5E-47AF-8D7A-A1D13B0F0E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A26E302-BD55-45B2-8F42-B7BD3AD936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03AA2-8AA0-430C-A3F7-643AADA12A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281749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856D32-50AB-4390-93CD-6E1A822803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EAC797-B0F6-4D94-9AC7-C0614933F2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03CCE5-ED91-4538-A40B-64F53C2CF0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284FD4-F605-442D-8A0A-D513D0584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377731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2A82CB6-D844-4DC5-A1CE-B4284EDFF7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EC87F6-5714-47E1-A500-1AED616802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E3BB29-9DFA-4AD9-B35F-D6EC309645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25108-73D8-4F0C-8786-2E936A9F1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459062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6250C9-EAE2-49EC-8FED-C9172ACAA2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DABE39-51EF-4866-858A-6E17D0152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B5B2AE-4953-4AE6-8955-AB8346CEF3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BB4276-9543-43B7-9019-FAF8AC2F1C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54941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E59118-AF6D-40AB-8A88-776CD42A35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BF70EE-0005-4AF0-A1CC-8D45147496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10ED8A-C9C6-4770-9A9C-AF1FC59B79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AE01D-845A-424D-BDD0-114FFCB599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385597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B4B6E37-C020-4888-A3AB-B8DFEA431B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2337E91-5529-41CF-A0D0-1FD88288F1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63FA0FD-71AD-4986-85F2-2A3A7D45A2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9B8B9B-C803-4249-8602-D3C132888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701588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1E22058-B383-45EE-B4F9-60B66E3754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465DE95-858A-4CB2-B390-05FF6B30AA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A0C7AEB-118F-482B-A3C6-BF5E5CDA9E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4FA2E3-7920-4E2D-868F-B7FE83701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014139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50B4199-3564-4DE1-B7CC-2A12E47D1F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144F21E-0E75-4ABB-B020-445ACDFCA2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327C963-DFC9-4634-85E7-570724C4EB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CB420-4E4B-461B-A0CD-01D0541A7E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101181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FA57737-E165-49A9-9768-4BC7393E3A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C544169-57CD-424D-B5E4-695C000613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8CFA2BA-2A50-4B8F-A744-BA04457A42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E3AA4-CAF3-43B0-8587-008AAAC77F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775352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1E1BB10-36D7-4328-A7A4-CFA1D06F5D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9C3A05D-BD50-45E4-84E7-E875680672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F70556-8D33-4AFF-A920-6CCA9083B9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184C4-8D78-4B95-AF9B-B9E3F96BFF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08552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EE8F0B4-12AB-4D6F-86D4-695546197F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897232-E7E5-48CE-83D9-8F840CB072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180E56A-A73C-43BC-96A9-CEF69869FB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7CA61-7491-46CB-8180-46DE06323D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404722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A8B5710-FD5A-461D-84FC-E42A644DC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1105844-0551-426F-96C8-A36E773EAA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CEDF17A-3B1F-4D99-8D93-2B7B721A3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B2D4E9-585F-4619-ACD7-813F96D545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205045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7EE15F8-F2E2-4AB7-A52A-C7B35FC076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A553FE4-BAA8-4F0F-AF39-07CB3B595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CA62952-2233-4DB2-AD67-5C698704B4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ABFEA-1549-4EDD-A95C-E80A5C650E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204802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5803C76-8CEC-4DCB-A98F-B5BD072F09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14303F-A2A4-4E01-9033-AA1A506A25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A3860B-5BE8-4147-86EA-0061BCE9D3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BB171B-6FDE-4A5D-B414-A987109982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746403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87F10E-3753-4282-BF66-0E5F47000D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2622E0-CFAB-4B77-976F-51E42195E3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7931009-55D8-44CF-89A2-906D740441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0CD04-F6F2-4571-A50E-A83B6ACECE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84808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733D78-FEE5-4022-8475-E0789A02D8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CFAFE2-4ACA-414D-BBAA-09E963916A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7F9CFF-CC52-443B-85C3-5161D63337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A03ED3-B166-4028-A821-38DB516A43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98194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F17DF1D-8062-4E6B-923F-3824687865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4AB8C32-E982-4DCC-AC25-99A9FAB76A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9533B5-63ED-4CB6-A38A-553951E305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8DCBEA-CD0A-4B91-842D-587BE5AB5C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167305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14FDCC0-A67E-4162-B1E5-5B94ADD334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EAFE4C-4814-4A87-A28F-8633FA92E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60EF587-D1D2-4978-8FA6-4879B0C321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974DA-E842-4FF5-8F98-52F3DB8B13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450525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F9BCBB0-3431-44A4-9C40-0AA438B03D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84EB07-E42C-4292-8150-E820CCD163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EA6EEA2-E6E1-429B-950A-253AAEA292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CBA16D-2EFD-43C4-A088-B415FC6F6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166220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D09F0AA-5A15-4A9C-86FC-4C5A2F2A68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D1DB22-699E-4BE3-BBD8-AD1F341996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6E64F1-0753-4F42-BB42-2C4B35E01D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81DE11-8556-4771-BEF7-FDA6F06680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129876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CDB6076-9789-4F4D-8B6B-A611ABD2B6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ED7251-6300-420C-A4CA-97F52CACB9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565F7A8-590C-45CE-9FDC-1D1B952F4E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9AA0B8-9D5D-4B26-96E9-110693728A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821094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DDE436-11F7-4188-A0B3-4BD5974AF5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F1CF599-5B3D-4A67-A53D-04F7BF853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A0A7BD-1DF2-407E-B3C1-FC94626ED3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D1B7D4-D902-4A7C-9471-10E26119A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060995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89D79A-E61E-4D00-98EB-E4EB8810AA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27F7C5E-4DD4-4AA6-BBFF-F9650C53E0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260CC72-11E2-4A08-9B53-8DF2C6D46C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E12CF9-0320-4D10-9D1D-EA728C4896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609535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006A491-AFCB-4777-B7A4-281DA2DA99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2A41C6B-244E-404E-9F94-B675257675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B4F2E3-07B8-4F51-BB50-543EC8FD9F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1CD038-F23A-4992-8188-E7263D43DB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405852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7222108-6D40-4570-BB13-B12CAFC97A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EEFF2E-7344-4D66-A88C-7FF155133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B7E0565-B111-4C28-84DE-FA66A2DC1A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482A52-D717-4AC6-BAA4-BFB6EA0E2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523346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6BCA41B-17BF-4DA4-82A7-CE1CA0CFC1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6A80271-E570-4719-AFF7-C68DE16F97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3BBC21-3B58-435F-A23A-6BE1E5EBB2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FE45D-0F5D-4E34-844D-7AA9DE53D1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6712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5F3BEE-2BCC-459E-BE1D-00ECDCD1E7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A7CD5A-2FA4-4877-A6F2-515BC1BDA5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1870D0-EAD5-4672-9EFC-08A60E3157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7B6C3-77C7-457E-8128-48C017C7AB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32078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6541DD-844D-4769-A715-E391FD88C6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C37881-7EAE-4D1E-8EC7-527C830DE4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4BFEAC-15F5-4B1F-B841-FFC3926F6B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7251D6-AA8A-471A-A7C7-84C83F8F98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048246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27C675-5148-40E2-990D-F3F8AF7EE4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087C55-3972-4203-932F-F0F71DCF78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556306-C6AE-4FC5-BCEF-04B709B213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982064-9F5C-43AD-8801-708C4FE113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046643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823B52-0533-48EB-A7AB-3ED5942C4C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D24B74-03E3-4AA7-8A8E-A8DAA0A2B8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894208-6EDF-4AD9-8B80-F043E1470A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590C8-B8CE-4E36-9D4F-861D4AF03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020072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FDEB58-DD24-44DE-A14F-E185653771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1B77B3-061B-4B13-9DDB-F669FD32E6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4C46B97-0B8D-46BA-9D42-C8A56370C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901CD-78E5-4FB9-B7C2-5D821041A3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756074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5F77FD2-B3C1-4337-9335-34D4322527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298C99-CECA-4963-B576-A7A8FC8D7D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CD38F5-30AE-4BFC-9BE4-2BC2A476AC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349E-0402-4F87-B3E8-CB37B095F9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000781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479845A-735D-497D-A21E-B1A3B24FC6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098727-1632-4E9E-ABF5-0031B355F8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B5983C-3969-4E18-B98B-BF1BEB00EC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CE6D65-4C86-4522-B90C-84DA61890C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417368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D93FAB6-CD75-4F26-83B7-22D6D0FC8C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CE5FAAD-0919-431E-B736-E0CE04E9B9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C11E409-F6EC-4968-A34A-72F2B2B562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B2276A-EA9F-448D-A01F-853F5AFE79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8026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F6F945F-5D93-4B71-9DDC-0515C324B7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335A7C0-FF90-420A-A4A6-8C7F6A6183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1118A38-6C14-4F2C-A4CB-76F2286AB6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4CF8B-1C54-48DA-9A3C-B175999966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501687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5D7B3EE-3674-4E18-B2BA-A6B8F145B2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8F5F07F-EE54-45D9-A88F-D87C473B8C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AD41D8-69FD-44E6-953F-52A094B358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5C9A9-3983-4B96-AD57-65109BBBD3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633091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9899761-59B2-4557-83D8-CD5D9D900A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B4C08B8-FEAA-4041-A98B-D297E6CCBD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F1C5DD4-D4B3-44E6-BE52-D18DACC2C7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D7626-09D1-4CF3-95D9-1281BC0F0E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208738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A18742B-594E-41F3-9B87-AC123D2D0B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2082B4F-9267-4430-81C3-27CA0AD3E6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3C33A23-89C6-463D-9874-58ABFD7BB5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C6198-689A-4AF4-856D-CA7BB7842B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65605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808185-1AB4-437D-B705-05851C1B5B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175871-4067-4070-9F1D-8E52106DE8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74632D-1188-45FB-A72D-BFDA2BB901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BEE36D-DE83-45C7-B3B4-C15B14323C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154024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C8A2B5-936E-461D-ABA9-F0DEC75865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79DA7EB-8972-4AEC-B413-579EEBF9C7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80498B5-5DD5-4F96-9969-BB4F20F850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B2587-5926-42BC-91B5-DBF6AE3C8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039811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50FE2C6-AAD9-458A-89FB-E519547A03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92799F-1B10-43A3-B028-E2384EA5C5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CE072E-EDA6-437E-8481-ECD96266BB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13FF2A-1E00-42F2-AD76-A749131473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371167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4070484-770A-462C-8385-F94B0BC92E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42FF34D-B8C2-46F6-8E3E-5A9098C34C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B2CC11D-23C1-4BD1-A075-D1BA0C68CD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5B2BE4-219A-414B-A267-0CA7C23CE2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064947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6AFF5C5-A336-412C-925C-AD8EDA8561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24F0DAD-B94D-43BF-A945-605337AFE3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9ECB76-F633-488E-A7BF-2B4BAE7D8F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9D5053-5368-486E-92E0-56D9450B0F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11804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9217D5-B885-44C4-8569-09BBA4EC18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AB98B6C-0483-4FD1-9648-4E73BCFD42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B7FBFB9-173E-4062-9F4F-9D45C9127F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7D28DB-E8FA-49B4-BDCE-88633EBA56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211746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38F4D2B-E729-4CAE-AC02-165E7875E0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E520ED-BF16-4242-9760-8855BBBA4E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8B7557C-407B-40B6-BF6A-9B50F641EA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283D11-FED7-4D32-99D0-C786516321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7468354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FE7BC94-97C3-4D0E-911D-F7E68726B8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465D0BE-5873-4783-8BAD-451342A8EF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32C968-3CC6-481E-9651-A41610B6A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50549-4CF9-431E-A9A2-89A1F231AB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1911459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5E7C3AD-B050-4ADE-98DF-81CB766118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79E5974-E948-4CAF-AA1C-274E6E8E1E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64E58FD-5CDF-4778-8C2B-F1DA3ED68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0B7A0-A496-4028-B95F-35E969EE07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240018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6A3B45-7049-4F10-8EFB-98C8D3E452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637192D-4BAA-4BE6-8A3D-FE8D9D01E2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371085-EB8F-46CB-AB49-42F982402B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D49575-9D03-42B0-8246-15E03C10C3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254432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5FB0E36-8206-4FC0-8A04-425B5EEACB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47C6B10-55C8-4F77-BDED-0406CF6C1D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8A74B32-9B78-43E5-8F10-384589F1AA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1AEEEA-6F1D-4F2E-A7BA-F508D1D263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30339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60857F-CE14-4E91-BFB6-E0A689390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1F6246-F28D-4925-9A20-A9CEE20F64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696BE4-EFA4-4001-93EA-73C27CF41B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F4B57C-07CE-4E29-AD70-AD1494E7AA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621307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7898ED7-CCDE-4B6A-818D-2CDF670F02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6E6E5C-DCDE-4BDC-A3D8-B6EC3AB64E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F37E8C7-59A6-4FE9-A31D-F65D3E8BE1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DEFBD-9291-4E00-B0E3-3A4FD9740E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407378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7F04964-FEC8-4B27-B856-3707E83B3B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1C159D-F14D-4E58-85B6-9A64AAA2D2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629B76A-B0DD-4C26-ACCF-16B9E6AB5B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B542E-62C9-49B4-8C9A-8A417DE68C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239351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0DA249E-38FA-4EAF-8413-4F10DF12F0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BD405D-AB31-4499-9439-2771D328CD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C9FBA07-7715-4A01-840D-A9D99CB8B0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3316BF-1006-4BBD-A219-C3A93E750E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611336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2DF030D-154E-47BA-A844-1F9861C00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561E454-59A7-468D-8A0B-A3E01CEE3D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9ABC511-49C7-4E62-A343-968AA8CCF1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F6D2DD-DE1F-4F97-B7B4-E2A9CA054E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17395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445CB9A-FDB6-42B3-B449-58F4C8B0BA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965839-F6C7-4FDF-BEB2-F1CB7C34A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6F50E57-FC7D-423B-A520-95DD89F5A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2FA82-E431-45F8-9948-C6EC80AF2C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418045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2BABC1-468D-489B-A88F-85EB199842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5C357A4-E14E-4FC8-ABE2-CB6E7354D7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A757563-DE9B-4ADA-96B1-99A3553C58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7A523-33A5-4A4E-9BAD-FF01F83E73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585316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AC8C80-91B9-4399-91BF-E32E9AA733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0C711E-2AD5-4E90-AD80-550E48E115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BAEF633-86A0-414A-8FB0-6119FF2FA8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22C07-DD20-48F2-BBE8-A509DB43CE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892447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59CD5AC-06A9-43C0-8569-2FFCED43B5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287F71A-2DC0-4390-97BD-C8613620F7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ADD7256-6FFC-4239-94CF-3DD4528647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BE7EE-8D16-4563-B282-2FEC5924A4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6537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C8D8CC-0046-4CAE-851C-981271FF13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AF142E9-DBCA-4699-87F4-B7C4C2EC1C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87B3BA0-BF68-4F9C-AC26-E958FBCAF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B3CF9-1773-4404-B32F-151D45C6C4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672959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CA8B672-781B-4630-8298-5BE88493D3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4E08ACF-B288-4D15-93B7-07ED1D3794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EE44FA9-12F7-46AD-A385-FFF6AA37A6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EA559-FC61-45B8-A381-B57A4AFEF2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63820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FE80D5-0D40-4F62-9079-860BA7C1CD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341E20-5B0D-46B6-9EBE-40F75A41B3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BE00AE-CEB5-43DF-A230-581D7AB22A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03108-46C6-4689-9C15-1B7C4085CA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427154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D06165E-76C5-4CFC-B980-F9E00A7AA4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017ACB-92BD-4EFE-AE93-D157815432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1C1A10C-FCA4-47EF-B732-2AD9BFE48B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1254EB-F283-4F07-914A-EE5D7D5A1A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206716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2A747EA-1BC6-4F06-BDC9-2EE2311D8F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14207B8-6BFD-4B31-9476-45005A25FE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FBC8D91-B0AB-4F09-815F-DD60D92A74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5E5E7-0B7A-4B37-AA68-609EA0798A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270391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0C16363-D55D-4432-9D7A-1B46E136C7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A3F967C-5331-4CC6-B01B-24A742C022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D702A33-77EC-46D2-BFB0-6C9E535847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7DDD33-6642-4D2B-B906-12CEE712F6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393644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35BA52-B37E-454E-93A5-0C81154794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DF79D5A-2E76-4D4D-8BF0-D19325CA68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AFC806C-9434-499F-B339-81E7F51AF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A8523E-B7DF-4913-96B4-3ADAD189BD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559115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92D27D3-ED9B-472C-A3C7-8AD570CB6E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528C6B9-D53F-4A06-82F9-1FCC60B33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E766B7C-6EED-44AF-ACBC-4462241FDF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69D55-21E2-4916-A61C-7B1B55D18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04084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66FF0A-D76C-4CF0-B25C-051F4041FB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97B63DB-F912-485D-9840-9A77B447F4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EA5A36-B950-4687-846C-6E6014D086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152AC-D33C-451D-851D-CACDC2839E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932455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A4F0B3-3633-490F-A0BE-F92406D432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6BBF2B7-0693-4816-80FE-4B2A123414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4FE078-2F83-44D5-8FF0-9188ACD976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EE31D1-40B1-4F5F-904B-C1B2AF462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306011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A21A92-A200-4E06-9530-D5ED836B47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97AB49-08DE-4315-82A0-64EF31304F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C81F3CC-E8AF-4A85-BCF8-6EF809F3B8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F99D1E-00EC-4C24-A4DC-178529F805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72416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4461D5B-7527-4D9D-B6A4-8FD4A9E2D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4EF57CF-1C9C-41F4-9B14-38E514A8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0B776BB-118B-4481-9C4E-13F6863300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A30BA-9D8B-4949-8DB6-FE1F5BF5A5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095288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DBEAA58-01D3-457F-A78C-DD49AACC45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7EF77CF-1655-43DB-8FF1-50AA8B3D7A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3F0E8F2-1AC0-478C-B0AB-BD6C49C813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ACD6D5-ED6F-43A5-99A0-580B098354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5732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CE8D5E-1DEA-4BB3-82EE-94DB3791C8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9F59FF-98AD-467A-9AB8-177CA7BDB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E5B73D-1157-43CD-A42A-1AC3974A7F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55C2DA-9486-44A9-81A2-AA83627F48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198705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8965CD1-5DCD-468E-BB78-72E1E917BE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0147E64-57E9-43B7-B5E0-923498846E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27B0ACF-3777-4823-B9F2-938EE6E605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85337A-6DC8-4B2D-A155-DAEEFA4DF6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46148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542BFF-E0F0-4567-9604-7B52690BB5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8D2660C-B7F8-4CAD-8F3C-89633AB51C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967016B-D0AC-43EB-8386-59F482A08A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5820C5-36B2-4C1C-8B0A-20DB2AB1A6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079729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B4D870-E2A4-4E71-BE71-02A0B98318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C7FAD41-C437-4452-A60A-D4068D45E5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D1208BD-5A6E-4B6C-AC58-A87FD12ECC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4D601B-1168-4EC8-96F3-C0E89F4A51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362888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F0E4922-D577-4AF3-AC0C-AC20EB0C8A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1BA1E9A-CC5F-4547-A91F-F3875A1F5B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A263498-3BC3-4723-A51D-F518BC8A00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010BD6-28BC-499C-BECA-3E8D33F76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201796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BECA22-BC8A-4AC0-B97A-29E6DD7F70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5DF06BA-8B68-41CE-842D-672B05407F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19D65D4-7CDC-41F8-B868-710C894D5A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12C8BC-BB10-4520-9AA2-567B09B1B2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060955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016D55-E335-4803-836C-00440F86D5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74868E5-1B4B-474A-AC27-02D12BEEF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039668-A65F-421E-A35D-CB2BC9C2F0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37792F-20EE-4A98-9240-FB1567040C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521003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520A199-3362-4153-A140-6303D3FDA9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B3663E6-D9C6-44AA-B79A-888A362C99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B4E2355-ADCC-484B-9D78-8922973DCD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744BA-865C-43CA-ABE7-33B76188C9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17774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50DC793-C2D6-45DA-BAD4-5D99F03CCA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2BD2E43-1498-44C2-89B8-70CCB5D31F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8367D14-7109-4BFC-9430-E3FB9A959E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07807C-9484-4DE5-A933-E24CFDF5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365292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4EF214E-43EF-4C8E-BF4F-676576FC9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BDD7DB-8B84-4BEE-8059-291B3350F5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F56DCE7-4CBD-4337-9E09-DE694F32FF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723D2-A832-43CD-B8F9-0F3A79F759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61527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E8B7323-A859-458B-AF15-8EF23A065B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8831A8E-85FF-4E79-8CCB-0AF5EB6942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FBCE9E-D9EF-4FA4-9E3D-C7CB1B6F2E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D484B8-5F6C-4701-8C55-E5056E63B2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02357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1A0A29-0E5A-4ECC-97F0-51108B83F0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86F733-E6A4-4860-B4DE-E8BD04B1C7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E79EBB-4336-4663-843A-4B44D97D9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CE04F8-5E2B-4599-BB07-6C05D71920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796515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87BFF0F-C8D2-4A6C-906D-E4B9686FA9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8A3EA0F-3689-427A-B6A5-0A5BA380D6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7A1A02C-C959-4B85-A4F9-D6DD136E51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04B56-F18D-4925-AD05-D7D3FA3C6B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349069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AB60B5-5B25-4D4A-99DD-D4EC979A88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1B847C5-B7A7-427A-A7E4-C9AF577E7A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182F1F-A155-4BF8-87A9-07DBC9144F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BA021-D577-4FE8-ACA7-E607F998EF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798421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BA13C85-F1FB-4F76-ADD5-221BDEDDA1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D6AE2C8-8FD1-41DC-8FBA-0E39F6C86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3366C7-9E14-44B4-B2DD-4BCE8537AE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8A9E1E-F792-44B2-9F6B-82D5145CF8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754482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24DCE6B-AB7B-4EC8-BFBE-A253F64791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F4B227E-A853-4919-BE9A-45E61568A2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BBE2B1B-5B6F-4654-A7F3-46F966C4E8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5F8EA-F2FD-4939-B2AD-1653C6EFCE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017386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BE4F79E-D000-465D-9EF6-12E2E833A5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A2376DE-7E34-4B3E-895D-A789364CD3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052AB3-20F3-402C-950E-03F0B4DA7A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D95A1C-0ACD-429F-98D1-93F5F74742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543237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8488CB7-6600-4F1C-BE06-5D58429F44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679DCBB-7147-43EB-B122-B8A0AEF7C6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6789D3A-2C22-43EE-958C-1FBC1094F8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D240C-A3E5-4999-AAB5-1F530EA291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15528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A29861B-185A-423B-9234-C2A50AA1BB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5724A54-9EF0-4C9C-98B6-8AB659C0EB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69C5FFE-256D-4BFB-B9B4-215FED58C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16941-CD18-4E47-9BE9-2591A2593D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344893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41ACFDA-3CC9-463F-A610-CC9A2C8C29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F9AC67F-F97A-4EB0-9201-D208056022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41DB514-36F3-4EAD-97AD-BB150E2419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B503C-B527-4AAD-B203-60C1EDC8B4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352056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43A3551-C579-4C4A-8FD5-8D54E7730E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E08DE8-A69B-4198-BA22-357544E8DB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8A6C1FF-E3B4-4DE2-85CD-B8E23155AF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96C0DC-26B7-4221-B8A9-6E46B91614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99343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E556A0B-D7CC-422F-8BC0-FECF66A652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A0FDEAB-F8C7-4F60-8516-824DE7FA96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34DC6A2-F8FC-48F6-9173-514C36F6BF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B7AAFD-A1BE-48F4-B8F6-7F6F386198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78086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53C932-FFC4-4C35-BB36-9518BB4A80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CA0BBE-0B66-41A8-BE2B-B243FF8FB7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8C9F38-26C6-4A65-9C82-ECC4F97D0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D4109-8481-48AD-B2A9-D7671A4ED3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635190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2D5C085-3C10-4612-AB07-6DA66D4B3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C5BB183-3A8D-4AEC-BBD9-B6CAFFC549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71DDB22-37D2-478F-B0B4-A92965A85D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4AD6D-F6C4-4F0F-BCA4-B8BA9DE7BA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001390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D57A09A-8BCA-4161-A960-45BE60D783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0CED8EC-BFD7-49BB-A0E6-54FA1F81D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711513-61E7-4A3F-A329-EBB16A547C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DB9E02-A8A8-4867-B79E-A1E0BB031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085964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5CD5F9-0A66-47D1-94BA-72A2851EF4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3A07390-8D4B-413A-9BB6-DD450D6D10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07698B2-FA64-435E-A1D8-B8536B86E2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6931BB-7514-4884-B3DD-91EED8D5DA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062425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565F7E1-C8E8-4FBF-A2E7-86734D5BF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A68FBD6-2417-476C-BCA4-B0DCD80132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546BE1-E7F2-4AED-BF3A-6BFC55F268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5700D2-840D-4AA9-A726-7E894D4E0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292539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B1764D-4988-4E07-B33A-20F86D86DF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4449D36-0533-4F8F-A4D8-3A89714D6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4C0A60D-0E5A-41BC-A637-C8FFA26AFE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99ACE7-7165-402E-B8DB-F5EC6182F7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770869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02F7997-8CD7-4637-8062-3C29307EB9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CA0BCD1-B3ED-4D80-9BA3-4467885FF5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181553-DB5E-40EB-8813-A0A2224708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785A6-CF47-4277-831F-7A4751A793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812442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9E1411B-890E-4225-9AB2-3B0758F3BC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7DC869-93F0-4B9A-9128-7A5A6CC227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7B79A1E-F31C-4430-8798-52021080BB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099A1-6A00-481C-9B63-CF0E756FDD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954563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8C946B-FC73-4A49-84E5-504FC47F1B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5911AE3-661B-4CB9-B0A7-02721D6012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6F079B4-D24D-4CB6-BB21-41B9F3CEE6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3E3CF-CC8C-4445-ABD6-CD5D43FBB4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727142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E3E91D5-B838-4A75-971B-4924565AEF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0D7DFDF-03C5-478F-A661-4C761C036F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ADFBF9D-C190-4431-9673-6E6BC5344B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D079D-C3E5-410F-B113-8FDDA24913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844084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867033-2ECB-4560-9DF0-5C894F92E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CDC15B6-8E41-4E18-BDE1-CAC394410E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CA96BF0-3BA4-46B1-B2F1-5B2CDD6CE9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F484D4-7134-4278-8384-B8BC5BE3A4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44821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119A42-3F21-4085-A329-B6E892F148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FD5A2B-3918-4627-AD54-107D580118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1FBE75-5975-463A-9434-20711D1E0C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933094-C74E-4905-8615-04E06F4668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988710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3EF6B06-D34C-4B30-89DE-3F285E14EB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66D906C-47B8-4AF9-8D5F-9223CBC3E2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09582DE-16A5-4344-A39B-DE1ADE3E7C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D5C1C7-8301-4B5F-8FE1-D5F5B3DE12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289492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FD61DCB-DA17-40B2-B45C-FEEFB21FDA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F067E13-9923-4903-A23E-20FCBD40E5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9628B38-AFFE-4573-A31B-3BC2ABBBE9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340A1-D327-40B9-BBDF-C14C80637C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121109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E3AB7E4-74D6-4D76-8943-9ABB752FD2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7C348D-3C08-451C-AD09-8B263E1A37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18419E-974B-4BF1-B6D5-2FC4AE23CE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1882F-F43F-4C1B-92C9-CBFD758279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873132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E845B6-88C2-49F9-B3D3-94B32AE255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CB3C477-4B76-4107-8167-92A56390DB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D79D5AC-FF17-4F26-92BE-98D9853BA1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CDDF3-C034-4DE3-80A8-FA8BEE80CB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089721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B45E02B-9432-47A6-9D55-34613BE6B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58B420-1B03-4985-8568-62F8646462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82139DB-256C-4B3C-A5C8-3FCE123C17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9837-46AD-4302-B6D3-45497E78FB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072225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AD569C0-58B2-4C69-BE1C-C19EEC01D3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21677B7-3A21-4AC7-B962-B94D4878DC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5B0A3A-C21D-41CA-9E25-B9FB0B2874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5370D-FEEB-43ED-9946-C345443D68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838902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DD677D4-6857-4693-8869-ED709EE6C3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CD0F63-822B-45B1-A8F8-2A5D4411B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15400C1-DA54-4E44-84EB-3C1C82D34D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F01D8C-0269-4199-9D28-198FF85A11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629269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02B4597-852C-4DE2-8DC3-093AEC7737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208ACB-FE98-4757-926F-A5104C9A85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484A580-AFB4-49AF-9398-0EA7FFECD5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BB9017-3738-4B35-9F56-53D88F0649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701863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6E1751-62EC-45E5-85AD-76AF8A5051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7EECA9-EB42-4923-ADFE-F0BE9D2D6A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ECF6DE5-2D01-4BAA-AFF2-660BDA356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3686FD-0BC7-4F97-9F8B-CAE57B0D5E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208628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A2F2E81-F7A8-44E1-BE64-2195014D4A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310D921-E281-45E2-B955-030DCC044A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BEE0951-DA5C-471F-994D-6D1C0990FC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247223-DCCC-4C2C-BEBD-D37DFC826D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4552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F72E0D-5851-4EB4-BA98-2FD26A99A1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0A3705-FFB0-4E0F-88D6-D04111D816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9F2478-375E-4C36-8D27-642BF662B4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CBE91-7FF3-4A5C-B8BD-3895C5C344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616301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9CC4043-870C-4D2E-928F-E9D1BD3DF1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D111767-844F-45B8-B620-AADF28253D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FDF1B1-B5CF-408A-BF61-C41D72AFAB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3150D1-8BAA-4783-B73C-AAF534075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269214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27B7615-ACCD-48FC-B430-FABFB31467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D4F4C0E-54B6-48C0-938B-85EC9D1455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D7386F1-F8D3-4178-A192-836AE27B94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F9DC8-9208-46D8-994B-86C357B9FA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792516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B2FD9DF-9200-464A-BCC5-391FECA29D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B2A50BD-3E98-4D60-9BC6-BBCFB15AC6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403F10-C189-498B-B62F-74BB29AB17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CDB31-A353-458B-ABB0-FFDEDEB6B6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123790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C76FA1-DF32-4F7C-A738-2B4C5E913F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C809965-3D14-4306-9582-E16170C675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19B6A77-175C-4291-A180-A67CB77E18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B73E6E-0945-4B59-8AA5-80F1DD2680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1368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7F32B4-5E18-4417-9F07-C078BEA855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2987B1F-0AA3-46C5-9D32-52B4826FA0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ADFD4F-4E89-4E54-9983-93F5838D2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649D6-E52F-4944-85D2-7617F32E00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195562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7D8240E-4BF3-4703-83D8-8AC34D8C00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B641DE-31E5-4D2E-99E5-7A30E5E5D1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F653C36-FED0-4748-A0CE-7165D000AF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0EA61C-4A60-4D13-8DA4-1156B8E406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379527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11733B-B674-4401-B822-E8F747C57B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C472F16-544D-440B-9466-E3F31C5521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DB035D3-BA35-48F4-AC1D-EEEFC6AABC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2C78E-56FE-4F96-B84F-8F050AE8C0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50507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988570-6A20-4259-9C41-E144D139A6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67B13D-63C1-4948-963D-BB907A04BC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BF2349-896A-4BE1-83AD-3FD819A020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8D38E6-9957-431B-BD2D-523F4B55E5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158448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D007B01-7961-471A-9E98-D7E44E08AF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BE85BB-7C8F-4BCB-AE6C-B556183E19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0E34354-1511-4229-9F51-FD8A5636B3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526AD-F68B-49A2-99B7-534160D335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862362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859BB30-7FBC-4796-9DEB-4A8E3F2CAF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4FF9E0D-E480-4832-96A6-26A2D045F4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0B26422-F270-4629-B66C-0D0117D4AC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69457-EF3E-44D4-AFC0-FD0B88D584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44201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A95EC8-F6D3-4FEA-9C86-D5B3DC1CEB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049C25-ABEF-4A28-9B8B-9D7167F0AF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AA7811-9015-4375-8F63-886D6281FA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1ECA4-DF21-4260-9395-EAB91C6A68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865820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8947799-3357-4A12-B0B4-41260DECE7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3B1E5AA-6A43-4F7B-8422-074367AAF5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CB7C022-A5D2-4D8A-BEE0-EBB770BAEF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4DFDF7-DBB8-4969-BBF8-CC4A760FE0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688368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9D76F26-C271-4BD4-9A31-FC722FBF9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2885190-E32B-4431-9096-4CB8B3DFC9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06A5408-BCE5-4869-9E73-6C3585C16D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8DC3E9-58B6-46D7-8C87-B3D36AF07C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597669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C4D4DFF-F165-4753-B9AB-A2985BBB34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5AF2107-E7F1-4D65-AA17-D183BF5CDA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6D6B030-C780-47B2-9A77-65DC5E835D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72BB4D-57F8-4D18-AE08-1BE7EB1A4C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487112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7BC1004-9E4A-44F9-BCB1-BF20759F84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D64AF3E-8F43-47A4-B7B3-85C5228D7D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17651DD-0E83-4536-973D-999003F309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0A053-11E0-4D40-9E92-514114127B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713197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1527172-1874-4EF8-9452-8248B573AA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9FC64C6-C8D4-4D34-A5BC-5CB3867E7D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26E80BA-02DF-45D9-BC6D-81D4B5E678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38F88-8A61-4DEF-B7EC-138628012D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094961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ED9D94B-A70F-4766-AF37-0627EA6AE5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B05879F-2F52-4734-ADF1-17770455E6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AF6C1B-6F69-4970-9B52-883CA1588E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500C18-465A-456C-BAA4-BF8EF68D95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264620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795E76-E69A-4B23-905D-3A1DCF1B54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8654F9-CEB0-4EAA-8934-65CAAF1493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C6713D-F07D-469F-B4E9-813057758A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75F95E-8BD0-449A-BDE9-CDB6B3449D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957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215B6B-3729-4893-ADCC-0BC8039A11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8826A1F-3DA6-482D-A8AD-3F25C37F76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2E8F8E-3779-49AE-BF45-8A92D05C45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A5B042-E385-40A7-AE5F-583CEBBB2C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441086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8F30FA6-1829-4CE1-BFEE-B34996393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0E4DE95-D692-4B58-BA34-AF945F059A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C39BA8-1B05-4F9B-839A-97CEBF3FDF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0E956-20D9-40D4-9A1D-E473E69668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22624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71BB7C5-17BF-46F0-BEB5-3CE0382924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2C07612-5C9F-4F31-A562-CEBAECB724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6ED8977-E52A-45A2-8274-1BAFB8C41F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6480B-F783-47B2-A53B-03B618B29E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9653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3AF106-346B-4434-A4D5-B0D85D0DDC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B80440-4861-4163-BAFF-7841D65444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A417DB-6193-4CF6-ACE9-477C3B9F54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C759C-2E0F-4864-B351-7A75346105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23480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A0881F-2401-4546-A0CC-42F8BFE85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67995C-6AC0-4E57-A7B9-EA385D9A83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BC6B64-928E-4492-B46C-E96AE7FE58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5D4C6-121E-46CD-9EA5-473FB107B5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815546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639AB30-D140-4274-8E80-646A46FE1C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6467DD-9ECC-47A6-BE8E-F607C96B08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289A827-926D-4496-98D6-220C41ACFA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4CF860-78F7-4D28-8315-5258BB0A8D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307296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8E4CB78-F28C-4A28-930F-2EDA42B4C5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E806D5E-001B-4082-B120-032D8F1EBC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36067D-AEC1-4CB2-9956-998AFF10F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F4142-0498-4022-99FA-E997EB2A80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58830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94E42E3-6BFD-4D4E-AE99-FFAF6233DC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DE8F5F-1E24-4B3F-9737-2F223D0B5D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931A4B5-DC37-4E43-88D5-DBD63925A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C66F3-827F-4F68-B568-8F4BF70FA2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017811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7154109-45A9-4DE9-910D-D64B2488D4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3D4E603-DCD4-4D76-8C37-50346207D1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900EE2-FDEA-42EC-B91F-2B5F53DD6E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C7497E-AFDD-4C4A-8489-5B4B891E1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387158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915622-46FE-45A8-BE61-99834EEE0E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54AFCB-C75C-4B8D-8714-8FE0139746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985D61C-282B-4576-831F-D1D2C67915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56E983-5BF0-432C-A794-1BF6FC9768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179529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A5ED7A-20E2-4A4C-871A-FD595B0DFE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7BDB3F2-846E-4450-988A-80471A6D4F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B60EACF-92F1-4909-B3DA-7DC684FC3C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3DD1E-5451-412D-BC2D-D81328CE02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771114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6C6DECE-B39F-445A-8E50-CEE8AE3A78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9625251-40DC-40AB-9ADA-738C863E33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E8E771B-C551-4D5A-BDF4-A912ACD417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EE5C67-F253-4B2A-97E6-D5D5AB2D90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28086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5FCD5A-95E2-4D2A-9A8C-BCE523F215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A43B3D5-F7C1-46D9-B3D1-0B2183A919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5E6931B-C05F-4B7F-817A-4EC7236E91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9E359-F0EC-43F3-AF09-08B8942491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16929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F33B51D-9A90-43BD-B908-1D4D929A9F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623226B-C570-42B4-843A-E77466149E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7DC2597-E749-4E06-B4D8-18DC26B404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6B1F24-87CD-4F8F-BF10-4A2D79990F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974036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C52A39C-03AC-4CFE-81B9-F9EA55CB78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A230232-C17E-4EE3-BD8A-5B49C1C642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C32CAB-9601-46B7-9129-A0EFC81AC3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4EBF5-7EFF-4F69-AF0F-69B2B753FA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4260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58B792-029C-4E73-8814-6723ADF174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772CD4-A231-4A4C-B3B5-622BFBBD43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95361F-5194-4C23-8DEA-DF4EA025E9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A146F-AA86-4488-B9E3-33ABD1CACD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552808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8CEE44B-6CE0-4806-BFA6-550D576765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AAD15AC-5B81-4967-B69F-26C38AF325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56BF35-5369-4A81-9E13-87311D5959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65DF1-0CD8-4B30-A2FC-923361467F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836128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3D508D0-6080-45F6-9038-B5D0E5154F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C85978-D501-476B-AF38-800CD27FA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A94E8B-5DD2-4A77-A29D-4EBA914D0B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7EC74-311B-472D-8C51-52CA902558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993337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0DE25B-2F8A-4533-9AE5-2657EDAF8F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5CCC62-7173-4C86-90CC-A9E1A9ED9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9CDF8EA-318C-4F26-BE36-5575B06692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BBCF17-C768-4239-95A1-D59C245950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220382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9E681B-D0C2-4140-825D-32A415AB52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D35BB2B-0120-43C9-B5B9-99EF5523F2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3101E0B-2E2C-431A-950F-0FBB3DC5B8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4C96A5-B6B6-4F7E-8A98-F23A868844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875357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579E2C-B641-4F57-B195-7227CB2069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BD0714-5D86-408E-BCD9-B20BE26D03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133386E-E5FA-4113-BF31-C67DD1B14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65959A-EADF-41CC-9AAC-871C45951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4394786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78059E5-2D7F-421A-B9E8-117ED4C59B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A58177-0177-4767-B56B-9B10B10EC6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42AF7C-1A9E-4E9A-86A6-C57DBEE9E8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F13E2-A0FC-4842-ABE7-5565C7C452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557610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7BB02C0-3C81-4807-94AD-4C23F090D3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4F8EA8-D0FD-44E8-9D1A-85076BB56E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F8D44E-3FAA-4B2E-85EA-D7CA357C2B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487EFA-E6E9-439D-9707-E42CBA6764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508770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2CD7D7-EAE9-4185-B5CE-FD8F4188F8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CBAB0F6-A5B7-4BAD-A087-A7678E0E90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0A0E5E-57B7-44B1-B247-CB0FF88B10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B2E58-393D-4237-995E-D7471036BB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694076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E8425AB-E7D2-4AFF-A729-9A31C5C9E2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9A57B4-6BCA-43FD-A16E-8276953C73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4DBA9FC-0DB6-4DDE-9388-C953D1ED9C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BF6D99-4683-41C1-A2D2-A50D177122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311454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C361769-C999-490F-9D3F-386060C362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ED2BFDF-B333-4AEF-985A-52C4B75E83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6C99C75-565F-4363-93D7-12FF2B9A57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7C1283-E548-41F3-80EF-9AAD4C5BF6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46294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1AB635-607E-4F96-B208-1E82AD3CBB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68DDAD-0037-4D9C-B04B-A645031450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990356-B56A-4340-AE39-0085E20C27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AA17D-F57A-40CF-B440-77D70B7F5A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593170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95981C9-6551-4535-9AA0-A2CDF6CD53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527FC8-FFEB-4320-AA6C-8C684C1B79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7E2085-C6D9-41B6-B1C0-F3F4F769CA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3C0C00-1B76-4E08-BFAA-0A09313360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7009252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F073A78-689B-41A2-A185-00A14C2E6A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E1DAE68-6CA8-47D4-BD1D-5DFA6E6AFC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C86A7D1-065D-4D75-8E9E-3D9F31E6A6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37D36-686F-4B0D-B308-9693846955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897640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26F83FD-2F04-4B03-A309-52ECB5D3F8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69952B2-51A6-456C-A3E0-DC093CA736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D5F084-E3B6-43AE-A731-F86C97BF40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F81479-9400-4768-968A-24D2142D2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398249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9650619-4865-4624-9F8D-CB6AD48DE5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5E773F3-0E31-4927-AF38-C288ADFE17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688A81D-BAD9-4633-9E51-C97955556F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48274A-6D05-43E9-A0FF-39C795F7B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278993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71619E-0247-4360-8585-C653F55155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F911041-93A2-4056-BD58-393EDDC02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2A898B-98B8-4264-ABF9-1DCDECE76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6D2CC-3991-40B3-A180-BF6D4C7D6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5349275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422BCD2-C9DB-46CE-A764-50C19E6F18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DE677D-7F51-44A8-B1EC-352F5187CB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19C387-2069-40CC-97F5-BC8CA225A7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0FDFD3-8FD8-4D86-8170-4212EBE7B3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739654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F07ADD-9C5C-44DE-9BC1-09E562595B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D3A5C1D-D329-49CA-B680-5C93A2658B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AAA336-7282-4150-8DA3-62E3C6837D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F902D-41ED-4F5B-B45C-4584D07FBC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154143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6E19BD-E704-4F19-8B3D-C1E905DF7D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90A12F5-49AA-4019-9BBC-683196332B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5B51311-21F7-42B5-8ECE-5B5E81D47F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EF25C-2B4A-477E-A4B5-E429F3871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11430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79852CF-7C9B-49E8-89E3-546BDC29C5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4E054FC-A4BE-44F0-8F46-5F440C2E9A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0FCC78-9589-4156-81A6-38BAC1AF79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51AC48-A56E-496B-B05A-F17F342062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798334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0EA89D-42B9-4BD8-987A-659AFE53FC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50052E-46BA-4546-AD0D-1E59215DDA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D3F6CFA-0B89-4020-B351-81C35D011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11D64-9F9C-45D6-9E79-6F01BCA6B9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95358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E2D83C-C672-414B-B7D9-EB7026F09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2CF174-ADC9-416D-B714-1CFC3431EE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BA05BD-F715-4192-9AF9-E870347A44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5E83A2-57FB-4303-89DC-1881317D49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947143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4D95DC7-5DC9-416E-A5BA-73131F1833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A5DB0C2-E092-4D86-9E8C-3C57C7E1CA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5707E3-9C72-4567-AF60-5BD2C63FD0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35106-5A00-49FE-9A15-66AB2F7349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991014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8FD29B2-77AA-4EF9-AE7C-A1697B806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1905684-719B-4A0A-8B87-CFA021E5C8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24865C0-FB13-447A-AFAF-44229457FB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34F9C-1BFB-4CCB-A00B-52B1AEF860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699378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84D250A-B7EF-4223-9EC9-9842501D31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AEF66D-0B38-41D2-86D3-3861619EDE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49E7337-0798-4678-B341-6CF5F29E7E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123ED-6326-4FE8-94D5-026C04052D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1297035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0810A95-0B5C-45BF-BE0D-643C8F3558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3B3A59-ED06-4F65-ABE0-7ABCEE1782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0B0ADEC-837C-4175-897D-B065322C54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FA9436-2492-4C32-AA3C-A08515B07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580215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B190AC-44D5-4D0C-BD0D-C0E2544E25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675C82A-8379-4B53-91CB-E4F79F60AE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FE87059-3CC6-4C80-86EA-F55D344A4E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B8A8B1-2385-43D3-A5C5-357D7D5684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908822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FD447FA-ECBD-4178-A552-76A090D5D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185A573-5147-4B4A-AB40-8CCDF38E5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D1CF0DF-E14A-4559-A2F0-0CD20D8DD8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E9F00-F67A-4C5A-BA5E-384F8EAB07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85869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567C685-4E20-4A5D-A7DF-57F1856F91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B9D7EBB-BDB6-495F-8654-DD4AE2161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59F2B7-A871-4FDB-A451-E31E661A1F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5C57C9-7117-4BAA-BAA7-62BBF82618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818173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8F470FF-562D-4421-A66C-59BAAFFD66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6F76C4D-84C5-436C-8ABD-ED2F755E8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C58BCF-7B8D-44E9-9458-0B82682CC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BF3343-3BD1-4EE0-B305-895EF8C582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054846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14D0B5-CE84-4574-A41D-98A1429C10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5D596D-7CCD-466C-8CF4-34CB022ED4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DE8B278-0B34-494B-B591-2565562A84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F6811-E7E3-43B7-8098-CB63CC2A0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496964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6155DE7-294C-43E4-9CA6-6E62B3E096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0DABDF-62A4-4CA9-8CB8-E4D023C93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948B7F-6522-4C1E-94F8-3F5307EACC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1887B1-3642-4216-9A9B-FB997FF47D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55242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4968CE-7814-4851-86D6-C28BAD010C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4943FA-9966-4E21-8EAE-B986B0C105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4D294A-BE0E-4B28-BF53-1782307B5F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223068-D702-45A8-9754-B59DD12215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943512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29860E-99EB-44C3-8693-F762EA4CC1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EAA1A2D-FEE7-442C-AA1F-EB17EE9076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F14B901-959D-4C6C-B610-4D6CFCE712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C6186-AC41-43B5-B170-D8F56E377F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471098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FAE163-A85C-4147-A298-5C13019276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591BCFA-015F-4EE0-AE35-F66E66D10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5517A1F-A8A2-4F64-8FEF-9A22FFDF86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A26CCF-4789-472D-BABA-19781C5560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228408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029B64-023C-4EC4-8C0C-4A6AB17300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E6E8374-5AC9-4930-948C-86DB068B47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B44793-0157-4624-83D2-6A13C4596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3890CA-3FFD-45DF-B939-322CAA7B34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975993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413C885-0AEA-4DC4-AAB9-45C77C5C9D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9107E2-8C1B-4EBB-827B-5FE55F6A4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C91341C-A5DE-4EEB-9263-136728BA57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25423-C976-4F8D-BF35-49D7893B0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655292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B117F60-2105-46BF-90ED-FE905F5311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ADEE76B-616D-414A-B4DE-E2C57E90FD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B567877-FA22-438D-8B22-69B1D00587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C4BD4-C896-43B7-B52E-2FDA587D14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09544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1913CBD-4057-45E1-B4B5-6D8414102E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2E77A7-C4E4-49BC-A8A9-850F10CBE9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BEE02B-971C-4BF2-8DB5-0D73D135F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EDA1D8-5E10-423B-9B1F-092C1BAC54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389059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98CF485-0FF5-4558-884C-FAF33317CF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E3024A5-9212-485E-9425-BE44D7E43B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79AC9C-2F38-4590-A34E-40FE1CBA17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9EFCB8-D284-410A-B6B4-0BB5E10ECE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734045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C68379-8B52-4E06-A4D0-29EE38AD62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B7A9D8-B2D4-4BE8-BFA0-9F54CEB02E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9BD075C-4097-49D1-9CE3-FB7F1B9F14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77ED67-DD31-4A35-96E5-7D3FF9DE28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00824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908076-9BDA-49D6-9B08-9508E05AB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499B9CF-DDB8-4EB5-8981-ABE20DDA42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DA299C-D805-466A-927B-A710251CE1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AFF594-27C9-4882-93AC-FB4FB510F4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162990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6A98C56-2806-47BF-9B9E-FC3A50143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CAEAAC3-86E1-44B9-AD2D-0FE12A0521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342DD25-4099-4932-8061-46CF6D2000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A4495-67D8-4BCF-A880-9D0D128046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93712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FA83BF-828A-46D2-9F64-1AA468B2F4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94B494-6526-43A8-8BD6-71C1D45A96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9FA576-2869-40AD-A039-AF2BD8D239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42B08D-DE91-4C96-A79D-441CC64E96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356088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ED9F78-361C-496A-9591-BAC360C4F2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BF99C08-BEF2-4E70-949E-53C6F42DE2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1A0B1A-C4C7-4C2D-89C1-F8131C941D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3C330-68AF-4F93-AD0D-E4D22D46F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624090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8993527-1689-4C68-94BF-BC340F2045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5789D14-0701-4FE0-BC60-8FB75C5B93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671CA3-1309-4E35-BF59-5570B4045A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64E79-91D9-4EEE-9AC7-44F8A8588B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33106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8647C1-658E-40ED-9546-2549EE46E4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E526919-B3EC-4E33-9CD2-CB7549FDC5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F6DBEDA-4CD7-404E-871F-2B3F116096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62F23-BC2E-4C1F-B920-CC21CAA596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279972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033470A-2FF9-453F-996F-D7F353FF4E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402E82B-5D8B-4FC3-B9C4-DF19FF38E1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7DE0346-670B-4537-BC97-953B2D4C1B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7BC476-B961-432F-BEAC-C667ED4953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206347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FBF6F85-A3C6-4F0B-9FCF-746565FDD2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CE7006F-EF93-4BD6-B298-4DE729A81C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DD6B3FF-E52A-45E3-8BC3-441877F14D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42ED63-BEDE-4F5A-A1C8-C125332C16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027992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C758B23-7588-49ED-B57B-E3F784F797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538608-DF83-4B0B-8F02-AFF5B36298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9C4F40-E138-4348-95C2-A30EFF7EF9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7A9C2-A884-482A-856D-ECBCE5B3EE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44646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CE9B275-830C-445E-81DC-54E38ADDB9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C8FB1A-38EC-44D9-8E5C-DE5D05BB2F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0A74D04-4578-4135-B61A-44E7631CFF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91C9E5-8BBA-4495-9878-1F5758675A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877505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9985994-06AD-4938-8A31-AE59E1FB9A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34F1F64-8B9E-461C-B3D2-AB859E2474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76FE811-9CFD-4A98-9890-B11016BEF1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7218EB-EC89-4E66-827E-F7E305ACDF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005575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EE0745E-6E7A-4010-A329-14D51E1B54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BA347F-A97C-4B5B-BECA-3868BA354F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6B21CB-4113-45D5-860D-472E2F20C0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03ADE-7650-4F9A-B0BF-15E1FB57D7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67294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34A59B8-E1E5-4675-A8CE-A2C66DBE33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3FED4A1-D2C7-403A-AAE6-EB9388D0C7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8A468E0-5475-45AB-A726-152D2111FD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69A434-26E9-4978-A69B-86952C180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86296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31A6C9-C388-48C9-BBFA-E0DDEFDDD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FB530E-D2C6-4C55-B150-FE7240ACB2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E97932-665E-4E78-8C10-9AED59F543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DCB15-A1B6-47C8-9D17-896F19BF07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793808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BF5094B-CF53-4E61-A971-A4D591EC61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195D80F-C0D9-49FB-A95D-A571CCAD7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42763B-89FB-466C-8782-C229AC25EC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51C4E-F676-4F1E-93A0-E54354AA9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257189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A1FD4C-6EED-4E95-BB16-8C36778A1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3ACE464-8E8B-4AD0-B91E-F989438033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ECF87C8-C42B-4594-996C-145687E2C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78AE8-4CF0-4E0F-9B33-57975839A9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783080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E951CBB-1F5A-4EFE-BB38-C73F096A5E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5378BA0-91DE-4592-97CE-41B540B101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5EEA81-3D3B-4B0F-AC09-76EA3AB7E2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27215-AB5B-496C-8162-4245F7651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315648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BDF7EC6-7CA7-4B09-9D63-645B34AD1B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4ECAE1E-CAA5-4227-9945-B58E74CF8E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9053DE2-A9B5-47C8-A81D-6D8A9AB1DB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F5036-96C5-4F23-AB73-921F321FCC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572782"/>
      </p:ext>
    </p:extLst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69ECB7C-9CAE-4D80-8C43-2D3218B04A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A849CE-24FB-465C-AEDD-A54D9A618F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33BFAF-E1FC-4641-8AD5-25FE462811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22DF1B-6D03-4D4F-8EE0-4BAF5397F6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651865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1B27B79-B2DA-4546-9CA8-FEC77687ED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D0070DF-2411-498D-B878-6018698D68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7431DEA-2E06-424C-B86F-B6339D37AA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4F5B93-FCFB-4B8F-B6E1-94EDC702C8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926259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DE1661F-D5A8-4402-BE66-B79A09F371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69DF1BD-261D-410B-98F4-36DE2DFD3E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0482EC-A800-427B-8380-F568605B1F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914D0-9B40-4876-B7DD-1B46BF42BB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041846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EE9CB0-CF8D-443B-9D1F-2000D859E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8465B9-EBC3-41DE-8985-F8EF0F5A9B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EE4911-2112-4887-8889-FE63371D0E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89883C-F01E-4DD8-9901-2508BED2E5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723698"/>
      </p:ext>
    </p:extLst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006D52-A6DC-4C76-952C-189D813600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0736F70-3E65-4D17-AD4C-969A15F3A4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45DF62-93A5-491C-8D27-C71DED7A84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D9B130-D619-47C1-B7A5-25903E6F02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222363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84D152F-2D59-4E07-B64E-21C8481C0D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AE59C0-039F-4628-8041-8A584FB13C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EB5EFD4-9510-4618-9394-F788EE4806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438D2E-C060-48D1-AEB7-EA7086DF73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7065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AC3C3A-B8D3-4C7B-939E-571F7BF6D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B30C92-18EB-496D-BC8B-49D586261D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A5F84D-EE36-422F-BC66-4721AEC839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4D7D0-BCF5-4962-8877-B8D2AE7F96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679590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8ED14E-37E4-4B5C-B0EC-E0AB05248B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8F647F0-6B4E-4870-8264-7A9DA54DB4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F0F800A-4840-489E-AA56-F299E800B1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EB149-DD50-43F0-A055-52DC91C29D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321113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729C444-6B63-4584-9F67-9A81BEE6F9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331957E-9759-4AAC-8ECA-15E1340186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528E97-8500-433B-A831-445B04BB84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4BBEA-1EA4-458F-84DC-1F9BD77AEA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696037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50D47C-20D8-4F71-9DB8-D01F27AED5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83872B-BDA4-4928-8A86-F557E921AD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4E93122-D98C-4211-9F8D-FF8E789008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E2A95-82C9-4D1F-BB9D-95A7936D53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312987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5A1988B-B51D-4997-8B4F-FB5E31CDBE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9D33DBB-7607-4477-A065-F89599266E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7C5E0B-5876-48D9-BBB8-BC41FD2E1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CFCB4-1062-405C-A2FC-4CEAD8D1AC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389208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176A31-FEE1-4BAE-ADC2-6F96F0A4CD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62C20D-C002-4D43-AD46-47AD70FFF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A3E226-BA69-4614-B460-156C5B05D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2F92A-10B1-49A2-9CBE-C87DB23603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710199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EC25824-D3A2-496C-94DE-A95ABC9FDC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10A904B-7D55-4D30-8C8E-2066EA4889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37D596-B5C7-4A96-B5EF-4997239109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75DB8-C12B-473B-AAF2-08E0A7DE41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496312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51638A1-3727-4115-BE26-4B56CC8048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AC5FCD5-217C-4C1E-B786-97842541AD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A443F84-A20E-4112-B314-417E1C4065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054D6-E677-4001-B7B3-2BDA9B2A17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381350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6046C84-5CF8-437E-ACD0-33E989B191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045A967-4BBE-43CD-B433-611AF50FFD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6DBBC9-2524-4AC1-B6B8-0F2CA976A5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492165-4C31-4750-89A6-15A8495AF1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377183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2419B69-3CEF-463C-B720-40DC5E4B74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D45EBA3-BB36-4863-8CB4-628790F660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9F7CF3-2D88-47B8-8116-4AC37D1D5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9B7CD-6C2E-4BBE-A4DC-7791E627FF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250243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5347942-59B4-4D70-9A57-3F8C32FABD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1725043-6D63-469A-8AB5-87F9A0BBFA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607314A-C892-4305-89D9-1984C82DD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C884E-F04F-4337-B7B6-74C606B7F8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39179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D20A09-FD26-47FF-8043-C6BCCFE8A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7E27BA-16D4-413A-B757-36943A9E23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48D65F-729F-4CD2-A9FC-77EF86955B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5B8D9-5C78-4F85-9DC7-0B0393223B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988893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3F9D1C2-3CAA-4C28-8081-8CB1BEFAC1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13BAE3D-B627-41ED-91FF-9919855B58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D0D7D32-6727-4F77-BC8D-4F6D78DBD2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125E3F-DC18-4025-BDF8-8AC792BEEA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702569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F3BFE3-7A40-475F-8C5B-BBD56088AE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E61D5E1-34D6-443D-8423-8640A64245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DE1AE8E-5982-46D0-BF29-65183314D1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E8D16-B98F-47EE-B755-74B7D382DC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114828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70AB5F9-C2D3-4DFD-9204-0172E1835B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61E5B9-CD98-42D8-8438-C99FC8029E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9C7BD9F-9A75-48E2-8BB2-B19F2E6262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0B8E29-CCA5-4EF0-BFC4-4618D107DE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650466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B59836C-5B74-4D09-A4EF-F59BCE0CF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3289603-D42E-4CB8-8AAA-3DB56AF825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7EDA386-D555-4CB5-861B-E2285C42E5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0D91A-89EB-4391-84DC-E3A0A4BBA1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443731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0D946B3-864A-42CB-9CD8-129EE57CDE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C94ECFA-8CC5-426F-B8FB-162E2EEA9A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978A31-D35F-4546-ACCE-E0D4ADD5A4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5EB196-B1E1-4E27-8858-5FC8A79559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2090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3ED00D1-DB50-414E-B540-6E6A870E05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E6782E-7B8D-471C-942B-EFF31A2D4E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FFC7AFA-3263-48EE-85FD-864DEE609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0F2FAB-464A-4053-8F9B-9E7A41F74E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84309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3CE0BA4-ADF2-42BE-B5A6-6D0969BEAA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92CB9F3-3AE9-46E4-A370-D78C4B881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43AB7EB-D216-4B09-8B69-ACC28FFF68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73FBEF-E520-47EB-8CAB-527CD02EB2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940326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04D7143-3F3D-4196-9C1D-1AB0B758D9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92838A4-F5D4-4675-9CAA-1ED23A0E11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2C4D67D-0C20-4C17-8BEE-B545ACA2FD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533868-5464-46EA-B0AD-C1F92B7AEC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777063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D3FC370-5C58-4BC9-8440-B387AC4443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3B47506-8D7E-459A-BC24-C1A4383088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6CDDD59-7926-4504-AA2E-B15C2E1BAE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1D795-A9A7-4E7C-A7CC-349594EFD2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631182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FE7EE3A-295A-4BAF-B87F-2B2A6CB2E7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0AD6384-3388-4962-B6FC-0C802DB68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626ED65-586B-4C39-AA2B-49D0823A9F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3F9B4-89EA-4869-85C4-829A287B84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2901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3DA242-1F90-4B67-946B-6D3966DFDB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1AC679-8F51-4D75-ADAD-92C1418697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23FE6C-CD6F-4EAC-B3D3-5D98104827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C98565-0489-4795-A6F8-73B8B9E981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409899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4F55D3E-4DBD-4EC3-AEEE-3DAE466438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0B6E1A-16D0-4BDB-A18E-FD1C276850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D9EAF3A-96E6-4EB6-9F9B-10908F2C8B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0E722E-141B-4A83-832D-788D102D31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524707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D18C9B3-5FC9-427E-BB15-951AB8E147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940B5F6-2304-492E-A367-83EFF49269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CC9B4E4-A072-46B0-9B64-9950AF3E69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125F31-B6AC-4AAF-A352-8A0E1041A4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194652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31630F-CDD7-4380-B849-C29E68D10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D361920-62F2-4F89-84CC-1E0AC75B92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05B74A-1C6D-4CD7-898B-4A4DECBD1B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CC010-6B7C-4A07-970D-B4DD5B1F01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251910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D7E3716-B226-4E34-BD5D-C88DA99178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AC2DD70-8B99-4234-BC00-F3D42A48CA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DCBEE7F-866B-419F-BE30-99D090901D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07E90-B38B-4F75-9C54-6DA2BBF0A3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813152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E5FB627-2D25-4198-B927-67AC3E8DD4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32B2D9-463E-48CD-9B32-1176FAC898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0A92D2-0C5A-436F-88E7-0309E6E1C3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6B7369-9286-49A5-B9CA-76CC7C78B2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634790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D5C013-029E-4793-8955-956F28377E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1F225E8-1943-44AB-B6BD-906CE902CF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78BF86-19AE-4A32-B2B1-9208201107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3DD14F-D0A0-4DC0-A57B-90D501957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718331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22E91F-6E5B-44D1-8E08-68168737BB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7F97166-C77C-48B6-9FC8-3DE33A5FD1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5D1BC10-21AB-4B9D-9FC8-AD5F9E4987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A59EA7-CD5D-4CAA-82D1-80298A1513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557986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F1CC112-30B8-4310-A723-CC22BF5E56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1BB44E-847B-46FF-ACC8-1DF636A201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969D9E-112D-4C58-9A99-2C5585AA0F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E1549-252F-43D6-89C7-A6BB862C63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656375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65A12AC-C622-4862-A463-DA88D84D80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AE55FC1-7BE2-4A3B-BF97-D05D4C1A62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4849E72-AEDD-41A7-AFE7-B011E2CEC8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5BDD80-4ACB-45E9-B976-0639120FBA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793882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DC6380D-72DC-48C3-BB49-ECB08AB103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FE7360-BA7A-4B54-9E27-9F6F2D166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27A9CD5-E445-40DA-8EDD-5D81D278E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3D0C85-451B-4F57-A7F6-335553E498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95559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CBFA57-3226-49AA-912A-040987E37F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6E5852-CF63-4E64-9BF1-23BC9A1592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E07C7D-D71F-4E07-9EDA-7A595519D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78586-E82B-4D99-A3AA-FA48259F93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95036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1CAB53-58B1-42AB-AD55-6784C0B31C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35FE4F-611A-467D-AC17-AA54DB1236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9EA31D-DCEB-444C-AB6B-2BC9370FBF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82F1D-FB19-46AB-A34F-FB3719005E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374869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B7F3E66-03D7-4166-819A-FD49410E3B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57E892F-B295-43E8-AC67-817058B9F6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522A7D-FBFD-4599-A68C-F41030E557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BD1864-3BEE-4FEC-96D3-419E8942C3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666134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651E882-26EA-4203-9ECF-55ABC2D2D1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0FFEACA-A84B-4AFF-8994-09E6C7E7FB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4790CC2-AA16-4847-B8F3-FC89174757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E94C92-9347-4B9A-8BC9-8E74FDFA87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1412578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90AF2B6-ED86-43A6-A460-DA2A04EE1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7FE6E0F-ADEA-453B-9514-D100EBA048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8210E7-9A1C-4D6B-8DC9-BC72875373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C0ED0E-BFE8-4AA9-948E-C6B404E73A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025910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1D49D4-BEFE-488A-8BD7-92DDEAAA33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A9BA4FE-7621-46CC-B9D5-7F2130303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3DA51BF-8B40-4F50-B6BF-159B0530BB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026886-A72B-429C-9FF5-7314CAC65C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363257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534841B-070B-4211-B1F8-A1DDF4B1A0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9D1888-F9CA-4426-AB32-9265DFAF41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2ED20E2-70C0-4360-9FB1-5C8E344C04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AFA557-823F-4F69-9B78-38C31F578C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734152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0CF846A-8106-40F4-B6EB-B77CD3C50A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F11E4B-1283-4B7B-ACDB-51BFE48F7A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28367F-9904-4263-B7B2-BA11D1EF1F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EAC94-BFA2-4DB2-AF4A-EAA43E743E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183788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26D986C-38A6-4605-8A7E-C4F9B1CA35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9248AD-D698-4A5B-9788-2DCF998909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048066-A1B7-4C41-B096-9FC0FEB6B5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1DEDA-3AE1-43E8-90F6-B9CDC29E7F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332517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E45426-BF7E-490D-A20A-1958D3284F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9974F66-DCD4-4033-8773-FAC7680CD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B842FB-6F82-4BE4-8E37-00E558E756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62115D-1074-43FA-85C8-6D3E2FC8F1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930906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D8FB5AD-2BA2-4DEB-B76B-B10100BA7F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63CC26B-98B2-4EE4-A3B1-2B75BF5726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63E2619-133C-4540-95E3-A2B3688EBF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3F34C-E759-436F-88FC-9D17E8849D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566456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3B52753-61D0-4ADF-BE10-E969C1010C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1A067D-DABE-4347-8AB6-3AE1199C89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EEA608D-C2A9-4885-ACDE-81133F735A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A61D7C-E01D-493F-864E-25CD5F891A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99570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8DE5C1-2F46-413B-9896-F4178B1499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0468DC-7AB9-442B-9B99-AB37D74316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C59541-B08B-410B-9748-630D4379D1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7E285-1490-40A6-8E02-4A985F8848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008162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7C0154-13CC-420C-B433-A62A91C39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61629-50C7-4BEE-9D24-3BFB49366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ADEFD3-BA8B-4199-8370-5F85374993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72538-0EE7-4CC6-B6B8-A2FD772678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058584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0F4BF8-D66B-4A15-A853-F4BE080228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38ED6E-6484-4A1C-AC62-53000EEB8D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2AB6C3-B0F7-462B-A746-6AF6E8407B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B0B85F-DB9F-4B82-A46D-C051209CD9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804279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FE7D88-C62F-4CC8-B3BB-1A5D533321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1A6BB8-4098-46FA-B736-C506485A6F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9CFFFB-A66B-43FF-ABB6-12255244DB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5ACA5E-32D0-4683-ABE0-DC58EF1194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293474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7DA1B5-1DB5-47FA-8320-DAE8510424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0445B7-0E78-408A-BAC7-A83BC646C4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61F201-62E6-494B-A457-E55510654C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DD45D-8E67-45AE-ABC1-47601B8298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247823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24933C-CE78-45BD-90B4-C109FE796AD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03CBE-09D3-4266-BA82-C8E07A9E91D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8F6D05-181D-48CB-944F-2A2CEA219F3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B318BFD4-C929-495A-A3EC-8DAD78B5C9C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B0EE6-BC9B-40FE-BA55-1B6895563C1C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27637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476871-7BDE-46A7-A8AF-69BCD6F2B27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686E2-FD88-4C92-80F9-48897FA41F8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D900AC-D8D6-4CA3-88AF-FDF9C9F349C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28038178-78B2-4BB8-A160-6F75E288566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AEE0D-D819-4CCA-964A-16A40736995D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02321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59A08-5B84-497C-BD05-C66CB35B04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8B7BC-4664-4CDD-8485-1D78672FC88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551152-7B5F-4922-98DF-ACDA41F11E2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E957522E-8F98-445F-9CB3-A67AA4F31AA6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C9ADE-D240-4446-824B-F0DF32FF4D93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10880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F8B8B1-B474-49FB-AC66-106331B8FCE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5FA85-7F65-4261-BE22-5FC0D1B4105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80C1AD-2A95-4CBD-B0AD-0E91862E976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5E8CDA85-EBE3-49EE-A994-844F9E1CD03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1AE04-0801-45A2-BC59-7F4A9ED359A9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49475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A09EBA-FCA1-46E8-8066-3A9B99C54CF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F3D04-5F58-4235-936F-157899C6665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377C82-A989-40A1-A754-28EB5F6E4F3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DF4312D2-B358-479B-8096-989C94BDFDF8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35BF7-B616-41F3-A01F-3A5106220E51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88952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DB853-A866-44C2-9A1F-8C107ACA201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EEF76-8F85-48F1-BDBF-D6B34A5B6B2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FB0EC0-3487-4782-9261-FC912554EBC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0765BCA1-90AE-47F7-9CC3-7816E8A6DD0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2881C-5192-42C0-B1A2-78CB6D1DE092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3939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3AD04F-C8CD-4D26-AB40-E31014F23A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3B276C-15F6-4E14-B2B3-1B4FB4125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FC257B-2A9F-45D9-AF59-94547C6E70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642B1A-6B33-415F-9EB4-578ADECF83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0877638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F0501F-D7C0-4FA1-A981-3ADC45E43A3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005D5-C705-4776-860F-CDA6D5F981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1A5ADB-8F20-4F34-BF20-7E9DB710B6E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67251F5D-2DDA-4B36-86AB-DFD7B64EE60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63CDC-45DB-498A-8990-5F58A17556BF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9604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353A77-9AF0-4D86-875D-6A7598325A0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88847-683A-4EA4-8BA1-F7232233B63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6DB659-024D-4F9A-8BE9-4665EC8854D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AEB7526D-B379-421C-8389-A840A899869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36A55-413A-46A9-B909-81466CA2A74C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03934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E68FC2-1739-48F2-9570-FAC6AC15700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24023-BB6D-4A4D-B167-BBB6AD92618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183E03-8250-4C89-B5F8-6C694DB6990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F600B6B3-AC76-4283-82AF-46F7BA42F66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04F31-00B3-431E-BC8F-C52024C44503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11522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E4334-CD7F-42D9-9BD1-D51FCA443F5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A6D16-BA38-4B4C-8515-79D0DED51F9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3E228F-B637-4355-8CD2-76D6543851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ECB5AA39-C492-44F6-A4CF-65AE3F6A334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F8255-6363-4DE3-B3B8-C1EF5B341BA1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79437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4369FB-53EB-4B7D-B358-625E67A130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AA825-8DBD-4264-9258-4AC177EEB6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B95902-431E-4002-A3B6-28483648CB4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7A0DEB82-AD29-4104-BBD8-486B6EB4ED45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69EDD-3C56-4E0A-8B53-72FC2D7EA853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5054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5B0071-DFDE-4C2A-AE56-727DA8D3C4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A0A53F-E33E-44BC-8830-937646C7A2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E3B209-8C4F-4465-88EF-5BEC1CF3AB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85A74-6672-4276-9747-CEC19E861A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12187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33FE37-95E9-43AB-A840-C638B73BAB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6384B7-701A-4AC0-BDEB-A4DA9F2A16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A3EF9D-7470-4876-8B02-52D1DACCBB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FBFCA-350B-43D2-93FE-8F7CE7FAB6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9618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DF1092-42A5-46E7-A2B6-972E551987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114D11-4686-41ED-B099-4E346875C9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53C937-14CD-4C55-9C7C-BA3BEBF928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DC84B2-7F37-4C04-9A3F-EAFCC06C84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06052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C0A5EF-8A74-4BA7-9474-A130144CEA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21E1BC-F59B-47B2-AC6D-D7341659D6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31FA85-83DC-4E05-8078-3D74963AAB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67832-38FB-485B-828A-F570994784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0147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EBFD0A-938A-4070-9AED-CC2CFD364A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33BFD8-B8BF-4803-8DFC-E4B6D3B447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759145-70A0-4457-AB43-09BB7F35FE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72C8DF-2CF8-4784-9D2E-0FB678F6FC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04866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1F9E37-A22E-43E3-9A6B-0E33441790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F5181F-CA2F-4041-AED1-583041F8C1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3CCCAF-E57B-445C-A5B7-D95462220A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DA244-36EC-4C3F-A54F-72F0EFFC64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30605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5A49C2-05C1-4056-8293-A0E2ECC0CB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95BED0-14CF-46FD-BDEB-0D28D34299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6C8645-3E2D-41BB-9339-531F9D04E2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8419EC-6A0A-4A41-8403-83753B1D02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504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5F657B-762E-417E-9AF3-B6796FC058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FCDEBA-6DF8-4F96-A182-4B13A1B53D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707214-B3B1-4952-888A-9EC9833B92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2AB42-8C03-43C2-9C77-F27C507A63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57659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1F3D74-B240-4D5E-93F4-99E5D12836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176BDF-33ED-447D-8D9E-34FDDE005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6693EA-562A-4C8E-806F-B97A9BFEC3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A9A7A-6C6C-42AD-8F39-7116CD1B12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36344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FED4AD-239F-47DE-BB57-B6E4F87335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1A3254-164B-4701-A01C-54755FDE2A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494637-6DE5-404A-8C47-26480EBB2A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5E4562-A72F-4959-B321-C5B004F59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46636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FDA342-9A20-4139-A1D3-2D65BAAC29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4274D2-CCF9-4FB5-BAD7-3C59D102C5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B1DE41-C9AC-4600-8180-6E9641291B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4CDDCB-3AA4-40BB-BA6F-70E917206F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73825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260F9F-7F1E-4BD8-A37E-941DF66895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BCDD7B-CBB2-4180-877A-7D0BED0352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2EC4A5-BCC2-441F-8405-F83587C3A1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9A3BE9-7F9D-4094-AEB9-A68953EF82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25786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6CDDAC-118F-4711-A99F-6AF3F127D7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CB0C76-FEDD-4715-828D-748CCEF02E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98AAE6-F3E1-48AC-9141-291D254B91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D74666-605C-4443-9945-9C91A266C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65729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7D9F94-39E3-47BF-B57D-1D62716BE7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124244-81EB-473E-98BF-EEEE939141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762E25-1AD2-40CD-A469-5EF9815DD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499B31-5BA1-406F-96F7-4EEA84CAF2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54442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8F5856-191E-4110-98D4-E446F3660E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9C54AE-070F-426D-969A-AF2492C857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B6190E-F91A-44AC-977B-5CF4FA008D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B70A07-3BC4-4504-894A-F26F0E724E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46444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53081E-CEBB-44E6-B45C-DF39B21661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206D09-9AA6-4D95-AA3A-FB72F506F1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EE675-8FFC-44FB-AD1C-2F82B85D1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49DFC6-9E5B-4F41-B984-98B4E71794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788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57E044-49A5-4FEB-AA5F-53D6424353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825C6F-36A6-490E-A4F4-39D0E4228D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B51794-4260-4DB3-98AE-917FA22FA5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A752D-0916-4EF9-AA84-76372B8370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50616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89772F-5A1E-4B6C-B63B-EDE6F09FAC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41DC47-817A-4BC5-8D47-484EFE350B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62045B-0E06-4751-A6C9-1B88356CF1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4234E-B5CB-42BC-8C95-B17E704AD8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363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83A484-771B-444C-B08C-63C8C1317C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0E050A-D125-41A8-ADEB-62C8523551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F89659-8B57-4042-87A0-8FC2D0F8B8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AA204C-548C-44B5-9109-0F88E80614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58015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18FDA5-7381-4342-86E0-1A6E2E95B2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4126C-DB20-4A62-94C7-C1F2D93F02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5D0C1-8CBC-40B2-80B1-B3D72DA4C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CCDBD-9DD7-4BBF-BE31-8A0B148092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85663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90BEAE-E7CF-423F-ADF9-82DDC88B92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243B58-76B5-45DA-AFB4-C9CD9A3FEE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55120A-E5C3-44E7-B2E6-6AFB5BE444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C78F0-483F-4922-A69B-87C195622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33260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EF2318-06FD-4623-A8BC-E5A3308D0E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7AA3FA-11D6-41BF-AA14-B37687128C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3F03B3-F62F-47B9-816F-AFFD7DF426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D559C-62E4-4BB0-BD16-E2774CFB05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781616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B68570-AED5-4A10-BB46-EEAEAA36E4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19235-0596-45A4-B10F-9FBC79B28F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BD5D09-817B-4BF8-87D1-DFA5E5695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75865-7F46-44E1-B2FD-EA36FEDD4E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544327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1FAF21-F2D7-40FF-AB47-AF6CD05DED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00A014-F2B2-4598-9889-B8F51ED187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BCC96B-1C87-4426-BBEE-49868FE57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FE2FCA-D587-4DC3-8EF8-FE5FC92E79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98171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FEC974-CF0D-4519-BF8C-F52A79727B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EE0248-E0BD-4313-A3B6-6B0F6A6016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40CEBA-D8C3-4118-8A5B-FE00A0053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58B9D-425C-450B-ABF7-3E3E3F5E1C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70132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2D00D5-FD18-4042-A3D5-AB18602E44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227B99-AD06-47F5-857C-D122DDE9B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EEE912-63AB-4472-B847-F0A1FA1332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019D52-C88E-4BCF-A527-240B31099C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03698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E31E02-9D8E-4E0D-BE2F-9DE6E0A14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C9AC81-D9C6-43CB-ADBD-CE0FA87647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CDA790-5549-4CF0-AB3D-6911C6EC07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DDCB65-627A-49BA-A062-1D401E1BB2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66727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E8991D-EDAB-41D3-B357-D96B73A62A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04340D-02AC-41AC-AE0F-DA453333B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3922A-55DF-4DC0-9618-45CCE36E89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CACF01-5855-48CB-8FD1-28B6AB423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157192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F5871-4A4A-4F2E-85D0-A971BD3BEE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87A1E7-DDFD-47EA-A02B-D8B8E06B8F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6E9291-3A0B-47E7-8408-7EDA82FCB6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9174A-A599-4464-A423-9E90F75859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07054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1D8486-A9F8-40A0-BA08-A0449C7661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D6FE8D-922F-450F-9E86-29D96F500E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E0CB3D-644A-4646-BC70-0CE32E34B6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F0D4AE-A5A9-4A49-A4B6-A81A57DD6A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97785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62A851-3931-4502-8C68-55A22086BD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94D4A-EE48-4363-AB75-597343A125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AE383B-5A8E-4C98-8D05-9926274673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8207C4-F588-44A9-9290-57A3BF6FDE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63103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0C6ED3-8BCF-488C-9488-F3CA500F79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D1B063-5486-48AE-BEA5-77129A02E1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00833A-C6ED-4E79-B846-2C37671166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2DEBCC-D4B4-489C-B380-182E527881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44008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07A99E-7ED7-43F7-914F-83BE10F4A4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EA5C5F-2DB4-4347-BBDA-2D37C7AD7B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4F0C5B-8EB0-43A1-8063-492181FCE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8897F-3C21-4A2C-8613-FDD0922097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37338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779BD6-FC9E-4B17-9544-B14F3DB398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55C5B6-39D9-47E3-8964-46E39A506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6490CD-7B6F-44C8-8E23-C559182A01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997109-E641-4DE8-857E-4E2EB47DC0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184748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86D458-E693-4A7A-A059-705F3D643D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6510AA-1B72-4942-861B-B5736D464B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0DE547-2A54-47C8-AE03-E98D33EC82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C24DDF-84C2-494A-B0CA-AB09DF0EF3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74870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0A9ED4-D55C-401C-A94A-F72449ED07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999CD7-9EF8-4035-86B4-914E82AD75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E4A149-8B7B-4FF0-8AC1-23D52227BB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D635B-B799-4A57-98B0-473C3BE053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92938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4A1227-88E0-4ED2-B292-35E938DFED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A9596F-ED7F-496C-B6D7-2CC18E850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5B4B45-64FD-4603-9546-76CCFED27C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E2924B-F4BA-44CE-B4D8-88A5B5C6A0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58364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7C4CE2-15C2-4240-BF84-A0D88197C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B02EFC-9F62-4D7E-A3D9-1F711B7D7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0D9C0A-67F1-42D1-8B26-830A436207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2E01B5-5319-4CF0-A8A3-5B4D12BD79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37678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79C0CB-3127-4FB6-AC1F-40C02C4F7C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48F114-4D60-4EA4-A99A-244EA6748F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7808DD-8EBB-4A1F-B990-717FD09A41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E989EF-F07A-4090-9DDE-C4F331A9E3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724680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7A2A05-8EA4-4E16-9A26-20A0E1D4E5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D2C6C0-42AB-4068-A561-2055FA1ED3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45EEA7-3DCC-4061-B937-F8C48A5251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2FFB66-0005-482B-BCFF-38010920A4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06658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E50A68-91D3-48AB-873C-F690CB2054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DD76FF-46AE-4CD3-9227-9BC7D9F927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299B1C-A60F-4BF1-AFBD-ECD875399D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82FC46-F7D3-49ED-B308-DB8B4DAE8F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84303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84C554-B30F-44D5-A584-4024A1E634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A9F2C5-9A92-47D8-975B-C18C7F876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65268C-E129-4C86-9D9D-34C4CAE9C6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150156-19E0-4648-9718-33E3266D3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902798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294AED-C3CF-48C9-BE5A-561F4281D3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B587B0-4E1D-42DF-9599-2246BA01CB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48AA1-9EC6-438B-BA51-B2354E4DF6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D4C9F-EE34-4AB4-ACE0-F85014314F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418995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23E630-5987-42E0-A398-87F00DCE2D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7E32D-1AE7-4095-9A11-367DC24ABC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DA0956-D359-4E23-818B-6B46E155D6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D816C2-F62F-4562-B305-5AB37D4F9F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89213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A43596-2584-4A96-A109-D51D57E3D0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040A89-3C43-46C0-A63F-91629F8BF4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1C0742-B67F-4510-8B37-27572C82D9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59018E-44C7-47E0-A37D-570EEFC7DF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55172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3FB171-A81C-428B-89DA-039B13AB3E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F5A396-0048-48C4-89AA-E6DC7939D6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0CEAB3-9D60-4573-BD68-9C5E11285C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271DAC-CADF-456C-9E0A-2CC18201EC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24132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F387CF-F381-456E-87B3-441724B54C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1EA1B1-73A2-49CE-90AB-7C0E7E16A8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AA6A60-EE8D-40CA-8CE4-60F58FF789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A03320-1E29-4420-B3FE-42A0DA8050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0770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33A3E9-C0AE-4864-ACC1-B6B90C47CA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08A632-8B18-4EDE-A44D-E3FED56E5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81414E-D641-4B91-A230-6A5127A5A1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508DBD-622D-401C-8354-46B75E8F9C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33158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5371C4-0DCA-4ED4-95D6-BE7C9738BD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CAB8EE-2F7C-4398-9A8A-82D025665B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678680-89F0-479E-A0AB-414B20009F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57B02-5B4D-4140-B5DE-F5FD92AE07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902773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B142E2-88E7-4453-B2ED-4AEF5E5148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491004-5B1E-497A-B774-5DD93D501F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0B3EED-660C-4B3E-AAA8-51AC6E692C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6B7A37-556A-4C74-BF93-EAF8EA45A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579320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5E2337-C161-41DE-AE0A-3C1D46B6BF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188D1B-2780-462A-BE39-4488BF9EB6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29D46B-7711-47C3-A59D-AB79FE641A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75EF75-51D9-4D56-9FDF-5DD3FE512F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554868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C7C9B4-6676-487B-933B-57B10B46E0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734A75-810E-4BA6-B9D1-8BAF186B72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570B99-68CC-4050-8796-600F2AAFEE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06B43-AA52-4CC2-8C90-937526EEAD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176787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A04A69-33DB-4D3E-B26F-8CD57A8F67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8A72E2-7C22-4EB4-AE17-580AA45D4F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DD6E6A-4CDB-44FF-A443-AF5D6FD5AB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50ED8-787E-45F6-A9FE-724B35771E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61099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F68572-CCE8-4864-8001-3ED25D5C17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0CC91A-47F6-4447-9B9B-783BF8DA8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B6032-29A4-4244-AF0E-8CBC0594F7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C57A6D-B45A-4E01-8EE3-8C909E7219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96126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A86745-CD36-4CDC-AD1E-8BCEF191C9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E91023-F09C-4D07-BB6E-5F84B79EF9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B1D0FF-34EC-452D-84FF-E79CE2CDC8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4FFD55-E776-454A-86C5-04C63866B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34694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7D20B2-3F96-4B74-BC46-A01E9D46A8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E10338-F118-46DB-8D2B-C7641AFBCA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DF8C41-23A5-44D3-A33C-7FB5219490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4E6F3B-45C1-43E1-91F7-AAEE88DA1F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890563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E70232-8CDF-4537-A97B-9B29FB637A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046C80-C5C3-4CE4-B459-3CB655A638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A45E2A-0675-4C56-92B6-0815CAA07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A43C3-9021-4148-B94F-24C2942295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75017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C6DB31-C1C8-40C0-9221-95A20A1430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D3F63C-BAC7-4057-BF8F-6046AD8C68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2A09D-81B2-41FC-927C-429A8B1340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F7D3A-32A7-4376-9319-D46D2C3236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31728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FE398C-ABBB-4444-AE91-1272A0EF24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EE7F4D4-10D8-42E7-9BF5-4444DAA34D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872E77-F461-4CD7-AF5A-1915B847E7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E8113-E5F4-4722-B4D6-1595ACB7CD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61418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D426EA7-0D67-48DF-BCD1-8731C8012E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EAE4B3-4F1E-47F8-96CB-52FB71EE52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059F372-5772-4AD3-A6F3-2E7C9A7AB8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7C2F5-556D-40C9-B12C-AC4B5F4942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89699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F0BD0F5-D5AC-49B7-B409-EDA29A2A97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0F3FF0-8F15-4A7B-B42B-0D778C9022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7099A8-A2D8-45AC-8590-9A9FE4AF92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0C1CC9-E0DE-4773-B453-964094576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51227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1E6789-D276-4AE2-8297-EC51654642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D2C66AC-8363-4336-8872-1A86BB45FE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EFF553-6267-4A90-8286-3DB923B123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BD0A18-C0FA-4191-827D-C437A0A0C1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53935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99" Type="http://schemas.openxmlformats.org/officeDocument/2006/relationships/slideLayout" Target="../slideLayouts/slideLayout299.xml"/><Relationship Id="rId21" Type="http://schemas.openxmlformats.org/officeDocument/2006/relationships/slideLayout" Target="../slideLayouts/slideLayout21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324" Type="http://schemas.openxmlformats.org/officeDocument/2006/relationships/slideLayout" Target="../slideLayouts/slideLayout324.xml"/><Relationship Id="rId366" Type="http://schemas.openxmlformats.org/officeDocument/2006/relationships/slideLayout" Target="../slideLayouts/slideLayout366.xml"/><Relationship Id="rId170" Type="http://schemas.openxmlformats.org/officeDocument/2006/relationships/slideLayout" Target="../slideLayouts/slideLayout170.xml"/><Relationship Id="rId226" Type="http://schemas.openxmlformats.org/officeDocument/2006/relationships/slideLayout" Target="../slideLayouts/slideLayout226.xml"/><Relationship Id="rId268" Type="http://schemas.openxmlformats.org/officeDocument/2006/relationships/slideLayout" Target="../slideLayouts/slideLayout268.xml"/><Relationship Id="rId32" Type="http://schemas.openxmlformats.org/officeDocument/2006/relationships/slideLayout" Target="../slideLayouts/slideLayout32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335" Type="http://schemas.openxmlformats.org/officeDocument/2006/relationships/slideLayout" Target="../slideLayouts/slideLayout335.xml"/><Relationship Id="rId377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5.xml"/><Relationship Id="rId181" Type="http://schemas.openxmlformats.org/officeDocument/2006/relationships/slideLayout" Target="../slideLayouts/slideLayout181.xml"/><Relationship Id="rId237" Type="http://schemas.openxmlformats.org/officeDocument/2006/relationships/slideLayout" Target="../slideLayouts/slideLayout237.xml"/><Relationship Id="rId402" Type="http://schemas.openxmlformats.org/officeDocument/2006/relationships/slideLayout" Target="../slideLayouts/slideLayout402.xml"/><Relationship Id="rId279" Type="http://schemas.openxmlformats.org/officeDocument/2006/relationships/slideLayout" Target="../slideLayouts/slideLayout279.xml"/><Relationship Id="rId43" Type="http://schemas.openxmlformats.org/officeDocument/2006/relationships/slideLayout" Target="../slideLayouts/slideLayout43.xml"/><Relationship Id="rId139" Type="http://schemas.openxmlformats.org/officeDocument/2006/relationships/slideLayout" Target="../slideLayouts/slideLayout139.xml"/><Relationship Id="rId290" Type="http://schemas.openxmlformats.org/officeDocument/2006/relationships/slideLayout" Target="../slideLayouts/slideLayout290.xml"/><Relationship Id="rId304" Type="http://schemas.openxmlformats.org/officeDocument/2006/relationships/slideLayout" Target="../slideLayouts/slideLayout304.xml"/><Relationship Id="rId346" Type="http://schemas.openxmlformats.org/officeDocument/2006/relationships/slideLayout" Target="../slideLayouts/slideLayout346.xml"/><Relationship Id="rId388" Type="http://schemas.openxmlformats.org/officeDocument/2006/relationships/slideLayout" Target="../slideLayouts/slideLayout388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413" Type="http://schemas.openxmlformats.org/officeDocument/2006/relationships/slideLayout" Target="../slideLayouts/slideLayout413.xml"/><Relationship Id="rId248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12.xml"/><Relationship Id="rId108" Type="http://schemas.openxmlformats.org/officeDocument/2006/relationships/slideLayout" Target="../slideLayouts/slideLayout108.xml"/><Relationship Id="rId315" Type="http://schemas.openxmlformats.org/officeDocument/2006/relationships/slideLayout" Target="../slideLayouts/slideLayout315.xml"/><Relationship Id="rId357" Type="http://schemas.openxmlformats.org/officeDocument/2006/relationships/slideLayout" Target="../slideLayouts/slideLayout357.xml"/><Relationship Id="rId54" Type="http://schemas.openxmlformats.org/officeDocument/2006/relationships/slideLayout" Target="../slideLayouts/slideLayout54.xml"/><Relationship Id="rId96" Type="http://schemas.openxmlformats.org/officeDocument/2006/relationships/slideLayout" Target="../slideLayouts/slideLayout96.xml"/><Relationship Id="rId161" Type="http://schemas.openxmlformats.org/officeDocument/2006/relationships/slideLayout" Target="../slideLayouts/slideLayout161.xml"/><Relationship Id="rId217" Type="http://schemas.openxmlformats.org/officeDocument/2006/relationships/slideLayout" Target="../slideLayouts/slideLayout217.xml"/><Relationship Id="rId399" Type="http://schemas.openxmlformats.org/officeDocument/2006/relationships/slideLayout" Target="../slideLayouts/slideLayout399.xml"/><Relationship Id="rId259" Type="http://schemas.openxmlformats.org/officeDocument/2006/relationships/slideLayout" Target="../slideLayouts/slideLayout259.xml"/><Relationship Id="rId424" Type="http://schemas.openxmlformats.org/officeDocument/2006/relationships/slideLayout" Target="../slideLayouts/slideLayout424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270" Type="http://schemas.openxmlformats.org/officeDocument/2006/relationships/slideLayout" Target="../slideLayouts/slideLayout270.xml"/><Relationship Id="rId326" Type="http://schemas.openxmlformats.org/officeDocument/2006/relationships/slideLayout" Target="../slideLayouts/slideLayout326.xml"/><Relationship Id="rId65" Type="http://schemas.openxmlformats.org/officeDocument/2006/relationships/slideLayout" Target="../slideLayouts/slideLayout65.xml"/><Relationship Id="rId130" Type="http://schemas.openxmlformats.org/officeDocument/2006/relationships/slideLayout" Target="../slideLayouts/slideLayout130.xml"/><Relationship Id="rId368" Type="http://schemas.openxmlformats.org/officeDocument/2006/relationships/slideLayout" Target="../slideLayouts/slideLayout368.xml"/><Relationship Id="rId172" Type="http://schemas.openxmlformats.org/officeDocument/2006/relationships/slideLayout" Target="../slideLayouts/slideLayout172.xml"/><Relationship Id="rId228" Type="http://schemas.openxmlformats.org/officeDocument/2006/relationships/slideLayout" Target="../slideLayouts/slideLayout228.xml"/><Relationship Id="rId281" Type="http://schemas.openxmlformats.org/officeDocument/2006/relationships/slideLayout" Target="../slideLayouts/slideLayout281.xml"/><Relationship Id="rId337" Type="http://schemas.openxmlformats.org/officeDocument/2006/relationships/slideLayout" Target="../slideLayouts/slideLayout337.xml"/><Relationship Id="rId34" Type="http://schemas.openxmlformats.org/officeDocument/2006/relationships/slideLayout" Target="../slideLayouts/slideLayout34.xml"/><Relationship Id="rId76" Type="http://schemas.openxmlformats.org/officeDocument/2006/relationships/slideLayout" Target="../slideLayouts/slideLayout76.xml"/><Relationship Id="rId141" Type="http://schemas.openxmlformats.org/officeDocument/2006/relationships/slideLayout" Target="../slideLayouts/slideLayout141.xml"/><Relationship Id="rId379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7.xml"/><Relationship Id="rId183" Type="http://schemas.openxmlformats.org/officeDocument/2006/relationships/slideLayout" Target="../slideLayouts/slideLayout183.xml"/><Relationship Id="rId239" Type="http://schemas.openxmlformats.org/officeDocument/2006/relationships/slideLayout" Target="../slideLayouts/slideLayout239.xml"/><Relationship Id="rId390" Type="http://schemas.openxmlformats.org/officeDocument/2006/relationships/slideLayout" Target="../slideLayouts/slideLayout390.xml"/><Relationship Id="rId404" Type="http://schemas.openxmlformats.org/officeDocument/2006/relationships/slideLayout" Target="../slideLayouts/slideLayout404.xml"/><Relationship Id="rId250" Type="http://schemas.openxmlformats.org/officeDocument/2006/relationships/slideLayout" Target="../slideLayouts/slideLayout250.xml"/><Relationship Id="rId292" Type="http://schemas.openxmlformats.org/officeDocument/2006/relationships/slideLayout" Target="../slideLayouts/slideLayout292.xml"/><Relationship Id="rId306" Type="http://schemas.openxmlformats.org/officeDocument/2006/relationships/slideLayout" Target="../slideLayouts/slideLayout306.xml"/><Relationship Id="rId45" Type="http://schemas.openxmlformats.org/officeDocument/2006/relationships/slideLayout" Target="../slideLayouts/slideLayout45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348" Type="http://schemas.openxmlformats.org/officeDocument/2006/relationships/slideLayout" Target="../slideLayouts/slideLayout348.xml"/><Relationship Id="rId152" Type="http://schemas.openxmlformats.org/officeDocument/2006/relationships/slideLayout" Target="../slideLayouts/slideLayout152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415" Type="http://schemas.openxmlformats.org/officeDocument/2006/relationships/slideLayout" Target="../slideLayouts/slideLayout415.xml"/><Relationship Id="rId261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14.xml"/><Relationship Id="rId56" Type="http://schemas.openxmlformats.org/officeDocument/2006/relationships/slideLayout" Target="../slideLayouts/slideLayout56.xml"/><Relationship Id="rId317" Type="http://schemas.openxmlformats.org/officeDocument/2006/relationships/slideLayout" Target="../slideLayouts/slideLayout317.xml"/><Relationship Id="rId359" Type="http://schemas.openxmlformats.org/officeDocument/2006/relationships/slideLayout" Target="../slideLayouts/slideLayout359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63" Type="http://schemas.openxmlformats.org/officeDocument/2006/relationships/slideLayout" Target="../slideLayouts/slideLayout163.xml"/><Relationship Id="rId219" Type="http://schemas.openxmlformats.org/officeDocument/2006/relationships/slideLayout" Target="../slideLayouts/slideLayout219.xml"/><Relationship Id="rId370" Type="http://schemas.openxmlformats.org/officeDocument/2006/relationships/slideLayout" Target="../slideLayouts/slideLayout370.xml"/><Relationship Id="rId230" Type="http://schemas.openxmlformats.org/officeDocument/2006/relationships/slideLayout" Target="../slideLayouts/slideLayout230.xml"/><Relationship Id="rId25" Type="http://schemas.openxmlformats.org/officeDocument/2006/relationships/slideLayout" Target="../slideLayouts/slideLayout25.xml"/><Relationship Id="rId67" Type="http://schemas.openxmlformats.org/officeDocument/2006/relationships/slideLayout" Target="../slideLayouts/slideLayout67.xml"/><Relationship Id="rId272" Type="http://schemas.openxmlformats.org/officeDocument/2006/relationships/slideLayout" Target="../slideLayouts/slideLayout272.xml"/><Relationship Id="rId328" Type="http://schemas.openxmlformats.org/officeDocument/2006/relationships/slideLayout" Target="../slideLayouts/slideLayout328.xml"/><Relationship Id="rId132" Type="http://schemas.openxmlformats.org/officeDocument/2006/relationships/slideLayout" Target="../slideLayouts/slideLayout132.xml"/><Relationship Id="rId174" Type="http://schemas.openxmlformats.org/officeDocument/2006/relationships/slideLayout" Target="../slideLayouts/slideLayout174.xml"/><Relationship Id="rId381" Type="http://schemas.openxmlformats.org/officeDocument/2006/relationships/slideLayout" Target="../slideLayouts/slideLayout381.xml"/><Relationship Id="rId241" Type="http://schemas.openxmlformats.org/officeDocument/2006/relationships/slideLayout" Target="../slideLayouts/slideLayout241.xml"/><Relationship Id="rId36" Type="http://schemas.openxmlformats.org/officeDocument/2006/relationships/slideLayout" Target="../slideLayouts/slideLayout36.xml"/><Relationship Id="rId283" Type="http://schemas.openxmlformats.org/officeDocument/2006/relationships/slideLayout" Target="../slideLayouts/slideLayout283.xml"/><Relationship Id="rId339" Type="http://schemas.openxmlformats.org/officeDocument/2006/relationships/slideLayout" Target="../slideLayouts/slideLayout339.xml"/><Relationship Id="rId78" Type="http://schemas.openxmlformats.org/officeDocument/2006/relationships/slideLayout" Target="../slideLayouts/slideLayout78.xml"/><Relationship Id="rId101" Type="http://schemas.openxmlformats.org/officeDocument/2006/relationships/slideLayout" Target="../slideLayouts/slideLayout101.xml"/><Relationship Id="rId143" Type="http://schemas.openxmlformats.org/officeDocument/2006/relationships/slideLayout" Target="../slideLayouts/slideLayout143.xml"/><Relationship Id="rId185" Type="http://schemas.openxmlformats.org/officeDocument/2006/relationships/slideLayout" Target="../slideLayouts/slideLayout185.xml"/><Relationship Id="rId350" Type="http://schemas.openxmlformats.org/officeDocument/2006/relationships/slideLayout" Target="../slideLayouts/slideLayout350.xml"/><Relationship Id="rId406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392" Type="http://schemas.openxmlformats.org/officeDocument/2006/relationships/slideLayout" Target="../slideLayouts/slideLayout392.xml"/><Relationship Id="rId252" Type="http://schemas.openxmlformats.org/officeDocument/2006/relationships/slideLayout" Target="../slideLayouts/slideLayout252.xml"/><Relationship Id="rId294" Type="http://schemas.openxmlformats.org/officeDocument/2006/relationships/slideLayout" Target="../slideLayouts/slideLayout294.xml"/><Relationship Id="rId308" Type="http://schemas.openxmlformats.org/officeDocument/2006/relationships/slideLayout" Target="../slideLayouts/slideLayout308.xml"/><Relationship Id="rId47" Type="http://schemas.openxmlformats.org/officeDocument/2006/relationships/slideLayout" Target="../slideLayouts/slideLayout47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54" Type="http://schemas.openxmlformats.org/officeDocument/2006/relationships/slideLayout" Target="../slideLayouts/slideLayout154.xml"/><Relationship Id="rId361" Type="http://schemas.openxmlformats.org/officeDocument/2006/relationships/slideLayout" Target="../slideLayouts/slideLayout361.xml"/><Relationship Id="rId196" Type="http://schemas.openxmlformats.org/officeDocument/2006/relationships/slideLayout" Target="../slideLayouts/slideLayout196.xml"/><Relationship Id="rId417" Type="http://schemas.openxmlformats.org/officeDocument/2006/relationships/slideLayout" Target="../slideLayouts/slideLayout417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63" Type="http://schemas.openxmlformats.org/officeDocument/2006/relationships/slideLayout" Target="../slideLayouts/slideLayout263.xml"/><Relationship Id="rId319" Type="http://schemas.openxmlformats.org/officeDocument/2006/relationships/slideLayout" Target="../slideLayouts/slideLayout319.xml"/><Relationship Id="rId58" Type="http://schemas.openxmlformats.org/officeDocument/2006/relationships/slideLayout" Target="../slideLayouts/slideLayout58.xml"/><Relationship Id="rId123" Type="http://schemas.openxmlformats.org/officeDocument/2006/relationships/slideLayout" Target="../slideLayouts/slideLayout123.xml"/><Relationship Id="rId330" Type="http://schemas.openxmlformats.org/officeDocument/2006/relationships/slideLayout" Target="../slideLayouts/slideLayout330.xml"/><Relationship Id="rId165" Type="http://schemas.openxmlformats.org/officeDocument/2006/relationships/slideLayout" Target="../slideLayouts/slideLayout165.xml"/><Relationship Id="rId372" Type="http://schemas.openxmlformats.org/officeDocument/2006/relationships/slideLayout" Target="../slideLayouts/slideLayout372.xml"/><Relationship Id="rId232" Type="http://schemas.openxmlformats.org/officeDocument/2006/relationships/slideLayout" Target="../slideLayouts/slideLayout232.xml"/><Relationship Id="rId274" Type="http://schemas.openxmlformats.org/officeDocument/2006/relationships/slideLayout" Target="../slideLayouts/slideLayout274.xml"/><Relationship Id="rId27" Type="http://schemas.openxmlformats.org/officeDocument/2006/relationships/slideLayout" Target="../slideLayouts/slideLayout27.xml"/><Relationship Id="rId69" Type="http://schemas.openxmlformats.org/officeDocument/2006/relationships/slideLayout" Target="../slideLayouts/slideLayout69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76" Type="http://schemas.openxmlformats.org/officeDocument/2006/relationships/slideLayout" Target="../slideLayouts/slideLayout176.xml"/><Relationship Id="rId341" Type="http://schemas.openxmlformats.org/officeDocument/2006/relationships/slideLayout" Target="../slideLayouts/slideLayout341.xml"/><Relationship Id="rId383" Type="http://schemas.openxmlformats.org/officeDocument/2006/relationships/slideLayout" Target="../slideLayouts/slideLayout383.xml"/><Relationship Id="rId201" Type="http://schemas.openxmlformats.org/officeDocument/2006/relationships/slideLayout" Target="../slideLayouts/slideLayout201.xml"/><Relationship Id="rId243" Type="http://schemas.openxmlformats.org/officeDocument/2006/relationships/slideLayout" Target="../slideLayouts/slideLayout243.xml"/><Relationship Id="rId285" Type="http://schemas.openxmlformats.org/officeDocument/2006/relationships/slideLayout" Target="../slideLayouts/slideLayout285.xml"/><Relationship Id="rId38" Type="http://schemas.openxmlformats.org/officeDocument/2006/relationships/slideLayout" Target="../slideLayouts/slideLayout38.xml"/><Relationship Id="rId103" Type="http://schemas.openxmlformats.org/officeDocument/2006/relationships/slideLayout" Target="../slideLayouts/slideLayout103.xml"/><Relationship Id="rId310" Type="http://schemas.openxmlformats.org/officeDocument/2006/relationships/slideLayout" Target="../slideLayouts/slideLayout310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331" Type="http://schemas.openxmlformats.org/officeDocument/2006/relationships/slideLayout" Target="../slideLayouts/slideLayout331.xml"/><Relationship Id="rId352" Type="http://schemas.openxmlformats.org/officeDocument/2006/relationships/slideLayout" Target="../slideLayouts/slideLayout352.xml"/><Relationship Id="rId373" Type="http://schemas.openxmlformats.org/officeDocument/2006/relationships/slideLayout" Target="../slideLayouts/slideLayout373.xml"/><Relationship Id="rId394" Type="http://schemas.openxmlformats.org/officeDocument/2006/relationships/slideLayout" Target="../slideLayouts/slideLayout394.xml"/><Relationship Id="rId408" Type="http://schemas.openxmlformats.org/officeDocument/2006/relationships/slideLayout" Target="../slideLayouts/slideLayout408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275" Type="http://schemas.openxmlformats.org/officeDocument/2006/relationships/slideLayout" Target="../slideLayouts/slideLayout275.xml"/><Relationship Id="rId296" Type="http://schemas.openxmlformats.org/officeDocument/2006/relationships/slideLayout" Target="../slideLayouts/slideLayout296.xml"/><Relationship Id="rId300" Type="http://schemas.openxmlformats.org/officeDocument/2006/relationships/slideLayout" Target="../slideLayouts/slideLayout300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321" Type="http://schemas.openxmlformats.org/officeDocument/2006/relationships/slideLayout" Target="../slideLayouts/slideLayout321.xml"/><Relationship Id="rId342" Type="http://schemas.openxmlformats.org/officeDocument/2006/relationships/slideLayout" Target="../slideLayouts/slideLayout342.xml"/><Relationship Id="rId363" Type="http://schemas.openxmlformats.org/officeDocument/2006/relationships/slideLayout" Target="../slideLayouts/slideLayout363.xml"/><Relationship Id="rId384" Type="http://schemas.openxmlformats.org/officeDocument/2006/relationships/slideLayout" Target="../slideLayouts/slideLayout384.xml"/><Relationship Id="rId419" Type="http://schemas.openxmlformats.org/officeDocument/2006/relationships/slideLayout" Target="../slideLayouts/slideLayout419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265" Type="http://schemas.openxmlformats.org/officeDocument/2006/relationships/slideLayout" Target="../slideLayouts/slideLayout265.xml"/><Relationship Id="rId286" Type="http://schemas.openxmlformats.org/officeDocument/2006/relationships/slideLayout" Target="../slideLayouts/slideLayout286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311" Type="http://schemas.openxmlformats.org/officeDocument/2006/relationships/slideLayout" Target="../slideLayouts/slideLayout311.xml"/><Relationship Id="rId332" Type="http://schemas.openxmlformats.org/officeDocument/2006/relationships/slideLayout" Target="../slideLayouts/slideLayout332.xml"/><Relationship Id="rId353" Type="http://schemas.openxmlformats.org/officeDocument/2006/relationships/slideLayout" Target="../slideLayouts/slideLayout353.xml"/><Relationship Id="rId374" Type="http://schemas.openxmlformats.org/officeDocument/2006/relationships/slideLayout" Target="../slideLayouts/slideLayout374.xml"/><Relationship Id="rId395" Type="http://schemas.openxmlformats.org/officeDocument/2006/relationships/slideLayout" Target="../slideLayouts/slideLayout395.xml"/><Relationship Id="rId409" Type="http://schemas.openxmlformats.org/officeDocument/2006/relationships/slideLayout" Target="../slideLayouts/slideLayout409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34" Type="http://schemas.openxmlformats.org/officeDocument/2006/relationships/slideLayout" Target="../slideLayouts/slideLayout234.xml"/><Relationship Id="rId420" Type="http://schemas.openxmlformats.org/officeDocument/2006/relationships/slideLayout" Target="../slideLayouts/slideLayout420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5" Type="http://schemas.openxmlformats.org/officeDocument/2006/relationships/slideLayout" Target="../slideLayouts/slideLayout255.xml"/><Relationship Id="rId276" Type="http://schemas.openxmlformats.org/officeDocument/2006/relationships/slideLayout" Target="../slideLayouts/slideLayout276.xml"/><Relationship Id="rId297" Type="http://schemas.openxmlformats.org/officeDocument/2006/relationships/slideLayout" Target="../slideLayouts/slideLayout297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301" Type="http://schemas.openxmlformats.org/officeDocument/2006/relationships/slideLayout" Target="../slideLayouts/slideLayout301.xml"/><Relationship Id="rId322" Type="http://schemas.openxmlformats.org/officeDocument/2006/relationships/slideLayout" Target="../slideLayouts/slideLayout322.xml"/><Relationship Id="rId343" Type="http://schemas.openxmlformats.org/officeDocument/2006/relationships/slideLayout" Target="../slideLayouts/slideLayout343.xml"/><Relationship Id="rId364" Type="http://schemas.openxmlformats.org/officeDocument/2006/relationships/slideLayout" Target="../slideLayouts/slideLayout364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385" Type="http://schemas.openxmlformats.org/officeDocument/2006/relationships/slideLayout" Target="../slideLayouts/slideLayout385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5" Type="http://schemas.openxmlformats.org/officeDocument/2006/relationships/slideLayout" Target="../slideLayouts/slideLayout245.xml"/><Relationship Id="rId266" Type="http://schemas.openxmlformats.org/officeDocument/2006/relationships/slideLayout" Target="../slideLayouts/slideLayout266.xml"/><Relationship Id="rId287" Type="http://schemas.openxmlformats.org/officeDocument/2006/relationships/slideLayout" Target="../slideLayouts/slideLayout287.xml"/><Relationship Id="rId410" Type="http://schemas.openxmlformats.org/officeDocument/2006/relationships/slideLayout" Target="../slideLayouts/slideLayout410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312" Type="http://schemas.openxmlformats.org/officeDocument/2006/relationships/slideLayout" Target="../slideLayouts/slideLayout312.xml"/><Relationship Id="rId333" Type="http://schemas.openxmlformats.org/officeDocument/2006/relationships/slideLayout" Target="../slideLayouts/slideLayout333.xml"/><Relationship Id="rId354" Type="http://schemas.openxmlformats.org/officeDocument/2006/relationships/slideLayout" Target="../slideLayouts/slideLayout354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75" Type="http://schemas.openxmlformats.org/officeDocument/2006/relationships/slideLayout" Target="../slideLayouts/slideLayout375.xml"/><Relationship Id="rId396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5" Type="http://schemas.openxmlformats.org/officeDocument/2006/relationships/slideLayout" Target="../slideLayouts/slideLayout235.xml"/><Relationship Id="rId256" Type="http://schemas.openxmlformats.org/officeDocument/2006/relationships/slideLayout" Target="../slideLayouts/slideLayout256.xml"/><Relationship Id="rId277" Type="http://schemas.openxmlformats.org/officeDocument/2006/relationships/slideLayout" Target="../slideLayouts/slideLayout277.xml"/><Relationship Id="rId298" Type="http://schemas.openxmlformats.org/officeDocument/2006/relationships/slideLayout" Target="../slideLayouts/slideLayout298.xml"/><Relationship Id="rId400" Type="http://schemas.openxmlformats.org/officeDocument/2006/relationships/slideLayout" Target="../slideLayouts/slideLayout400.xml"/><Relationship Id="rId421" Type="http://schemas.openxmlformats.org/officeDocument/2006/relationships/slideLayout" Target="../slideLayouts/slideLayout421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302" Type="http://schemas.openxmlformats.org/officeDocument/2006/relationships/slideLayout" Target="../slideLayouts/slideLayout302.xml"/><Relationship Id="rId323" Type="http://schemas.openxmlformats.org/officeDocument/2006/relationships/slideLayout" Target="../slideLayouts/slideLayout323.xml"/><Relationship Id="rId344" Type="http://schemas.openxmlformats.org/officeDocument/2006/relationships/slideLayout" Target="../slideLayouts/slideLayout344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365" Type="http://schemas.openxmlformats.org/officeDocument/2006/relationships/slideLayout" Target="../slideLayouts/slideLayout365.xml"/><Relationship Id="rId386" Type="http://schemas.openxmlformats.org/officeDocument/2006/relationships/slideLayout" Target="../slideLayouts/slideLayout386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5" Type="http://schemas.openxmlformats.org/officeDocument/2006/relationships/slideLayout" Target="../slideLayouts/slideLayout225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288" Type="http://schemas.openxmlformats.org/officeDocument/2006/relationships/slideLayout" Target="../slideLayouts/slideLayout288.xml"/><Relationship Id="rId411" Type="http://schemas.openxmlformats.org/officeDocument/2006/relationships/slideLayout" Target="../slideLayouts/slideLayout411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313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169" Type="http://schemas.openxmlformats.org/officeDocument/2006/relationships/slideLayout" Target="../slideLayouts/slideLayout169.xml"/><Relationship Id="rId334" Type="http://schemas.openxmlformats.org/officeDocument/2006/relationships/slideLayout" Target="../slideLayouts/slideLayout334.xml"/><Relationship Id="rId355" Type="http://schemas.openxmlformats.org/officeDocument/2006/relationships/slideLayout" Target="../slideLayouts/slideLayout355.xml"/><Relationship Id="rId376" Type="http://schemas.openxmlformats.org/officeDocument/2006/relationships/slideLayout" Target="../slideLayouts/slideLayout376.xml"/><Relationship Id="rId397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4.xml"/><Relationship Id="rId180" Type="http://schemas.openxmlformats.org/officeDocument/2006/relationships/slideLayout" Target="../slideLayouts/slideLayout18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78" Type="http://schemas.openxmlformats.org/officeDocument/2006/relationships/slideLayout" Target="../slideLayouts/slideLayout278.xml"/><Relationship Id="rId401" Type="http://schemas.openxmlformats.org/officeDocument/2006/relationships/slideLayout" Target="../slideLayouts/slideLayout401.xml"/><Relationship Id="rId422" Type="http://schemas.openxmlformats.org/officeDocument/2006/relationships/slideLayout" Target="../slideLayouts/slideLayout422.xml"/><Relationship Id="rId303" Type="http://schemas.openxmlformats.org/officeDocument/2006/relationships/slideLayout" Target="../slideLayouts/slideLayout303.xml"/><Relationship Id="rId42" Type="http://schemas.openxmlformats.org/officeDocument/2006/relationships/slideLayout" Target="../slideLayouts/slideLayout42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345" Type="http://schemas.openxmlformats.org/officeDocument/2006/relationships/slideLayout" Target="../slideLayouts/slideLayout345.xml"/><Relationship Id="rId387" Type="http://schemas.openxmlformats.org/officeDocument/2006/relationships/slideLayout" Target="../slideLayouts/slideLayout387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47" Type="http://schemas.openxmlformats.org/officeDocument/2006/relationships/slideLayout" Target="../slideLayouts/slideLayout247.xml"/><Relationship Id="rId412" Type="http://schemas.openxmlformats.org/officeDocument/2006/relationships/slideLayout" Target="../slideLayouts/slideLayout412.xml"/><Relationship Id="rId107" Type="http://schemas.openxmlformats.org/officeDocument/2006/relationships/slideLayout" Target="../slideLayouts/slideLayout107.xml"/><Relationship Id="rId289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11.xml"/><Relationship Id="rId53" Type="http://schemas.openxmlformats.org/officeDocument/2006/relationships/slideLayout" Target="../slideLayouts/slideLayout53.xml"/><Relationship Id="rId149" Type="http://schemas.openxmlformats.org/officeDocument/2006/relationships/slideLayout" Target="../slideLayouts/slideLayout149.xml"/><Relationship Id="rId314" Type="http://schemas.openxmlformats.org/officeDocument/2006/relationships/slideLayout" Target="../slideLayouts/slideLayout314.xml"/><Relationship Id="rId356" Type="http://schemas.openxmlformats.org/officeDocument/2006/relationships/slideLayout" Target="../slideLayouts/slideLayout356.xml"/><Relationship Id="rId398" Type="http://schemas.openxmlformats.org/officeDocument/2006/relationships/slideLayout" Target="../slideLayouts/slideLayout398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16" Type="http://schemas.openxmlformats.org/officeDocument/2006/relationships/slideLayout" Target="../slideLayouts/slideLayout216.xml"/><Relationship Id="rId423" Type="http://schemas.openxmlformats.org/officeDocument/2006/relationships/slideLayout" Target="../slideLayouts/slideLayout423.xml"/><Relationship Id="rId258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2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325" Type="http://schemas.openxmlformats.org/officeDocument/2006/relationships/slideLayout" Target="../slideLayouts/slideLayout325.xml"/><Relationship Id="rId367" Type="http://schemas.openxmlformats.org/officeDocument/2006/relationships/slideLayout" Target="../slideLayouts/slideLayout367.xml"/><Relationship Id="rId171" Type="http://schemas.openxmlformats.org/officeDocument/2006/relationships/slideLayout" Target="../slideLayouts/slideLayout171.xml"/><Relationship Id="rId227" Type="http://schemas.openxmlformats.org/officeDocument/2006/relationships/slideLayout" Target="../slideLayouts/slideLayout227.xml"/><Relationship Id="rId269" Type="http://schemas.openxmlformats.org/officeDocument/2006/relationships/slideLayout" Target="../slideLayouts/slideLayout269.xml"/><Relationship Id="rId33" Type="http://schemas.openxmlformats.org/officeDocument/2006/relationships/slideLayout" Target="../slideLayouts/slideLayout33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336" Type="http://schemas.openxmlformats.org/officeDocument/2006/relationships/slideLayout" Target="../slideLayouts/slideLayout336.xml"/><Relationship Id="rId75" Type="http://schemas.openxmlformats.org/officeDocument/2006/relationships/slideLayout" Target="../slideLayouts/slideLayout75.xml"/><Relationship Id="rId140" Type="http://schemas.openxmlformats.org/officeDocument/2006/relationships/slideLayout" Target="../slideLayouts/slideLayout140.xml"/><Relationship Id="rId182" Type="http://schemas.openxmlformats.org/officeDocument/2006/relationships/slideLayout" Target="../slideLayouts/slideLayout182.xml"/><Relationship Id="rId378" Type="http://schemas.openxmlformats.org/officeDocument/2006/relationships/slideLayout" Target="../slideLayouts/slideLayout378.xml"/><Relationship Id="rId403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91" Type="http://schemas.openxmlformats.org/officeDocument/2006/relationships/slideLayout" Target="../slideLayouts/slideLayout291.xml"/><Relationship Id="rId305" Type="http://schemas.openxmlformats.org/officeDocument/2006/relationships/slideLayout" Target="../slideLayouts/slideLayout305.xml"/><Relationship Id="rId347" Type="http://schemas.openxmlformats.org/officeDocument/2006/relationships/slideLayout" Target="../slideLayouts/slideLayout347.xml"/><Relationship Id="rId44" Type="http://schemas.openxmlformats.org/officeDocument/2006/relationships/slideLayout" Target="../slideLayouts/slideLayout44.xml"/><Relationship Id="rId86" Type="http://schemas.openxmlformats.org/officeDocument/2006/relationships/slideLayout" Target="../slideLayouts/slideLayout86.xml"/><Relationship Id="rId151" Type="http://schemas.openxmlformats.org/officeDocument/2006/relationships/slideLayout" Target="../slideLayouts/slideLayout151.xml"/><Relationship Id="rId389" Type="http://schemas.openxmlformats.org/officeDocument/2006/relationships/slideLayout" Target="../slideLayouts/slideLayout389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49" Type="http://schemas.openxmlformats.org/officeDocument/2006/relationships/slideLayout" Target="../slideLayouts/slideLayout249.xml"/><Relationship Id="rId414" Type="http://schemas.openxmlformats.org/officeDocument/2006/relationships/slideLayout" Target="../slideLayouts/slideLayout414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316" Type="http://schemas.openxmlformats.org/officeDocument/2006/relationships/slideLayout" Target="../slideLayouts/slideLayout316.xml"/><Relationship Id="rId55" Type="http://schemas.openxmlformats.org/officeDocument/2006/relationships/slideLayout" Target="../slideLayouts/slideLayout55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358" Type="http://schemas.openxmlformats.org/officeDocument/2006/relationships/slideLayout" Target="../slideLayouts/slideLayout358.xml"/><Relationship Id="rId162" Type="http://schemas.openxmlformats.org/officeDocument/2006/relationships/slideLayout" Target="../slideLayouts/slideLayout162.xml"/><Relationship Id="rId218" Type="http://schemas.openxmlformats.org/officeDocument/2006/relationships/slideLayout" Target="../slideLayouts/slideLayout218.xml"/><Relationship Id="rId425" Type="http://schemas.openxmlformats.org/officeDocument/2006/relationships/theme" Target="../theme/theme1.xml"/><Relationship Id="rId271" Type="http://schemas.openxmlformats.org/officeDocument/2006/relationships/slideLayout" Target="../slideLayouts/slideLayout271.xml"/><Relationship Id="rId24" Type="http://schemas.openxmlformats.org/officeDocument/2006/relationships/slideLayout" Target="../slideLayouts/slideLayout24.xml"/><Relationship Id="rId66" Type="http://schemas.openxmlformats.org/officeDocument/2006/relationships/slideLayout" Target="../slideLayouts/slideLayout66.xml"/><Relationship Id="rId131" Type="http://schemas.openxmlformats.org/officeDocument/2006/relationships/slideLayout" Target="../slideLayouts/slideLayout131.xml"/><Relationship Id="rId327" Type="http://schemas.openxmlformats.org/officeDocument/2006/relationships/slideLayout" Target="../slideLayouts/slideLayout327.xml"/><Relationship Id="rId369" Type="http://schemas.openxmlformats.org/officeDocument/2006/relationships/slideLayout" Target="../slideLayouts/slideLayout369.xml"/><Relationship Id="rId173" Type="http://schemas.openxmlformats.org/officeDocument/2006/relationships/slideLayout" Target="../slideLayouts/slideLayout173.xml"/><Relationship Id="rId229" Type="http://schemas.openxmlformats.org/officeDocument/2006/relationships/slideLayout" Target="../slideLayouts/slideLayout229.xml"/><Relationship Id="rId380" Type="http://schemas.openxmlformats.org/officeDocument/2006/relationships/slideLayout" Target="../slideLayouts/slideLayout380.xml"/><Relationship Id="rId240" Type="http://schemas.openxmlformats.org/officeDocument/2006/relationships/slideLayout" Target="../slideLayouts/slideLayout240.xml"/><Relationship Id="rId35" Type="http://schemas.openxmlformats.org/officeDocument/2006/relationships/slideLayout" Target="../slideLayouts/slideLayout35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282" Type="http://schemas.openxmlformats.org/officeDocument/2006/relationships/slideLayout" Target="../slideLayouts/slideLayout282.xml"/><Relationship Id="rId338" Type="http://schemas.openxmlformats.org/officeDocument/2006/relationships/slideLayout" Target="../slideLayouts/slideLayout338.xml"/><Relationship Id="rId8" Type="http://schemas.openxmlformats.org/officeDocument/2006/relationships/slideLayout" Target="../slideLayouts/slideLayout8.xml"/><Relationship Id="rId142" Type="http://schemas.openxmlformats.org/officeDocument/2006/relationships/slideLayout" Target="../slideLayouts/slideLayout142.xml"/><Relationship Id="rId184" Type="http://schemas.openxmlformats.org/officeDocument/2006/relationships/slideLayout" Target="../slideLayouts/slideLayout184.xml"/><Relationship Id="rId391" Type="http://schemas.openxmlformats.org/officeDocument/2006/relationships/slideLayout" Target="../slideLayouts/slideLayout391.xml"/><Relationship Id="rId405" Type="http://schemas.openxmlformats.org/officeDocument/2006/relationships/slideLayout" Target="../slideLayouts/slideLayout405.xml"/><Relationship Id="rId251" Type="http://schemas.openxmlformats.org/officeDocument/2006/relationships/slideLayout" Target="../slideLayouts/slideLayout251.xml"/><Relationship Id="rId46" Type="http://schemas.openxmlformats.org/officeDocument/2006/relationships/slideLayout" Target="../slideLayouts/slideLayout46.xml"/><Relationship Id="rId293" Type="http://schemas.openxmlformats.org/officeDocument/2006/relationships/slideLayout" Target="../slideLayouts/slideLayout293.xml"/><Relationship Id="rId307" Type="http://schemas.openxmlformats.org/officeDocument/2006/relationships/slideLayout" Target="../slideLayouts/slideLayout307.xml"/><Relationship Id="rId349" Type="http://schemas.openxmlformats.org/officeDocument/2006/relationships/slideLayout" Target="../slideLayouts/slideLayout349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3" Type="http://schemas.openxmlformats.org/officeDocument/2006/relationships/slideLayout" Target="../slideLayouts/slideLayout153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360" Type="http://schemas.openxmlformats.org/officeDocument/2006/relationships/slideLayout" Target="../slideLayouts/slideLayout360.xml"/><Relationship Id="rId416" Type="http://schemas.openxmlformats.org/officeDocument/2006/relationships/slideLayout" Target="../slideLayouts/slideLayout416.xml"/><Relationship Id="rId220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15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318" Type="http://schemas.openxmlformats.org/officeDocument/2006/relationships/slideLayout" Target="../slideLayouts/slideLayout318.xml"/><Relationship Id="rId99" Type="http://schemas.openxmlformats.org/officeDocument/2006/relationships/slideLayout" Target="../slideLayouts/slideLayout99.xml"/><Relationship Id="rId122" Type="http://schemas.openxmlformats.org/officeDocument/2006/relationships/slideLayout" Target="../slideLayouts/slideLayout122.xml"/><Relationship Id="rId164" Type="http://schemas.openxmlformats.org/officeDocument/2006/relationships/slideLayout" Target="../slideLayouts/slideLayout164.xml"/><Relationship Id="rId371" Type="http://schemas.openxmlformats.org/officeDocument/2006/relationships/slideLayout" Target="../slideLayouts/slideLayout371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73" Type="http://schemas.openxmlformats.org/officeDocument/2006/relationships/slideLayout" Target="../slideLayouts/slideLayout273.xml"/><Relationship Id="rId329" Type="http://schemas.openxmlformats.org/officeDocument/2006/relationships/slideLayout" Target="../slideLayouts/slideLayout329.xml"/><Relationship Id="rId68" Type="http://schemas.openxmlformats.org/officeDocument/2006/relationships/slideLayout" Target="../slideLayouts/slideLayout68.xml"/><Relationship Id="rId133" Type="http://schemas.openxmlformats.org/officeDocument/2006/relationships/slideLayout" Target="../slideLayouts/slideLayout133.xml"/><Relationship Id="rId175" Type="http://schemas.openxmlformats.org/officeDocument/2006/relationships/slideLayout" Target="../slideLayouts/slideLayout175.xml"/><Relationship Id="rId340" Type="http://schemas.openxmlformats.org/officeDocument/2006/relationships/slideLayout" Target="../slideLayouts/slideLayout340.xml"/><Relationship Id="rId200" Type="http://schemas.openxmlformats.org/officeDocument/2006/relationships/slideLayout" Target="../slideLayouts/slideLayout200.xml"/><Relationship Id="rId382" Type="http://schemas.openxmlformats.org/officeDocument/2006/relationships/slideLayout" Target="../slideLayouts/slideLayout382.xml"/><Relationship Id="rId242" Type="http://schemas.openxmlformats.org/officeDocument/2006/relationships/slideLayout" Target="../slideLayouts/slideLayout242.xml"/><Relationship Id="rId284" Type="http://schemas.openxmlformats.org/officeDocument/2006/relationships/slideLayout" Target="../slideLayouts/slideLayout284.xml"/><Relationship Id="rId37" Type="http://schemas.openxmlformats.org/officeDocument/2006/relationships/slideLayout" Target="../slideLayouts/slideLayout37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86" Type="http://schemas.openxmlformats.org/officeDocument/2006/relationships/slideLayout" Target="../slideLayouts/slideLayout186.xml"/><Relationship Id="rId351" Type="http://schemas.openxmlformats.org/officeDocument/2006/relationships/slideLayout" Target="../slideLayouts/slideLayout351.xml"/><Relationship Id="rId393" Type="http://schemas.openxmlformats.org/officeDocument/2006/relationships/slideLayout" Target="../slideLayouts/slideLayout393.xml"/><Relationship Id="rId407" Type="http://schemas.openxmlformats.org/officeDocument/2006/relationships/slideLayout" Target="../slideLayouts/slideLayout407.xml"/><Relationship Id="rId211" Type="http://schemas.openxmlformats.org/officeDocument/2006/relationships/slideLayout" Target="../slideLayouts/slideLayout211.xml"/><Relationship Id="rId253" Type="http://schemas.openxmlformats.org/officeDocument/2006/relationships/slideLayout" Target="../slideLayouts/slideLayout253.xml"/><Relationship Id="rId295" Type="http://schemas.openxmlformats.org/officeDocument/2006/relationships/slideLayout" Target="../slideLayouts/slideLayout295.xml"/><Relationship Id="rId309" Type="http://schemas.openxmlformats.org/officeDocument/2006/relationships/slideLayout" Target="../slideLayouts/slideLayout309.xml"/><Relationship Id="rId48" Type="http://schemas.openxmlformats.org/officeDocument/2006/relationships/slideLayout" Target="../slideLayouts/slideLayout48.xml"/><Relationship Id="rId113" Type="http://schemas.openxmlformats.org/officeDocument/2006/relationships/slideLayout" Target="../slideLayouts/slideLayout113.xml"/><Relationship Id="rId320" Type="http://schemas.openxmlformats.org/officeDocument/2006/relationships/slideLayout" Target="../slideLayouts/slideLayout320.xml"/><Relationship Id="rId155" Type="http://schemas.openxmlformats.org/officeDocument/2006/relationships/slideLayout" Target="../slideLayouts/slideLayout155.xml"/><Relationship Id="rId197" Type="http://schemas.openxmlformats.org/officeDocument/2006/relationships/slideLayout" Target="../slideLayouts/slideLayout197.xml"/><Relationship Id="rId362" Type="http://schemas.openxmlformats.org/officeDocument/2006/relationships/slideLayout" Target="../slideLayouts/slideLayout362.xml"/><Relationship Id="rId418" Type="http://schemas.openxmlformats.org/officeDocument/2006/relationships/slideLayout" Target="../slideLayouts/slideLayout418.xml"/><Relationship Id="rId222" Type="http://schemas.openxmlformats.org/officeDocument/2006/relationships/slideLayout" Target="../slideLayouts/slideLayout222.xml"/><Relationship Id="rId264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17.xml"/><Relationship Id="rId59" Type="http://schemas.openxmlformats.org/officeDocument/2006/relationships/slideLayout" Target="../slideLayouts/slideLayout59.xml"/><Relationship Id="rId124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6209B45-2D2A-4836-82E7-D52862E91A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EABF08B-61D7-43BD-A0C9-70C74A41D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BC5DA6BA-399B-4A2B-BA67-4F682B8A569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387D2726-44D2-4AE5-A82E-392C7B110D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4313EBD7-C209-47E4-9E93-1C161C795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3C13B74-EACF-4BB4-8125-B2D9B156D45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67" r:id="rId1"/>
    <p:sldLayoutId id="2147488768" r:id="rId2"/>
    <p:sldLayoutId id="2147488769" r:id="rId3"/>
    <p:sldLayoutId id="2147488770" r:id="rId4"/>
    <p:sldLayoutId id="2147488771" r:id="rId5"/>
    <p:sldLayoutId id="2147488772" r:id="rId6"/>
    <p:sldLayoutId id="2147488773" r:id="rId7"/>
    <p:sldLayoutId id="2147488774" r:id="rId8"/>
    <p:sldLayoutId id="2147488775" r:id="rId9"/>
    <p:sldLayoutId id="2147488776" r:id="rId10"/>
    <p:sldLayoutId id="2147488777" r:id="rId11"/>
    <p:sldLayoutId id="2147488778" r:id="rId12"/>
    <p:sldLayoutId id="2147488779" r:id="rId13"/>
    <p:sldLayoutId id="2147488780" r:id="rId14"/>
    <p:sldLayoutId id="2147488781" r:id="rId15"/>
    <p:sldLayoutId id="2147488782" r:id="rId16"/>
    <p:sldLayoutId id="2147488783" r:id="rId17"/>
    <p:sldLayoutId id="2147488784" r:id="rId18"/>
    <p:sldLayoutId id="2147488785" r:id="rId19"/>
    <p:sldLayoutId id="2147488786" r:id="rId20"/>
    <p:sldLayoutId id="2147488787" r:id="rId21"/>
    <p:sldLayoutId id="2147488788" r:id="rId22"/>
    <p:sldLayoutId id="2147488789" r:id="rId23"/>
    <p:sldLayoutId id="2147488790" r:id="rId24"/>
    <p:sldLayoutId id="2147488791" r:id="rId25"/>
    <p:sldLayoutId id="2147488792" r:id="rId26"/>
    <p:sldLayoutId id="2147488793" r:id="rId27"/>
    <p:sldLayoutId id="2147488794" r:id="rId28"/>
    <p:sldLayoutId id="2147488795" r:id="rId29"/>
    <p:sldLayoutId id="2147488796" r:id="rId30"/>
    <p:sldLayoutId id="2147488797" r:id="rId31"/>
    <p:sldLayoutId id="2147488798" r:id="rId32"/>
    <p:sldLayoutId id="2147488799" r:id="rId33"/>
    <p:sldLayoutId id="2147488800" r:id="rId34"/>
    <p:sldLayoutId id="2147488801" r:id="rId35"/>
    <p:sldLayoutId id="2147488802" r:id="rId36"/>
    <p:sldLayoutId id="2147488803" r:id="rId37"/>
    <p:sldLayoutId id="2147488804" r:id="rId38"/>
    <p:sldLayoutId id="2147488805" r:id="rId39"/>
    <p:sldLayoutId id="2147488806" r:id="rId40"/>
    <p:sldLayoutId id="2147488807" r:id="rId41"/>
    <p:sldLayoutId id="2147488808" r:id="rId42"/>
    <p:sldLayoutId id="2147488809" r:id="rId43"/>
    <p:sldLayoutId id="2147488810" r:id="rId44"/>
    <p:sldLayoutId id="2147488811" r:id="rId45"/>
    <p:sldLayoutId id="2147488812" r:id="rId46"/>
    <p:sldLayoutId id="2147488813" r:id="rId47"/>
    <p:sldLayoutId id="2147488814" r:id="rId48"/>
    <p:sldLayoutId id="2147488815" r:id="rId49"/>
    <p:sldLayoutId id="2147488816" r:id="rId50"/>
    <p:sldLayoutId id="2147488817" r:id="rId51"/>
    <p:sldLayoutId id="2147488818" r:id="rId52"/>
    <p:sldLayoutId id="2147488819" r:id="rId53"/>
    <p:sldLayoutId id="2147488820" r:id="rId54"/>
    <p:sldLayoutId id="2147488821" r:id="rId55"/>
    <p:sldLayoutId id="2147488822" r:id="rId56"/>
    <p:sldLayoutId id="2147488823" r:id="rId57"/>
    <p:sldLayoutId id="2147488824" r:id="rId58"/>
    <p:sldLayoutId id="2147488825" r:id="rId59"/>
    <p:sldLayoutId id="2147488826" r:id="rId60"/>
    <p:sldLayoutId id="2147488827" r:id="rId61"/>
    <p:sldLayoutId id="2147488828" r:id="rId62"/>
    <p:sldLayoutId id="2147488829" r:id="rId63"/>
    <p:sldLayoutId id="2147488830" r:id="rId64"/>
    <p:sldLayoutId id="2147488831" r:id="rId65"/>
    <p:sldLayoutId id="2147488832" r:id="rId66"/>
    <p:sldLayoutId id="2147488833" r:id="rId67"/>
    <p:sldLayoutId id="2147488834" r:id="rId68"/>
    <p:sldLayoutId id="2147488835" r:id="rId69"/>
    <p:sldLayoutId id="2147488836" r:id="rId70"/>
    <p:sldLayoutId id="2147488837" r:id="rId71"/>
    <p:sldLayoutId id="2147488838" r:id="rId72"/>
    <p:sldLayoutId id="2147488839" r:id="rId73"/>
    <p:sldLayoutId id="2147488840" r:id="rId74"/>
    <p:sldLayoutId id="2147488841" r:id="rId75"/>
    <p:sldLayoutId id="2147488842" r:id="rId76"/>
    <p:sldLayoutId id="2147488843" r:id="rId77"/>
    <p:sldLayoutId id="2147488844" r:id="rId78"/>
    <p:sldLayoutId id="2147488845" r:id="rId79"/>
    <p:sldLayoutId id="2147488846" r:id="rId80"/>
    <p:sldLayoutId id="2147488847" r:id="rId81"/>
    <p:sldLayoutId id="2147488848" r:id="rId82"/>
    <p:sldLayoutId id="2147488849" r:id="rId83"/>
    <p:sldLayoutId id="2147488850" r:id="rId84"/>
    <p:sldLayoutId id="2147488851" r:id="rId85"/>
    <p:sldLayoutId id="2147488852" r:id="rId86"/>
    <p:sldLayoutId id="2147488853" r:id="rId87"/>
    <p:sldLayoutId id="2147488854" r:id="rId88"/>
    <p:sldLayoutId id="2147488855" r:id="rId89"/>
    <p:sldLayoutId id="2147488856" r:id="rId90"/>
    <p:sldLayoutId id="2147488857" r:id="rId91"/>
    <p:sldLayoutId id="2147488858" r:id="rId92"/>
    <p:sldLayoutId id="2147488859" r:id="rId93"/>
    <p:sldLayoutId id="2147488860" r:id="rId94"/>
    <p:sldLayoutId id="2147488861" r:id="rId95"/>
    <p:sldLayoutId id="2147488862" r:id="rId96"/>
    <p:sldLayoutId id="2147488863" r:id="rId97"/>
    <p:sldLayoutId id="2147488864" r:id="rId98"/>
    <p:sldLayoutId id="2147488865" r:id="rId99"/>
    <p:sldLayoutId id="2147488866" r:id="rId100"/>
    <p:sldLayoutId id="2147488867" r:id="rId101"/>
    <p:sldLayoutId id="2147488868" r:id="rId102"/>
    <p:sldLayoutId id="2147488869" r:id="rId103"/>
    <p:sldLayoutId id="2147488870" r:id="rId104"/>
    <p:sldLayoutId id="2147488871" r:id="rId105"/>
    <p:sldLayoutId id="2147488872" r:id="rId106"/>
    <p:sldLayoutId id="2147488873" r:id="rId107"/>
    <p:sldLayoutId id="2147488874" r:id="rId108"/>
    <p:sldLayoutId id="2147488875" r:id="rId109"/>
    <p:sldLayoutId id="2147488876" r:id="rId110"/>
    <p:sldLayoutId id="2147488877" r:id="rId111"/>
    <p:sldLayoutId id="2147488878" r:id="rId112"/>
    <p:sldLayoutId id="2147488879" r:id="rId113"/>
    <p:sldLayoutId id="2147488880" r:id="rId114"/>
    <p:sldLayoutId id="2147488881" r:id="rId115"/>
    <p:sldLayoutId id="2147488882" r:id="rId116"/>
    <p:sldLayoutId id="2147488883" r:id="rId117"/>
    <p:sldLayoutId id="2147488884" r:id="rId118"/>
    <p:sldLayoutId id="2147488885" r:id="rId119"/>
    <p:sldLayoutId id="2147488886" r:id="rId120"/>
    <p:sldLayoutId id="2147488887" r:id="rId121"/>
    <p:sldLayoutId id="2147488888" r:id="rId122"/>
    <p:sldLayoutId id="2147488889" r:id="rId123"/>
    <p:sldLayoutId id="2147488890" r:id="rId124"/>
    <p:sldLayoutId id="2147488891" r:id="rId125"/>
    <p:sldLayoutId id="2147488892" r:id="rId126"/>
    <p:sldLayoutId id="2147488893" r:id="rId127"/>
    <p:sldLayoutId id="2147488894" r:id="rId128"/>
    <p:sldLayoutId id="2147488895" r:id="rId129"/>
    <p:sldLayoutId id="2147488896" r:id="rId130"/>
    <p:sldLayoutId id="2147488897" r:id="rId131"/>
    <p:sldLayoutId id="2147488898" r:id="rId132"/>
    <p:sldLayoutId id="2147488899" r:id="rId133"/>
    <p:sldLayoutId id="2147488900" r:id="rId134"/>
    <p:sldLayoutId id="2147488901" r:id="rId135"/>
    <p:sldLayoutId id="2147488902" r:id="rId136"/>
    <p:sldLayoutId id="2147488903" r:id="rId137"/>
    <p:sldLayoutId id="2147488904" r:id="rId138"/>
    <p:sldLayoutId id="2147488905" r:id="rId139"/>
    <p:sldLayoutId id="2147488906" r:id="rId140"/>
    <p:sldLayoutId id="2147488907" r:id="rId141"/>
    <p:sldLayoutId id="2147488908" r:id="rId142"/>
    <p:sldLayoutId id="2147488909" r:id="rId143"/>
    <p:sldLayoutId id="2147488910" r:id="rId144"/>
    <p:sldLayoutId id="2147488911" r:id="rId145"/>
    <p:sldLayoutId id="2147488912" r:id="rId146"/>
    <p:sldLayoutId id="2147488913" r:id="rId147"/>
    <p:sldLayoutId id="2147488914" r:id="rId148"/>
    <p:sldLayoutId id="2147488915" r:id="rId149"/>
    <p:sldLayoutId id="2147488916" r:id="rId150"/>
    <p:sldLayoutId id="2147488917" r:id="rId151"/>
    <p:sldLayoutId id="2147488918" r:id="rId152"/>
    <p:sldLayoutId id="2147488919" r:id="rId153"/>
    <p:sldLayoutId id="2147488920" r:id="rId154"/>
    <p:sldLayoutId id="2147488921" r:id="rId155"/>
    <p:sldLayoutId id="2147488922" r:id="rId156"/>
    <p:sldLayoutId id="2147488923" r:id="rId157"/>
    <p:sldLayoutId id="2147488924" r:id="rId158"/>
    <p:sldLayoutId id="2147488925" r:id="rId159"/>
    <p:sldLayoutId id="2147488926" r:id="rId160"/>
    <p:sldLayoutId id="2147488927" r:id="rId161"/>
    <p:sldLayoutId id="2147488928" r:id="rId162"/>
    <p:sldLayoutId id="2147488929" r:id="rId163"/>
    <p:sldLayoutId id="2147488930" r:id="rId164"/>
    <p:sldLayoutId id="2147488931" r:id="rId165"/>
    <p:sldLayoutId id="2147488932" r:id="rId166"/>
    <p:sldLayoutId id="2147488933" r:id="rId167"/>
    <p:sldLayoutId id="2147488934" r:id="rId168"/>
    <p:sldLayoutId id="2147488935" r:id="rId169"/>
    <p:sldLayoutId id="2147488936" r:id="rId170"/>
    <p:sldLayoutId id="2147488937" r:id="rId171"/>
    <p:sldLayoutId id="2147488938" r:id="rId172"/>
    <p:sldLayoutId id="2147488939" r:id="rId173"/>
    <p:sldLayoutId id="2147488940" r:id="rId174"/>
    <p:sldLayoutId id="2147488941" r:id="rId175"/>
    <p:sldLayoutId id="2147488942" r:id="rId176"/>
    <p:sldLayoutId id="2147488943" r:id="rId177"/>
    <p:sldLayoutId id="2147488944" r:id="rId178"/>
    <p:sldLayoutId id="2147488945" r:id="rId179"/>
    <p:sldLayoutId id="2147488946" r:id="rId180"/>
    <p:sldLayoutId id="2147488947" r:id="rId181"/>
    <p:sldLayoutId id="2147488948" r:id="rId182"/>
    <p:sldLayoutId id="2147488949" r:id="rId183"/>
    <p:sldLayoutId id="2147488950" r:id="rId184"/>
    <p:sldLayoutId id="2147488951" r:id="rId185"/>
    <p:sldLayoutId id="2147488952" r:id="rId186"/>
    <p:sldLayoutId id="2147488953" r:id="rId187"/>
    <p:sldLayoutId id="2147488954" r:id="rId188"/>
    <p:sldLayoutId id="2147488955" r:id="rId189"/>
    <p:sldLayoutId id="2147488956" r:id="rId190"/>
    <p:sldLayoutId id="2147488957" r:id="rId191"/>
    <p:sldLayoutId id="2147488958" r:id="rId192"/>
    <p:sldLayoutId id="2147488959" r:id="rId193"/>
    <p:sldLayoutId id="2147488960" r:id="rId194"/>
    <p:sldLayoutId id="2147488961" r:id="rId195"/>
    <p:sldLayoutId id="2147488962" r:id="rId196"/>
    <p:sldLayoutId id="2147488963" r:id="rId197"/>
    <p:sldLayoutId id="2147488964" r:id="rId198"/>
    <p:sldLayoutId id="2147488965" r:id="rId199"/>
    <p:sldLayoutId id="2147488966" r:id="rId200"/>
    <p:sldLayoutId id="2147488967" r:id="rId201"/>
    <p:sldLayoutId id="2147488968" r:id="rId202"/>
    <p:sldLayoutId id="2147488969" r:id="rId203"/>
    <p:sldLayoutId id="2147488970" r:id="rId204"/>
    <p:sldLayoutId id="2147488971" r:id="rId205"/>
    <p:sldLayoutId id="2147488972" r:id="rId206"/>
    <p:sldLayoutId id="2147488973" r:id="rId207"/>
    <p:sldLayoutId id="2147488974" r:id="rId208"/>
    <p:sldLayoutId id="2147488975" r:id="rId209"/>
    <p:sldLayoutId id="2147488976" r:id="rId210"/>
    <p:sldLayoutId id="2147488977" r:id="rId211"/>
    <p:sldLayoutId id="2147488978" r:id="rId212"/>
    <p:sldLayoutId id="2147488979" r:id="rId213"/>
    <p:sldLayoutId id="2147488980" r:id="rId214"/>
    <p:sldLayoutId id="2147488981" r:id="rId215"/>
    <p:sldLayoutId id="2147488982" r:id="rId216"/>
    <p:sldLayoutId id="2147488983" r:id="rId217"/>
    <p:sldLayoutId id="2147488984" r:id="rId218"/>
    <p:sldLayoutId id="2147488985" r:id="rId219"/>
    <p:sldLayoutId id="2147488986" r:id="rId220"/>
    <p:sldLayoutId id="2147488987" r:id="rId221"/>
    <p:sldLayoutId id="2147488988" r:id="rId222"/>
    <p:sldLayoutId id="2147488989" r:id="rId223"/>
    <p:sldLayoutId id="2147488990" r:id="rId224"/>
    <p:sldLayoutId id="2147488991" r:id="rId225"/>
    <p:sldLayoutId id="2147488992" r:id="rId226"/>
    <p:sldLayoutId id="2147488993" r:id="rId227"/>
    <p:sldLayoutId id="2147488994" r:id="rId228"/>
    <p:sldLayoutId id="2147488995" r:id="rId229"/>
    <p:sldLayoutId id="2147488996" r:id="rId230"/>
    <p:sldLayoutId id="2147488997" r:id="rId231"/>
    <p:sldLayoutId id="2147488998" r:id="rId232"/>
    <p:sldLayoutId id="2147488999" r:id="rId233"/>
    <p:sldLayoutId id="2147489000" r:id="rId234"/>
    <p:sldLayoutId id="2147489001" r:id="rId235"/>
    <p:sldLayoutId id="2147489002" r:id="rId236"/>
    <p:sldLayoutId id="2147489003" r:id="rId237"/>
    <p:sldLayoutId id="2147489004" r:id="rId238"/>
    <p:sldLayoutId id="2147489005" r:id="rId239"/>
    <p:sldLayoutId id="2147489006" r:id="rId240"/>
    <p:sldLayoutId id="2147489007" r:id="rId241"/>
    <p:sldLayoutId id="2147489008" r:id="rId242"/>
    <p:sldLayoutId id="2147489009" r:id="rId243"/>
    <p:sldLayoutId id="2147489010" r:id="rId244"/>
    <p:sldLayoutId id="2147489011" r:id="rId245"/>
    <p:sldLayoutId id="2147489012" r:id="rId246"/>
    <p:sldLayoutId id="2147489013" r:id="rId247"/>
    <p:sldLayoutId id="2147489014" r:id="rId248"/>
    <p:sldLayoutId id="2147489015" r:id="rId249"/>
    <p:sldLayoutId id="2147489016" r:id="rId250"/>
    <p:sldLayoutId id="2147489017" r:id="rId251"/>
    <p:sldLayoutId id="2147489018" r:id="rId252"/>
    <p:sldLayoutId id="2147489019" r:id="rId253"/>
    <p:sldLayoutId id="2147489020" r:id="rId254"/>
    <p:sldLayoutId id="2147489021" r:id="rId255"/>
    <p:sldLayoutId id="2147489022" r:id="rId256"/>
    <p:sldLayoutId id="2147489023" r:id="rId257"/>
    <p:sldLayoutId id="2147489024" r:id="rId258"/>
    <p:sldLayoutId id="2147489025" r:id="rId259"/>
    <p:sldLayoutId id="2147489026" r:id="rId260"/>
    <p:sldLayoutId id="2147489027" r:id="rId261"/>
    <p:sldLayoutId id="2147489028" r:id="rId262"/>
    <p:sldLayoutId id="2147489029" r:id="rId263"/>
    <p:sldLayoutId id="2147489030" r:id="rId264"/>
    <p:sldLayoutId id="2147489031" r:id="rId265"/>
    <p:sldLayoutId id="2147489032" r:id="rId266"/>
    <p:sldLayoutId id="2147489033" r:id="rId267"/>
    <p:sldLayoutId id="2147489034" r:id="rId268"/>
    <p:sldLayoutId id="2147489035" r:id="rId269"/>
    <p:sldLayoutId id="2147489036" r:id="rId270"/>
    <p:sldLayoutId id="2147489037" r:id="rId271"/>
    <p:sldLayoutId id="2147489038" r:id="rId272"/>
    <p:sldLayoutId id="2147489039" r:id="rId273"/>
    <p:sldLayoutId id="2147489040" r:id="rId274"/>
    <p:sldLayoutId id="2147489041" r:id="rId275"/>
    <p:sldLayoutId id="2147489042" r:id="rId276"/>
    <p:sldLayoutId id="2147489043" r:id="rId277"/>
    <p:sldLayoutId id="2147489044" r:id="rId278"/>
    <p:sldLayoutId id="2147489045" r:id="rId279"/>
    <p:sldLayoutId id="2147489046" r:id="rId280"/>
    <p:sldLayoutId id="2147489047" r:id="rId281"/>
    <p:sldLayoutId id="2147489048" r:id="rId282"/>
    <p:sldLayoutId id="2147489049" r:id="rId283"/>
    <p:sldLayoutId id="2147489050" r:id="rId284"/>
    <p:sldLayoutId id="2147489051" r:id="rId285"/>
    <p:sldLayoutId id="2147489052" r:id="rId286"/>
    <p:sldLayoutId id="2147489053" r:id="rId287"/>
    <p:sldLayoutId id="2147489054" r:id="rId288"/>
    <p:sldLayoutId id="2147489055" r:id="rId289"/>
    <p:sldLayoutId id="2147489056" r:id="rId290"/>
    <p:sldLayoutId id="2147489057" r:id="rId291"/>
    <p:sldLayoutId id="2147489058" r:id="rId292"/>
    <p:sldLayoutId id="2147489059" r:id="rId293"/>
    <p:sldLayoutId id="2147489060" r:id="rId294"/>
    <p:sldLayoutId id="2147489061" r:id="rId295"/>
    <p:sldLayoutId id="2147489062" r:id="rId296"/>
    <p:sldLayoutId id="2147489063" r:id="rId297"/>
    <p:sldLayoutId id="2147489064" r:id="rId298"/>
    <p:sldLayoutId id="2147489065" r:id="rId299"/>
    <p:sldLayoutId id="2147489066" r:id="rId300"/>
    <p:sldLayoutId id="2147489067" r:id="rId301"/>
    <p:sldLayoutId id="2147489068" r:id="rId302"/>
    <p:sldLayoutId id="2147489069" r:id="rId303"/>
    <p:sldLayoutId id="2147489070" r:id="rId304"/>
    <p:sldLayoutId id="2147489071" r:id="rId305"/>
    <p:sldLayoutId id="2147489072" r:id="rId306"/>
    <p:sldLayoutId id="2147489073" r:id="rId307"/>
    <p:sldLayoutId id="2147489074" r:id="rId308"/>
    <p:sldLayoutId id="2147489075" r:id="rId309"/>
    <p:sldLayoutId id="2147489076" r:id="rId310"/>
    <p:sldLayoutId id="2147489077" r:id="rId311"/>
    <p:sldLayoutId id="2147489078" r:id="rId312"/>
    <p:sldLayoutId id="2147489079" r:id="rId313"/>
    <p:sldLayoutId id="2147489080" r:id="rId314"/>
    <p:sldLayoutId id="2147489081" r:id="rId315"/>
    <p:sldLayoutId id="2147489082" r:id="rId316"/>
    <p:sldLayoutId id="2147489083" r:id="rId317"/>
    <p:sldLayoutId id="2147489084" r:id="rId318"/>
    <p:sldLayoutId id="2147489085" r:id="rId319"/>
    <p:sldLayoutId id="2147489086" r:id="rId320"/>
    <p:sldLayoutId id="2147489087" r:id="rId321"/>
    <p:sldLayoutId id="2147489088" r:id="rId322"/>
    <p:sldLayoutId id="2147489089" r:id="rId323"/>
    <p:sldLayoutId id="2147489090" r:id="rId324"/>
    <p:sldLayoutId id="2147489091" r:id="rId325"/>
    <p:sldLayoutId id="2147489092" r:id="rId326"/>
    <p:sldLayoutId id="2147489093" r:id="rId327"/>
    <p:sldLayoutId id="2147489094" r:id="rId328"/>
    <p:sldLayoutId id="2147489095" r:id="rId329"/>
    <p:sldLayoutId id="2147489096" r:id="rId330"/>
    <p:sldLayoutId id="2147489097" r:id="rId331"/>
    <p:sldLayoutId id="2147489098" r:id="rId332"/>
    <p:sldLayoutId id="2147489099" r:id="rId333"/>
    <p:sldLayoutId id="2147489100" r:id="rId334"/>
    <p:sldLayoutId id="2147489101" r:id="rId335"/>
    <p:sldLayoutId id="2147489102" r:id="rId336"/>
    <p:sldLayoutId id="2147489103" r:id="rId337"/>
    <p:sldLayoutId id="2147489104" r:id="rId338"/>
    <p:sldLayoutId id="2147489105" r:id="rId339"/>
    <p:sldLayoutId id="2147489106" r:id="rId340"/>
    <p:sldLayoutId id="2147489107" r:id="rId341"/>
    <p:sldLayoutId id="2147489108" r:id="rId342"/>
    <p:sldLayoutId id="2147489109" r:id="rId343"/>
    <p:sldLayoutId id="2147489110" r:id="rId344"/>
    <p:sldLayoutId id="2147489111" r:id="rId345"/>
    <p:sldLayoutId id="2147489112" r:id="rId346"/>
    <p:sldLayoutId id="2147489113" r:id="rId347"/>
    <p:sldLayoutId id="2147489114" r:id="rId348"/>
    <p:sldLayoutId id="2147489115" r:id="rId349"/>
    <p:sldLayoutId id="2147489116" r:id="rId350"/>
    <p:sldLayoutId id="2147489117" r:id="rId351"/>
    <p:sldLayoutId id="2147489118" r:id="rId352"/>
    <p:sldLayoutId id="2147489119" r:id="rId353"/>
    <p:sldLayoutId id="2147489120" r:id="rId354"/>
    <p:sldLayoutId id="2147489121" r:id="rId355"/>
    <p:sldLayoutId id="2147489122" r:id="rId356"/>
    <p:sldLayoutId id="2147489123" r:id="rId357"/>
    <p:sldLayoutId id="2147489124" r:id="rId358"/>
    <p:sldLayoutId id="2147489125" r:id="rId359"/>
    <p:sldLayoutId id="2147489126" r:id="rId360"/>
    <p:sldLayoutId id="2147489127" r:id="rId361"/>
    <p:sldLayoutId id="2147489128" r:id="rId362"/>
    <p:sldLayoutId id="2147489129" r:id="rId363"/>
    <p:sldLayoutId id="2147489130" r:id="rId364"/>
    <p:sldLayoutId id="2147489131" r:id="rId365"/>
    <p:sldLayoutId id="2147489132" r:id="rId366"/>
    <p:sldLayoutId id="2147489133" r:id="rId367"/>
    <p:sldLayoutId id="2147489134" r:id="rId368"/>
    <p:sldLayoutId id="2147489135" r:id="rId369"/>
    <p:sldLayoutId id="2147489136" r:id="rId370"/>
    <p:sldLayoutId id="2147489137" r:id="rId371"/>
    <p:sldLayoutId id="2147489138" r:id="rId372"/>
    <p:sldLayoutId id="2147489139" r:id="rId373"/>
    <p:sldLayoutId id="2147489140" r:id="rId374"/>
    <p:sldLayoutId id="2147489141" r:id="rId375"/>
    <p:sldLayoutId id="2147489142" r:id="rId376"/>
    <p:sldLayoutId id="2147489143" r:id="rId377"/>
    <p:sldLayoutId id="2147489144" r:id="rId378"/>
    <p:sldLayoutId id="2147489145" r:id="rId379"/>
    <p:sldLayoutId id="2147489146" r:id="rId380"/>
    <p:sldLayoutId id="2147489147" r:id="rId381"/>
    <p:sldLayoutId id="2147489148" r:id="rId382"/>
    <p:sldLayoutId id="2147489149" r:id="rId383"/>
    <p:sldLayoutId id="2147489150" r:id="rId384"/>
    <p:sldLayoutId id="2147489151" r:id="rId385"/>
    <p:sldLayoutId id="2147489152" r:id="rId386"/>
    <p:sldLayoutId id="2147489153" r:id="rId387"/>
    <p:sldLayoutId id="2147489154" r:id="rId388"/>
    <p:sldLayoutId id="2147489155" r:id="rId389"/>
    <p:sldLayoutId id="2147489156" r:id="rId390"/>
    <p:sldLayoutId id="2147489157" r:id="rId391"/>
    <p:sldLayoutId id="2147489158" r:id="rId392"/>
    <p:sldLayoutId id="2147489159" r:id="rId393"/>
    <p:sldLayoutId id="2147489160" r:id="rId394"/>
    <p:sldLayoutId id="2147489161" r:id="rId395"/>
    <p:sldLayoutId id="2147489162" r:id="rId396"/>
    <p:sldLayoutId id="2147489163" r:id="rId397"/>
    <p:sldLayoutId id="2147489164" r:id="rId398"/>
    <p:sldLayoutId id="2147489165" r:id="rId399"/>
    <p:sldLayoutId id="2147489166" r:id="rId400"/>
    <p:sldLayoutId id="2147489167" r:id="rId401"/>
    <p:sldLayoutId id="2147489168" r:id="rId402"/>
    <p:sldLayoutId id="2147489169" r:id="rId403"/>
    <p:sldLayoutId id="2147489170" r:id="rId404"/>
    <p:sldLayoutId id="2147489171" r:id="rId405"/>
    <p:sldLayoutId id="2147489172" r:id="rId406"/>
    <p:sldLayoutId id="2147489173" r:id="rId407"/>
    <p:sldLayoutId id="2147489174" r:id="rId408"/>
    <p:sldLayoutId id="2147489175" r:id="rId409"/>
    <p:sldLayoutId id="2147489176" r:id="rId410"/>
    <p:sldLayoutId id="2147489177" r:id="rId411"/>
    <p:sldLayoutId id="2147489178" r:id="rId412"/>
    <p:sldLayoutId id="2147489179" r:id="rId413"/>
    <p:sldLayoutId id="2147489180" r:id="rId414"/>
    <p:sldLayoutId id="2147489181" r:id="rId415"/>
    <p:sldLayoutId id="2147489182" r:id="rId416"/>
    <p:sldLayoutId id="2147489183" r:id="rId417"/>
    <p:sldLayoutId id="2147489184" r:id="rId418"/>
    <p:sldLayoutId id="2147489185" r:id="rId419"/>
    <p:sldLayoutId id="2147489186" r:id="rId420"/>
    <p:sldLayoutId id="2147489187" r:id="rId421"/>
    <p:sldLayoutId id="2147489188" r:id="rId422"/>
    <p:sldLayoutId id="2147489189" r:id="rId423"/>
    <p:sldLayoutId id="2147489190" r:id="rId42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54.xml"/><Relationship Id="rId1" Type="http://schemas.openxmlformats.org/officeDocument/2006/relationships/audio" Target="file:///D:\chim%20ch&#237;ch%20b&#244;ng.mp3" TargetMode="External"/><Relationship Id="rId6" Type="http://schemas.openxmlformats.org/officeDocument/2006/relationships/image" Target="../media/image4.emf"/><Relationship Id="rId5" Type="http://schemas.openxmlformats.org/officeDocument/2006/relationships/image" Target="../media/image3.wm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3.png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4.png"/><Relationship Id="rId17" Type="http://schemas.openxmlformats.org/officeDocument/2006/relationships/image" Target="../media/image29.jpeg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slideLayout" Target="../slideLayouts/slideLayout98.xml"/><Relationship Id="rId1" Type="http://schemas.openxmlformats.org/officeDocument/2006/relationships/audio" Target="file:///E:\MP3\Nhac%20thieu%20nhi\Thuong%20lam%20thay%20co%20oi%20-%20Jolie%20Quynh%20Anh.mp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21.bin"/><Relationship Id="rId2" Type="http://schemas.openxmlformats.org/officeDocument/2006/relationships/audio" Target="file:///C:\Users\HP\Downloads\BuiPhan-LuongBichHuu_3ay5u.mp3" TargetMode="Externa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oleObject" Target="../embeddings/oleObject26.bin"/><Relationship Id="rId18" Type="http://schemas.openxmlformats.org/officeDocument/2006/relationships/image" Target="../media/image11.jpeg"/><Relationship Id="rId3" Type="http://schemas.openxmlformats.org/officeDocument/2006/relationships/slideLayout" Target="../slideLayouts/slideLayout98.xml"/><Relationship Id="rId21" Type="http://schemas.openxmlformats.org/officeDocument/2006/relationships/image" Target="../media/image45.png"/><Relationship Id="rId7" Type="http://schemas.openxmlformats.org/officeDocument/2006/relationships/image" Target="../media/image38.jpeg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43.jpeg"/><Relationship Id="rId2" Type="http://schemas.openxmlformats.org/officeDocument/2006/relationships/audio" Target="file:///C:\Users\HP\Downloads\BongHongTangCo-Cadillac_twdp.mp3" TargetMode="Externa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jpeg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36.jpeg"/><Relationship Id="rId15" Type="http://schemas.openxmlformats.org/officeDocument/2006/relationships/image" Target="../media/image41.jpeg"/><Relationship Id="rId10" Type="http://schemas.openxmlformats.org/officeDocument/2006/relationships/image" Target="../media/image9.png"/><Relationship Id="rId19" Type="http://schemas.openxmlformats.org/officeDocument/2006/relationships/image" Target="../media/image10.jpeg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27.bin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31.bin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3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3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HP\Downloads\NhoOnThayCo-MatNgoc_34ah3.mp3" TargetMode="Externa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9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7.xml"/><Relationship Id="rId7" Type="http://schemas.openxmlformats.org/officeDocument/2006/relationships/image" Target="../media/image12.gif"/><Relationship Id="rId2" Type="http://schemas.openxmlformats.org/officeDocument/2006/relationships/slide" Target="slide6.xml"/><Relationship Id="rId1" Type="http://schemas.openxmlformats.org/officeDocument/2006/relationships/slideLayout" Target="../slideLayouts/slideLayout98.xml"/><Relationship Id="rId6" Type="http://schemas.openxmlformats.org/officeDocument/2006/relationships/slide" Target="slide10.xml"/><Relationship Id="rId5" Type="http://schemas.openxmlformats.org/officeDocument/2006/relationships/image" Target="../media/image8.wmf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98.xml"/><Relationship Id="rId7" Type="http://schemas.openxmlformats.org/officeDocument/2006/relationships/oleObject" Target="../embeddings/oleObject3.bin"/><Relationship Id="rId12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vmlDrawing" Target="../drawings/vmlDrawing2.vml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openxmlformats.org/officeDocument/2006/relationships/image" Target="../media/image18.gif"/><Relationship Id="rId10" Type="http://schemas.openxmlformats.org/officeDocument/2006/relationships/image" Target="../media/image14.wmf"/><Relationship Id="rId4" Type="http://schemas.openxmlformats.org/officeDocument/2006/relationships/notesSlide" Target="../notesSlides/notesSlide1.xml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98.xml"/><Relationship Id="rId7" Type="http://schemas.openxmlformats.org/officeDocument/2006/relationships/oleObject" Target="../embeddings/oleObject5.bin"/><Relationship Id="rId12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vmlDrawing" Target="../drawings/vmlDrawing3.vml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openxmlformats.org/officeDocument/2006/relationships/image" Target="../media/image18.gif"/><Relationship Id="rId10" Type="http://schemas.openxmlformats.org/officeDocument/2006/relationships/image" Target="../media/image14.wmf"/><Relationship Id="rId4" Type="http://schemas.openxmlformats.org/officeDocument/2006/relationships/notesSlide" Target="../notesSlides/notesSlide2.xml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98.xml"/><Relationship Id="rId7" Type="http://schemas.openxmlformats.org/officeDocument/2006/relationships/oleObject" Target="../embeddings/oleObject7.bin"/><Relationship Id="rId12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vmlDrawing" Target="../drawings/vmlDrawing4.vml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openxmlformats.org/officeDocument/2006/relationships/image" Target="../media/image18.gif"/><Relationship Id="rId10" Type="http://schemas.openxmlformats.org/officeDocument/2006/relationships/image" Target="../media/image14.wmf"/><Relationship Id="rId4" Type="http://schemas.openxmlformats.org/officeDocument/2006/relationships/notesSlide" Target="../notesSlides/notesSlide3.xml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083B51EC-A829-473D-B09A-7CF0FF869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53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.VnTime" panose="020B7200000000000000" pitchFamily="34" charset="0"/>
                <a:cs typeface="Arial" panose="020B0604020202020204" pitchFamily="34" charset="0"/>
              </a:rPr>
              <a:t>         </a:t>
            </a:r>
            <a:endParaRPr lang="en-US" altLang="en-US" sz="3600" b="1">
              <a:solidFill>
                <a:srgbClr val="FF0000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3315" name="Picture 3" descr="thin bar2">
            <a:extLst>
              <a:ext uri="{FF2B5EF4-FFF2-40B4-BE49-F238E27FC236}">
                <a16:creationId xmlns:a16="http://schemas.microsoft.com/office/drawing/2014/main" id="{BE3AC56A-A986-4D59-809A-34BBB7E0A3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57150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bar01">
            <a:extLst>
              <a:ext uri="{FF2B5EF4-FFF2-40B4-BE49-F238E27FC236}">
                <a16:creationId xmlns:a16="http://schemas.microsoft.com/office/drawing/2014/main" id="{8D840C03-A960-48C6-A2D2-F76DD7A98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4991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12" descr="Picture10">
            <a:extLst>
              <a:ext uri="{FF2B5EF4-FFF2-40B4-BE49-F238E27FC236}">
                <a16:creationId xmlns:a16="http://schemas.microsoft.com/office/drawing/2014/main" id="{33402C18-6715-4402-9C09-6C3C5400A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"/>
            <a:ext cx="166528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Picture4">
            <a:extLst>
              <a:ext uri="{FF2B5EF4-FFF2-40B4-BE49-F238E27FC236}">
                <a16:creationId xmlns:a16="http://schemas.microsoft.com/office/drawing/2014/main" id="{A33AB70E-C6DC-4188-ADF0-7F00ED07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19400"/>
            <a:ext cx="4419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4" descr="Buombay">
            <a:extLst>
              <a:ext uri="{FF2B5EF4-FFF2-40B4-BE49-F238E27FC236}">
                <a16:creationId xmlns:a16="http://schemas.microsoft.com/office/drawing/2014/main" id="{6D9D388D-1708-472C-B728-E350AE8994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91440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chim chích bông.mp3">
            <a:hlinkClick r:id="" action="ppaction://media"/>
            <a:extLst>
              <a:ext uri="{FF2B5EF4-FFF2-40B4-BE49-F238E27FC236}">
                <a16:creationId xmlns:a16="http://schemas.microsoft.com/office/drawing/2014/main" id="{0B8903F7-A92A-4C6C-A11E-5BE08C528C19}"/>
              </a:ext>
            </a:extLst>
          </p:cNvPr>
          <p:cNvPicPr>
            <a:picLocks noGrp="1" noRot="1" noChangeAspect="1" noChangeArrowheads="1"/>
          </p:cNvPicPr>
          <p:nvPr>
            <p:ph sz="half" idx="1"/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762000"/>
            <a:ext cx="304800" cy="304800"/>
          </a:xfrm>
        </p:spPr>
      </p:pic>
      <p:pic>
        <p:nvPicPr>
          <p:cNvPr id="13321" name="Picture 12" descr="vn_flag2">
            <a:extLst>
              <a:ext uri="{FF2B5EF4-FFF2-40B4-BE49-F238E27FC236}">
                <a16:creationId xmlns:a16="http://schemas.microsoft.com/office/drawing/2014/main" id="{34E4AF65-5C67-43EC-9193-3271205E15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21336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19">
            <a:extLst>
              <a:ext uri="{FF2B5EF4-FFF2-40B4-BE49-F238E27FC236}">
                <a16:creationId xmlns:a16="http://schemas.microsoft.com/office/drawing/2014/main" id="{9744F24E-79D3-4CA9-B174-0256E30D52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3900" y="1600200"/>
            <a:ext cx="54102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vi-VN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HÒA </a:t>
            </a: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 algn="ctr">
              <a:defRPr/>
            </a:pP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4347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 GIÁO - BÌNH DƯƠNG</a:t>
            </a:r>
          </a:p>
        </p:txBody>
      </p:sp>
      <p:sp>
        <p:nvSpPr>
          <p:cNvPr id="13323" name="WordArt 21">
            <a:extLst>
              <a:ext uri="{FF2B5EF4-FFF2-40B4-BE49-F238E27FC236}">
                <a16:creationId xmlns:a16="http://schemas.microsoft.com/office/drawing/2014/main" id="{AF62F495-C2EE-41C8-A6F7-6B089353CD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03600" y="3582988"/>
            <a:ext cx="2311400" cy="379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Đạo đức  –   Lớp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95DCB536-A0EA-46F2-AF47-DFCEB4BBE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241425"/>
            <a:ext cx="7696200" cy="4930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:\Hinh chup\Untitled 329.jpg">
            <a:extLst>
              <a:ext uri="{FF2B5EF4-FFF2-40B4-BE49-F238E27FC236}">
                <a16:creationId xmlns:a16="http://schemas.microsoft.com/office/drawing/2014/main" id="{A6484772-AF2B-4DFF-A5CA-39545475C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1263"/>
            <a:ext cx="7696200" cy="4965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C:\Users\HP\Pictures\Picture2.png">
            <a:extLst>
              <a:ext uri="{FF2B5EF4-FFF2-40B4-BE49-F238E27FC236}">
                <a16:creationId xmlns:a16="http://schemas.microsoft.com/office/drawing/2014/main" id="{32EC4A5E-7B74-4119-AF2C-57AD24B1B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6025"/>
            <a:ext cx="7677150" cy="4930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Rectangle 1">
            <a:extLst>
              <a:ext uri="{FF2B5EF4-FFF2-40B4-BE49-F238E27FC236}">
                <a16:creationId xmlns:a16="http://schemas.microsoft.com/office/drawing/2014/main" id="{5A7C0FE9-34AF-4750-9668-185839E4E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513" y="76200"/>
            <a:ext cx="68611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Đạo đức</a:t>
            </a:r>
          </a:p>
          <a:p>
            <a:pPr algn="ctr"/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ơn thầy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giáo,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 giáo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2)</a:t>
            </a:r>
            <a:endParaRPr lang="en-US" altLang="en-US" sz="3200"/>
          </a:p>
        </p:txBody>
      </p:sp>
      <p:graphicFrame>
        <p:nvGraphicFramePr>
          <p:cNvPr id="22534" name="Object 1">
            <a:extLst>
              <a:ext uri="{FF2B5EF4-FFF2-40B4-BE49-F238E27FC236}">
                <a16:creationId xmlns:a16="http://schemas.microsoft.com/office/drawing/2014/main" id="{7F691706-619D-43DB-90AD-943F15A655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92100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1" name="Photo Editor Photo" r:id="rId7" imgW="1314286" imgH="1171429" progId="MSPhotoEd.3">
                  <p:embed/>
                </p:oleObj>
              </mc:Choice>
              <mc:Fallback>
                <p:oleObj name="Photo Editor Photo" r:id="rId7" imgW="1314286" imgH="1171429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92100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2">
            <a:extLst>
              <a:ext uri="{FF2B5EF4-FFF2-40B4-BE49-F238E27FC236}">
                <a16:creationId xmlns:a16="http://schemas.microsoft.com/office/drawing/2014/main" id="{D94B19AA-7B8B-4DE3-BED9-9A0CB614CD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28000" y="322263"/>
          <a:ext cx="5302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2" name="Photo Editor Photo" r:id="rId9" imgW="1314286" imgH="1171429" progId="MSPhotoEd.3">
                  <p:embed/>
                </p:oleObj>
              </mc:Choice>
              <mc:Fallback>
                <p:oleObj name="Photo Editor Photo" r:id="rId9" imgW="1314286" imgH="11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0" y="322263"/>
                        <a:ext cx="5302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3" descr="Ngày đầu tiên đến trường của các bé bi: Đủ cả từ khóc thét đến mếu máo đòi  về">
            <a:extLst>
              <a:ext uri="{FF2B5EF4-FFF2-40B4-BE49-F238E27FC236}">
                <a16:creationId xmlns:a16="http://schemas.microsoft.com/office/drawing/2014/main" id="{6B60AC68-FB3D-4E76-AF5B-D0A63F6C7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1263"/>
            <a:ext cx="7696200" cy="493553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3" name="Picture 27">
            <a:extLst>
              <a:ext uri="{FF2B5EF4-FFF2-40B4-BE49-F238E27FC236}">
                <a16:creationId xmlns:a16="http://schemas.microsoft.com/office/drawing/2014/main" id="{0104BDA0-CDD8-44A1-BAED-CE2BC328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1050" y="1216025"/>
            <a:ext cx="7658100" cy="493871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26C6537E-8A1D-49C5-BCF1-9F49B6663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9288" y="1146175"/>
            <a:ext cx="7764462" cy="502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FF367065-BD19-404B-B2F8-C786FF974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9288" y="1138238"/>
            <a:ext cx="7808912" cy="502126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23CDF733-ACC0-4350-9D00-A5ABF1181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5800" y="1160463"/>
            <a:ext cx="7789863" cy="501173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86A879C9-7D15-4D36-B606-03359F6C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93738" y="1138238"/>
            <a:ext cx="7764462" cy="50149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8CD666ED-80FE-4B25-AC66-E38C1D937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49288" y="1143000"/>
            <a:ext cx="7826375" cy="502761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2" descr="C:\Users\HP\Desktop\5.jpg">
            <a:extLst>
              <a:ext uri="{FF2B5EF4-FFF2-40B4-BE49-F238E27FC236}">
                <a16:creationId xmlns:a16="http://schemas.microsoft.com/office/drawing/2014/main" id="{04616A2D-4B24-4AE3-BFC6-646E6D7E3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138238"/>
            <a:ext cx="3960812" cy="503396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HP\Desktop\4.jpg">
            <a:extLst>
              <a:ext uri="{FF2B5EF4-FFF2-40B4-BE49-F238E27FC236}">
                <a16:creationId xmlns:a16="http://schemas.microsoft.com/office/drawing/2014/main" id="{CE2DA5D7-A1F9-4300-B118-9A239C4E7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54113"/>
            <a:ext cx="3805238" cy="501808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51F612DB-63D3-403D-85E9-6E5FF9A5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49288" y="1146175"/>
            <a:ext cx="3343275" cy="503078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2E326D0C-8B78-491A-92A9-1B40FE46D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914775" y="1169988"/>
            <a:ext cx="4560888" cy="502126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EC093F6C-FE27-4686-B1B7-3F8C7E253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31825" y="1101725"/>
            <a:ext cx="7843838" cy="508793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29D7A333-67EC-4F95-A700-C93E5A00A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41350" y="1101725"/>
            <a:ext cx="7826375" cy="51228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0D1D04A8-38B9-45DC-B998-FB524B5FF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-14288"/>
            <a:ext cx="242888" cy="3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9969" tIns="59985" rIns="119969" bIns="59985" anchor="ctr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Rectangle 6">
            <a:extLst>
              <a:ext uri="{FF2B5EF4-FFF2-40B4-BE49-F238E27FC236}">
                <a16:creationId xmlns:a16="http://schemas.microsoft.com/office/drawing/2014/main" id="{B436C04E-11EB-4341-BC23-E06490809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-14288"/>
            <a:ext cx="242888" cy="3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9969" tIns="59985" rIns="119969" bIns="59985" anchor="ctr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Rectangle 9">
            <a:extLst>
              <a:ext uri="{FF2B5EF4-FFF2-40B4-BE49-F238E27FC236}">
                <a16:creationId xmlns:a16="http://schemas.microsoft.com/office/drawing/2014/main" id="{31137580-CAB4-4A8A-B42C-B1D5780D8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-14288"/>
            <a:ext cx="242888" cy="3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9969" tIns="59985" rIns="119969" bIns="59985" anchor="ctr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7" name="Rectangle 12">
            <a:extLst>
              <a:ext uri="{FF2B5EF4-FFF2-40B4-BE49-F238E27FC236}">
                <a16:creationId xmlns:a16="http://schemas.microsoft.com/office/drawing/2014/main" id="{A34D6C99-6D0B-46AC-B5A1-35F33D00B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-14288"/>
            <a:ext cx="242888" cy="3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9969" tIns="59985" rIns="119969" bIns="59985" anchor="ctr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8" name="Rectangle 15">
            <a:extLst>
              <a:ext uri="{FF2B5EF4-FFF2-40B4-BE49-F238E27FC236}">
                <a16:creationId xmlns:a16="http://schemas.microsoft.com/office/drawing/2014/main" id="{20F794DE-F28C-41F3-B2E1-828525F99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-14288"/>
            <a:ext cx="242888" cy="3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9969" tIns="59985" rIns="119969" bIns="59985" anchor="ctr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9" name="Rectangle 28">
            <a:extLst>
              <a:ext uri="{FF2B5EF4-FFF2-40B4-BE49-F238E27FC236}">
                <a16:creationId xmlns:a16="http://schemas.microsoft.com/office/drawing/2014/main" id="{20BBEE71-B9D7-43C2-B1AD-C66758104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-14288"/>
            <a:ext cx="242888" cy="3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9969" tIns="59985" rIns="119969" bIns="59985" anchor="ctr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huong lam thay co oi - Jolie Quynh Anh.mp3">
            <a:hlinkClick r:id="" action="ppaction://media"/>
            <a:extLst>
              <a:ext uri="{FF2B5EF4-FFF2-40B4-BE49-F238E27FC236}">
                <a16:creationId xmlns:a16="http://schemas.microsoft.com/office/drawing/2014/main" id="{463DFAC2-889D-4C53-A6DD-A193F7C4F7CF}"/>
              </a:ext>
            </a:extLst>
          </p:cNvPr>
          <p:cNvSpPr>
            <a:spLocks noRot="1" noChangeAspect="1"/>
          </p:cNvSpPr>
          <p:nvPr>
            <a:audioFile r:link="rId1"/>
          </p:nvPr>
        </p:nvSpPr>
        <p:spPr bwMode="auto">
          <a:xfrm>
            <a:off x="-669925" y="64404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969" tIns="59985" rIns="119969" bIns="59985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23561" name="Hộp Văn bản 3">
            <a:extLst>
              <a:ext uri="{FF2B5EF4-FFF2-40B4-BE49-F238E27FC236}">
                <a16:creationId xmlns:a16="http://schemas.microsoft.com/office/drawing/2014/main" id="{D29E61DE-3FC1-4944-9DDE-B4277A48C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708025"/>
            <a:ext cx="22209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Đạo đức</a:t>
            </a:r>
          </a:p>
        </p:txBody>
      </p:sp>
      <p:sp>
        <p:nvSpPr>
          <p:cNvPr id="23562" name="Rectangle 1">
            <a:extLst>
              <a:ext uri="{FF2B5EF4-FFF2-40B4-BE49-F238E27FC236}">
                <a16:creationId xmlns:a16="http://schemas.microsoft.com/office/drawing/2014/main" id="{F108F63A-573A-41AE-9FD1-05CAE5DBE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1270000"/>
            <a:ext cx="6975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ơn thầy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giáo,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 giáo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2)</a:t>
            </a:r>
            <a:endParaRPr lang="en-US" altLang="en-US" sz="3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8B5F5F-6DFD-4AB3-A1EE-8EF841B57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3124200"/>
            <a:ext cx="784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- Em hãy sưu tầm và viết lại các câu ca dao, tục ngữ, bài hát, thơ, truyện nói về công lao của các thầy giáo, cô giáo.</a:t>
            </a:r>
          </a:p>
        </p:txBody>
      </p:sp>
      <p:pic>
        <p:nvPicPr>
          <p:cNvPr id="23564" name="Picture 5" descr="UYG">
            <a:extLst>
              <a:ext uri="{FF2B5EF4-FFF2-40B4-BE49-F238E27FC236}">
                <a16:creationId xmlns:a16="http://schemas.microsoft.com/office/drawing/2014/main" id="{6C48BD1C-AD63-4402-8893-9AE35B7AF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043069" y="515144"/>
            <a:ext cx="11795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5" descr="UYG">
            <a:extLst>
              <a:ext uri="{FF2B5EF4-FFF2-40B4-BE49-F238E27FC236}">
                <a16:creationId xmlns:a16="http://schemas.microsoft.com/office/drawing/2014/main" id="{0C01EBEF-B86F-45EF-BCDB-1D15620C9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3975" y="488950"/>
            <a:ext cx="990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5" descr="UYG">
            <a:extLst>
              <a:ext uri="{FF2B5EF4-FFF2-40B4-BE49-F238E27FC236}">
                <a16:creationId xmlns:a16="http://schemas.microsoft.com/office/drawing/2014/main" id="{2E79B3BA-8157-45AE-A64C-0E1890AE9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2550" y="5507038"/>
            <a:ext cx="1003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5" descr="UYG">
            <a:hlinkClick r:id="" action="ppaction://noaction"/>
            <a:extLst>
              <a:ext uri="{FF2B5EF4-FFF2-40B4-BE49-F238E27FC236}">
                <a16:creationId xmlns:a16="http://schemas.microsoft.com/office/drawing/2014/main" id="{12FF157E-40C8-4AFD-BD0B-E7BF25FBF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564188"/>
            <a:ext cx="1096963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8" name="Hộp Văn bản 3">
            <a:extLst>
              <a:ext uri="{FF2B5EF4-FFF2-40B4-BE49-F238E27FC236}">
                <a16:creationId xmlns:a16="http://schemas.microsoft.com/office/drawing/2014/main" id="{50BA68D4-20A8-47E9-B4D4-822406271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2200"/>
            <a:ext cx="1985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5.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Hộp Văn bản 3">
            <a:extLst>
              <a:ext uri="{FF2B5EF4-FFF2-40B4-BE49-F238E27FC236}">
                <a16:creationId xmlns:a16="http://schemas.microsoft.com/office/drawing/2014/main" id="{B7F804A7-CA38-427D-AD8B-0F760E7AA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0"/>
            <a:ext cx="6981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ơn thầy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giáo,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 giáo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2)</a:t>
            </a:r>
          </a:p>
        </p:txBody>
      </p:sp>
      <p:graphicFrame>
        <p:nvGraphicFramePr>
          <p:cNvPr id="24579" name="Object 3">
            <a:extLst>
              <a:ext uri="{FF2B5EF4-FFF2-40B4-BE49-F238E27FC236}">
                <a16:creationId xmlns:a16="http://schemas.microsoft.com/office/drawing/2014/main" id="{9FA9B929-B36A-41CA-B8ED-8F975E099B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92100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5" name="Photo Editor Photo" r:id="rId3" imgW="1314286" imgH="1171429" progId="MSPhotoEd.3">
                  <p:embed/>
                </p:oleObj>
              </mc:Choice>
              <mc:Fallback>
                <p:oleObj name="Photo Editor Photo" r:id="rId3" imgW="1314286" imgH="117142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92100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>
            <a:extLst>
              <a:ext uri="{FF2B5EF4-FFF2-40B4-BE49-F238E27FC236}">
                <a16:creationId xmlns:a16="http://schemas.microsoft.com/office/drawing/2014/main" id="{047CC7E8-60A9-4F0A-B480-784323133C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28000" y="322263"/>
          <a:ext cx="5302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6" name="Photo Editor Photo" r:id="rId5" imgW="1314286" imgH="1171429" progId="MSPhotoEd.3">
                  <p:embed/>
                </p:oleObj>
              </mc:Choice>
              <mc:Fallback>
                <p:oleObj name="Photo Editor Photo" r:id="rId5" imgW="1314286" imgH="11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0" y="322263"/>
                        <a:ext cx="5302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1" name="Object 6">
            <a:extLst>
              <a:ext uri="{FF2B5EF4-FFF2-40B4-BE49-F238E27FC236}">
                <a16:creationId xmlns:a16="http://schemas.microsoft.com/office/drawing/2014/main" id="{FA34146C-568C-4333-BB71-A86D919186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525" y="5830888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7" name="Photo Editor Photo" r:id="rId6" imgW="1314286" imgH="1171429" progId="MSPhotoEd.3">
                  <p:embed/>
                </p:oleObj>
              </mc:Choice>
              <mc:Fallback>
                <p:oleObj name="Photo Editor Photo" r:id="rId6" imgW="1314286" imgH="1171429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" y="5830888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7">
            <a:extLst>
              <a:ext uri="{FF2B5EF4-FFF2-40B4-BE49-F238E27FC236}">
                <a16:creationId xmlns:a16="http://schemas.microsoft.com/office/drawing/2014/main" id="{EED3BB98-DA51-484D-8CCD-F3ED7F57A8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29600" y="5830888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8" name="Photo Editor Photo" r:id="rId7" imgW="1314286" imgH="1171429" progId="MSPhotoEd.3">
                  <p:embed/>
                </p:oleObj>
              </mc:Choice>
              <mc:Fallback>
                <p:oleObj name="Photo Editor Photo" r:id="rId7" imgW="1314286" imgH="1171429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5830888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0F85B6E-923A-4A94-9B8B-6661ECFED667}"/>
              </a:ext>
            </a:extLst>
          </p:cNvPr>
          <p:cNvSpPr/>
          <p:nvPr/>
        </p:nvSpPr>
        <p:spPr>
          <a:xfrm>
            <a:off x="381000" y="685800"/>
            <a:ext cx="81946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latin typeface="+mn-lt"/>
              </a:rPr>
              <a:t>Những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câu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ca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dao</a:t>
            </a:r>
            <a:r>
              <a:rPr lang="en-US" sz="2800" b="1" dirty="0">
                <a:latin typeface="+mn-lt"/>
              </a:rPr>
              <a:t>, </a:t>
            </a:r>
            <a:r>
              <a:rPr lang="en-US" sz="2800" b="1" dirty="0" err="1">
                <a:latin typeface="+mn-lt"/>
              </a:rPr>
              <a:t>tục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ngữ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nói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về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thầy</a:t>
            </a:r>
            <a:r>
              <a:rPr lang="en-US" sz="2800" b="1" dirty="0">
                <a:latin typeface="+mn-lt"/>
              </a:rPr>
              <a:t>, </a:t>
            </a:r>
            <a:r>
              <a:rPr lang="en-US" sz="2800" b="1" dirty="0" err="1">
                <a:latin typeface="+mn-lt"/>
              </a:rPr>
              <a:t>cô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giáo</a:t>
            </a:r>
            <a:endParaRPr lang="en-US" sz="2800" b="1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216FEE-11A5-457B-B6D2-4B10E9368589}"/>
              </a:ext>
            </a:extLst>
          </p:cNvPr>
          <p:cNvSpPr/>
          <p:nvPr/>
        </p:nvSpPr>
        <p:spPr>
          <a:xfrm>
            <a:off x="842963" y="1219200"/>
            <a:ext cx="7005637" cy="10826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Muốn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sang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bắc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cầu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kiều</a:t>
            </a:r>
            <a:endParaRPr lang="en-US" sz="2800" b="1" dirty="0">
              <a:solidFill>
                <a:srgbClr val="0000FF"/>
              </a:solidFill>
              <a:latin typeface="+mn-lt"/>
              <a:ea typeface="Calibri"/>
              <a:cs typeface="Times New Roman"/>
            </a:endParaRPr>
          </a:p>
          <a:p>
            <a:pPr marL="4572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Muốn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con hay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yêu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lấy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thầy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C9DEE8-F3E1-46DD-B44E-45B2FE25891C}"/>
              </a:ext>
            </a:extLst>
          </p:cNvPr>
          <p:cNvSpPr/>
          <p:nvPr/>
        </p:nvSpPr>
        <p:spPr>
          <a:xfrm>
            <a:off x="842963" y="2286000"/>
            <a:ext cx="6853237" cy="587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eaLnBrk="1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  <a:ea typeface="Calibri"/>
                <a:cs typeface="Times New Roman"/>
              </a:rPr>
              <a:t>-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Trọng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thầy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mới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được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làm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thầy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72D9AC-5AFE-4E4B-B641-9688A7E619BA}"/>
              </a:ext>
            </a:extLst>
          </p:cNvPr>
          <p:cNvSpPr/>
          <p:nvPr/>
        </p:nvSpPr>
        <p:spPr>
          <a:xfrm>
            <a:off x="842963" y="2895600"/>
            <a:ext cx="6548437" cy="587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eaLnBrk="1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thầy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đố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mày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nên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421CDB-DC19-4194-A8E2-0888C13BFC91}"/>
              </a:ext>
            </a:extLst>
          </p:cNvPr>
          <p:cNvSpPr/>
          <p:nvPr/>
        </p:nvSpPr>
        <p:spPr>
          <a:xfrm>
            <a:off x="842963" y="3505200"/>
            <a:ext cx="7270750" cy="10826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eaLnBrk="1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  <a:ea typeface="Calibri"/>
                <a:cs typeface="Times New Roman"/>
              </a:rPr>
              <a:t>- </a:t>
            </a:r>
            <a:r>
              <a:rPr lang="vi-VN" sz="2800" b="1" dirty="0">
                <a:latin typeface="+mn-lt"/>
                <a:ea typeface="Calibri"/>
                <a:cs typeface="Times New Roman"/>
              </a:rPr>
              <a:t>Cơm cha, áo mẹ, chữ thầy</a:t>
            </a:r>
            <a:br>
              <a:rPr lang="vi-VN" sz="2800" b="1" dirty="0">
                <a:latin typeface="+mn-lt"/>
                <a:ea typeface="Calibri"/>
                <a:cs typeface="Times New Roman"/>
              </a:rPr>
            </a:br>
            <a:r>
              <a:rPr lang="vi-VN" sz="2800" b="1" dirty="0">
                <a:latin typeface="+mn-lt"/>
                <a:ea typeface="Calibri"/>
                <a:cs typeface="Times New Roman"/>
              </a:rPr>
              <a:t>Nghĩ sao cho bõ những ngày ước mong.</a:t>
            </a:r>
            <a:endParaRPr lang="en-US" sz="2800" b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1CE25B-D2A5-4DEE-AF2C-7E37A6DF8059}"/>
              </a:ext>
            </a:extLst>
          </p:cNvPr>
          <p:cNvSpPr/>
          <p:nvPr/>
        </p:nvSpPr>
        <p:spPr>
          <a:xfrm>
            <a:off x="838200" y="4518025"/>
            <a:ext cx="8001000" cy="5873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cũng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thầy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nửa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cũng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thầy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A396C6-F218-4E15-9314-E207F593448E}"/>
              </a:ext>
            </a:extLst>
          </p:cNvPr>
          <p:cNvSpPr/>
          <p:nvPr/>
        </p:nvSpPr>
        <p:spPr>
          <a:xfrm>
            <a:off x="766763" y="5105400"/>
            <a:ext cx="7346950" cy="587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eaLnBrk="1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  <a:ea typeface="Calibri"/>
                <a:cs typeface="Times New Roman"/>
              </a:rPr>
              <a:t>- Cha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muốn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con hay,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thầy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muốn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trò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giỏi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.</a:t>
            </a:r>
            <a:endParaRPr lang="en-US" sz="2800" b="1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4D58DA-4BA9-440C-8284-9C9477C8C193}"/>
              </a:ext>
            </a:extLst>
          </p:cNvPr>
          <p:cNvSpPr/>
          <p:nvPr/>
        </p:nvSpPr>
        <p:spPr>
          <a:xfrm>
            <a:off x="762000" y="5715000"/>
            <a:ext cx="66294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 -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Mồng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tết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cha,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mồng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ba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tết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thầy</a:t>
            </a:r>
            <a:r>
              <a:rPr lang="en-US" sz="2800" b="1" dirty="0">
                <a:solidFill>
                  <a:srgbClr val="0000FF"/>
                </a:solidFill>
                <a:latin typeface="+mn-lt"/>
                <a:ea typeface="Calibri"/>
                <a:cs typeface="Times New Roman"/>
              </a:rPr>
              <a:t>.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1">
            <a:extLst>
              <a:ext uri="{FF2B5EF4-FFF2-40B4-BE49-F238E27FC236}">
                <a16:creationId xmlns:a16="http://schemas.microsoft.com/office/drawing/2014/main" id="{215A977D-C2E2-4A6C-B2C4-DBF30A286E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92100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0" name="Photo Editor Photo" r:id="rId4" imgW="1314286" imgH="1171429" progId="MSPhotoEd.3">
                  <p:embed/>
                </p:oleObj>
              </mc:Choice>
              <mc:Fallback>
                <p:oleObj name="Photo Editor Photo" r:id="rId4" imgW="1314286" imgH="1171429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92100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2">
            <a:extLst>
              <a:ext uri="{FF2B5EF4-FFF2-40B4-BE49-F238E27FC236}">
                <a16:creationId xmlns:a16="http://schemas.microsoft.com/office/drawing/2014/main" id="{D9A1EFD4-AE1C-4433-BC20-48ACC3A37F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28000" y="322263"/>
          <a:ext cx="5302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1" name="Photo Editor Photo" r:id="rId6" imgW="1314286" imgH="1171429" progId="MSPhotoEd.3">
                  <p:embed/>
                </p:oleObj>
              </mc:Choice>
              <mc:Fallback>
                <p:oleObj name="Photo Editor Photo" r:id="rId6" imgW="1314286" imgH="11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0" y="322263"/>
                        <a:ext cx="5302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4">
            <a:extLst>
              <a:ext uri="{FF2B5EF4-FFF2-40B4-BE49-F238E27FC236}">
                <a16:creationId xmlns:a16="http://schemas.microsoft.com/office/drawing/2014/main" id="{9FEAE5BB-7F40-49F0-B4C9-165EB31E12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29600" y="5983288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2" name="Photo Editor Photo" r:id="rId7" imgW="1314286" imgH="1171429" progId="MSPhotoEd.3">
                  <p:embed/>
                </p:oleObj>
              </mc:Choice>
              <mc:Fallback>
                <p:oleObj name="Photo Editor Photo" r:id="rId7" imgW="1314286" imgH="11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5983288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5">
            <a:extLst>
              <a:ext uri="{FF2B5EF4-FFF2-40B4-BE49-F238E27FC236}">
                <a16:creationId xmlns:a16="http://schemas.microsoft.com/office/drawing/2014/main" id="{645B3D02-65B2-485A-95DB-C5A83BDBCD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525" y="5983288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3" name="Photo Editor Photo" r:id="rId8" imgW="1314286" imgH="1171429" progId="MSPhotoEd.3">
                  <p:embed/>
                </p:oleObj>
              </mc:Choice>
              <mc:Fallback>
                <p:oleObj name="Photo Editor Photo" r:id="rId8" imgW="1314286" imgH="117142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" y="5983288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31FF9D7-5376-4554-8162-B8810F5A5422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1397000"/>
          <a:ext cx="7696200" cy="4695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4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n-lt"/>
                        </a:rPr>
                        <a:t>Bài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n-lt"/>
                        </a:rPr>
                        <a:t>hát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n-lt"/>
                        </a:rPr>
                        <a:t>Bài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n-lt"/>
                        </a:rPr>
                        <a:t>văn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n-lt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n-lt"/>
                        </a:rPr>
                        <a:t>bài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n-lt"/>
                        </a:rPr>
                        <a:t>thơ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4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4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4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4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64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EA42B4F-937F-4AB3-B18D-922FDBF93FCE}"/>
              </a:ext>
            </a:extLst>
          </p:cNvPr>
          <p:cNvSpPr/>
          <p:nvPr/>
        </p:nvSpPr>
        <p:spPr>
          <a:xfrm>
            <a:off x="685800" y="2057400"/>
            <a:ext cx="3810000" cy="5873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+mn-lt"/>
                <a:ea typeface="Calibri"/>
                <a:cs typeface="Times New Roman"/>
              </a:rPr>
              <a:t>Ngày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đầu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tiên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đi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học</a:t>
            </a:r>
            <a:endParaRPr lang="en-US" sz="2800" b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C6A7B7-E98B-40BA-8975-7022852403FA}"/>
              </a:ext>
            </a:extLst>
          </p:cNvPr>
          <p:cNvSpPr/>
          <p:nvPr/>
        </p:nvSpPr>
        <p:spPr>
          <a:xfrm>
            <a:off x="685800" y="2644775"/>
            <a:ext cx="1981200" cy="611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+mn-lt"/>
                <a:ea typeface="Calibri"/>
                <a:cs typeface="Times New Roman"/>
              </a:rPr>
              <a:t>Cô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và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mẹ</a:t>
            </a:r>
            <a:endParaRPr lang="en-US" sz="2800" b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94624D-5337-4F13-B35F-D276A3CA9F36}"/>
              </a:ext>
            </a:extLst>
          </p:cNvPr>
          <p:cNvSpPr/>
          <p:nvPr/>
        </p:nvSpPr>
        <p:spPr>
          <a:xfrm>
            <a:off x="693738" y="3255963"/>
            <a:ext cx="2125662" cy="5873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+mn-lt"/>
                <a:ea typeface="Calibri"/>
                <a:cs typeface="Times New Roman"/>
              </a:rPr>
              <a:t>Người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thầy</a:t>
            </a:r>
            <a:endParaRPr lang="en-US" sz="2800" b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FB2CAD-452D-4607-B7B0-62851D1A8346}"/>
              </a:ext>
            </a:extLst>
          </p:cNvPr>
          <p:cNvSpPr/>
          <p:nvPr/>
        </p:nvSpPr>
        <p:spPr>
          <a:xfrm>
            <a:off x="708025" y="3843338"/>
            <a:ext cx="2873375" cy="6111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+mn-lt"/>
                <a:ea typeface="Calibri"/>
                <a:cs typeface="Times New Roman"/>
              </a:rPr>
              <a:t>Nhớ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ơn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thầy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cô</a:t>
            </a:r>
            <a:endParaRPr lang="en-US" sz="2800" b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1F3459-9FFA-4215-A5D2-D4676999F476}"/>
              </a:ext>
            </a:extLst>
          </p:cNvPr>
          <p:cNvSpPr/>
          <p:nvPr/>
        </p:nvSpPr>
        <p:spPr>
          <a:xfrm>
            <a:off x="788988" y="4651375"/>
            <a:ext cx="1866900" cy="5461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+mn-lt"/>
                <a:ea typeface="Calibri"/>
                <a:cs typeface="Times New Roman"/>
              </a:rPr>
              <a:t>Bụi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phấn</a:t>
            </a:r>
            <a:endParaRPr lang="en-US" sz="2800" b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8D6145-53B0-469D-96B0-52A2FB416898}"/>
              </a:ext>
            </a:extLst>
          </p:cNvPr>
          <p:cNvSpPr/>
          <p:nvPr/>
        </p:nvSpPr>
        <p:spPr>
          <a:xfrm>
            <a:off x="693738" y="5462588"/>
            <a:ext cx="4148137" cy="587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+mn-lt"/>
                <a:ea typeface="Calibri"/>
                <a:cs typeface="Times New Roman"/>
              </a:rPr>
              <a:t>Bông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hồng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tặng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cô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D788E2-3DE2-40E6-8EFD-08C66ECBE681}"/>
              </a:ext>
            </a:extLst>
          </p:cNvPr>
          <p:cNvSpPr/>
          <p:nvPr/>
        </p:nvSpPr>
        <p:spPr>
          <a:xfrm>
            <a:off x="4545013" y="2043113"/>
            <a:ext cx="3429000" cy="5873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+mn-lt"/>
                <a:ea typeface="Calibri"/>
                <a:cs typeface="Times New Roman"/>
              </a:rPr>
              <a:t>Nghe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thầy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đọc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thơ</a:t>
            </a:r>
            <a:endParaRPr lang="en-US" sz="2800" b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BB683-C22A-499B-A50E-DC6CE3ACC0FD}"/>
              </a:ext>
            </a:extLst>
          </p:cNvPr>
          <p:cNvSpPr/>
          <p:nvPr/>
        </p:nvSpPr>
        <p:spPr>
          <a:xfrm>
            <a:off x="4495800" y="2678113"/>
            <a:ext cx="3794125" cy="5873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+mn-lt"/>
                <a:ea typeface="Calibri"/>
                <a:cs typeface="Times New Roman"/>
              </a:rPr>
              <a:t>Đôi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bàn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chân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kì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diệu</a:t>
            </a:r>
            <a:endParaRPr lang="en-US" sz="2800" b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806FFF-D292-4A29-9C1F-A6A08EA75017}"/>
              </a:ext>
            </a:extLst>
          </p:cNvPr>
          <p:cNvSpPr/>
          <p:nvPr/>
        </p:nvSpPr>
        <p:spPr>
          <a:xfrm>
            <a:off x="4545013" y="3186113"/>
            <a:ext cx="3886200" cy="5873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+mn-lt"/>
                <a:ea typeface="Calibri"/>
                <a:cs typeface="Times New Roman"/>
              </a:rPr>
              <a:t>Người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thầy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năm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+mn-lt"/>
                <a:ea typeface="Calibri"/>
                <a:cs typeface="Times New Roman"/>
              </a:rPr>
              <a:t>xưa</a:t>
            </a:r>
            <a:endParaRPr lang="en-US" sz="2800" b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16000B-B106-45F1-90AE-9E8432694D21}"/>
              </a:ext>
            </a:extLst>
          </p:cNvPr>
          <p:cNvSpPr/>
          <p:nvPr/>
        </p:nvSpPr>
        <p:spPr>
          <a:xfrm>
            <a:off x="4530725" y="3825875"/>
            <a:ext cx="3205163" cy="5873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+mn-lt"/>
                <a:ea typeface="Calibri"/>
                <a:cs typeface="Times New Roman"/>
              </a:rPr>
              <a:t>Người mẹ thứ hai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3D2EB0-446B-4806-B08D-B5CCBAFA8EE8}"/>
              </a:ext>
            </a:extLst>
          </p:cNvPr>
          <p:cNvSpPr/>
          <p:nvPr/>
        </p:nvSpPr>
        <p:spPr>
          <a:xfrm>
            <a:off x="4495800" y="4454525"/>
            <a:ext cx="38862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vi-VN" sz="2800" b="1" dirty="0">
                <a:latin typeface="+mn-lt"/>
                <a:ea typeface="Calibri"/>
                <a:cs typeface="Times New Roman"/>
              </a:rPr>
              <a:t>Có một người thầy dạy tôi như thế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3D5C8E-7B16-4EDF-A311-57F4CC118369}"/>
              </a:ext>
            </a:extLst>
          </p:cNvPr>
          <p:cNvSpPr/>
          <p:nvPr/>
        </p:nvSpPr>
        <p:spPr>
          <a:xfrm>
            <a:off x="4495800" y="5557838"/>
            <a:ext cx="3240088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800" b="1" dirty="0">
                <a:latin typeface="+mn-lt"/>
                <a:ea typeface="Calibri"/>
                <a:cs typeface="Times New Roman"/>
              </a:rPr>
              <a:t>Thư 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g</a:t>
            </a:r>
            <a:r>
              <a:rPr lang="vi-VN" sz="2800" b="1" dirty="0">
                <a:latin typeface="+mn-lt"/>
                <a:ea typeface="Calibri"/>
                <a:cs typeface="Times New Roman"/>
              </a:rPr>
              <a:t>ửi 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t</a:t>
            </a:r>
            <a:r>
              <a:rPr lang="vi-VN" sz="2800" b="1" dirty="0">
                <a:latin typeface="+mn-lt"/>
                <a:ea typeface="Calibri"/>
                <a:cs typeface="Times New Roman"/>
              </a:rPr>
              <a:t>hầy </a:t>
            </a:r>
            <a:r>
              <a:rPr lang="en-US" sz="2800" b="1" dirty="0">
                <a:latin typeface="+mn-lt"/>
                <a:ea typeface="Calibri"/>
                <a:cs typeface="Times New Roman"/>
              </a:rPr>
              <a:t>g</a:t>
            </a:r>
            <a:r>
              <a:rPr lang="vi-VN" sz="2800" b="1" dirty="0">
                <a:latin typeface="+mn-lt"/>
                <a:ea typeface="Calibri"/>
                <a:cs typeface="Times New Roman"/>
              </a:rPr>
              <a:t>iáo</a:t>
            </a:r>
            <a:endParaRPr lang="en-US" sz="2800" b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60058B-2199-4B5D-88DE-688436730AFF}"/>
              </a:ext>
            </a:extLst>
          </p:cNvPr>
          <p:cNvSpPr/>
          <p:nvPr/>
        </p:nvSpPr>
        <p:spPr>
          <a:xfrm>
            <a:off x="1524000" y="234950"/>
            <a:ext cx="6211888" cy="1109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err="1">
                <a:latin typeface="+mn-lt"/>
              </a:rPr>
              <a:t>Những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bài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hát</a:t>
            </a:r>
            <a:r>
              <a:rPr lang="en-US" sz="3000" b="1" dirty="0">
                <a:latin typeface="+mn-lt"/>
              </a:rPr>
              <a:t>, </a:t>
            </a:r>
            <a:r>
              <a:rPr lang="en-US" sz="3000" b="1" dirty="0" err="1">
                <a:latin typeface="+mn-lt"/>
              </a:rPr>
              <a:t>bài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văn</a:t>
            </a:r>
            <a:r>
              <a:rPr lang="en-US" sz="3000" b="1" dirty="0">
                <a:latin typeface="+mn-lt"/>
              </a:rPr>
              <a:t>, </a:t>
            </a:r>
            <a:r>
              <a:rPr lang="en-US" sz="3000" b="1" dirty="0" err="1">
                <a:latin typeface="+mn-lt"/>
              </a:rPr>
              <a:t>bài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thơ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ca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ngợi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thầy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giáo</a:t>
            </a:r>
            <a:r>
              <a:rPr lang="en-US" sz="3000" b="1" dirty="0">
                <a:latin typeface="+mn-lt"/>
              </a:rPr>
              <a:t>, </a:t>
            </a:r>
            <a:r>
              <a:rPr lang="en-US" sz="3000" b="1" dirty="0" err="1">
                <a:latin typeface="+mn-lt"/>
              </a:rPr>
              <a:t>cô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b="1" dirty="0" err="1">
                <a:latin typeface="+mn-lt"/>
              </a:rPr>
              <a:t>giáo</a:t>
            </a:r>
            <a:endParaRPr lang="en-US" sz="3000" b="1" dirty="0">
              <a:latin typeface="+mn-lt"/>
            </a:endParaRPr>
          </a:p>
        </p:txBody>
      </p:sp>
      <p:pic>
        <p:nvPicPr>
          <p:cNvPr id="2" name="BuiPhan-LuongBichHuu_3ay5u.mp3">
            <a:hlinkClick r:id="" action="ppaction://media"/>
            <a:extLst>
              <a:ext uri="{FF2B5EF4-FFF2-40B4-BE49-F238E27FC236}">
                <a16:creationId xmlns:a16="http://schemas.microsoft.com/office/drawing/2014/main" id="{3E663651-DED0-4734-89FC-33BA60D86343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0801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3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nhung-cau-ca-dao-tuc-ngu-hay-nhat-ve-thay-co-ngay-2011_1">
            <a:extLst>
              <a:ext uri="{FF2B5EF4-FFF2-40B4-BE49-F238E27FC236}">
                <a16:creationId xmlns:a16="http://schemas.microsoft.com/office/drawing/2014/main" id="{E81A5DED-BA88-4AB7-99F7-61598BD21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295400"/>
            <a:ext cx="7696200" cy="45132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D8AA4C-B92C-47C2-9ABD-7A004D7724AB}"/>
              </a:ext>
            </a:extLst>
          </p:cNvPr>
          <p:cNvSpPr/>
          <p:nvPr/>
        </p:nvSpPr>
        <p:spPr>
          <a:xfrm>
            <a:off x="685800" y="152400"/>
            <a:ext cx="7696200" cy="990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itchFamily="34" charset="0"/>
              </a:rPr>
              <a:t>MỘT SỐ HÌNH ẢNH THỂ HIỆN LÒNG KÍNH TRỌNG, BIẾT ƠN THẦY GIÁO, CÔ GIÁO.</a:t>
            </a:r>
          </a:p>
        </p:txBody>
      </p:sp>
      <p:pic>
        <p:nvPicPr>
          <p:cNvPr id="17" name="Picture 18" descr="Vẽ tranh về ngày Nhà Giáo Việt Nam 20-11 đẹp và ý nghĩa nhất -  Tettrungthukingdom">
            <a:extLst>
              <a:ext uri="{FF2B5EF4-FFF2-40B4-BE49-F238E27FC236}">
                <a16:creationId xmlns:a16="http://schemas.microsoft.com/office/drawing/2014/main" id="{EEC5F4BB-35AB-41B4-8B1B-32DBB46DC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311275"/>
            <a:ext cx="7696200" cy="457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1" descr="Những bài thơ hay về thầy cô">
            <a:extLst>
              <a:ext uri="{FF2B5EF4-FFF2-40B4-BE49-F238E27FC236}">
                <a16:creationId xmlns:a16="http://schemas.microsoft.com/office/drawing/2014/main" id="{EB8C7E5A-04FB-4FA2-AFF8-0F3B303BB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316038"/>
            <a:ext cx="7696200" cy="4572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\Downloads\Các loại lớp 4B\BÀI GIẢNG POI\Cảnh đẹp\CÔ GIÁO\images.jpg">
            <a:extLst>
              <a:ext uri="{FF2B5EF4-FFF2-40B4-BE49-F238E27FC236}">
                <a16:creationId xmlns:a16="http://schemas.microsoft.com/office/drawing/2014/main" id="{6443DBAF-8BA6-46FC-9444-8CFE865D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295400"/>
            <a:ext cx="7696200" cy="4572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631" name="Object 1">
            <a:extLst>
              <a:ext uri="{FF2B5EF4-FFF2-40B4-BE49-F238E27FC236}">
                <a16:creationId xmlns:a16="http://schemas.microsoft.com/office/drawing/2014/main" id="{B8C898BE-D91D-44D0-B951-49EF054238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92100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7" name="Photo Editor Photo" r:id="rId9" imgW="1314286" imgH="1171429" progId="MSPhotoEd.3">
                  <p:embed/>
                </p:oleObj>
              </mc:Choice>
              <mc:Fallback>
                <p:oleObj name="Photo Editor Photo" r:id="rId9" imgW="1314286" imgH="1171429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92100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2" name="Object 2">
            <a:extLst>
              <a:ext uri="{FF2B5EF4-FFF2-40B4-BE49-F238E27FC236}">
                <a16:creationId xmlns:a16="http://schemas.microsoft.com/office/drawing/2014/main" id="{6F981771-22AE-4E33-BB74-F2B479CA65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0" y="419100"/>
          <a:ext cx="5302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8" name="Photo Editor Photo" r:id="rId11" imgW="1314286" imgH="1171429" progId="MSPhotoEd.3">
                  <p:embed/>
                </p:oleObj>
              </mc:Choice>
              <mc:Fallback>
                <p:oleObj name="Photo Editor Photo" r:id="rId11" imgW="1314286" imgH="11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419100"/>
                        <a:ext cx="5302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3" name="Object 3">
            <a:extLst>
              <a:ext uri="{FF2B5EF4-FFF2-40B4-BE49-F238E27FC236}">
                <a16:creationId xmlns:a16="http://schemas.microsoft.com/office/drawing/2014/main" id="{0D0E0BA8-699D-4D17-BFAA-F05CE18674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29600" y="5983288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9" name="Photo Editor Photo" r:id="rId12" imgW="1314286" imgH="1171429" progId="MSPhotoEd.3">
                  <p:embed/>
                </p:oleObj>
              </mc:Choice>
              <mc:Fallback>
                <p:oleObj name="Photo Editor Photo" r:id="rId12" imgW="1314286" imgH="117142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5983288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4" name="Object 4">
            <a:extLst>
              <a:ext uri="{FF2B5EF4-FFF2-40B4-BE49-F238E27FC236}">
                <a16:creationId xmlns:a16="http://schemas.microsoft.com/office/drawing/2014/main" id="{8ADEE602-40D6-4F9A-B02D-6131257329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525" y="5983288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0" name="Photo Editor Photo" r:id="rId13" imgW="1314286" imgH="1171429" progId="MSPhotoEd.3">
                  <p:embed/>
                </p:oleObj>
              </mc:Choice>
              <mc:Fallback>
                <p:oleObj name="Photo Editor Photo" r:id="rId13" imgW="1314286" imgH="11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" y="5983288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14" descr="Cách làm thiệp 20/11 đơn giản | Cách làm bưu thiệp 20/11 tri ân thầy cô | Làm  thiệp Handmade - Hướng dẫn tự trang trí đẹp nhất - Kho gấu bông giá rẻ nhất  Việt Nam">
            <a:extLst>
              <a:ext uri="{FF2B5EF4-FFF2-40B4-BE49-F238E27FC236}">
                <a16:creationId xmlns:a16="http://schemas.microsoft.com/office/drawing/2014/main" id="{C74B4E1A-D14C-433C-AB91-478D2B2BC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295400"/>
            <a:ext cx="7777163" cy="4572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ách viết thiệp chúc mừng 20-11 - Hướng dẫn viết thiệp 20-11 hay và ý nghĩa  nhất - VnDoc.com">
            <a:extLst>
              <a:ext uri="{FF2B5EF4-FFF2-40B4-BE49-F238E27FC236}">
                <a16:creationId xmlns:a16="http://schemas.microsoft.com/office/drawing/2014/main" id="{02267FD0-D1DA-4570-82AB-C4C1E6216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279525"/>
            <a:ext cx="7745413" cy="4572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5" name="Picture 21">
            <a:extLst>
              <a:ext uri="{FF2B5EF4-FFF2-40B4-BE49-F238E27FC236}">
                <a16:creationId xmlns:a16="http://schemas.microsoft.com/office/drawing/2014/main" id="{40DC3B81-2854-4978-9E22-68AC7595C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63575" y="1279525"/>
            <a:ext cx="7789863" cy="460851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19" descr="Viết ngắn về ngày 20 tháng 11">
            <a:extLst>
              <a:ext uri="{FF2B5EF4-FFF2-40B4-BE49-F238E27FC236}">
                <a16:creationId xmlns:a16="http://schemas.microsoft.com/office/drawing/2014/main" id="{C4570D12-0EAF-4815-A1E7-6C21D3AA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1233488"/>
            <a:ext cx="7735887" cy="457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VĂN HÓA ỨNG XỬ NHÀ GIÁO - ĐÔI ĐIỀU SUY NGHĨ">
            <a:extLst>
              <a:ext uri="{FF2B5EF4-FFF2-40B4-BE49-F238E27FC236}">
                <a16:creationId xmlns:a16="http://schemas.microsoft.com/office/drawing/2014/main" id="{78FBF70F-DC95-40D8-AE8C-509B17D1B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274763"/>
            <a:ext cx="7781925" cy="45926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12 bài thơ hay và ý nghĩa nhất - Chúc mừng thầy cô giáo nhân ngày 20/11">
            <a:extLst>
              <a:ext uri="{FF2B5EF4-FFF2-40B4-BE49-F238E27FC236}">
                <a16:creationId xmlns:a16="http://schemas.microsoft.com/office/drawing/2014/main" id="{FC9526EF-2F95-4F68-B697-C9AA3E2B8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9688"/>
            <a:ext cx="7864475" cy="46339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8423618D-6A6A-4862-A270-6614DC0CA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63575" y="1274763"/>
            <a:ext cx="7808913" cy="4622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BongHongTangCo-Cadillac_twdp.mp3">
            <a:hlinkClick r:id="" action="ppaction://media"/>
            <a:extLst>
              <a:ext uri="{FF2B5EF4-FFF2-40B4-BE49-F238E27FC236}">
                <a16:creationId xmlns:a16="http://schemas.microsoft.com/office/drawing/2014/main" id="{F0A661F9-DD71-44DC-BA17-42007719ABB6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096000"/>
            <a:ext cx="419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1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8">
            <a:extLst>
              <a:ext uri="{FF2B5EF4-FFF2-40B4-BE49-F238E27FC236}">
                <a16:creationId xmlns:a16="http://schemas.microsoft.com/office/drawing/2014/main" id="{F7F55A4B-62D6-47BA-B596-94F1ACA8CB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92100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4" name="Photo Editor Photo" r:id="rId4" imgW="1314286" imgH="1171429" progId="MSPhotoEd.3">
                  <p:embed/>
                </p:oleObj>
              </mc:Choice>
              <mc:Fallback>
                <p:oleObj name="Photo Editor Photo" r:id="rId4" imgW="1314286" imgH="117142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92100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1" name="Object 10">
            <a:extLst>
              <a:ext uri="{FF2B5EF4-FFF2-40B4-BE49-F238E27FC236}">
                <a16:creationId xmlns:a16="http://schemas.microsoft.com/office/drawing/2014/main" id="{7B467E0F-7DFD-43C5-86F1-844356C737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28000" y="322263"/>
          <a:ext cx="5302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5" name="Photo Editor Photo" r:id="rId6" imgW="1314286" imgH="1171429" progId="MSPhotoEd.3">
                  <p:embed/>
                </p:oleObj>
              </mc:Choice>
              <mc:Fallback>
                <p:oleObj name="Photo Editor Photo" r:id="rId6" imgW="1314286" imgH="1171429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0" y="322263"/>
                        <a:ext cx="5302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Object 11">
            <a:extLst>
              <a:ext uri="{FF2B5EF4-FFF2-40B4-BE49-F238E27FC236}">
                <a16:creationId xmlns:a16="http://schemas.microsoft.com/office/drawing/2014/main" id="{6E4F1707-92F7-4621-AD74-F412B63E94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29600" y="5983288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6" name="Photo Editor Photo" r:id="rId7" imgW="1314286" imgH="1171429" progId="MSPhotoEd.3">
                  <p:embed/>
                </p:oleObj>
              </mc:Choice>
              <mc:Fallback>
                <p:oleObj name="Photo Editor Photo" r:id="rId7" imgW="1314286" imgH="1171429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5983288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3" name="Object 13">
            <a:extLst>
              <a:ext uri="{FF2B5EF4-FFF2-40B4-BE49-F238E27FC236}">
                <a16:creationId xmlns:a16="http://schemas.microsoft.com/office/drawing/2014/main" id="{F145301D-0425-48DA-B283-A22CFF4472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525" y="5983288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7" name="Photo Editor Photo" r:id="rId8" imgW="1314286" imgH="1171429" progId="MSPhotoEd.3">
                  <p:embed/>
                </p:oleObj>
              </mc:Choice>
              <mc:Fallback>
                <p:oleObj name="Photo Editor Photo" r:id="rId8" imgW="1314286" imgH="1171429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" y="5983288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Horizontal Scroll 9">
            <a:extLst>
              <a:ext uri="{FF2B5EF4-FFF2-40B4-BE49-F238E27FC236}">
                <a16:creationId xmlns:a16="http://schemas.microsoft.com/office/drawing/2014/main" id="{0F5A2391-C05B-4C49-BC42-CF55F4C85BB9}"/>
              </a:ext>
            </a:extLst>
          </p:cNvPr>
          <p:cNvSpPr/>
          <p:nvPr/>
        </p:nvSpPr>
        <p:spPr>
          <a:xfrm>
            <a:off x="2362200" y="87313"/>
            <a:ext cx="4000500" cy="1143000"/>
          </a:xfrm>
          <a:prstGeom prst="horizontalScroll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</a:rPr>
              <a:t>XỬ LÝ TÌNH HUỐNG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31D34A-DBDE-4E27-BF21-6EA3FDE0EA8E}"/>
              </a:ext>
            </a:extLst>
          </p:cNvPr>
          <p:cNvSpPr/>
          <p:nvPr/>
        </p:nvSpPr>
        <p:spPr>
          <a:xfrm>
            <a:off x="630238" y="1371600"/>
            <a:ext cx="83058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huống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1: </a:t>
            </a:r>
            <a:r>
              <a:rPr lang="en-US" sz="2800" b="1" dirty="0">
                <a:solidFill>
                  <a:srgbClr val="99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Trên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đường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đi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học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về</a:t>
            </a:r>
            <a:r>
              <a:rPr lang="en-US" sz="2800" b="1" dirty="0">
                <a:latin typeface="+mj-lt"/>
                <a:cs typeface="Times New Roman" pitchFamily="18" charset="0"/>
              </a:rPr>
              <a:t>,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các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em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gặp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một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cô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giáo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trong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trường</a:t>
            </a:r>
            <a:r>
              <a:rPr lang="en-US" sz="2800" b="1" dirty="0">
                <a:latin typeface="+mj-lt"/>
                <a:cs typeface="Times New Roman" pitchFamily="18" charset="0"/>
              </a:rPr>
              <a:t> (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nhưng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không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dạy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em</a:t>
            </a:r>
            <a:r>
              <a:rPr lang="en-US" sz="2800" b="1" dirty="0">
                <a:latin typeface="+mj-lt"/>
                <a:cs typeface="Times New Roman" pitchFamily="18" charset="0"/>
              </a:rPr>
              <a:t>),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các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em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sẽ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làm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gì</a:t>
            </a:r>
            <a:r>
              <a:rPr lang="en-US" sz="2800" b="1" dirty="0">
                <a:latin typeface="+mj-lt"/>
                <a:cs typeface="Times New Roman" pitchFamily="18" charset="0"/>
              </a:rPr>
              <a:t>?</a:t>
            </a:r>
            <a:endParaRPr lang="en-US" sz="2800" b="1" dirty="0">
              <a:solidFill>
                <a:srgbClr val="99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0CD3907C-07B3-415B-9170-FFB56740C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10200" y="2438400"/>
            <a:ext cx="3367088" cy="39624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DA734EE-35C3-455A-8687-9C8B72A86CB4}"/>
              </a:ext>
            </a:extLst>
          </p:cNvPr>
          <p:cNvSpPr/>
          <p:nvPr/>
        </p:nvSpPr>
        <p:spPr>
          <a:xfrm>
            <a:off x="184150" y="2895600"/>
            <a:ext cx="5164138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- Quay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chào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768FA5-48D6-4B91-A1D4-85450C41B5AB}"/>
              </a:ext>
            </a:extLst>
          </p:cNvPr>
          <p:cNvSpPr/>
          <p:nvPr/>
        </p:nvSpPr>
        <p:spPr>
          <a:xfrm>
            <a:off x="228600" y="4056063"/>
            <a:ext cx="487680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chào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khuyên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chào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E25740-EFDA-4712-8A2A-948D08A55252}"/>
              </a:ext>
            </a:extLst>
          </p:cNvPr>
          <p:cNvSpPr/>
          <p:nvPr/>
        </p:nvSpPr>
        <p:spPr>
          <a:xfrm>
            <a:off x="246063" y="5218113"/>
            <a:ext cx="4783137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chào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8">
            <a:extLst>
              <a:ext uri="{FF2B5EF4-FFF2-40B4-BE49-F238E27FC236}">
                <a16:creationId xmlns:a16="http://schemas.microsoft.com/office/drawing/2014/main" id="{B14F3C2E-E977-46E8-AF2E-7EB0C263D5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92100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8" name="Photo Editor Photo" r:id="rId4" imgW="1314286" imgH="1171429" progId="MSPhotoEd.3">
                  <p:embed/>
                </p:oleObj>
              </mc:Choice>
              <mc:Fallback>
                <p:oleObj name="Photo Editor Photo" r:id="rId4" imgW="1314286" imgH="117142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92100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10">
            <a:extLst>
              <a:ext uri="{FF2B5EF4-FFF2-40B4-BE49-F238E27FC236}">
                <a16:creationId xmlns:a16="http://schemas.microsoft.com/office/drawing/2014/main" id="{8714D8EC-ADE4-403B-923E-E1B53F15C7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28000" y="322263"/>
          <a:ext cx="5302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9" name="Photo Editor Photo" r:id="rId6" imgW="1314286" imgH="1171429" progId="MSPhotoEd.3">
                  <p:embed/>
                </p:oleObj>
              </mc:Choice>
              <mc:Fallback>
                <p:oleObj name="Photo Editor Photo" r:id="rId6" imgW="1314286" imgH="1171429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0" y="322263"/>
                        <a:ext cx="5302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11">
            <a:extLst>
              <a:ext uri="{FF2B5EF4-FFF2-40B4-BE49-F238E27FC236}">
                <a16:creationId xmlns:a16="http://schemas.microsoft.com/office/drawing/2014/main" id="{17CE1150-2ADD-4740-82CA-A29BB0814E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29600" y="5983288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0" name="Photo Editor Photo" r:id="rId7" imgW="1314286" imgH="1171429" progId="MSPhotoEd.3">
                  <p:embed/>
                </p:oleObj>
              </mc:Choice>
              <mc:Fallback>
                <p:oleObj name="Photo Editor Photo" r:id="rId7" imgW="1314286" imgH="1171429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5983288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13">
            <a:extLst>
              <a:ext uri="{FF2B5EF4-FFF2-40B4-BE49-F238E27FC236}">
                <a16:creationId xmlns:a16="http://schemas.microsoft.com/office/drawing/2014/main" id="{0F71FD8A-DBD7-4F18-B08C-D40957F43A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525" y="5983288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1" name="Photo Editor Photo" r:id="rId8" imgW="1314286" imgH="1171429" progId="MSPhotoEd.3">
                  <p:embed/>
                </p:oleObj>
              </mc:Choice>
              <mc:Fallback>
                <p:oleObj name="Photo Editor Photo" r:id="rId8" imgW="1314286" imgH="1171429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" y="5983288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Horizontal Scroll 9">
            <a:extLst>
              <a:ext uri="{FF2B5EF4-FFF2-40B4-BE49-F238E27FC236}">
                <a16:creationId xmlns:a16="http://schemas.microsoft.com/office/drawing/2014/main" id="{CD22668D-D37C-4027-94BC-72B312097B8F}"/>
              </a:ext>
            </a:extLst>
          </p:cNvPr>
          <p:cNvSpPr/>
          <p:nvPr/>
        </p:nvSpPr>
        <p:spPr>
          <a:xfrm>
            <a:off x="2514600" y="223838"/>
            <a:ext cx="4000500" cy="1143000"/>
          </a:xfrm>
          <a:prstGeom prst="horizontalScroll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</a:rPr>
              <a:t>XỬ LÝ TÌNH HUỐNG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AB3FE1-FBD7-4590-A677-FDE0AFB2B08E}"/>
              </a:ext>
            </a:extLst>
          </p:cNvPr>
          <p:cNvSpPr/>
          <p:nvPr/>
        </p:nvSpPr>
        <p:spPr>
          <a:xfrm>
            <a:off x="838200" y="1366838"/>
            <a:ext cx="784860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huống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2: </a:t>
            </a:r>
            <a:r>
              <a:rPr lang="en-US" sz="2800" b="1" dirty="0">
                <a:solidFill>
                  <a:srgbClr val="99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</a:rPr>
              <a:t>Thấy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cô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giáo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mình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xách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cặp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và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bê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nhiều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đồ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nặng</a:t>
            </a:r>
            <a:r>
              <a:rPr lang="en-US" sz="2800" b="1" dirty="0">
                <a:latin typeface="+mj-lt"/>
              </a:rPr>
              <a:t>, </a:t>
            </a:r>
            <a:r>
              <a:rPr lang="en-US" sz="2800" b="1" dirty="0" err="1">
                <a:latin typeface="+mj-lt"/>
              </a:rPr>
              <a:t>em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sẽ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làm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gì</a:t>
            </a:r>
            <a:r>
              <a:rPr lang="en-US" sz="2800" b="1" dirty="0">
                <a:latin typeface="+mj-lt"/>
              </a:rPr>
              <a:t>? 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C0B3F0FC-D7A4-4B76-8E61-37942370C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62500" y="2355850"/>
            <a:ext cx="3924300" cy="4114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47E5BC-954F-4540-BEE0-8130034FA1EF}"/>
              </a:ext>
            </a:extLst>
          </p:cNvPr>
          <p:cNvSpPr/>
          <p:nvPr/>
        </p:nvSpPr>
        <p:spPr>
          <a:xfrm>
            <a:off x="184150" y="2590800"/>
            <a:ext cx="415925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Bỏ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B22B1E-FF98-4DC8-81BE-77594556A57F}"/>
              </a:ext>
            </a:extLst>
          </p:cNvPr>
          <p:cNvSpPr/>
          <p:nvPr/>
        </p:nvSpPr>
        <p:spPr>
          <a:xfrm>
            <a:off x="230188" y="4876800"/>
            <a:ext cx="4418012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chào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xách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bớt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6DF695-C370-476C-93D7-E75C8884BFA2}"/>
              </a:ext>
            </a:extLst>
          </p:cNvPr>
          <p:cNvSpPr/>
          <p:nvPr/>
        </p:nvSpPr>
        <p:spPr>
          <a:xfrm>
            <a:off x="225425" y="3733800"/>
            <a:ext cx="4268788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816A3225-56C9-4B91-B37C-10EA23953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513" y="152400"/>
            <a:ext cx="68611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Đạo đức</a:t>
            </a:r>
          </a:p>
          <a:p>
            <a:pPr algn="ctr"/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ơn thầy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giáo,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 giáo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2)</a:t>
            </a:r>
            <a:endParaRPr lang="en-US" altLang="en-US" sz="3200"/>
          </a:p>
        </p:txBody>
      </p:sp>
      <p:graphicFrame>
        <p:nvGraphicFramePr>
          <p:cNvPr id="29699" name="Object 8">
            <a:extLst>
              <a:ext uri="{FF2B5EF4-FFF2-40B4-BE49-F238E27FC236}">
                <a16:creationId xmlns:a16="http://schemas.microsoft.com/office/drawing/2014/main" id="{68354063-DD53-47E3-867D-21796BE247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92100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9" name="Photo Editor Photo" r:id="rId4" imgW="1314286" imgH="1171429" progId="MSPhotoEd.3">
                  <p:embed/>
                </p:oleObj>
              </mc:Choice>
              <mc:Fallback>
                <p:oleObj name="Photo Editor Photo" r:id="rId4" imgW="1314286" imgH="117142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92100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0" name="Object 10">
            <a:extLst>
              <a:ext uri="{FF2B5EF4-FFF2-40B4-BE49-F238E27FC236}">
                <a16:creationId xmlns:a16="http://schemas.microsoft.com/office/drawing/2014/main" id="{6F0EE4F4-3872-4DF1-9F33-9E929AF2CE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28000" y="322263"/>
          <a:ext cx="5302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0" name="Photo Editor Photo" r:id="rId6" imgW="1314286" imgH="1171429" progId="MSPhotoEd.3">
                  <p:embed/>
                </p:oleObj>
              </mc:Choice>
              <mc:Fallback>
                <p:oleObj name="Photo Editor Photo" r:id="rId6" imgW="1314286" imgH="1171429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0" y="322263"/>
                        <a:ext cx="5302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11">
            <a:extLst>
              <a:ext uri="{FF2B5EF4-FFF2-40B4-BE49-F238E27FC236}">
                <a16:creationId xmlns:a16="http://schemas.microsoft.com/office/drawing/2014/main" id="{CD630A6C-832F-4542-9B92-42196ECB18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29600" y="5983288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1" name="Photo Editor Photo" r:id="rId7" imgW="1314286" imgH="1171429" progId="MSPhotoEd.3">
                  <p:embed/>
                </p:oleObj>
              </mc:Choice>
              <mc:Fallback>
                <p:oleObj name="Photo Editor Photo" r:id="rId7" imgW="1314286" imgH="1171429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5983288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13">
            <a:extLst>
              <a:ext uri="{FF2B5EF4-FFF2-40B4-BE49-F238E27FC236}">
                <a16:creationId xmlns:a16="http://schemas.microsoft.com/office/drawing/2014/main" id="{25CA6E20-95A9-450C-8329-ABA4147628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525" y="5983288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2" name="Photo Editor Photo" r:id="rId8" imgW="1314286" imgH="1171429" progId="MSPhotoEd.3">
                  <p:embed/>
                </p:oleObj>
              </mc:Choice>
              <mc:Fallback>
                <p:oleObj name="Photo Editor Photo" r:id="rId8" imgW="1314286" imgH="1171429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" y="5983288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>
            <a:extLst>
              <a:ext uri="{FF2B5EF4-FFF2-40B4-BE49-F238E27FC236}">
                <a16:creationId xmlns:a16="http://schemas.microsoft.com/office/drawing/2014/main" id="{A4AC1B38-7C26-4F51-82F9-3B6DD9E44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743200"/>
            <a:ext cx="8139113" cy="30464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latin typeface="+mj-lt"/>
              </a:rPr>
              <a:t>    </a:t>
            </a:r>
            <a:r>
              <a:rPr lang="en-US" altLang="en-US" sz="3200" b="1" dirty="0" err="1">
                <a:latin typeface="+mj-lt"/>
              </a:rPr>
              <a:t>Các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thầy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giáo</a:t>
            </a:r>
            <a:r>
              <a:rPr lang="en-US" altLang="en-US" sz="3200" b="1" dirty="0">
                <a:latin typeface="+mj-lt"/>
              </a:rPr>
              <a:t>, </a:t>
            </a:r>
            <a:r>
              <a:rPr lang="en-US" altLang="en-US" sz="3200" b="1" dirty="0" err="1">
                <a:latin typeface="+mj-lt"/>
              </a:rPr>
              <a:t>cô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giáo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đã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không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quản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khó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nhọc</a:t>
            </a:r>
            <a:r>
              <a:rPr lang="en-US" altLang="en-US" sz="3200" b="1" dirty="0">
                <a:latin typeface="+mj-lt"/>
              </a:rPr>
              <a:t>, </a:t>
            </a:r>
            <a:r>
              <a:rPr lang="en-US" altLang="en-US" sz="3200" b="1" dirty="0" err="1">
                <a:latin typeface="+mj-lt"/>
              </a:rPr>
              <a:t>tận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tình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dạy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dỗ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chúng</a:t>
            </a:r>
            <a:r>
              <a:rPr lang="en-US" altLang="en-US" sz="3200" b="1" dirty="0">
                <a:latin typeface="+mj-lt"/>
              </a:rPr>
              <a:t> ta </a:t>
            </a:r>
            <a:r>
              <a:rPr lang="en-US" altLang="en-US" sz="3200" b="1" dirty="0" err="1">
                <a:latin typeface="+mj-lt"/>
              </a:rPr>
              <a:t>nên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người</a:t>
            </a:r>
            <a:r>
              <a:rPr lang="en-US" altLang="en-US" sz="3200" b="1" dirty="0">
                <a:latin typeface="+mj-lt"/>
              </a:rPr>
              <a:t>. </a:t>
            </a:r>
            <a:r>
              <a:rPr lang="en-US" altLang="en-US" sz="3200" b="1" dirty="0" err="1">
                <a:latin typeface="+mj-lt"/>
              </a:rPr>
              <a:t>Vì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vậy</a:t>
            </a:r>
            <a:r>
              <a:rPr lang="en-US" altLang="en-US" sz="3200" b="1" dirty="0">
                <a:latin typeface="+mj-lt"/>
              </a:rPr>
              <a:t>, </a:t>
            </a:r>
            <a:r>
              <a:rPr lang="en-US" altLang="en-US" sz="3200" b="1" dirty="0" err="1">
                <a:latin typeface="+mj-lt"/>
              </a:rPr>
              <a:t>chúng</a:t>
            </a:r>
            <a:r>
              <a:rPr lang="en-US" altLang="en-US" sz="3200" b="1" dirty="0">
                <a:latin typeface="+mj-lt"/>
              </a:rPr>
              <a:t> ta </a:t>
            </a:r>
            <a:r>
              <a:rPr lang="en-US" altLang="en-US" sz="3200" b="1" dirty="0" err="1">
                <a:latin typeface="+mj-lt"/>
              </a:rPr>
              <a:t>cần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phải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kính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trọng</a:t>
            </a:r>
            <a:r>
              <a:rPr lang="en-US" altLang="en-US" sz="3200" b="1" dirty="0">
                <a:latin typeface="+mj-lt"/>
              </a:rPr>
              <a:t>, </a:t>
            </a:r>
            <a:r>
              <a:rPr lang="en-US" altLang="en-US" sz="3200" b="1" dirty="0" err="1">
                <a:latin typeface="+mj-lt"/>
              </a:rPr>
              <a:t>biết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ơn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các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thầy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giáo</a:t>
            </a:r>
            <a:r>
              <a:rPr lang="en-US" altLang="en-US" sz="3200" b="1" dirty="0">
                <a:latin typeface="+mj-lt"/>
              </a:rPr>
              <a:t>, </a:t>
            </a:r>
            <a:r>
              <a:rPr lang="en-US" altLang="en-US" sz="3200" b="1" dirty="0" err="1">
                <a:latin typeface="+mj-lt"/>
              </a:rPr>
              <a:t>cô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giáo</a:t>
            </a:r>
            <a:r>
              <a:rPr lang="en-US" altLang="en-US" sz="3200" b="1" dirty="0">
                <a:latin typeface="+mj-lt"/>
              </a:rPr>
              <a:t>; </a:t>
            </a:r>
            <a:r>
              <a:rPr lang="en-US" altLang="en-US" sz="3200" b="1" dirty="0" err="1">
                <a:latin typeface="+mj-lt"/>
              </a:rPr>
              <a:t>cố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gắng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học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tập</a:t>
            </a:r>
            <a:r>
              <a:rPr lang="en-US" altLang="en-US" sz="3200" b="1" dirty="0">
                <a:latin typeface="+mj-lt"/>
              </a:rPr>
              <a:t>, </a:t>
            </a:r>
            <a:r>
              <a:rPr lang="en-US" altLang="en-US" sz="3200" b="1" dirty="0" err="1">
                <a:latin typeface="+mj-lt"/>
              </a:rPr>
              <a:t>rèn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luyện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để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khỏi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phụ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lòng</a:t>
            </a:r>
            <a:r>
              <a:rPr lang="en-US" altLang="en-US" sz="3200" b="1" dirty="0">
                <a:latin typeface="+mj-lt"/>
              </a:rPr>
              <a:t> </a:t>
            </a:r>
            <a:r>
              <a:rPr lang="en-US" altLang="en-US" sz="3200" b="1" dirty="0" err="1">
                <a:latin typeface="+mj-lt"/>
              </a:rPr>
              <a:t>thầy</a:t>
            </a:r>
            <a:r>
              <a:rPr lang="en-US" altLang="en-US" sz="3200" b="1" dirty="0">
                <a:latin typeface="+mj-lt"/>
              </a:rPr>
              <a:t>, </a:t>
            </a:r>
            <a:r>
              <a:rPr lang="en-US" altLang="en-US" sz="3200" b="1" dirty="0" err="1">
                <a:latin typeface="+mj-lt"/>
              </a:rPr>
              <a:t>cô</a:t>
            </a:r>
            <a:r>
              <a:rPr lang="en-US" altLang="en-US" sz="3200" b="1" dirty="0">
                <a:latin typeface="+mj-lt"/>
              </a:rPr>
              <a:t>.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892A090F-C20D-4942-B20B-D7334C0A9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524000"/>
            <a:ext cx="2514600" cy="911225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200" b="1">
                <a:solidFill>
                  <a:srgbClr val="0000FF"/>
                </a:solidFill>
                <a:latin typeface="+mj-lt"/>
              </a:rPr>
              <a:t>Ghi nhớ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id="{E7F62F53-E144-4A72-A87A-E6AEF5545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513" y="152400"/>
            <a:ext cx="68611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Đạo đức</a:t>
            </a:r>
          </a:p>
          <a:p>
            <a:pPr algn="ctr"/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ơn thầy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giáo,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 giáo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2)</a:t>
            </a:r>
            <a:endParaRPr lang="en-US" altLang="en-US" sz="3200"/>
          </a:p>
        </p:txBody>
      </p:sp>
      <p:graphicFrame>
        <p:nvGraphicFramePr>
          <p:cNvPr id="30723" name="Object 8">
            <a:extLst>
              <a:ext uri="{FF2B5EF4-FFF2-40B4-BE49-F238E27FC236}">
                <a16:creationId xmlns:a16="http://schemas.microsoft.com/office/drawing/2014/main" id="{4701585B-572C-4038-BC85-3B06322C02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92100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3" name="Photo Editor Photo" r:id="rId4" imgW="1314286" imgH="1171429" progId="MSPhotoEd.3">
                  <p:embed/>
                </p:oleObj>
              </mc:Choice>
              <mc:Fallback>
                <p:oleObj name="Photo Editor Photo" r:id="rId4" imgW="1314286" imgH="117142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92100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4" name="Object 10">
            <a:extLst>
              <a:ext uri="{FF2B5EF4-FFF2-40B4-BE49-F238E27FC236}">
                <a16:creationId xmlns:a16="http://schemas.microsoft.com/office/drawing/2014/main" id="{943E3651-7DC5-4F68-8124-7B580BA291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28000" y="322263"/>
          <a:ext cx="5302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4" name="Photo Editor Photo" r:id="rId6" imgW="1314286" imgH="1171429" progId="MSPhotoEd.3">
                  <p:embed/>
                </p:oleObj>
              </mc:Choice>
              <mc:Fallback>
                <p:oleObj name="Photo Editor Photo" r:id="rId6" imgW="1314286" imgH="1171429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0" y="322263"/>
                        <a:ext cx="5302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11">
            <a:extLst>
              <a:ext uri="{FF2B5EF4-FFF2-40B4-BE49-F238E27FC236}">
                <a16:creationId xmlns:a16="http://schemas.microsoft.com/office/drawing/2014/main" id="{DF15848B-5A5B-40E8-9C61-CF3D7AA5A0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29600" y="5983288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Photo Editor Photo" r:id="rId7" imgW="1314286" imgH="1171429" progId="MSPhotoEd.3">
                  <p:embed/>
                </p:oleObj>
              </mc:Choice>
              <mc:Fallback>
                <p:oleObj name="Photo Editor Photo" r:id="rId7" imgW="1314286" imgH="1171429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5983288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ct 13">
            <a:extLst>
              <a:ext uri="{FF2B5EF4-FFF2-40B4-BE49-F238E27FC236}">
                <a16:creationId xmlns:a16="http://schemas.microsoft.com/office/drawing/2014/main" id="{1C2C29CB-0C0F-432E-A114-B911681C90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525" y="5983288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6" name="Photo Editor Photo" r:id="rId8" imgW="1314286" imgH="1171429" progId="MSPhotoEd.3">
                  <p:embed/>
                </p:oleObj>
              </mc:Choice>
              <mc:Fallback>
                <p:oleObj name="Photo Editor Photo" r:id="rId8" imgW="1314286" imgH="1171429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" y="5983288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7">
            <a:extLst>
              <a:ext uri="{FF2B5EF4-FFF2-40B4-BE49-F238E27FC236}">
                <a16:creationId xmlns:a16="http://schemas.microsoft.com/office/drawing/2014/main" id="{72F36292-A89C-417F-8193-B55915F04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679575"/>
            <a:ext cx="2514600" cy="911225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rgbClr val="0000FF"/>
                </a:solidFill>
                <a:latin typeface="+mj-lt"/>
              </a:rPr>
              <a:t>Dặn</a:t>
            </a:r>
            <a:r>
              <a:rPr lang="en-US" altLang="en-US" sz="32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+mj-lt"/>
              </a:rPr>
              <a:t>dò</a:t>
            </a:r>
            <a:endParaRPr lang="en-US" altLang="en-US" sz="32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0DC2A9-6DD5-4BF3-98A1-13D617DA084F}"/>
              </a:ext>
            </a:extLst>
          </p:cNvPr>
          <p:cNvSpPr/>
          <p:nvPr/>
        </p:nvSpPr>
        <p:spPr>
          <a:xfrm>
            <a:off x="760413" y="2590800"/>
            <a:ext cx="7773987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dirty="0">
                <a:latin typeface="+mj-lt"/>
              </a:rPr>
              <a:t>- </a:t>
            </a:r>
            <a:r>
              <a:rPr lang="vi-VN" sz="2800" b="1" dirty="0">
                <a:latin typeface="+mj-lt"/>
              </a:rPr>
              <a:t>Học thuộc ghi nhớ của bài</a:t>
            </a:r>
            <a:r>
              <a:rPr lang="en-US" sz="2800" b="1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800" b="1" dirty="0">
                <a:latin typeface="+mj-lt"/>
              </a:rPr>
              <a:t>-</a:t>
            </a:r>
            <a:r>
              <a:rPr lang="vi-VN" sz="2800" b="1" dirty="0">
                <a:latin typeface="+mj-lt"/>
              </a:rPr>
              <a:t> </a:t>
            </a:r>
            <a:r>
              <a:rPr lang="en-US" sz="2800" b="1" dirty="0">
                <a:latin typeface="+mj-lt"/>
              </a:rPr>
              <a:t>V</a:t>
            </a:r>
            <a:r>
              <a:rPr lang="vi-VN" sz="2800" b="1" dirty="0">
                <a:latin typeface="+mj-lt"/>
              </a:rPr>
              <a:t>ận dụng các kiến thức của bài </a:t>
            </a:r>
            <a:r>
              <a:rPr lang="en-US" sz="2800" b="1" dirty="0" err="1">
                <a:latin typeface="+mj-lt"/>
              </a:rPr>
              <a:t>vào</a:t>
            </a:r>
            <a:r>
              <a:rPr lang="en-US" sz="2800" b="1" dirty="0">
                <a:latin typeface="+mj-lt"/>
              </a:rPr>
              <a:t> </a:t>
            </a:r>
            <a:r>
              <a:rPr lang="vi-VN" sz="2800" b="1" dirty="0">
                <a:latin typeface="+mj-lt"/>
              </a:rPr>
              <a:t>trong cuộc sống và trong học tập</a:t>
            </a:r>
            <a:r>
              <a:rPr lang="en-US" sz="2800" b="1" dirty="0">
                <a:latin typeface="+mj-lt"/>
              </a:rPr>
              <a:t>.</a:t>
            </a:r>
            <a:r>
              <a:rPr lang="vi-VN" sz="2800" b="1" dirty="0">
                <a:latin typeface="+mj-lt"/>
              </a:rPr>
              <a:t> </a:t>
            </a:r>
            <a:endParaRPr lang="en-US" sz="2800" b="1" dirty="0">
              <a:latin typeface="+mj-lt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800" b="1" dirty="0">
                <a:latin typeface="+mj-lt"/>
              </a:rPr>
              <a:t>- C</a:t>
            </a:r>
            <a:r>
              <a:rPr lang="vi-VN" sz="2800" b="1" dirty="0">
                <a:latin typeface="+mj-lt"/>
              </a:rPr>
              <a:t>huẩn bị bài</a:t>
            </a:r>
            <a:r>
              <a:rPr lang="en-US" sz="2800" b="1" dirty="0">
                <a:latin typeface="+mj-lt"/>
              </a:rPr>
              <a:t>: </a:t>
            </a:r>
            <a:r>
              <a:rPr lang="vi-VN" sz="2800" b="1" dirty="0">
                <a:solidFill>
                  <a:srgbClr val="0000FF"/>
                </a:solidFill>
                <a:latin typeface="+mj-lt"/>
              </a:rPr>
              <a:t>Yêu lao động</a:t>
            </a:r>
            <a:r>
              <a:rPr lang="en-US" sz="2800" b="1" dirty="0">
                <a:latin typeface="+mj-lt"/>
              </a:rPr>
              <a:t>.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07" descr="hua007">
            <a:extLst>
              <a:ext uri="{FF2B5EF4-FFF2-40B4-BE49-F238E27FC236}">
                <a16:creationId xmlns:a16="http://schemas.microsoft.com/office/drawing/2014/main" id="{3547CB80-1F42-4AB9-BD99-DCE75499C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19">
            <a:extLst>
              <a:ext uri="{FF2B5EF4-FFF2-40B4-BE49-F238E27FC236}">
                <a16:creationId xmlns:a16="http://schemas.microsoft.com/office/drawing/2014/main" id="{9B937E27-F976-4FAC-99E4-574E95B87C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414338"/>
            <a:ext cx="7200900" cy="1136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80808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của chúng ta tạm dừng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0E8F3192-98E1-4163-AF30-0E1404924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47900"/>
            <a:ext cx="6858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các em chăm ngoan, học tốt 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91C9EB-3592-4E4C-A421-F7D854A54277}"/>
              </a:ext>
            </a:extLst>
          </p:cNvPr>
          <p:cNvSpPr/>
          <p:nvPr/>
        </p:nvSpPr>
        <p:spPr>
          <a:xfrm>
            <a:off x="181303" y="3149025"/>
            <a:ext cx="4619297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+mj-lt"/>
                <a:cs typeface="Times New Roman"/>
              </a:rPr>
              <a:t>Chào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+mj-lt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+mj-lt"/>
                <a:cs typeface="Times New Roman"/>
              </a:rPr>
              <a:t>tạm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+mj-lt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+mj-lt"/>
                <a:cs typeface="Times New Roman"/>
              </a:rPr>
              <a:t>biệt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+mj-lt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+mj-lt"/>
                <a:cs typeface="Times New Roman"/>
              </a:rPr>
              <a:t>các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+mj-lt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+mj-lt"/>
                <a:cs typeface="Times New Roman"/>
              </a:rPr>
              <a:t>em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+mj-lt"/>
                <a:cs typeface="Times New Roman"/>
              </a:rPr>
              <a:t> !</a:t>
            </a:r>
          </a:p>
        </p:txBody>
      </p:sp>
      <p:pic>
        <p:nvPicPr>
          <p:cNvPr id="5" name="NhoOnThayCo-MatNgoc_34ah3.mp3">
            <a:hlinkClick r:id="" action="ppaction://media"/>
            <a:extLst>
              <a:ext uri="{FF2B5EF4-FFF2-40B4-BE49-F238E27FC236}">
                <a16:creationId xmlns:a16="http://schemas.microsoft.com/office/drawing/2014/main" id="{F74D64C0-0320-44B3-BAA6-5AF19A831B90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8" y="6172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0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UYG">
            <a:extLst>
              <a:ext uri="{FF2B5EF4-FFF2-40B4-BE49-F238E27FC236}">
                <a16:creationId xmlns:a16="http://schemas.microsoft.com/office/drawing/2014/main" id="{CEC3DE9B-C54F-41E9-863C-BA3BD5E64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17681" y="169069"/>
            <a:ext cx="11382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UYG">
            <a:extLst>
              <a:ext uri="{FF2B5EF4-FFF2-40B4-BE49-F238E27FC236}">
                <a16:creationId xmlns:a16="http://schemas.microsoft.com/office/drawing/2014/main" id="{A23F004E-8173-4F8D-ACA0-B6D5A7B5B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5875"/>
            <a:ext cx="9906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UYG">
            <a:extLst>
              <a:ext uri="{FF2B5EF4-FFF2-40B4-BE49-F238E27FC236}">
                <a16:creationId xmlns:a16="http://schemas.microsoft.com/office/drawing/2014/main" id="{26FA14C4-2D24-4CC6-8B3F-ADE1E6613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2550" y="5886450"/>
            <a:ext cx="1003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UYG">
            <a:hlinkClick r:id="" action="ppaction://noaction"/>
            <a:extLst>
              <a:ext uri="{FF2B5EF4-FFF2-40B4-BE49-F238E27FC236}">
                <a16:creationId xmlns:a16="http://schemas.microsoft.com/office/drawing/2014/main" id="{31C7CF71-CB53-4E15-9B31-B4FD25EE8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943600"/>
            <a:ext cx="109696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655DEA-5100-4068-9C21-89FD3CEC9051}"/>
              </a:ext>
            </a:extLst>
          </p:cNvPr>
          <p:cNvSpPr/>
          <p:nvPr/>
        </p:nvSpPr>
        <p:spPr>
          <a:xfrm>
            <a:off x="1552575" y="2057400"/>
            <a:ext cx="5792788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800" b="1" dirty="0">
                <a:solidFill>
                  <a:srgbClr val="0000FF"/>
                </a:solidFill>
                <a:latin typeface="+mj-lt"/>
              </a:rPr>
              <a:t>- S</a:t>
            </a:r>
            <a:r>
              <a:rPr lang="vi-VN" sz="2800" b="1" dirty="0">
                <a:solidFill>
                  <a:srgbClr val="0000FF"/>
                </a:solidFill>
                <a:latin typeface="+mj-lt"/>
              </a:rPr>
              <a:t>ách giáo khoa Đạo đức lớp 4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,</a:t>
            </a:r>
            <a:r>
              <a:rPr lang="vi-VN" sz="28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</a:rPr>
              <a:t>đồ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</a:rPr>
              <a:t>dùng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3CAF59-BAC7-4273-939D-47775E808001}"/>
              </a:ext>
            </a:extLst>
          </p:cNvPr>
          <p:cNvSpPr/>
          <p:nvPr/>
        </p:nvSpPr>
        <p:spPr>
          <a:xfrm>
            <a:off x="3352800" y="1192213"/>
            <a:ext cx="219233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3300"/>
                </a:solidFill>
                <a:latin typeface="+mj-lt"/>
                <a:cs typeface="Arial" pitchFamily="34" charset="0"/>
              </a:rPr>
              <a:t>C</a:t>
            </a:r>
            <a:r>
              <a:rPr lang="vi-VN" sz="3200" b="1" dirty="0">
                <a:solidFill>
                  <a:srgbClr val="FF3300"/>
                </a:solidFill>
                <a:latin typeface="+mj-lt"/>
                <a:cs typeface="Arial" pitchFamily="34" charset="0"/>
              </a:rPr>
              <a:t>HUẨN BỊ</a:t>
            </a:r>
            <a:endParaRPr lang="en-US" sz="3200" b="1" dirty="0">
              <a:solidFill>
                <a:srgbClr val="FF33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12C876-52F0-478D-9D36-40E62F989FD0}"/>
              </a:ext>
            </a:extLst>
          </p:cNvPr>
          <p:cNvSpPr/>
          <p:nvPr/>
        </p:nvSpPr>
        <p:spPr>
          <a:xfrm>
            <a:off x="1552575" y="3236913"/>
            <a:ext cx="6448425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800" b="1" dirty="0">
                <a:solidFill>
                  <a:srgbClr val="0000FF"/>
                </a:solidFill>
                <a:latin typeface="+mj-lt"/>
              </a:rPr>
              <a:t>- T</a:t>
            </a:r>
            <a:r>
              <a:rPr lang="vi-VN" sz="2800" b="1" dirty="0">
                <a:solidFill>
                  <a:srgbClr val="0000FF"/>
                </a:solidFill>
                <a:latin typeface="+mj-lt"/>
              </a:rPr>
              <a:t>ập trung 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n</a:t>
            </a:r>
            <a:r>
              <a:rPr lang="vi-VN" sz="2800" b="1" dirty="0">
                <a:solidFill>
                  <a:srgbClr val="0000FF"/>
                </a:solidFill>
                <a:latin typeface="+mj-lt"/>
              </a:rPr>
              <a:t>ghe giảng và thực hiện đầy đủ các yêu cầu </a:t>
            </a:r>
            <a:r>
              <a:rPr lang="en-US" sz="2800" b="1" dirty="0" err="1">
                <a:solidFill>
                  <a:srgbClr val="0000FF"/>
                </a:solidFill>
                <a:latin typeface="+mj-lt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12 bài thơ hay và ý nghĩa nhất - Chúc mừng thầy cô giáo nhân ngày 20/11">
            <a:extLst>
              <a:ext uri="{FF2B5EF4-FFF2-40B4-BE49-F238E27FC236}">
                <a16:creationId xmlns:a16="http://schemas.microsoft.com/office/drawing/2014/main" id="{1C06069E-7344-44EE-BBCD-92394890E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4343400" cy="4114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6" descr="VĂN HÓA ỨNG XỬ NHÀ GIÁO - ĐÔI ĐIỀU SUY NGHĨ">
            <a:extLst>
              <a:ext uri="{FF2B5EF4-FFF2-40B4-BE49-F238E27FC236}">
                <a16:creationId xmlns:a16="http://schemas.microsoft.com/office/drawing/2014/main" id="{CD17F03E-598E-44DA-B106-CAC8272AC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3581400" cy="4114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364" name="Object 2">
            <a:extLst>
              <a:ext uri="{FF2B5EF4-FFF2-40B4-BE49-F238E27FC236}">
                <a16:creationId xmlns:a16="http://schemas.microsoft.com/office/drawing/2014/main" id="{D1DCCB6F-5A1F-44AC-86DC-4ADBA8CEC8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92100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Photo Editor Photo" r:id="rId5" imgW="1314286" imgH="1171429" progId="MSPhotoEd.3">
                  <p:embed/>
                </p:oleObj>
              </mc:Choice>
              <mc:Fallback>
                <p:oleObj name="Photo Editor Photo" r:id="rId5" imgW="1314286" imgH="11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92100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3">
            <a:extLst>
              <a:ext uri="{FF2B5EF4-FFF2-40B4-BE49-F238E27FC236}">
                <a16:creationId xmlns:a16="http://schemas.microsoft.com/office/drawing/2014/main" id="{1A3263A4-3290-4C85-A4D0-C6BAE34B4A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28000" y="322263"/>
          <a:ext cx="5302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Photo Editor Photo" r:id="rId7" imgW="1314286" imgH="1171429" progId="MSPhotoEd.3">
                  <p:embed/>
                </p:oleObj>
              </mc:Choice>
              <mc:Fallback>
                <p:oleObj name="Photo Editor Photo" r:id="rId7" imgW="1314286" imgH="117142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0" y="322263"/>
                        <a:ext cx="5302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1">
            <a:extLst>
              <a:ext uri="{FF2B5EF4-FFF2-40B4-BE49-F238E27FC236}">
                <a16:creationId xmlns:a16="http://schemas.microsoft.com/office/drawing/2014/main" id="{AAC58ACA-E3AA-409D-9C8F-A4C8527C3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04800"/>
            <a:ext cx="68611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Đạo đức</a:t>
            </a:r>
          </a:p>
          <a:p>
            <a:pPr algn="ctr"/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ơn thầy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giáo,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 giáo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2)</a:t>
            </a:r>
            <a:endParaRPr lang="en-US" altLang="en-US" sz="3200"/>
          </a:p>
        </p:txBody>
      </p:sp>
    </p:spTree>
  </p:cSld>
  <p:clrMapOvr>
    <a:masterClrMapping/>
  </p:clrMapOvr>
  <p:transition>
    <p:cover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UYG">
            <a:extLst>
              <a:ext uri="{FF2B5EF4-FFF2-40B4-BE49-F238E27FC236}">
                <a16:creationId xmlns:a16="http://schemas.microsoft.com/office/drawing/2014/main" id="{402696F4-4F6F-4288-91E2-FCB9EE072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17681" y="169069"/>
            <a:ext cx="11382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UYG">
            <a:extLst>
              <a:ext uri="{FF2B5EF4-FFF2-40B4-BE49-F238E27FC236}">
                <a16:creationId xmlns:a16="http://schemas.microsoft.com/office/drawing/2014/main" id="{70CA1BBE-417D-4A01-9F81-F75F556FA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5875"/>
            <a:ext cx="9906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UYG">
            <a:extLst>
              <a:ext uri="{FF2B5EF4-FFF2-40B4-BE49-F238E27FC236}">
                <a16:creationId xmlns:a16="http://schemas.microsoft.com/office/drawing/2014/main" id="{0C0C8312-D505-42EA-A900-C3CCD6257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2550" y="5886450"/>
            <a:ext cx="1003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UYG">
            <a:hlinkClick r:id="" action="ppaction://noaction"/>
            <a:extLst>
              <a:ext uri="{FF2B5EF4-FFF2-40B4-BE49-F238E27FC236}">
                <a16:creationId xmlns:a16="http://schemas.microsoft.com/office/drawing/2014/main" id="{DB939AA2-8242-4F35-9AF7-C8C8D5056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943600"/>
            <a:ext cx="109696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Hộp Văn bản 3">
            <a:extLst>
              <a:ext uri="{FF2B5EF4-FFF2-40B4-BE49-F238E27FC236}">
                <a16:creationId xmlns:a16="http://schemas.microsoft.com/office/drawing/2014/main" id="{F6671465-3685-47EF-8A06-79AD970F95B9}"/>
              </a:ext>
            </a:extLst>
          </p:cNvPr>
          <p:cNvSpPr txBox="1"/>
          <p:nvPr/>
        </p:nvSpPr>
        <p:spPr>
          <a:xfrm>
            <a:off x="685800" y="1371600"/>
            <a:ext cx="82073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Arial" pitchFamily="34" charset="0"/>
              </a:rPr>
              <a:t>MỤC TIÊU: </a:t>
            </a:r>
            <a:r>
              <a:rPr lang="en-US" sz="2600" b="1" dirty="0">
                <a:latin typeface="+mj-lt"/>
              </a:rPr>
              <a:t>H</a:t>
            </a:r>
            <a:r>
              <a:rPr lang="vi-VN" sz="2600" b="1" dirty="0">
                <a:latin typeface="+mj-lt"/>
              </a:rPr>
              <a:t>ọc xong bài này các em có khả năng</a:t>
            </a:r>
            <a:r>
              <a:rPr lang="en-US" sz="2600" b="1" dirty="0">
                <a:latin typeface="+mj-lt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4FCA89-A1AC-4FC4-8B2E-BB7CE13F4E51}"/>
              </a:ext>
            </a:extLst>
          </p:cNvPr>
          <p:cNvSpPr/>
          <p:nvPr/>
        </p:nvSpPr>
        <p:spPr>
          <a:xfrm>
            <a:off x="495300" y="2078038"/>
            <a:ext cx="8191500" cy="3970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800" b="1" dirty="0">
                <a:latin typeface="+mj-lt"/>
              </a:rPr>
              <a:t>-</a:t>
            </a:r>
            <a:r>
              <a:rPr lang="vi-VN" sz="2800" b="1" dirty="0">
                <a:latin typeface="+mj-lt"/>
              </a:rPr>
              <a:t> </a:t>
            </a:r>
            <a:r>
              <a:rPr lang="en-US" sz="2800" b="1" dirty="0">
                <a:latin typeface="+mj-lt"/>
              </a:rPr>
              <a:t>N</a:t>
            </a:r>
            <a:r>
              <a:rPr lang="vi-VN" sz="2800" b="1" dirty="0">
                <a:latin typeface="+mj-lt"/>
              </a:rPr>
              <a:t>hận thức </a:t>
            </a:r>
            <a:r>
              <a:rPr lang="en-US" sz="2800" b="1" dirty="0" err="1">
                <a:latin typeface="+mj-lt"/>
              </a:rPr>
              <a:t>và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kể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được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một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kỉ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niệm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đáng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nhớ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nhất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của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em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đối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với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thầy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giáo</a:t>
            </a:r>
            <a:r>
              <a:rPr lang="en-US" sz="2800" b="1" dirty="0">
                <a:latin typeface="+mj-lt"/>
              </a:rPr>
              <a:t>, </a:t>
            </a:r>
            <a:r>
              <a:rPr lang="en-US" sz="2800" b="1" dirty="0" err="1">
                <a:latin typeface="+mj-lt"/>
              </a:rPr>
              <a:t>cô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giáo</a:t>
            </a:r>
            <a:r>
              <a:rPr lang="en-US" sz="2800" b="1" dirty="0">
                <a:latin typeface="+mj-lt"/>
              </a:rPr>
              <a:t>; </a:t>
            </a:r>
            <a:r>
              <a:rPr lang="en-US" sz="2800" b="1" dirty="0" err="1">
                <a:latin typeface="+mj-lt"/>
              </a:rPr>
              <a:t>biết</a:t>
            </a:r>
            <a:r>
              <a:rPr lang="en-US" sz="2800" b="1" dirty="0">
                <a:latin typeface="+mj-lt"/>
              </a:rPr>
              <a:t> </a:t>
            </a:r>
            <a:r>
              <a:rPr lang="vi-VN" sz="2800" b="1" dirty="0">
                <a:latin typeface="+mj-lt"/>
              </a:rPr>
              <a:t>được </a:t>
            </a:r>
            <a:r>
              <a:rPr lang="en-US" sz="2800" b="1" dirty="0" err="1">
                <a:latin typeface="+mj-lt"/>
              </a:rPr>
              <a:t>công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lao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của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thầy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giáo</a:t>
            </a:r>
            <a:r>
              <a:rPr lang="en-US" sz="2800" b="1" dirty="0">
                <a:latin typeface="+mj-lt"/>
              </a:rPr>
              <a:t>, </a:t>
            </a:r>
            <a:r>
              <a:rPr lang="en-US" sz="2800" b="1" dirty="0" err="1">
                <a:latin typeface="+mj-lt"/>
              </a:rPr>
              <a:t>cô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giáo</a:t>
            </a:r>
            <a:r>
              <a:rPr lang="en-US" sz="2800" b="1" dirty="0"/>
              <a:t> </a:t>
            </a:r>
            <a:r>
              <a:rPr lang="en-US" sz="2800" b="1" dirty="0">
                <a:latin typeface="+mj-lt"/>
              </a:rPr>
              <a:t>qua </a:t>
            </a:r>
            <a:r>
              <a:rPr lang="vi-VN" sz="2800" b="1" dirty="0">
                <a:latin typeface="+mj-lt"/>
              </a:rPr>
              <a:t>một số câu ca dao</a:t>
            </a:r>
            <a:r>
              <a:rPr lang="en-US" sz="2800" b="1" dirty="0">
                <a:latin typeface="+mj-lt"/>
              </a:rPr>
              <a:t>,</a:t>
            </a:r>
            <a:r>
              <a:rPr lang="vi-VN" sz="2800" b="1" dirty="0">
                <a:latin typeface="+mj-lt"/>
              </a:rPr>
              <a:t> tục ngữ</a:t>
            </a:r>
            <a:r>
              <a:rPr lang="en-US" sz="2800" b="1" dirty="0">
                <a:latin typeface="+mj-lt"/>
              </a:rPr>
              <a:t>,</a:t>
            </a:r>
            <a:r>
              <a:rPr lang="vi-VN" sz="2800" b="1" dirty="0">
                <a:latin typeface="+mj-lt"/>
              </a:rPr>
              <a:t> bài hát</a:t>
            </a:r>
            <a:r>
              <a:rPr lang="en-US" sz="2800" b="1" dirty="0">
                <a:latin typeface="+mj-lt"/>
              </a:rPr>
              <a:t>,</a:t>
            </a:r>
            <a:r>
              <a:rPr lang="vi-VN" sz="2800" b="1" dirty="0">
                <a:latin typeface="+mj-lt"/>
              </a:rPr>
              <a:t> thơ</a:t>
            </a:r>
            <a:r>
              <a:rPr lang="en-US" sz="2800" b="1" dirty="0">
                <a:latin typeface="+mj-lt"/>
              </a:rPr>
              <a:t>,</a:t>
            </a:r>
            <a:r>
              <a:rPr lang="vi-VN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câu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chuyện</a:t>
            </a:r>
            <a:r>
              <a:rPr lang="en-US" sz="2800" b="1" dirty="0">
                <a:latin typeface="+mj-lt"/>
              </a:rPr>
              <a:t>.</a:t>
            </a:r>
          </a:p>
          <a:p>
            <a:pPr algn="just">
              <a:defRPr/>
            </a:pPr>
            <a:r>
              <a:rPr lang="en-US" sz="2800" b="1" dirty="0">
                <a:latin typeface="+mj-lt"/>
              </a:rPr>
              <a:t>- B</a:t>
            </a:r>
            <a:r>
              <a:rPr lang="vi-VN" sz="2800" b="1" dirty="0">
                <a:latin typeface="+mj-lt"/>
              </a:rPr>
              <a:t>iết xử lý những tình huống thường gặp trong cuộc sống ở gia đình</a:t>
            </a:r>
            <a:r>
              <a:rPr lang="en-US" sz="2800" b="1" dirty="0">
                <a:latin typeface="+mj-lt"/>
              </a:rPr>
              <a:t>,</a:t>
            </a:r>
            <a:r>
              <a:rPr lang="vi-VN" sz="2800" b="1" dirty="0">
                <a:latin typeface="+mj-lt"/>
              </a:rPr>
              <a:t> ở nhà trường</a:t>
            </a:r>
            <a:r>
              <a:rPr lang="en-US" sz="2800" b="1" dirty="0"/>
              <a:t> </a:t>
            </a:r>
            <a:r>
              <a:rPr lang="en-US" sz="2800" b="1" dirty="0" err="1">
                <a:latin typeface="+mj-lt"/>
              </a:rPr>
              <a:t>để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thể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hiện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sự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biết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ơn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đối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với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thầy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giáo</a:t>
            </a:r>
            <a:r>
              <a:rPr lang="en-US" sz="2800" b="1" dirty="0">
                <a:latin typeface="+mj-lt"/>
              </a:rPr>
              <a:t>, </a:t>
            </a:r>
            <a:r>
              <a:rPr lang="en-US" sz="2800" b="1" dirty="0" err="1">
                <a:latin typeface="+mj-lt"/>
              </a:rPr>
              <a:t>cô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giáo</a:t>
            </a:r>
            <a:r>
              <a:rPr lang="en-US" sz="2800" b="1" dirty="0">
                <a:latin typeface="+mj-lt"/>
              </a:rPr>
              <a:t>. </a:t>
            </a:r>
          </a:p>
          <a:p>
            <a:pPr algn="just">
              <a:defRPr/>
            </a:pPr>
            <a:r>
              <a:rPr lang="en-US" sz="2800" b="1" dirty="0">
                <a:latin typeface="+mj-lt"/>
              </a:rPr>
              <a:t>- </a:t>
            </a:r>
            <a:r>
              <a:rPr lang="en-US" sz="2800" b="1" dirty="0" err="1">
                <a:latin typeface="+mj-lt"/>
              </a:rPr>
              <a:t>Lắng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nghe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lời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dạy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bảo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của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thầy</a:t>
            </a:r>
            <a:r>
              <a:rPr lang="en-US" sz="2800" b="1" dirty="0"/>
              <a:t> </a:t>
            </a:r>
            <a:r>
              <a:rPr lang="en-US" sz="2800" b="1" dirty="0" err="1">
                <a:latin typeface="+mj-lt"/>
              </a:rPr>
              <a:t>giáo</a:t>
            </a:r>
            <a:r>
              <a:rPr lang="en-US" sz="2800" b="1" dirty="0">
                <a:latin typeface="+mj-lt"/>
              </a:rPr>
              <a:t>, </a:t>
            </a:r>
            <a:r>
              <a:rPr lang="en-US" sz="2800" b="1" dirty="0" err="1">
                <a:latin typeface="+mj-lt"/>
              </a:rPr>
              <a:t>cô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giáo</a:t>
            </a:r>
            <a:r>
              <a:rPr lang="en-US" sz="2800" b="1" dirty="0">
                <a:latin typeface="+mj-lt"/>
              </a:rPr>
              <a:t>. </a:t>
            </a:r>
          </a:p>
        </p:txBody>
      </p:sp>
      <p:sp>
        <p:nvSpPr>
          <p:cNvPr id="16392" name="Rectangle 1">
            <a:extLst>
              <a:ext uri="{FF2B5EF4-FFF2-40B4-BE49-F238E27FC236}">
                <a16:creationId xmlns:a16="http://schemas.microsoft.com/office/drawing/2014/main" id="{EAF722B2-DEAE-4AF1-9206-D1013AC14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38" y="0"/>
            <a:ext cx="68611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Đạo đức</a:t>
            </a:r>
          </a:p>
          <a:p>
            <a:pPr algn="ctr"/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ơn thầy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giáo,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 giáo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2)</a:t>
            </a:r>
            <a:endParaRPr lang="en-US" altLang="en-US" sz="320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EDDEABC3-4DE9-47DE-ACD1-F1D99A150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667000"/>
            <a:ext cx="1647825" cy="16764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prstShdw prst="shdw17" dist="28398" dir="1593903">
              <a:schemeClr val="bg2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53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B4A5FBD1-665C-4638-BF2C-62C8AC1EC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667000"/>
            <a:ext cx="1600200" cy="1676400"/>
          </a:xfrm>
          <a:prstGeom prst="rect">
            <a:avLst/>
          </a:prstGeom>
          <a:solidFill>
            <a:srgbClr val="4347EF"/>
          </a:solidFill>
          <a:ln>
            <a:noFill/>
          </a:ln>
          <a:effectLst>
            <a:prstShdw prst="shdw17" dist="28398" dir="1593903">
              <a:schemeClr val="bg2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54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6DF830E7-8202-423D-98BE-A860D23FB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692400"/>
            <a:ext cx="1524000" cy="1651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28398" dir="1593903">
              <a:schemeClr val="bg2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7413" name="Picture 5" descr="UYG">
            <a:extLst>
              <a:ext uri="{FF2B5EF4-FFF2-40B4-BE49-F238E27FC236}">
                <a16:creationId xmlns:a16="http://schemas.microsoft.com/office/drawing/2014/main" id="{D45AF532-56A2-41F3-AA4C-C2E84A63F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17681" y="169069"/>
            <a:ext cx="11382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UYG">
            <a:extLst>
              <a:ext uri="{FF2B5EF4-FFF2-40B4-BE49-F238E27FC236}">
                <a16:creationId xmlns:a16="http://schemas.microsoft.com/office/drawing/2014/main" id="{A8EAB00A-528F-42A0-80CE-83C845A81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5875"/>
            <a:ext cx="9906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 descr="UYG">
            <a:extLst>
              <a:ext uri="{FF2B5EF4-FFF2-40B4-BE49-F238E27FC236}">
                <a16:creationId xmlns:a16="http://schemas.microsoft.com/office/drawing/2014/main" id="{0C4A56FA-2898-41FF-9025-CF0893FD9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2550" y="5886450"/>
            <a:ext cx="1003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5" descr="UYG">
            <a:hlinkClick r:id="" action="ppaction://noaction"/>
            <a:extLst>
              <a:ext uri="{FF2B5EF4-FFF2-40B4-BE49-F238E27FC236}">
                <a16:creationId xmlns:a16="http://schemas.microsoft.com/office/drawing/2014/main" id="{03A14C8E-1F3F-4195-AC47-DFEF6B23B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943600"/>
            <a:ext cx="109696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56" descr="ctree">
            <a:hlinkClick r:id="rId6" action="ppaction://hlinksldjump"/>
            <a:extLst>
              <a:ext uri="{FF2B5EF4-FFF2-40B4-BE49-F238E27FC236}">
                <a16:creationId xmlns:a16="http://schemas.microsoft.com/office/drawing/2014/main" id="{27C67136-AC5F-4B98-A8A6-3B09521B6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18013"/>
            <a:ext cx="1676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rved Down Arrow 1">
            <a:hlinkClick r:id="rId8" action="ppaction://hlinksldjump"/>
            <a:extLst>
              <a:ext uri="{FF2B5EF4-FFF2-40B4-BE49-F238E27FC236}">
                <a16:creationId xmlns:a16="http://schemas.microsoft.com/office/drawing/2014/main" id="{EB52C426-5978-4247-AE77-0065231A1FEB}"/>
              </a:ext>
            </a:extLst>
          </p:cNvPr>
          <p:cNvSpPr/>
          <p:nvPr/>
        </p:nvSpPr>
        <p:spPr>
          <a:xfrm>
            <a:off x="7010400" y="6170613"/>
            <a:ext cx="1103313" cy="458787"/>
          </a:xfrm>
          <a:prstGeom prst="curvedDown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EEB475-A2F7-4BC2-B33D-6C504DE5A400}"/>
              </a:ext>
            </a:extLst>
          </p:cNvPr>
          <p:cNvSpPr/>
          <p:nvPr/>
        </p:nvSpPr>
        <p:spPr>
          <a:xfrm>
            <a:off x="1419225" y="1536700"/>
            <a:ext cx="27717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latin typeface="+mj-lt"/>
              </a:rPr>
              <a:t>KHỞI ĐỘNG</a:t>
            </a:r>
          </a:p>
        </p:txBody>
      </p:sp>
      <p:sp>
        <p:nvSpPr>
          <p:cNvPr id="17420" name="Rectangle 1">
            <a:extLst>
              <a:ext uri="{FF2B5EF4-FFF2-40B4-BE49-F238E27FC236}">
                <a16:creationId xmlns:a16="http://schemas.microsoft.com/office/drawing/2014/main" id="{E1527DE5-C529-4782-BA1E-329A6ED3D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63" y="177800"/>
            <a:ext cx="68611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Đạo đức</a:t>
            </a:r>
          </a:p>
          <a:p>
            <a:pPr algn="ctr"/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ơn thầy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giáo,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 giáo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2)</a:t>
            </a:r>
            <a:endParaRPr lang="en-US" altLang="en-US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  <p:bldLst>
      <p:bldP spid="20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4">
            <a:extLst>
              <a:ext uri="{FF2B5EF4-FFF2-40B4-BE49-F238E27FC236}">
                <a16:creationId xmlns:a16="http://schemas.microsoft.com/office/drawing/2014/main" id="{B7706551-304E-45A0-9EA7-1859D7877EA6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600200"/>
            <a:ext cx="8534400" cy="4733925"/>
            <a:chOff x="579" y="542"/>
            <a:chExt cx="10807" cy="15840"/>
          </a:xfrm>
        </p:grpSpPr>
        <p:sp>
          <p:nvSpPr>
            <p:cNvPr id="18453" name="Line 5">
              <a:extLst>
                <a:ext uri="{FF2B5EF4-FFF2-40B4-BE49-F238E27FC236}">
                  <a16:creationId xmlns:a16="http://schemas.microsoft.com/office/drawing/2014/main" id="{5E9D209C-8448-407A-9121-B450F52D94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9" y="782"/>
              <a:ext cx="7199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454" name="Group 6">
              <a:extLst>
                <a:ext uri="{FF2B5EF4-FFF2-40B4-BE49-F238E27FC236}">
                  <a16:creationId xmlns:a16="http://schemas.microsoft.com/office/drawing/2014/main" id="{6B87E6D3-8B2C-44DE-996E-F6167A4263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" y="542"/>
              <a:ext cx="10807" cy="15840"/>
              <a:chOff x="1161" y="182"/>
              <a:chExt cx="10620" cy="14940"/>
            </a:xfrm>
          </p:grpSpPr>
          <p:grpSp>
            <p:nvGrpSpPr>
              <p:cNvPr id="18455" name="Group 7">
                <a:extLst>
                  <a:ext uri="{FF2B5EF4-FFF2-40B4-BE49-F238E27FC236}">
                    <a16:creationId xmlns:a16="http://schemas.microsoft.com/office/drawing/2014/main" id="{FF12440C-1966-4250-AE8F-6EADC83A67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61" y="182"/>
                <a:ext cx="10620" cy="14940"/>
                <a:chOff x="1985" y="2248"/>
                <a:chExt cx="8796" cy="11723"/>
              </a:xfrm>
            </p:grpSpPr>
            <p:graphicFrame>
              <p:nvGraphicFramePr>
                <p:cNvPr id="18457" name="Object 8">
                  <a:extLst>
                    <a:ext uri="{FF2B5EF4-FFF2-40B4-BE49-F238E27FC236}">
                      <a16:creationId xmlns:a16="http://schemas.microsoft.com/office/drawing/2014/main" id="{82288710-708E-4FE5-A61A-0EAD83AA520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985" y="2248"/>
                <a:ext cx="3055" cy="30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63" r:id="rId7" imgW="1278331" imgH="1273759" progId="">
                        <p:embed/>
                      </p:oleObj>
                    </mc:Choice>
                    <mc:Fallback>
                      <p:oleObj r:id="rId7" imgW="1278331" imgH="1273759" progId="">
                        <p:embed/>
                        <p:pic>
                          <p:nvPicPr>
                            <p:cNvPr id="0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85" y="2248"/>
                              <a:ext cx="3055" cy="304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58" name="Object 9">
                  <a:extLst>
                    <a:ext uri="{FF2B5EF4-FFF2-40B4-BE49-F238E27FC236}">
                      <a16:creationId xmlns:a16="http://schemas.microsoft.com/office/drawing/2014/main" id="{011BF986-9271-4D7A-97F3-D0660822AA8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632" y="11087"/>
                <a:ext cx="3149" cy="28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64" r:id="rId9" imgW="1999793" imgH="1831543" progId="">
                        <p:embed/>
                      </p:oleObj>
                    </mc:Choice>
                    <mc:Fallback>
                      <p:oleObj r:id="rId9" imgW="1999793" imgH="1831543" progId="">
                        <p:embed/>
                        <p:pic>
                          <p:nvPicPr>
                            <p:cNvPr id="0" name="Object 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632" y="11087"/>
                              <a:ext cx="3149" cy="288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459" name="Line 10">
                  <a:extLst>
                    <a:ext uri="{FF2B5EF4-FFF2-40B4-BE49-F238E27FC236}">
                      <a16:creationId xmlns:a16="http://schemas.microsoft.com/office/drawing/2014/main" id="{1BAF52F3-06C4-4E80-A3EB-EB44A1BC9F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48" y="5290"/>
                  <a:ext cx="0" cy="8349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60" name="Line 11">
                  <a:extLst>
                    <a:ext uri="{FF2B5EF4-FFF2-40B4-BE49-F238E27FC236}">
                      <a16:creationId xmlns:a16="http://schemas.microsoft.com/office/drawing/2014/main" id="{CE85221F-91FC-4415-94B0-B3B52DB4D2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48" y="13626"/>
                  <a:ext cx="5183" cy="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456" name="Line 12">
                <a:extLst>
                  <a:ext uri="{FF2B5EF4-FFF2-40B4-BE49-F238E27FC236}">
                    <a16:creationId xmlns:a16="http://schemas.microsoft.com/office/drawing/2014/main" id="{B0AA5316-5ED2-4FA0-9A26-FCF58FBE57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42" y="360"/>
                <a:ext cx="0" cy="11161"/>
              </a:xfrm>
              <a:prstGeom prst="line">
                <a:avLst/>
              </a:prstGeom>
              <a:noFill/>
              <a:ln w="57150" cmpd="thickThin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5" name="ring89.wav">
            <a:hlinkClick r:id="" action="ppaction://media"/>
            <a:extLst>
              <a:ext uri="{FF2B5EF4-FFF2-40B4-BE49-F238E27FC236}">
                <a16:creationId xmlns:a16="http://schemas.microsoft.com/office/drawing/2014/main" id="{B0DD1ABB-9FC3-462D-B34C-A2C2B2BE1321}"/>
              </a:ext>
            </a:extLst>
          </p:cNvPr>
          <p:cNvPicPr>
            <a:picLocks noRot="1" noChangeAspect="1" noChangeArrowheads="1"/>
          </p:cNvPicPr>
          <p:nvPr>
            <a:wavAudioFile r:embed="rId2" name="ringin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-482600"/>
            <a:ext cx="60325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AutoShape 4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3112AD36-5CFA-4C9A-B45B-127EC1045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248400"/>
            <a:ext cx="609600" cy="457200"/>
          </a:xfrm>
          <a:prstGeom prst="actionButtonHome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en-US" altLang="en-US" sz="240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TextBox 20">
            <a:extLst>
              <a:ext uri="{FF2B5EF4-FFF2-40B4-BE49-F238E27FC236}">
                <a16:creationId xmlns:a16="http://schemas.microsoft.com/office/drawing/2014/main" id="{46DD16FE-A129-45AD-B8F9-0FB9AA4D7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334000"/>
            <a:ext cx="228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8A29FDEB-57A0-43BC-BBF0-D1FCEEE6B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933700"/>
            <a:ext cx="685800" cy="8477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E87FF8CA-D78F-4FD1-A48A-0CAB63236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243138"/>
            <a:ext cx="7292975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thầy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.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FBD20A3F-52EA-4922-9CEB-734C08745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89275"/>
            <a:ext cx="6858000" cy="138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B. 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thầy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khó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nhọc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tận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dỗ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.</a:t>
            </a: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7C57BCB2-F3E4-4D0B-AFA4-1D67D85D8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718050"/>
            <a:ext cx="6858000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thầy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quen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261D0-6B2C-4DA9-AC28-99B96BF8C853}"/>
              </a:ext>
            </a:extLst>
          </p:cNvPr>
          <p:cNvSpPr/>
          <p:nvPr/>
        </p:nvSpPr>
        <p:spPr>
          <a:xfrm>
            <a:off x="1219200" y="228600"/>
            <a:ext cx="752792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atin typeface="+mj-lt"/>
              </a:rPr>
              <a:t>- </a:t>
            </a:r>
            <a:r>
              <a:rPr lang="en-US" sz="2800" b="1" dirty="0" err="1">
                <a:latin typeface="+mj-lt"/>
              </a:rPr>
              <a:t>Vì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sao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phải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kính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trọng</a:t>
            </a:r>
            <a:r>
              <a:rPr lang="en-US" sz="2800" b="1" dirty="0">
                <a:latin typeface="+mj-lt"/>
              </a:rPr>
              <a:t>, </a:t>
            </a:r>
            <a:r>
              <a:rPr lang="en-US" sz="2800" b="1" dirty="0" err="1">
                <a:latin typeface="+mj-lt"/>
              </a:rPr>
              <a:t>biết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ơn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thầy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giáo</a:t>
            </a:r>
            <a:r>
              <a:rPr lang="en-US" sz="2800" b="1" dirty="0">
                <a:latin typeface="+mj-lt"/>
              </a:rPr>
              <a:t>, </a:t>
            </a:r>
            <a:r>
              <a:rPr lang="en-US" sz="2800" b="1" dirty="0" err="1">
                <a:latin typeface="+mj-lt"/>
              </a:rPr>
              <a:t>cô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giáo</a:t>
            </a:r>
            <a:r>
              <a:rPr lang="en-US" sz="2800" b="1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</p:txBody>
      </p:sp>
      <p:pic>
        <p:nvPicPr>
          <p:cNvPr id="18443" name="Picture 115" descr="ALRMCLOK">
            <a:extLst>
              <a:ext uri="{FF2B5EF4-FFF2-40B4-BE49-F238E27FC236}">
                <a16:creationId xmlns:a16="http://schemas.microsoft.com/office/drawing/2014/main" id="{FA9A50A3-2B34-418F-AA38-95D45BA9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56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44AB0F4-9557-4598-96E2-D2433E5BC228}"/>
              </a:ext>
            </a:extLst>
          </p:cNvPr>
          <p:cNvSpPr/>
          <p:nvPr/>
        </p:nvSpPr>
        <p:spPr>
          <a:xfrm>
            <a:off x="344488" y="492125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0</a:t>
            </a:r>
            <a:endParaRPr lang="vi-VN" sz="36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8E5158A-C73B-4EEE-91A0-82F7A98DD348}"/>
              </a:ext>
            </a:extLst>
          </p:cNvPr>
          <p:cNvSpPr/>
          <p:nvPr/>
        </p:nvSpPr>
        <p:spPr>
          <a:xfrm>
            <a:off x="342900" y="492125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1</a:t>
            </a:r>
            <a:endParaRPr lang="vi-VN" sz="36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FAC6947-0645-45FF-B658-B33AABF3AA54}"/>
              </a:ext>
            </a:extLst>
          </p:cNvPr>
          <p:cNvSpPr/>
          <p:nvPr/>
        </p:nvSpPr>
        <p:spPr>
          <a:xfrm>
            <a:off x="344488" y="492125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2</a:t>
            </a:r>
            <a:endParaRPr lang="vi-VN" sz="36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8C8CB91-CE90-403F-A841-4E55A9A3A25C}"/>
              </a:ext>
            </a:extLst>
          </p:cNvPr>
          <p:cNvSpPr/>
          <p:nvPr/>
        </p:nvSpPr>
        <p:spPr>
          <a:xfrm>
            <a:off x="357188" y="492125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3</a:t>
            </a:r>
            <a:endParaRPr lang="vi-VN" sz="36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3DBB118-25C7-44BA-8931-A36CB20A1B72}"/>
              </a:ext>
            </a:extLst>
          </p:cNvPr>
          <p:cNvSpPr/>
          <p:nvPr/>
        </p:nvSpPr>
        <p:spPr>
          <a:xfrm>
            <a:off x="357188" y="492125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4</a:t>
            </a:r>
            <a:endParaRPr lang="vi-VN" sz="36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EE97487-D151-4FAC-B1B1-D896F22221AD}"/>
              </a:ext>
            </a:extLst>
          </p:cNvPr>
          <p:cNvSpPr/>
          <p:nvPr/>
        </p:nvSpPr>
        <p:spPr>
          <a:xfrm>
            <a:off x="354013" y="492125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5</a:t>
            </a:r>
            <a:endParaRPr lang="vi-VN" sz="3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9BF7B48-5EBC-47FD-BA0F-ECBAD3CA9C84}"/>
              </a:ext>
            </a:extLst>
          </p:cNvPr>
          <p:cNvSpPr/>
          <p:nvPr/>
        </p:nvSpPr>
        <p:spPr>
          <a:xfrm>
            <a:off x="369888" y="484188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0</a:t>
            </a:r>
            <a:endParaRPr lang="vi-VN" sz="3600" dirty="0"/>
          </a:p>
        </p:txBody>
      </p:sp>
      <p:pic>
        <p:nvPicPr>
          <p:cNvPr id="18451" name="Picture 10" descr="chuotj">
            <a:extLst>
              <a:ext uri="{FF2B5EF4-FFF2-40B4-BE49-F238E27FC236}">
                <a16:creationId xmlns:a16="http://schemas.microsoft.com/office/drawing/2014/main" id="{931E06B3-BFD8-42CE-A5B2-A03D1ED18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5330825"/>
            <a:ext cx="54451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 descr="140">
            <a:extLst>
              <a:ext uri="{FF2B5EF4-FFF2-40B4-BE49-F238E27FC236}">
                <a16:creationId xmlns:a16="http://schemas.microsoft.com/office/drawing/2014/main" id="{FBE39B24-8B70-4885-BC77-5C929FD353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1475" y="5570538"/>
            <a:ext cx="6191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0" grpId="0"/>
      <p:bldP spid="21" grpId="0"/>
      <p:bldP spid="22" grpId="0"/>
      <p:bldP spid="23" grpId="0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4">
            <a:extLst>
              <a:ext uri="{FF2B5EF4-FFF2-40B4-BE49-F238E27FC236}">
                <a16:creationId xmlns:a16="http://schemas.microsoft.com/office/drawing/2014/main" id="{E0744F77-F18B-4286-8B14-2E5534F7CF17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600200"/>
            <a:ext cx="8534400" cy="4733925"/>
            <a:chOff x="579" y="542"/>
            <a:chExt cx="10807" cy="15840"/>
          </a:xfrm>
        </p:grpSpPr>
        <p:sp>
          <p:nvSpPr>
            <p:cNvPr id="19476" name="Line 5">
              <a:extLst>
                <a:ext uri="{FF2B5EF4-FFF2-40B4-BE49-F238E27FC236}">
                  <a16:creationId xmlns:a16="http://schemas.microsoft.com/office/drawing/2014/main" id="{F4218E67-0B84-497C-84DE-57BED3A9CF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9" y="782"/>
              <a:ext cx="7199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477" name="Group 6">
              <a:extLst>
                <a:ext uri="{FF2B5EF4-FFF2-40B4-BE49-F238E27FC236}">
                  <a16:creationId xmlns:a16="http://schemas.microsoft.com/office/drawing/2014/main" id="{A0E9DC86-3079-4B84-BD45-84A0FB1B5A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" y="542"/>
              <a:ext cx="10807" cy="15840"/>
              <a:chOff x="1161" y="182"/>
              <a:chExt cx="10620" cy="14940"/>
            </a:xfrm>
          </p:grpSpPr>
          <p:grpSp>
            <p:nvGrpSpPr>
              <p:cNvPr id="19478" name="Group 7">
                <a:extLst>
                  <a:ext uri="{FF2B5EF4-FFF2-40B4-BE49-F238E27FC236}">
                    <a16:creationId xmlns:a16="http://schemas.microsoft.com/office/drawing/2014/main" id="{383B67B6-8174-4CB2-8D0C-649D6496CB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61" y="182"/>
                <a:ext cx="10620" cy="14940"/>
                <a:chOff x="1985" y="2248"/>
                <a:chExt cx="8796" cy="11723"/>
              </a:xfrm>
            </p:grpSpPr>
            <p:graphicFrame>
              <p:nvGraphicFramePr>
                <p:cNvPr id="19480" name="Object 8">
                  <a:extLst>
                    <a:ext uri="{FF2B5EF4-FFF2-40B4-BE49-F238E27FC236}">
                      <a16:creationId xmlns:a16="http://schemas.microsoft.com/office/drawing/2014/main" id="{30D832F7-71A9-417A-A882-ACF8815FC16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985" y="2248"/>
                <a:ext cx="3055" cy="30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486" r:id="rId7" imgW="1278331" imgH="1273759" progId="">
                        <p:embed/>
                      </p:oleObj>
                    </mc:Choice>
                    <mc:Fallback>
                      <p:oleObj r:id="rId7" imgW="1278331" imgH="1273759" progId="">
                        <p:embed/>
                        <p:pic>
                          <p:nvPicPr>
                            <p:cNvPr id="0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85" y="2248"/>
                              <a:ext cx="3055" cy="304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81" name="Object 9">
                  <a:extLst>
                    <a:ext uri="{FF2B5EF4-FFF2-40B4-BE49-F238E27FC236}">
                      <a16:creationId xmlns:a16="http://schemas.microsoft.com/office/drawing/2014/main" id="{1DFF90F4-760F-49F5-9692-C28739F933C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632" y="11087"/>
                <a:ext cx="3149" cy="28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487" r:id="rId9" imgW="1999793" imgH="1831543" progId="">
                        <p:embed/>
                      </p:oleObj>
                    </mc:Choice>
                    <mc:Fallback>
                      <p:oleObj r:id="rId9" imgW="1999793" imgH="1831543" progId="">
                        <p:embed/>
                        <p:pic>
                          <p:nvPicPr>
                            <p:cNvPr id="0" name="Object 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632" y="11087"/>
                              <a:ext cx="3149" cy="288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9482" name="Line 10">
                  <a:extLst>
                    <a:ext uri="{FF2B5EF4-FFF2-40B4-BE49-F238E27FC236}">
                      <a16:creationId xmlns:a16="http://schemas.microsoft.com/office/drawing/2014/main" id="{E2CA6C25-C69D-43E8-BF5B-34BE853347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48" y="5290"/>
                  <a:ext cx="0" cy="8349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83" name="Line 11">
                  <a:extLst>
                    <a:ext uri="{FF2B5EF4-FFF2-40B4-BE49-F238E27FC236}">
                      <a16:creationId xmlns:a16="http://schemas.microsoft.com/office/drawing/2014/main" id="{74C4B432-372C-45DD-83EF-314C5978E5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48" y="13626"/>
                  <a:ext cx="5183" cy="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479" name="Line 12">
                <a:extLst>
                  <a:ext uri="{FF2B5EF4-FFF2-40B4-BE49-F238E27FC236}">
                    <a16:creationId xmlns:a16="http://schemas.microsoft.com/office/drawing/2014/main" id="{1D18DA35-7552-4BB6-8331-2A7EAB046E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42" y="360"/>
                <a:ext cx="0" cy="11161"/>
              </a:xfrm>
              <a:prstGeom prst="line">
                <a:avLst/>
              </a:prstGeom>
              <a:noFill/>
              <a:ln w="57150" cmpd="thickThin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5" name="ring105.wav">
            <a:hlinkClick r:id="" action="ppaction://media"/>
            <a:extLst>
              <a:ext uri="{FF2B5EF4-FFF2-40B4-BE49-F238E27FC236}">
                <a16:creationId xmlns:a16="http://schemas.microsoft.com/office/drawing/2014/main" id="{A95DC066-6BF4-4FA9-9431-F17D519BB3ED}"/>
              </a:ext>
            </a:extLst>
          </p:cNvPr>
          <p:cNvPicPr>
            <a:picLocks noRot="1" noChangeAspect="1" noChangeArrowheads="1"/>
          </p:cNvPicPr>
          <p:nvPr>
            <a:wavAudioFile r:embed="rId2" name="ringin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-482600"/>
            <a:ext cx="60325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AutoShape 4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84915299-61DB-45DB-9177-3FDBD1631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248400"/>
            <a:ext cx="609600" cy="457200"/>
          </a:xfrm>
          <a:prstGeom prst="actionButtonHome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en-US" altLang="en-US" sz="240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D2A25C-F702-4A21-B3A4-9A595E7A0C87}"/>
              </a:ext>
            </a:extLst>
          </p:cNvPr>
          <p:cNvSpPr/>
          <p:nvPr/>
        </p:nvSpPr>
        <p:spPr>
          <a:xfrm>
            <a:off x="1219200" y="228600"/>
            <a:ext cx="752792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atin typeface="+mj-lt"/>
              </a:rPr>
              <a:t>- </a:t>
            </a:r>
            <a:r>
              <a:rPr lang="en-US" sz="2800" b="1" dirty="0" err="1">
                <a:latin typeface="+mj-lt"/>
              </a:rPr>
              <a:t>Việc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làm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nào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sau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đây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của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các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bạn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thể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hiện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lòng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biết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ơn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thầy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giáo</a:t>
            </a:r>
            <a:r>
              <a:rPr lang="en-US" sz="2800" b="1" dirty="0">
                <a:latin typeface="+mj-lt"/>
              </a:rPr>
              <a:t>, </a:t>
            </a:r>
            <a:r>
              <a:rPr lang="en-US" sz="2800" b="1" dirty="0" err="1">
                <a:latin typeface="+mj-lt"/>
              </a:rPr>
              <a:t>cô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giáo</a:t>
            </a:r>
            <a:r>
              <a:rPr lang="en-US" sz="2800" b="1" dirty="0">
                <a:latin typeface="+mj-lt"/>
              </a:rPr>
              <a:t>?  </a:t>
            </a:r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BCFCA200-A7DF-4C8A-A4CE-D4E4039AB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114800"/>
            <a:ext cx="790575" cy="8921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14896488-8741-476E-B59F-10356F6E3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57425"/>
            <a:ext cx="617855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riêng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.</a:t>
            </a: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5448B45C-85ED-463E-8A62-7315A3A68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24200"/>
            <a:ext cx="6705600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B. Quay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chào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thầy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.</a:t>
            </a: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96F4484B-4141-46C5-B3D2-D13B585B5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379913"/>
            <a:ext cx="6781800" cy="954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Chúc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mừng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thầy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dịp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Nam 20/11.</a:t>
            </a:r>
          </a:p>
        </p:txBody>
      </p:sp>
      <p:pic>
        <p:nvPicPr>
          <p:cNvPr id="19466" name="Picture 115" descr="ALRMCLOK">
            <a:extLst>
              <a:ext uri="{FF2B5EF4-FFF2-40B4-BE49-F238E27FC236}">
                <a16:creationId xmlns:a16="http://schemas.microsoft.com/office/drawing/2014/main" id="{3CA24576-A66D-46B6-9F8F-69E2F0F93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131763"/>
            <a:ext cx="8556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259E96B-CEF1-42FB-A764-9F1C9283D8E7}"/>
              </a:ext>
            </a:extLst>
          </p:cNvPr>
          <p:cNvSpPr/>
          <p:nvPr/>
        </p:nvSpPr>
        <p:spPr>
          <a:xfrm>
            <a:off x="157163" y="395288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0</a:t>
            </a:r>
            <a:endParaRPr lang="vi-VN" sz="36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BA5228B-A841-4980-9905-D43ABF8A7B21}"/>
              </a:ext>
            </a:extLst>
          </p:cNvPr>
          <p:cNvSpPr/>
          <p:nvPr/>
        </p:nvSpPr>
        <p:spPr>
          <a:xfrm>
            <a:off x="155575" y="395288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1</a:t>
            </a:r>
            <a:endParaRPr lang="vi-VN" sz="36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37CF52F-A3BB-4653-B2A1-26B0C5C4E9FC}"/>
              </a:ext>
            </a:extLst>
          </p:cNvPr>
          <p:cNvSpPr/>
          <p:nvPr/>
        </p:nvSpPr>
        <p:spPr>
          <a:xfrm>
            <a:off x="157163" y="395288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2</a:t>
            </a:r>
            <a:endParaRPr lang="vi-VN" sz="3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74F401B-6C34-43FF-8FBE-4D1FCA1D224D}"/>
              </a:ext>
            </a:extLst>
          </p:cNvPr>
          <p:cNvSpPr/>
          <p:nvPr/>
        </p:nvSpPr>
        <p:spPr>
          <a:xfrm>
            <a:off x="169863" y="395288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3</a:t>
            </a:r>
            <a:endParaRPr lang="vi-VN" sz="36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19EB4B3-2E53-404D-836C-79AA1619128C}"/>
              </a:ext>
            </a:extLst>
          </p:cNvPr>
          <p:cNvSpPr/>
          <p:nvPr/>
        </p:nvSpPr>
        <p:spPr>
          <a:xfrm>
            <a:off x="169863" y="395288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4</a:t>
            </a:r>
            <a:endParaRPr lang="vi-VN" sz="36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4307256-6706-4BD0-A032-178AEE81D743}"/>
              </a:ext>
            </a:extLst>
          </p:cNvPr>
          <p:cNvSpPr/>
          <p:nvPr/>
        </p:nvSpPr>
        <p:spPr>
          <a:xfrm>
            <a:off x="166688" y="395288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5</a:t>
            </a:r>
            <a:endParaRPr lang="vi-VN" sz="36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43464C8-645D-40D7-B4E4-0A1812A74C9A}"/>
              </a:ext>
            </a:extLst>
          </p:cNvPr>
          <p:cNvSpPr/>
          <p:nvPr/>
        </p:nvSpPr>
        <p:spPr>
          <a:xfrm>
            <a:off x="182563" y="387350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0</a:t>
            </a:r>
            <a:endParaRPr lang="vi-VN" sz="3600" dirty="0"/>
          </a:p>
        </p:txBody>
      </p:sp>
      <p:pic>
        <p:nvPicPr>
          <p:cNvPr id="19474" name="Picture 10" descr="chuotj">
            <a:extLst>
              <a:ext uri="{FF2B5EF4-FFF2-40B4-BE49-F238E27FC236}">
                <a16:creationId xmlns:a16="http://schemas.microsoft.com/office/drawing/2014/main" id="{A9ECB63C-F42B-4DF2-B147-F9A8F7E09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5330825"/>
            <a:ext cx="54451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140">
            <a:extLst>
              <a:ext uri="{FF2B5EF4-FFF2-40B4-BE49-F238E27FC236}">
                <a16:creationId xmlns:a16="http://schemas.microsoft.com/office/drawing/2014/main" id="{3C2A0D5F-F187-43AF-A86E-03D7D431F7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1475" y="5570538"/>
            <a:ext cx="6191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/>
      <p:bldP spid="24" grpId="0" animBg="1"/>
      <p:bldP spid="25" grpId="0"/>
      <p:bldP spid="26" grpId="0"/>
      <p:bldP spid="27" grpId="0"/>
      <p:bldP spid="29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4">
            <a:extLst>
              <a:ext uri="{FF2B5EF4-FFF2-40B4-BE49-F238E27FC236}">
                <a16:creationId xmlns:a16="http://schemas.microsoft.com/office/drawing/2014/main" id="{D4F62096-8BE1-418C-A23D-249B4B6E1996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600200"/>
            <a:ext cx="8534400" cy="4733925"/>
            <a:chOff x="579" y="542"/>
            <a:chExt cx="10807" cy="15840"/>
          </a:xfrm>
        </p:grpSpPr>
        <p:sp>
          <p:nvSpPr>
            <p:cNvPr id="20501" name="Line 5">
              <a:extLst>
                <a:ext uri="{FF2B5EF4-FFF2-40B4-BE49-F238E27FC236}">
                  <a16:creationId xmlns:a16="http://schemas.microsoft.com/office/drawing/2014/main" id="{CF603FBF-3B38-45C7-8804-82EBC75F6E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9" y="782"/>
              <a:ext cx="7199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02" name="Group 6">
              <a:extLst>
                <a:ext uri="{FF2B5EF4-FFF2-40B4-BE49-F238E27FC236}">
                  <a16:creationId xmlns:a16="http://schemas.microsoft.com/office/drawing/2014/main" id="{732FEE9B-3D38-4BCE-93F2-22B3D06EF3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" y="542"/>
              <a:ext cx="10807" cy="15840"/>
              <a:chOff x="1161" y="182"/>
              <a:chExt cx="10620" cy="14940"/>
            </a:xfrm>
          </p:grpSpPr>
          <p:grpSp>
            <p:nvGrpSpPr>
              <p:cNvPr id="20503" name="Group 7">
                <a:extLst>
                  <a:ext uri="{FF2B5EF4-FFF2-40B4-BE49-F238E27FC236}">
                    <a16:creationId xmlns:a16="http://schemas.microsoft.com/office/drawing/2014/main" id="{4A382AF7-08DA-4997-AAF5-70E8DF9DA8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61" y="182"/>
                <a:ext cx="10620" cy="14940"/>
                <a:chOff x="1985" y="2248"/>
                <a:chExt cx="8796" cy="11723"/>
              </a:xfrm>
            </p:grpSpPr>
            <p:graphicFrame>
              <p:nvGraphicFramePr>
                <p:cNvPr id="20505" name="Object 8">
                  <a:extLst>
                    <a:ext uri="{FF2B5EF4-FFF2-40B4-BE49-F238E27FC236}">
                      <a16:creationId xmlns:a16="http://schemas.microsoft.com/office/drawing/2014/main" id="{38FE6AC5-2619-4C10-B27C-106051D0CB9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985" y="2248"/>
                <a:ext cx="3055" cy="30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511" r:id="rId7" imgW="1278331" imgH="1273759" progId="">
                        <p:embed/>
                      </p:oleObj>
                    </mc:Choice>
                    <mc:Fallback>
                      <p:oleObj r:id="rId7" imgW="1278331" imgH="1273759" progId="">
                        <p:embed/>
                        <p:pic>
                          <p:nvPicPr>
                            <p:cNvPr id="0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85" y="2248"/>
                              <a:ext cx="3055" cy="304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506" name="Object 9">
                  <a:extLst>
                    <a:ext uri="{FF2B5EF4-FFF2-40B4-BE49-F238E27FC236}">
                      <a16:creationId xmlns:a16="http://schemas.microsoft.com/office/drawing/2014/main" id="{48EB2204-1F04-4DE5-A908-1E6594690CA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632" y="11087"/>
                <a:ext cx="3149" cy="28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512" r:id="rId9" imgW="1999793" imgH="1831543" progId="">
                        <p:embed/>
                      </p:oleObj>
                    </mc:Choice>
                    <mc:Fallback>
                      <p:oleObj r:id="rId9" imgW="1999793" imgH="1831543" progId="">
                        <p:embed/>
                        <p:pic>
                          <p:nvPicPr>
                            <p:cNvPr id="0" name="Object 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632" y="11087"/>
                              <a:ext cx="3149" cy="288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0507" name="Line 10">
                  <a:extLst>
                    <a:ext uri="{FF2B5EF4-FFF2-40B4-BE49-F238E27FC236}">
                      <a16:creationId xmlns:a16="http://schemas.microsoft.com/office/drawing/2014/main" id="{16738986-7BDF-4AEE-9743-5348FD5973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48" y="5290"/>
                  <a:ext cx="0" cy="8349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8" name="Line 11">
                  <a:extLst>
                    <a:ext uri="{FF2B5EF4-FFF2-40B4-BE49-F238E27FC236}">
                      <a16:creationId xmlns:a16="http://schemas.microsoft.com/office/drawing/2014/main" id="{F556001C-4288-4B4B-99E7-42E38D434D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48" y="13626"/>
                  <a:ext cx="5183" cy="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504" name="Line 12">
                <a:extLst>
                  <a:ext uri="{FF2B5EF4-FFF2-40B4-BE49-F238E27FC236}">
                    <a16:creationId xmlns:a16="http://schemas.microsoft.com/office/drawing/2014/main" id="{55E58730-F8C5-4087-B985-FF0A8B5555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42" y="360"/>
                <a:ext cx="0" cy="11161"/>
              </a:xfrm>
              <a:prstGeom prst="line">
                <a:avLst/>
              </a:prstGeom>
              <a:noFill/>
              <a:ln w="57150" cmpd="thickThin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5" name="ring136.wav">
            <a:hlinkClick r:id="" action="ppaction://media"/>
            <a:extLst>
              <a:ext uri="{FF2B5EF4-FFF2-40B4-BE49-F238E27FC236}">
                <a16:creationId xmlns:a16="http://schemas.microsoft.com/office/drawing/2014/main" id="{65CDCD5E-6162-491A-A9A5-67E62E3EB6FE}"/>
              </a:ext>
            </a:extLst>
          </p:cNvPr>
          <p:cNvPicPr>
            <a:picLocks noRot="1" noChangeAspect="1" noChangeArrowheads="1"/>
          </p:cNvPicPr>
          <p:nvPr>
            <a:wavAudioFile r:embed="rId2" name="ringin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-482600"/>
            <a:ext cx="60325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AutoShape 4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D0FA36CA-C237-41F7-B04F-17531551F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248400"/>
            <a:ext cx="609600" cy="457200"/>
          </a:xfrm>
          <a:prstGeom prst="actionButtonHome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en-US" altLang="en-US" sz="240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CBC360-BEF7-4950-8B53-1F8CEB285F29}"/>
              </a:ext>
            </a:extLst>
          </p:cNvPr>
          <p:cNvSpPr/>
          <p:nvPr/>
        </p:nvSpPr>
        <p:spPr>
          <a:xfrm>
            <a:off x="1219200" y="228600"/>
            <a:ext cx="752792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atin typeface="+mj-lt"/>
              </a:rPr>
              <a:t>- </a:t>
            </a:r>
            <a:r>
              <a:rPr lang="vi-VN" sz="2800" b="1" dirty="0">
                <a:latin typeface="+mj-lt"/>
              </a:rPr>
              <a:t>Để thể hiện lòng kính trọng, biết ơn thầy giáo</a:t>
            </a:r>
            <a:r>
              <a:rPr lang="en-US" sz="2800" b="1" dirty="0">
                <a:latin typeface="+mj-lt"/>
              </a:rPr>
              <a:t>,</a:t>
            </a:r>
            <a:r>
              <a:rPr lang="vi-VN" sz="2800" b="1" dirty="0">
                <a:latin typeface="+mj-lt"/>
              </a:rPr>
              <a:t> cô giáo </a:t>
            </a:r>
            <a:r>
              <a:rPr lang="en-US" sz="2800" b="1" dirty="0" err="1">
                <a:latin typeface="+mj-lt"/>
              </a:rPr>
              <a:t>các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em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cần</a:t>
            </a:r>
            <a:r>
              <a:rPr lang="vi-VN" sz="2800" b="1" dirty="0">
                <a:latin typeface="+mj-lt"/>
              </a:rPr>
              <a:t> làm gì?</a:t>
            </a:r>
            <a:endParaRPr lang="en-US" sz="2800" b="1" dirty="0">
              <a:latin typeface="+mj-lt"/>
            </a:endParaRP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A701FCC0-997A-43C3-BAA0-FAC9A0D06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763" y="5295900"/>
            <a:ext cx="573087" cy="6905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2800">
              <a:latin typeface="+mn-lt"/>
            </a:endParaRP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A6EE2C37-F049-4E75-881D-6486D9323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2117725"/>
            <a:ext cx="7162800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Chăm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cực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tham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. 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DD6414FF-4A92-4D40-97E6-A4918A069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4157663"/>
            <a:ext cx="7004050" cy="954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chúc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mừng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thầy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dịp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Nam.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45DB21F1-D874-401B-96D9-C9502A21A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3362325"/>
            <a:ext cx="631825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thầy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. </a:t>
            </a:r>
            <a:endParaRPr lang="en-US" sz="2800" b="1" dirty="0">
              <a:solidFill>
                <a:srgbClr val="0000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75610639-7F78-48D5-BD07-33266B795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5380038"/>
            <a:ext cx="5654675" cy="522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Tất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.</a:t>
            </a:r>
          </a:p>
        </p:txBody>
      </p:sp>
      <p:pic>
        <p:nvPicPr>
          <p:cNvPr id="20491" name="Picture 115" descr="ALRMCLOK">
            <a:extLst>
              <a:ext uri="{FF2B5EF4-FFF2-40B4-BE49-F238E27FC236}">
                <a16:creationId xmlns:a16="http://schemas.microsoft.com/office/drawing/2014/main" id="{758A5815-E12E-4744-B280-B5352035F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56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77262013-7907-4FDD-A4D8-14BB0C78E233}"/>
              </a:ext>
            </a:extLst>
          </p:cNvPr>
          <p:cNvSpPr/>
          <p:nvPr/>
        </p:nvSpPr>
        <p:spPr>
          <a:xfrm>
            <a:off x="344488" y="492125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0</a:t>
            </a:r>
            <a:endParaRPr lang="vi-VN" sz="36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4292C54-DDD9-49C7-B1D0-84DC15B8B629}"/>
              </a:ext>
            </a:extLst>
          </p:cNvPr>
          <p:cNvSpPr/>
          <p:nvPr/>
        </p:nvSpPr>
        <p:spPr>
          <a:xfrm>
            <a:off x="342900" y="492125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1</a:t>
            </a:r>
            <a:endParaRPr lang="vi-VN" sz="36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79FAFE6-19AB-4533-A85E-F3F08C162A80}"/>
              </a:ext>
            </a:extLst>
          </p:cNvPr>
          <p:cNvSpPr/>
          <p:nvPr/>
        </p:nvSpPr>
        <p:spPr>
          <a:xfrm>
            <a:off x="344488" y="492125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2</a:t>
            </a:r>
            <a:endParaRPr lang="vi-VN" sz="3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1BA23E-DF2D-4CE1-A213-CCA276472144}"/>
              </a:ext>
            </a:extLst>
          </p:cNvPr>
          <p:cNvSpPr/>
          <p:nvPr/>
        </p:nvSpPr>
        <p:spPr>
          <a:xfrm>
            <a:off x="357188" y="492125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3</a:t>
            </a:r>
            <a:endParaRPr lang="vi-VN" sz="36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0377EDC-FC34-4D59-8193-AFD3DE064116}"/>
              </a:ext>
            </a:extLst>
          </p:cNvPr>
          <p:cNvSpPr/>
          <p:nvPr/>
        </p:nvSpPr>
        <p:spPr>
          <a:xfrm>
            <a:off x="357188" y="492125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4</a:t>
            </a:r>
            <a:endParaRPr lang="vi-VN" sz="36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0F0AC41-6FE0-4416-A3C3-777EE18CC61C}"/>
              </a:ext>
            </a:extLst>
          </p:cNvPr>
          <p:cNvSpPr/>
          <p:nvPr/>
        </p:nvSpPr>
        <p:spPr>
          <a:xfrm>
            <a:off x="354013" y="492125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5</a:t>
            </a:r>
            <a:endParaRPr lang="vi-VN" sz="36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BC924BA-83AE-4D17-AF96-192D3196D9F3}"/>
              </a:ext>
            </a:extLst>
          </p:cNvPr>
          <p:cNvSpPr/>
          <p:nvPr/>
        </p:nvSpPr>
        <p:spPr>
          <a:xfrm>
            <a:off x="369888" y="484188"/>
            <a:ext cx="571500" cy="571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 Rounded MT Bold" pitchFamily="34" charset="0"/>
              </a:rPr>
              <a:t>0</a:t>
            </a:r>
            <a:endParaRPr lang="vi-VN" sz="3600" dirty="0"/>
          </a:p>
        </p:txBody>
      </p:sp>
      <p:pic>
        <p:nvPicPr>
          <p:cNvPr id="20499" name="Picture 10" descr="chuotj">
            <a:extLst>
              <a:ext uri="{FF2B5EF4-FFF2-40B4-BE49-F238E27FC236}">
                <a16:creationId xmlns:a16="http://schemas.microsoft.com/office/drawing/2014/main" id="{71C6D27D-E65B-481D-957A-A8C5CBA9F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709613"/>
            <a:ext cx="544513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140">
            <a:extLst>
              <a:ext uri="{FF2B5EF4-FFF2-40B4-BE49-F238E27FC236}">
                <a16:creationId xmlns:a16="http://schemas.microsoft.com/office/drawing/2014/main" id="{71EE873F-FE15-4F1B-B0B5-FDE0ABD091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0475" y="949325"/>
            <a:ext cx="6191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1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/>
      <p:bldP spid="18" grpId="0" animBg="1"/>
      <p:bldP spid="19" grpId="0"/>
      <p:bldP spid="20" grpId="0"/>
      <p:bldP spid="21" grpId="0"/>
      <p:bldP spid="22" grpId="0"/>
      <p:bldP spid="29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48AE83-A676-4C30-987A-7D7F4111C0C6}"/>
              </a:ext>
            </a:extLst>
          </p:cNvPr>
          <p:cNvSpPr/>
          <p:nvPr/>
        </p:nvSpPr>
        <p:spPr>
          <a:xfrm>
            <a:off x="838200" y="2819400"/>
            <a:ext cx="7775575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hãy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kể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kỉ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niệm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đáng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nhớ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nhất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đối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thầy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giáo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cô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giáo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.</a:t>
            </a: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145ACA1C-688E-46CF-9D8A-7C12B5CE5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038" y="293688"/>
            <a:ext cx="65881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Đạo đức</a:t>
            </a:r>
          </a:p>
          <a:p>
            <a:pPr algn="ctr"/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ơn thầy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giáo,</a:t>
            </a:r>
            <a:r>
              <a:rPr lang="vi-VN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 giáo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2)</a:t>
            </a:r>
            <a:endParaRPr lang="en-US" altLang="en-US" sz="2800"/>
          </a:p>
        </p:txBody>
      </p:sp>
      <p:graphicFrame>
        <p:nvGraphicFramePr>
          <p:cNvPr id="21508" name="Object 8">
            <a:extLst>
              <a:ext uri="{FF2B5EF4-FFF2-40B4-BE49-F238E27FC236}">
                <a16:creationId xmlns:a16="http://schemas.microsoft.com/office/drawing/2014/main" id="{6FD8DA45-CFF1-4242-B748-9D14E79D5D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92100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Photo Editor Photo" r:id="rId4" imgW="1314286" imgH="1171429" progId="MSPhotoEd.3">
                  <p:embed/>
                </p:oleObj>
              </mc:Choice>
              <mc:Fallback>
                <p:oleObj name="Photo Editor Photo" r:id="rId4" imgW="1314286" imgH="117142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92100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9" name="Object 10">
            <a:extLst>
              <a:ext uri="{FF2B5EF4-FFF2-40B4-BE49-F238E27FC236}">
                <a16:creationId xmlns:a16="http://schemas.microsoft.com/office/drawing/2014/main" id="{6895F838-A93C-4E78-95C8-0F81A30A38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28000" y="322263"/>
          <a:ext cx="5302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Photo Editor Photo" r:id="rId6" imgW="1314286" imgH="1171429" progId="MSPhotoEd.3">
                  <p:embed/>
                </p:oleObj>
              </mc:Choice>
              <mc:Fallback>
                <p:oleObj name="Photo Editor Photo" r:id="rId6" imgW="1314286" imgH="1171429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0" y="322263"/>
                        <a:ext cx="5302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11">
            <a:extLst>
              <a:ext uri="{FF2B5EF4-FFF2-40B4-BE49-F238E27FC236}">
                <a16:creationId xmlns:a16="http://schemas.microsoft.com/office/drawing/2014/main" id="{1F98DA70-8D7B-4678-8050-436C3FD966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29600" y="5983288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9" name="Photo Editor Photo" r:id="rId7" imgW="1314286" imgH="1171429" progId="MSPhotoEd.3">
                  <p:embed/>
                </p:oleObj>
              </mc:Choice>
              <mc:Fallback>
                <p:oleObj name="Photo Editor Photo" r:id="rId7" imgW="1314286" imgH="1171429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5983288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1" name="Object 13">
            <a:extLst>
              <a:ext uri="{FF2B5EF4-FFF2-40B4-BE49-F238E27FC236}">
                <a16:creationId xmlns:a16="http://schemas.microsoft.com/office/drawing/2014/main" id="{60DD0C3B-9B5D-4065-B57F-DC6AC14D20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525" y="5983288"/>
          <a:ext cx="549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" name="Photo Editor Photo" r:id="rId8" imgW="1314286" imgH="1171429" progId="MSPhotoEd.3">
                  <p:embed/>
                </p:oleObj>
              </mc:Choice>
              <mc:Fallback>
                <p:oleObj name="Photo Editor Photo" r:id="rId8" imgW="1314286" imgH="1171429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" y="5983288"/>
                        <a:ext cx="549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Hộp Văn bản 3">
            <a:extLst>
              <a:ext uri="{FF2B5EF4-FFF2-40B4-BE49-F238E27FC236}">
                <a16:creationId xmlns:a16="http://schemas.microsoft.com/office/drawing/2014/main" id="{D63D9371-B5C3-4534-A4AC-4891FC763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1981200"/>
            <a:ext cx="1985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3.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4836914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2297</TotalTime>
  <Words>1033</Words>
  <Application>Microsoft Office PowerPoint</Application>
  <PresentationFormat>On-screen Show (4:3)</PresentationFormat>
  <Paragraphs>134</Paragraphs>
  <Slides>19</Slides>
  <Notes>10</Notes>
  <HiddenSlides>0</HiddenSlides>
  <MMClips>8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.VnTime</vt:lpstr>
      <vt:lpstr>.VnTimeH</vt:lpstr>
      <vt:lpstr>Arial</vt:lpstr>
      <vt:lpstr>Arial Rounded MT Bold</vt:lpstr>
      <vt:lpstr>Times New Roman</vt:lpstr>
      <vt:lpstr>VNI-Times</vt:lpstr>
      <vt:lpstr>Wingdings</vt:lpstr>
      <vt:lpstr>Default Design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hoa</dc:creator>
  <cp:lastModifiedBy>15GV Nguyễn Mạnh Tư</cp:lastModifiedBy>
  <cp:revision>266</cp:revision>
  <dcterms:created xsi:type="dcterms:W3CDTF">2003-01-01T08:13:51Z</dcterms:created>
  <dcterms:modified xsi:type="dcterms:W3CDTF">2021-12-21T03:48:41Z</dcterms:modified>
</cp:coreProperties>
</file>