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</p:sldMasterIdLst>
  <p:notesMasterIdLst>
    <p:notesMasterId r:id="rId17"/>
  </p:notesMasterIdLst>
  <p:sldIdLst>
    <p:sldId id="329" r:id="rId3"/>
    <p:sldId id="341" r:id="rId4"/>
    <p:sldId id="342" r:id="rId5"/>
    <p:sldId id="343" r:id="rId6"/>
    <p:sldId id="337" r:id="rId7"/>
    <p:sldId id="256" r:id="rId8"/>
    <p:sldId id="332" r:id="rId9"/>
    <p:sldId id="258" r:id="rId10"/>
    <p:sldId id="338" r:id="rId11"/>
    <p:sldId id="340" r:id="rId12"/>
    <p:sldId id="346" r:id="rId13"/>
    <p:sldId id="349" r:id="rId14"/>
    <p:sldId id="347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>
        <p:scale>
          <a:sx n="81" d="100"/>
          <a:sy n="81" d="100"/>
        </p:scale>
        <p:origin x="-21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B690E-287F-4C89-BE8C-4A9BE49AAEF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26B64-FEF7-49F7-91F8-C2DAEBE84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88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5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21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39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6CFA5E-A440-4DCD-8450-D85F05B19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4C530E9-AE3C-4FEC-B8BD-D27C76D09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37967B-23F6-4DF2-A1F5-572B2EF60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AEAC-A7DF-41DB-9F40-3D9E3F7B16B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22E5F7-8314-4E1F-B427-E96B81A3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D1548A-A7F4-47E9-88E6-C1648800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ADE61-CDD8-4FEF-87EE-5175B2D6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97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C03A3C-7AEA-463D-8E44-E8818A402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B44D67-2581-48FE-906E-F2935E957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943649-0F8A-418A-9BE6-AE337EA05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AEAC-A7DF-41DB-9F40-3D9E3F7B16B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B66B77-EA2C-49DD-8760-60BA14EFD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5567FF-B330-43EA-8A7D-005ABD60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ADE61-CDD8-4FEF-87EE-5175B2D6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241DF4-34DC-49F5-94D5-1995E727C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964A13-730B-4AC6-8D63-3DD8F31D5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63CF2F-F05B-4CF2-9C9D-958002470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AEAC-A7DF-41DB-9F40-3D9E3F7B16B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6E4D14-751D-42AA-972A-673027B9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FF137E-D8F3-46E9-893F-777DE65C5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ADE61-CDD8-4FEF-87EE-5175B2D6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03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ABCBA-0E7D-4C0E-A340-E4948E4B7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D3C231-2C9E-45A8-A096-EA5D667E9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497D1E-C269-4DDA-BECC-280733806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489C76-BE86-463B-95E1-7F51507EC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AEAC-A7DF-41DB-9F40-3D9E3F7B16B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A11CA7-8BFF-46A7-8A58-15124EE22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1D7E0A-16FD-4D70-8196-8AADF4E2B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ADE61-CDD8-4FEF-87EE-5175B2D6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69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0B23FB-AD6E-4E35-88EE-700964D0D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096142-8FA1-40F6-8282-2728796FC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AB15A2-70EC-421D-AAEB-1BE6EFA61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7CD5B57-CA65-42D5-A830-6C931F7EF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8EB9986-8703-478A-92D7-B3016F7C20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79C95C4-F9E1-4062-8317-1A70FA5BD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AEAC-A7DF-41DB-9F40-3D9E3F7B16B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B9239F3-E55F-4341-9CF7-F3B2F5CBB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005F6DE-643F-4BB2-920A-48DF7D44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ADE61-CDD8-4FEF-87EE-5175B2D6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85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E919EA-7B69-4C91-9B00-C0F39F8CA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9F052AE-1920-48D0-B653-80AB4BF82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AEAC-A7DF-41DB-9F40-3D9E3F7B16B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7E44B9-D6CA-44C4-B90D-F3E391BDF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8D9BF3B-BDFA-41E4-953B-E88AAA93F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ADE61-CDD8-4FEF-87EE-5175B2D6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59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35BD10D-87AD-447F-B72F-9E1C12C07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AEAC-A7DF-41DB-9F40-3D9E3F7B16B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2CC3E3C-3DEB-4D23-A5B0-4472CFDAA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949570-8A1F-43FA-BF73-D3895FA1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ADE61-CDD8-4FEF-87EE-5175B2D6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73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B2368C-BC16-46E5-ADBD-8C426C55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1621AE-E237-4B6A-A024-4974F5309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15D7B9-A1CF-47BD-AA77-F22379A4B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503FA7-1807-4844-9E62-B1C3EA41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AEAC-A7DF-41DB-9F40-3D9E3F7B16B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A108CA-2650-472C-AF55-17A644975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A45CFD-72E5-4901-9546-BD999BEE6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ADE61-CDD8-4FEF-87EE-5175B2D6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9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xmlns="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921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6C7A75-B060-416E-A6F3-2F92AE3B8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56729F0-9BDE-450E-98A9-8554483EA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1C6A66-52CC-4B5A-8957-6939DBD82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5F6E61-983F-4942-BE33-6B59600D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AEAC-A7DF-41DB-9F40-3D9E3F7B16B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339003-4EF0-4E83-BA05-9CDEAEA6F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0D58D-6B91-4515-9A8B-1E36A8EB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ADE61-CDD8-4FEF-87EE-5175B2D6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84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DB487F-D4D9-4611-9364-609BD179A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C2E60F-04E1-4FB5-B3F8-73C720F46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673B41-11D2-4D1E-BD24-02FCD9DC8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AEAC-A7DF-41DB-9F40-3D9E3F7B16B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624474-F8A3-4382-9B77-0FA7D1D6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934886-C328-4426-9BB7-52766E796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ADE61-CDD8-4FEF-87EE-5175B2D6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61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822DC9-9FE4-4C10-9EDF-642FC2AFBF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048FF2-2C47-4490-A72D-246DBED0B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9AB1A7-EFDB-40FC-AE0E-0431F025B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AEAC-A7DF-41DB-9F40-3D9E3F7B16B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B1A73C-5FBA-4BA9-A3EF-24C38FE8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B86E6-8055-46B1-BB46-CAA0B5A9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ADE61-CDD8-4FEF-87EE-5175B2D6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68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8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xmlns="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61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xmlns="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04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69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12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62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95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5C374B-E3F7-418F-B26B-6A06417C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594EBC-EC12-43FF-A983-BAFB7665F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89F824-30F6-44EF-A18D-F880DE7C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0AEAC-A7DF-41DB-9F40-3D9E3F7B16B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6057DA-4FBF-49D0-97EF-ED6F5748D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43A4BF-7ABA-4F5F-8A80-411E80779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ADE61-CDD8-4FEF-87EE-5175B2D6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6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omon-kamson.com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arloszgz/16552553064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tentionworksheets.com/school-timetable-peppa-pig-and-minions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school-students-education-teaching-2707947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745DEEED-BE3A-4307-800A-45F555B51C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F5C73706-35AD-4797-B796-D806B8FE5A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0"/>
            <a:ext cx="5006297" cy="6858000"/>
          </a:xfrm>
          <a:custGeom>
            <a:avLst/>
            <a:gdLst>
              <a:gd name="connsiteX0" fmla="*/ 5006297 w 5006297"/>
              <a:gd name="connsiteY0" fmla="*/ 0 h 6858000"/>
              <a:gd name="connsiteX1" fmla="*/ 1229608 w 5006297"/>
              <a:gd name="connsiteY1" fmla="*/ 0 h 6858000"/>
              <a:gd name="connsiteX2" fmla="*/ 1128285 w 5006297"/>
              <a:gd name="connsiteY2" fmla="*/ 156518 h 6858000"/>
              <a:gd name="connsiteX3" fmla="*/ 768782 w 5006297"/>
              <a:gd name="connsiteY3" fmla="*/ 825746 h 6858000"/>
              <a:gd name="connsiteX4" fmla="*/ 743290 w 5006297"/>
              <a:gd name="connsiteY4" fmla="*/ 860183 h 6858000"/>
              <a:gd name="connsiteX5" fmla="*/ 787138 w 5006297"/>
              <a:gd name="connsiteY5" fmla="*/ 756243 h 6858000"/>
              <a:gd name="connsiteX6" fmla="*/ 980544 w 5006297"/>
              <a:gd name="connsiteY6" fmla="*/ 339016 h 6858000"/>
              <a:gd name="connsiteX7" fmla="*/ 1161966 w 5006297"/>
              <a:gd name="connsiteY7" fmla="*/ 0 h 6858000"/>
              <a:gd name="connsiteX8" fmla="*/ 1104491 w 5006297"/>
              <a:gd name="connsiteY8" fmla="*/ 0 h 6858000"/>
              <a:gd name="connsiteX9" fmla="*/ 993044 w 5006297"/>
              <a:gd name="connsiteY9" fmla="*/ 204247 h 6858000"/>
              <a:gd name="connsiteX10" fmla="*/ 494731 w 5006297"/>
              <a:gd name="connsiteY10" fmla="*/ 1375322 h 6858000"/>
              <a:gd name="connsiteX11" fmla="*/ 46559 w 5006297"/>
              <a:gd name="connsiteY11" fmla="*/ 3329787 h 6858000"/>
              <a:gd name="connsiteX12" fmla="*/ 12272 w 5006297"/>
              <a:gd name="connsiteY12" fmla="*/ 4352595 h 6858000"/>
              <a:gd name="connsiteX13" fmla="*/ 171094 w 5006297"/>
              <a:gd name="connsiteY13" fmla="*/ 5544543 h 6858000"/>
              <a:gd name="connsiteX14" fmla="*/ 538125 w 5006297"/>
              <a:gd name="connsiteY14" fmla="*/ 6816123 h 6858000"/>
              <a:gd name="connsiteX15" fmla="*/ 555724 w 5006297"/>
              <a:gd name="connsiteY15" fmla="*/ 6858000 h 6858000"/>
              <a:gd name="connsiteX16" fmla="*/ 608303 w 5006297"/>
              <a:gd name="connsiteY16" fmla="*/ 6858000 h 6858000"/>
              <a:gd name="connsiteX17" fmla="*/ 596366 w 5006297"/>
              <a:gd name="connsiteY17" fmla="*/ 6829337 h 6858000"/>
              <a:gd name="connsiteX18" fmla="*/ 364843 w 5006297"/>
              <a:gd name="connsiteY18" fmla="*/ 6132604 h 6858000"/>
              <a:gd name="connsiteX19" fmla="*/ 213412 w 5006297"/>
              <a:gd name="connsiteY19" fmla="*/ 5505676 h 6858000"/>
              <a:gd name="connsiteX20" fmla="*/ 211628 w 5006297"/>
              <a:gd name="connsiteY20" fmla="*/ 5472254 h 6858000"/>
              <a:gd name="connsiteX21" fmla="*/ 311945 w 5006297"/>
              <a:gd name="connsiteY21" fmla="*/ 5821167 h 6858000"/>
              <a:gd name="connsiteX22" fmla="*/ 623960 w 5006297"/>
              <a:gd name="connsiteY22" fmla="*/ 6658826 h 6858000"/>
              <a:gd name="connsiteX23" fmla="*/ 717350 w 5006297"/>
              <a:gd name="connsiteY23" fmla="*/ 6858000 h 6858000"/>
              <a:gd name="connsiteX24" fmla="*/ 5006297 w 5006297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06297" h="6858000">
                <a:moveTo>
                  <a:pt x="5006297" y="0"/>
                </a:moveTo>
                <a:lnTo>
                  <a:pt x="1229608" y="0"/>
                </a:lnTo>
                <a:lnTo>
                  <a:pt x="1128285" y="156518"/>
                </a:lnTo>
                <a:cubicBezTo>
                  <a:pt x="996915" y="372642"/>
                  <a:pt x="877575" y="596029"/>
                  <a:pt x="768782" y="825746"/>
                </a:cubicBezTo>
                <a:cubicBezTo>
                  <a:pt x="763429" y="839224"/>
                  <a:pt x="754646" y="851089"/>
                  <a:pt x="743290" y="860183"/>
                </a:cubicBezTo>
                <a:cubicBezTo>
                  <a:pt x="757948" y="825621"/>
                  <a:pt x="772224" y="790805"/>
                  <a:pt x="787138" y="756243"/>
                </a:cubicBezTo>
                <a:cubicBezTo>
                  <a:pt x="848067" y="615114"/>
                  <a:pt x="912406" y="475964"/>
                  <a:pt x="980544" y="339016"/>
                </a:cubicBezTo>
                <a:lnTo>
                  <a:pt x="1161966" y="0"/>
                </a:lnTo>
                <a:lnTo>
                  <a:pt x="1104491" y="0"/>
                </a:lnTo>
                <a:lnTo>
                  <a:pt x="993044" y="204247"/>
                </a:lnTo>
                <a:cubicBezTo>
                  <a:pt x="798291" y="579761"/>
                  <a:pt x="634561" y="971401"/>
                  <a:pt x="494731" y="1375322"/>
                </a:cubicBezTo>
                <a:cubicBezTo>
                  <a:pt x="277072" y="2009491"/>
                  <a:pt x="126862" y="2664550"/>
                  <a:pt x="46559" y="3329787"/>
                </a:cubicBezTo>
                <a:cubicBezTo>
                  <a:pt x="4496" y="3670216"/>
                  <a:pt x="-14242" y="4010141"/>
                  <a:pt x="12272" y="4352595"/>
                </a:cubicBezTo>
                <a:cubicBezTo>
                  <a:pt x="43627" y="4752907"/>
                  <a:pt x="90918" y="5150814"/>
                  <a:pt x="171094" y="5544543"/>
                </a:cubicBezTo>
                <a:cubicBezTo>
                  <a:pt x="259524" y="5979227"/>
                  <a:pt x="379573" y="6403657"/>
                  <a:pt x="538125" y="6816123"/>
                </a:cubicBezTo>
                <a:lnTo>
                  <a:pt x="555724" y="6858000"/>
                </a:lnTo>
                <a:lnTo>
                  <a:pt x="608303" y="6858000"/>
                </a:lnTo>
                <a:lnTo>
                  <a:pt x="596366" y="6829337"/>
                </a:lnTo>
                <a:cubicBezTo>
                  <a:pt x="508696" y="6602484"/>
                  <a:pt x="431985" y="6369981"/>
                  <a:pt x="364843" y="6132604"/>
                </a:cubicBezTo>
                <a:cubicBezTo>
                  <a:pt x="306463" y="5925865"/>
                  <a:pt x="263378" y="5714822"/>
                  <a:pt x="213412" y="5505676"/>
                </a:cubicBezTo>
                <a:cubicBezTo>
                  <a:pt x="212231" y="5494574"/>
                  <a:pt x="211637" y="5483421"/>
                  <a:pt x="211628" y="5472254"/>
                </a:cubicBezTo>
                <a:cubicBezTo>
                  <a:pt x="248210" y="5599108"/>
                  <a:pt x="277401" y="5710897"/>
                  <a:pt x="311945" y="5821167"/>
                </a:cubicBezTo>
                <a:cubicBezTo>
                  <a:pt x="401999" y="6108329"/>
                  <a:pt x="505868" y="6387643"/>
                  <a:pt x="623960" y="6658826"/>
                </a:cubicBezTo>
                <a:lnTo>
                  <a:pt x="717350" y="6858000"/>
                </a:lnTo>
                <a:lnTo>
                  <a:pt x="5006297" y="6858000"/>
                </a:lnTo>
                <a:close/>
              </a:path>
            </a:pathLst>
          </a:custGeom>
          <a:solidFill>
            <a:srgbClr val="54B520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411D04-EE06-4307-BCF0-F81EFFD4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3" y="644652"/>
            <a:ext cx="4454769" cy="5908548"/>
          </a:xfrm>
        </p:spPr>
        <p:txBody>
          <a:bodyPr>
            <a:normAutofit/>
          </a:bodyPr>
          <a:lstStyle/>
          <a:p>
            <a:r>
              <a:rPr lang="en-US" sz="6100" dirty="0">
                <a:solidFill>
                  <a:srgbClr val="FFFFFF"/>
                </a:solidFill>
              </a:rPr>
              <a:t>Unit 4:</a:t>
            </a:r>
            <a:br>
              <a:rPr lang="en-US" sz="6100" dirty="0">
                <a:solidFill>
                  <a:srgbClr val="FFFFFF"/>
                </a:solidFill>
              </a:rPr>
            </a:br>
            <a:r>
              <a:rPr lang="en-US" sz="6100" dirty="0">
                <a:solidFill>
                  <a:srgbClr val="FFFFFF"/>
                </a:solidFill>
              </a:rPr>
              <a:t>We have English!</a:t>
            </a:r>
          </a:p>
        </p:txBody>
      </p:sp>
      <p:pic>
        <p:nvPicPr>
          <p:cNvPr id="15" name="Content Placeholder 14" descr="A picture containing many, covered, refrigerator, parking&#10;&#10;Description automatically generated">
            <a:extLst>
              <a:ext uri="{FF2B5EF4-FFF2-40B4-BE49-F238E27FC236}">
                <a16:creationId xmlns:a16="http://schemas.microsoft.com/office/drawing/2014/main" xmlns="" id="{08F76267-21DC-4DE9-8DF3-B6F2115B8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96" y="134112"/>
            <a:ext cx="7077487" cy="6608064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40F02A-877B-485B-8278-B80D59FFE904}"/>
              </a:ext>
            </a:extLst>
          </p:cNvPr>
          <p:cNvSpPr txBox="1"/>
          <p:nvPr/>
        </p:nvSpPr>
        <p:spPr>
          <a:xfrm>
            <a:off x="1992923" y="5480045"/>
            <a:ext cx="240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Lesson 2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C0F5908-CD4D-42D7-A671-1DF677E2BCE1}"/>
              </a:ext>
            </a:extLst>
          </p:cNvPr>
          <p:cNvSpPr txBox="1"/>
          <p:nvPr/>
        </p:nvSpPr>
        <p:spPr>
          <a:xfrm>
            <a:off x="591312" y="505968"/>
            <a:ext cx="2351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Grade 4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1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6">
            <a:extLst>
              <a:ext uri="{FF2B5EF4-FFF2-40B4-BE49-F238E27FC236}">
                <a16:creationId xmlns:a16="http://schemas.microsoft.com/office/drawing/2014/main" xmlns="" id="{DA381740-063A-41A4-836D-85D14980E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168AB93A-48BC-4C25-A3AD-C17B5A682A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0D152F-F8E3-4D51-8C2F-EA9CD763B79A}"/>
              </a:ext>
            </a:extLst>
          </p:cNvPr>
          <p:cNvSpPr txBox="1"/>
          <p:nvPr/>
        </p:nvSpPr>
        <p:spPr>
          <a:xfrm>
            <a:off x="7998581" y="643467"/>
            <a:ext cx="3562483" cy="35692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800" dirty="0">
                <a:latin typeface="+mj-lt"/>
                <a:ea typeface="+mj-ea"/>
                <a:cs typeface="+mj-cs"/>
              </a:rPr>
              <a:t>Write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800" dirty="0">
                <a:latin typeface="+mj-lt"/>
                <a:ea typeface="+mj-ea"/>
                <a:cs typeface="+mj-cs"/>
              </a:rPr>
              <a:t>Our/ their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54B520"/>
          </a:solidFill>
          <a:ln w="38100" cap="rnd">
            <a:solidFill>
              <a:srgbClr val="54B520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14727C4-E745-4459-850E-27592421B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142680"/>
            <a:ext cx="7214616" cy="4545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12D5D2-C217-4D9E-94CB-63828B149EBF}"/>
              </a:ext>
            </a:extLst>
          </p:cNvPr>
          <p:cNvSpPr txBox="1"/>
          <p:nvPr/>
        </p:nvSpPr>
        <p:spPr>
          <a:xfrm>
            <a:off x="5454751" y="2892064"/>
            <a:ext cx="1082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68361D-6616-4F2C-82E3-1E810D9BE4B5}"/>
              </a:ext>
            </a:extLst>
          </p:cNvPr>
          <p:cNvSpPr txBox="1"/>
          <p:nvPr/>
        </p:nvSpPr>
        <p:spPr>
          <a:xfrm>
            <a:off x="5286138" y="5058090"/>
            <a:ext cx="1082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419126-5029-4206-A1EA-02A9A49FE361}"/>
              </a:ext>
            </a:extLst>
          </p:cNvPr>
          <p:cNvSpPr txBox="1"/>
          <p:nvPr/>
        </p:nvSpPr>
        <p:spPr>
          <a:xfrm>
            <a:off x="1502079" y="5058090"/>
            <a:ext cx="1082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our</a:t>
            </a:r>
          </a:p>
        </p:txBody>
      </p:sp>
    </p:spTree>
    <p:extLst>
      <p:ext uri="{BB962C8B-B14F-4D97-AF65-F5344CB8AC3E}">
        <p14:creationId xmlns:p14="http://schemas.microsoft.com/office/powerpoint/2010/main" val="33549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3_Vocab">
            <a:hlinkClick r:id="" action="ppaction://media"/>
            <a:extLst>
              <a:ext uri="{FF2B5EF4-FFF2-40B4-BE49-F238E27FC236}">
                <a16:creationId xmlns="" xmlns:a16="http://schemas.microsoft.com/office/drawing/2014/main" id="{39B77618-6647-4704-A149-4BED8AD6C0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0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53" y="1067898"/>
            <a:ext cx="10303853" cy="505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42 Track 4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2644" y="282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9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665DBBEF-238B-476B-96AB-8AAC3224EC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8AACD76-1094-49DF-992F-B1EF5A2426D2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800" dirty="0">
                <a:latin typeface="+mj-lt"/>
                <a:ea typeface="+mj-ea"/>
                <a:cs typeface="+mj-cs"/>
              </a:rPr>
              <a:t>Listen and sing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5800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=""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54B520"/>
          </a:solidFill>
          <a:ln w="38100" cap="rnd">
            <a:solidFill>
              <a:srgbClr val="54B520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2039F42-2E8D-408B-8357-427C4FCC6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685429"/>
            <a:ext cx="7214616" cy="545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9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ye Bye Goodbye Goodbye Song for Kids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xmlns="" id="{4E980028-A523-4F79-BA5B-111D12F98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3204" y="694944"/>
            <a:ext cx="8819803" cy="4961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containing drawing, game&#10;&#10;Description automatically generated">
            <a:extLst>
              <a:ext uri="{FF2B5EF4-FFF2-40B4-BE49-F238E27FC236}">
                <a16:creationId xmlns:a16="http://schemas.microsoft.com/office/drawing/2014/main" xmlns="" id="{57E53F28-EFFF-4BED-886F-083DA913F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424" y="120191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1_Chant">
            <a:hlinkClick r:id="" action="ppaction://media"/>
            <a:extLst>
              <a:ext uri="{FF2B5EF4-FFF2-40B4-BE49-F238E27FC236}">
                <a16:creationId xmlns:a16="http://schemas.microsoft.com/office/drawing/2014/main" xmlns="" id="{EB9C7CCF-3105-4852-B3ED-2FF410E4E1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" y="0"/>
            <a:ext cx="12179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2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941" y="74885"/>
            <a:ext cx="118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-Do :</a:t>
            </a:r>
          </a:p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03881" y="74885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I,you ,we ,they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310" y="676485"/>
            <a:ext cx="1672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-Does :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23940" y="721216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He, She ,it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3329" y="567117"/>
            <a:ext cx="2544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When.......?</a:t>
            </a:r>
          </a:p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53329" y="83401"/>
            <a:ext cx="2544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What........?</a:t>
            </a:r>
          </a:p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83057" y="1627959"/>
            <a:ext cx="669927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What </a:t>
            </a:r>
            <a:r>
              <a:rPr lang="en-US" sz="3600" smtClean="0">
                <a:solidFill>
                  <a:srgbClr val="FF0000"/>
                </a:solidFill>
              </a:rPr>
              <a:t>do you </a:t>
            </a:r>
            <a:r>
              <a:rPr lang="en-US" sz="3600" smtClean="0"/>
              <a:t>have on Monday ?</a:t>
            </a:r>
          </a:p>
          <a:p>
            <a:endParaRPr lang="en-US" sz="3600" smtClean="0"/>
          </a:p>
          <a:p>
            <a:r>
              <a:rPr lang="en-US" sz="3600" smtClean="0">
                <a:solidFill>
                  <a:srgbClr val="FF0000"/>
                </a:solidFill>
              </a:rPr>
              <a:t>  I</a:t>
            </a:r>
            <a:r>
              <a:rPr lang="en-US" sz="3600" smtClean="0"/>
              <a:t>   have Music on Monday</a:t>
            </a:r>
          </a:p>
          <a:p>
            <a:endParaRPr lang="en-US" sz="3600" smtClean="0"/>
          </a:p>
          <a:p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327319" y="2123865"/>
            <a:ext cx="1683033" cy="7967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61134" y="3943116"/>
            <a:ext cx="681917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What </a:t>
            </a:r>
            <a:r>
              <a:rPr lang="en-US" sz="3600" smtClean="0">
                <a:solidFill>
                  <a:srgbClr val="FF0000"/>
                </a:solidFill>
              </a:rPr>
              <a:t>do we </a:t>
            </a:r>
            <a:r>
              <a:rPr lang="en-US" sz="3600" smtClean="0"/>
              <a:t>have on Thursday ?</a:t>
            </a:r>
          </a:p>
          <a:p>
            <a:endParaRPr lang="en-US" sz="3600" smtClean="0"/>
          </a:p>
          <a:p>
            <a:r>
              <a:rPr lang="en-US" sz="3600" smtClean="0">
                <a:solidFill>
                  <a:srgbClr val="FF0000"/>
                </a:solidFill>
              </a:rPr>
              <a:t>  We</a:t>
            </a:r>
            <a:r>
              <a:rPr lang="en-US" sz="3600" smtClean="0"/>
              <a:t>   have Math on Thursday</a:t>
            </a:r>
          </a:p>
          <a:p>
            <a:endParaRPr lang="en-US" sz="3600" smtClean="0"/>
          </a:p>
          <a:p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870060" y="4398649"/>
            <a:ext cx="1276937" cy="785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8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3057" y="533255"/>
            <a:ext cx="528901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When </a:t>
            </a:r>
            <a:r>
              <a:rPr lang="en-US" sz="3600" smtClean="0">
                <a:solidFill>
                  <a:srgbClr val="FF0000"/>
                </a:solidFill>
              </a:rPr>
              <a:t>do you </a:t>
            </a:r>
            <a:r>
              <a:rPr lang="en-US" sz="3600" smtClean="0"/>
              <a:t>have Art ?</a:t>
            </a:r>
          </a:p>
          <a:p>
            <a:endParaRPr lang="en-US" sz="3600" smtClean="0"/>
          </a:p>
          <a:p>
            <a:r>
              <a:rPr lang="en-US" sz="3600" smtClean="0">
                <a:solidFill>
                  <a:srgbClr val="FF0000"/>
                </a:solidFill>
              </a:rPr>
              <a:t>  I</a:t>
            </a:r>
            <a:r>
              <a:rPr lang="en-US" sz="3600" smtClean="0"/>
              <a:t>   have Art  on Tuesday</a:t>
            </a:r>
          </a:p>
          <a:p>
            <a:endParaRPr lang="en-US" sz="3600" smtClean="0"/>
          </a:p>
          <a:p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224288" y="1029161"/>
            <a:ext cx="1683033" cy="7967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04874" y="3270978"/>
            <a:ext cx="550291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When </a:t>
            </a:r>
            <a:r>
              <a:rPr lang="en-US" sz="3600" smtClean="0">
                <a:solidFill>
                  <a:srgbClr val="FF0000"/>
                </a:solidFill>
              </a:rPr>
              <a:t>do we  </a:t>
            </a:r>
            <a:r>
              <a:rPr lang="en-US" sz="3600" smtClean="0"/>
              <a:t>have P.E ?</a:t>
            </a:r>
          </a:p>
          <a:p>
            <a:endParaRPr lang="en-US" sz="3600" smtClean="0"/>
          </a:p>
          <a:p>
            <a:r>
              <a:rPr lang="en-US" sz="3600" smtClean="0">
                <a:solidFill>
                  <a:srgbClr val="FF0000"/>
                </a:solidFill>
              </a:rPr>
              <a:t>  We</a:t>
            </a:r>
            <a:r>
              <a:rPr lang="en-US" sz="3600" smtClean="0"/>
              <a:t>   have P.E  on Friday</a:t>
            </a:r>
          </a:p>
          <a:p>
            <a:endParaRPr lang="en-US" sz="3600" smtClean="0"/>
          </a:p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878964" y="3876541"/>
            <a:ext cx="1268033" cy="6870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2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F6A35EC1-1733-4D6E-9977-BBF041A4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" y="841247"/>
            <a:ext cx="12197313" cy="5632705"/>
          </a:xfrm>
          <a:prstGeom prst="rect">
            <a:avLst/>
          </a:prstGeom>
        </p:spPr>
      </p:pic>
      <p:pic>
        <p:nvPicPr>
          <p:cNvPr id="4" name="track-41ff3">
            <a:hlinkClick r:id="" action="ppaction://media"/>
            <a:extLst>
              <a:ext uri="{FF2B5EF4-FFF2-40B4-BE49-F238E27FC236}">
                <a16:creationId xmlns:a16="http://schemas.microsoft.com/office/drawing/2014/main" xmlns="" id="{449C144E-5CD7-4047-8AA0-14F0B1BBD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3343" y="231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8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xmlns="" id="{37DFBCEB-1E6B-4EB2-AA47-A7132F9C3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07556" y="3005703"/>
            <a:ext cx="6310507" cy="3581213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F1C3AA71-A172-42D3-BBB2-9DD016F8ACB4}"/>
              </a:ext>
            </a:extLst>
          </p:cNvPr>
          <p:cNvSpPr/>
          <p:nvPr/>
        </p:nvSpPr>
        <p:spPr>
          <a:xfrm>
            <a:off x="2266012" y="682734"/>
            <a:ext cx="6580807" cy="138925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F7E670E-0519-46E7-9113-36B774472BCF}"/>
              </a:ext>
            </a:extLst>
          </p:cNvPr>
          <p:cNvSpPr txBox="1"/>
          <p:nvPr/>
        </p:nvSpPr>
        <p:spPr>
          <a:xfrm>
            <a:off x="2906672" y="1109327"/>
            <a:ext cx="5367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have schoolbags.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4FBDE3-FAF9-481A-94F2-1417866BC3A6}"/>
              </a:ext>
            </a:extLst>
          </p:cNvPr>
          <p:cNvSpPr txBox="1"/>
          <p:nvPr/>
        </p:nvSpPr>
        <p:spPr>
          <a:xfrm>
            <a:off x="2442368" y="2297817"/>
            <a:ext cx="6615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These are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our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schoolbags.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C6C6C3F-B5C9-4E82-A438-75C4939C1F4B}"/>
              </a:ext>
            </a:extLst>
          </p:cNvPr>
          <p:cNvSpPr txBox="1"/>
          <p:nvPr/>
        </p:nvSpPr>
        <p:spPr>
          <a:xfrm>
            <a:off x="7949619" y="3646108"/>
            <a:ext cx="994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CDB87BE-8761-4785-9689-69CE6402499C}"/>
              </a:ext>
            </a:extLst>
          </p:cNvPr>
          <p:cNvSpPr txBox="1"/>
          <p:nvPr/>
        </p:nvSpPr>
        <p:spPr>
          <a:xfrm>
            <a:off x="9356643" y="3646108"/>
            <a:ext cx="1467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- our</a:t>
            </a:r>
          </a:p>
        </p:txBody>
      </p:sp>
    </p:spTree>
    <p:extLst>
      <p:ext uri="{BB962C8B-B14F-4D97-AF65-F5344CB8AC3E}">
        <p14:creationId xmlns:p14="http://schemas.microsoft.com/office/powerpoint/2010/main" val="24734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n a sidewalk&#10;&#10;Description automatically generated">
            <a:extLst>
              <a:ext uri="{FF2B5EF4-FFF2-40B4-BE49-F238E27FC236}">
                <a16:creationId xmlns:a16="http://schemas.microsoft.com/office/drawing/2014/main" xmlns="" id="{C3EF912B-F578-48E1-875C-AD7747803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-1" b="1389"/>
          <a:stretch/>
        </p:blipFill>
        <p:spPr>
          <a:xfrm>
            <a:off x="20" y="10"/>
            <a:ext cx="5641010" cy="417194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82BAA7-14A4-4426-83BC-CE172F084B2E}"/>
              </a:ext>
            </a:extLst>
          </p:cNvPr>
          <p:cNvSpPr txBox="1"/>
          <p:nvPr/>
        </p:nvSpPr>
        <p:spPr>
          <a:xfrm>
            <a:off x="6096000" y="478752"/>
            <a:ext cx="4011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have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hats.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B96BC2-09F4-4BCD-8B47-D3C9D2A02CFF}"/>
              </a:ext>
            </a:extLst>
          </p:cNvPr>
          <p:cNvSpPr txBox="1"/>
          <p:nvPr/>
        </p:nvSpPr>
        <p:spPr>
          <a:xfrm>
            <a:off x="5864180" y="2085980"/>
            <a:ext cx="534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wear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their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hats.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5A364E-560D-4A2D-A6B4-C5022C78D485}"/>
              </a:ext>
            </a:extLst>
          </p:cNvPr>
          <p:cNvSpPr txBox="1"/>
          <p:nvPr/>
        </p:nvSpPr>
        <p:spPr>
          <a:xfrm>
            <a:off x="1211580" y="461772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DF32CE7-AB71-4A76-84A6-D9907D90435A}"/>
              </a:ext>
            </a:extLst>
          </p:cNvPr>
          <p:cNvSpPr txBox="1"/>
          <p:nvPr/>
        </p:nvSpPr>
        <p:spPr>
          <a:xfrm>
            <a:off x="2490510" y="4617333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- their</a:t>
            </a:r>
          </a:p>
        </p:txBody>
      </p:sp>
    </p:spTree>
    <p:extLst>
      <p:ext uri="{BB962C8B-B14F-4D97-AF65-F5344CB8AC3E}">
        <p14:creationId xmlns:p14="http://schemas.microsoft.com/office/powerpoint/2010/main" val="405222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, building&#10;&#10;Description automatically generated">
            <a:extLst>
              <a:ext uri="{FF2B5EF4-FFF2-40B4-BE49-F238E27FC236}">
                <a16:creationId xmlns:a16="http://schemas.microsoft.com/office/drawing/2014/main" xmlns="" id="{21A2BFA5-D932-4476-AE07-499B905BE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73568" y="0"/>
            <a:ext cx="4904561" cy="37898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2B852C-3014-4D92-A9C7-3546688A04ED}"/>
              </a:ext>
            </a:extLst>
          </p:cNvPr>
          <p:cNvSpPr txBox="1"/>
          <p:nvPr/>
        </p:nvSpPr>
        <p:spPr>
          <a:xfrm>
            <a:off x="1828800" y="937260"/>
            <a:ext cx="1005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B0E1994-F358-4974-91B9-1C23E01E8731}"/>
              </a:ext>
            </a:extLst>
          </p:cNvPr>
          <p:cNvSpPr txBox="1"/>
          <p:nvPr/>
        </p:nvSpPr>
        <p:spPr>
          <a:xfrm>
            <a:off x="3954780" y="946517"/>
            <a:ext cx="594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1A76976-35A3-4D4B-9E40-B5574E68DE51}"/>
              </a:ext>
            </a:extLst>
          </p:cNvPr>
          <p:cNvSpPr/>
          <p:nvPr/>
        </p:nvSpPr>
        <p:spPr>
          <a:xfrm>
            <a:off x="1828800" y="1373773"/>
            <a:ext cx="7841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FB2528C-AD56-40DE-AD8D-CE17E0666947}"/>
              </a:ext>
            </a:extLst>
          </p:cNvPr>
          <p:cNvSpPr/>
          <p:nvPr/>
        </p:nvSpPr>
        <p:spPr>
          <a:xfrm>
            <a:off x="1828800" y="1806763"/>
            <a:ext cx="7841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4DC975A-61BB-4704-B963-8EBE502564C8}"/>
              </a:ext>
            </a:extLst>
          </p:cNvPr>
          <p:cNvSpPr/>
          <p:nvPr/>
        </p:nvSpPr>
        <p:spPr>
          <a:xfrm>
            <a:off x="3993620" y="1342995"/>
            <a:ext cx="51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4F244B2-E518-41A6-A98E-EBA74903CB90}"/>
              </a:ext>
            </a:extLst>
          </p:cNvPr>
          <p:cNvSpPr/>
          <p:nvPr/>
        </p:nvSpPr>
        <p:spPr>
          <a:xfrm>
            <a:off x="4032460" y="1791374"/>
            <a:ext cx="51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13055D4-AE4D-465C-BCDA-9323E3FA706D}"/>
              </a:ext>
            </a:extLst>
          </p:cNvPr>
          <p:cNvSpPr txBox="1"/>
          <p:nvPr/>
        </p:nvSpPr>
        <p:spPr>
          <a:xfrm>
            <a:off x="1120140" y="4251960"/>
            <a:ext cx="779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What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do we have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on Monday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A8961F8-33B5-43A7-82E3-C90AC9606C4D}"/>
              </a:ext>
            </a:extLst>
          </p:cNvPr>
          <p:cNvSpPr txBox="1"/>
          <p:nvPr/>
        </p:nvSpPr>
        <p:spPr>
          <a:xfrm>
            <a:off x="1325880" y="5189220"/>
            <a:ext cx="5097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We have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English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CE7A6BF-502E-47CB-9622-F92690F8DC76}"/>
              </a:ext>
            </a:extLst>
          </p:cNvPr>
          <p:cNvSpPr txBox="1"/>
          <p:nvPr/>
        </p:nvSpPr>
        <p:spPr>
          <a:xfrm>
            <a:off x="5716969" y="665887"/>
            <a:ext cx="5749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When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do we have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P.E.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CD40E9B-34B1-4DED-87CB-D2794C7A4F7C}"/>
              </a:ext>
            </a:extLst>
          </p:cNvPr>
          <p:cNvSpPr txBox="1"/>
          <p:nvPr/>
        </p:nvSpPr>
        <p:spPr>
          <a:xfrm>
            <a:off x="5678129" y="1373773"/>
            <a:ext cx="6560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We have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P.E.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on Thursday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470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138A88EC-010F-4FFC-B060-AE4002662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" y="3657903"/>
            <a:ext cx="12123906" cy="2772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DD13A0-5B04-4B0A-99FD-8AE9D07CDEB4}"/>
              </a:ext>
            </a:extLst>
          </p:cNvPr>
          <p:cNvSpPr txBox="1"/>
          <p:nvPr/>
        </p:nvSpPr>
        <p:spPr>
          <a:xfrm>
            <a:off x="2384832" y="195980"/>
            <a:ext cx="81794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b="1" i="0" dirty="0">
                <a:solidFill>
                  <a:srgbClr val="000000"/>
                </a:solidFill>
                <a:effectLst/>
                <a:latin typeface="+mj-lt"/>
              </a:rPr>
              <a:t>Look and say.</a:t>
            </a:r>
            <a:endParaRPr lang="en-US" sz="66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en-US" sz="3600" b="1" i="0" dirty="0">
                <a:solidFill>
                  <a:srgbClr val="7030A0"/>
                </a:solidFill>
                <a:effectLst/>
                <a:latin typeface="OpenSans"/>
              </a:rPr>
              <a:t>+ </a:t>
            </a:r>
            <a:r>
              <a:rPr lang="en-US" sz="3600" b="0" i="0" dirty="0">
                <a:solidFill>
                  <a:srgbClr val="7030A0"/>
                </a:solidFill>
                <a:effectLst/>
                <a:latin typeface="OpenSans"/>
              </a:rPr>
              <a:t>What do we have on Tuesday? </a:t>
            </a:r>
          </a:p>
          <a:p>
            <a:pPr algn="just"/>
            <a:r>
              <a:rPr lang="en-US" sz="3600" b="0" i="0" dirty="0">
                <a:solidFill>
                  <a:srgbClr val="7030A0"/>
                </a:solidFill>
                <a:effectLst/>
                <a:latin typeface="OpenSans"/>
              </a:rPr>
              <a:t>=&gt; We have …</a:t>
            </a:r>
          </a:p>
          <a:p>
            <a:pPr algn="just"/>
            <a:r>
              <a:rPr lang="en-US" sz="3600" b="0" i="0" dirty="0">
                <a:solidFill>
                  <a:srgbClr val="0070C0"/>
                </a:solidFill>
                <a:effectLst/>
                <a:latin typeface="OpenSans"/>
              </a:rPr>
              <a:t>+ When do we have …? </a:t>
            </a:r>
          </a:p>
          <a:p>
            <a:pPr algn="just"/>
            <a:r>
              <a:rPr lang="en-US" sz="3600" b="0" i="0" dirty="0">
                <a:solidFill>
                  <a:srgbClr val="0070C0"/>
                </a:solidFill>
                <a:effectLst/>
                <a:latin typeface="OpenSans"/>
              </a:rPr>
              <a:t>=&gt; We have … on …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E68EC365-E911-44C5-8D28-A31008215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0001451" y="116732"/>
            <a:ext cx="1125571" cy="9423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BEEF38-EFA3-4172-B51D-788D9F1C40B5}"/>
              </a:ext>
            </a:extLst>
          </p:cNvPr>
          <p:cNvSpPr txBox="1"/>
          <p:nvPr/>
        </p:nvSpPr>
        <p:spPr>
          <a:xfrm>
            <a:off x="10223770" y="1138319"/>
            <a:ext cx="104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Pair work</a:t>
            </a:r>
          </a:p>
        </p:txBody>
      </p:sp>
    </p:spTree>
    <p:extLst>
      <p:ext uri="{BB962C8B-B14F-4D97-AF65-F5344CB8AC3E}">
        <p14:creationId xmlns:p14="http://schemas.microsoft.com/office/powerpoint/2010/main" val="305218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412425"/>
      </a:dk2>
      <a:lt2>
        <a:srgbClr val="E6E2E8"/>
      </a:lt2>
      <a:accent1>
        <a:srgbClr val="54B520"/>
      </a:accent1>
      <a:accent2>
        <a:srgbClr val="8AAE13"/>
      </a:accent2>
      <a:accent3>
        <a:srgbClr val="BA9E21"/>
      </a:accent3>
      <a:accent4>
        <a:srgbClr val="D56317"/>
      </a:accent4>
      <a:accent5>
        <a:srgbClr val="E7292C"/>
      </a:accent5>
      <a:accent6>
        <a:srgbClr val="D51769"/>
      </a:accent6>
      <a:hlink>
        <a:srgbClr val="C05542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151</Words>
  <Application>Microsoft Office PowerPoint</Application>
  <PresentationFormat>Custom</PresentationFormat>
  <Paragraphs>52</Paragraphs>
  <Slides>14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SketchyVTI</vt:lpstr>
      <vt:lpstr>1_Office Theme</vt:lpstr>
      <vt:lpstr>Unit 4: We have English!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4: We have English!</dc:title>
  <dc:creator>CHAU HO</dc:creator>
  <cp:lastModifiedBy>CUONG IT</cp:lastModifiedBy>
  <cp:revision>15</cp:revision>
  <dcterms:created xsi:type="dcterms:W3CDTF">2020-09-03T03:22:00Z</dcterms:created>
  <dcterms:modified xsi:type="dcterms:W3CDTF">2021-12-23T04:21:26Z</dcterms:modified>
</cp:coreProperties>
</file>