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2" r:id="rId3"/>
    <p:sldId id="274" r:id="rId4"/>
    <p:sldId id="271" r:id="rId5"/>
    <p:sldId id="275" r:id="rId6"/>
    <p:sldId id="277" r:id="rId7"/>
    <p:sldId id="281" r:id="rId8"/>
    <p:sldId id="283" r:id="rId9"/>
    <p:sldId id="276" r:id="rId10"/>
    <p:sldId id="257" r:id="rId11"/>
    <p:sldId id="261" r:id="rId12"/>
    <p:sldId id="262" r:id="rId13"/>
    <p:sldId id="265" r:id="rId14"/>
    <p:sldId id="260" r:id="rId15"/>
    <p:sldId id="259" r:id="rId16"/>
    <p:sldId id="263" r:id="rId17"/>
    <p:sldId id="270" r:id="rId18"/>
    <p:sldId id="264" r:id="rId19"/>
    <p:sldId id="269" r:id="rId20"/>
    <p:sldId id="266" r:id="rId21"/>
    <p:sldId id="267" r:id="rId22"/>
    <p:sldId id="268" r:id="rId23"/>
    <p:sldId id="286" r:id="rId24"/>
    <p:sldId id="289" r:id="rId25"/>
    <p:sldId id="288" r:id="rId26"/>
    <p:sldId id="28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FFFF"/>
    <a:srgbClr val="F6AA93"/>
    <a:srgbClr val="CC66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E1500-8AEC-49EA-BBD0-3ABFCE7B26B8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E77B-0B91-4FFC-B887-864E2F12E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26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E1500-8AEC-49EA-BBD0-3ABFCE7B26B8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E77B-0B91-4FFC-B887-864E2F12E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58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E1500-8AEC-49EA-BBD0-3ABFCE7B26B8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E77B-0B91-4FFC-B887-864E2F12E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79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2DEE8C-214A-4B16-BA2E-8982D8601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058B253-0B25-4F44-AFCD-392ABD8B8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200B07-DF1A-42D6-AA7C-7F8D73C1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50B9CE-2D4B-49FD-B534-FA9FB919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E949DF-EBE9-44B4-8317-2743C2264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79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401A02-D416-438C-BC96-66DE6604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8F681B7-1AD9-4536-9464-FB549725B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108FC6-D08D-417E-96E8-F0F06F7D9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CE3D49-48CA-49D6-A0F9-4A22B5659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269B7C-7959-4D89-98A6-3B03D63E0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54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E24A10-1710-4F38-BC94-4B023892B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5EDF4A9-90FC-482B-BABF-8B720BB5D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94D7CA-8716-4546-83BE-D51CE7416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F4105-3761-47F4-B879-84D139FD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27312B-84CE-4312-8F9C-E61A1F15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7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5DF0C8-FD9A-4670-B832-37409EBF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4C6817F-8B55-4B3A-AD30-FB7758659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3BA33C1-52C3-4012-8016-4A295A246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0F43266-3E58-4FE7-8E9E-2012EAC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371B99F-B575-4754-89E0-33A5FCBA3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BBE97DB-0D15-47AB-8FEA-08DB1E2D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19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78D412-C732-43F8-BF0C-8AE06ACA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353014-428C-4683-9AF1-45F652009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DF89E03-23FC-45E4-A8ED-047CDD45C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EFC1305-F97C-448B-922B-FF6E8C805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0291AEE-29ED-4F23-8419-FD6164952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075CC44-73B5-4A99-8D77-CC723A954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FD6A11C-028B-4E40-B99B-132DBC30E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5A330EF-C2DA-430F-ADE7-6C571F734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62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E224A3-7A7C-4A02-8F4B-F00A0A0C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E2BDA0-BE6C-465A-B1A8-12760A3B8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5C8631B-6FC6-471D-B275-3B674F711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F7509DB-4FF3-47B6-8CC7-9692544E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9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1BE574B-08BE-4557-B20E-80FFACA5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4F405CB-4E6F-4BC5-BCBA-3E7E2BEC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C9DEF2-A02A-4439-9B48-33D12900E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92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D5287B-2B39-4E76-BB95-2586D1AD1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CCC1845-0219-4CF4-9F3E-DB54B5672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4F36A08-6DE8-4AB1-A6CE-EE538E020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09F4B2E-7F17-4497-A493-5C0FCFF6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04C3C9F-DB75-4B69-8C9D-E1DD7D1D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B5B307A-9DFA-4401-B595-026F00341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37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E1500-8AEC-49EA-BBD0-3ABFCE7B26B8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E77B-0B91-4FFC-B887-864E2F12E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530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C9E717-BB2C-40EE-89B9-B04579F9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032A5CC-0F4F-4513-A7F2-4013514E1C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7AF31AC-0BA6-4C02-B07B-368D36633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28E9D6D-9E16-4DBB-B215-52290185A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AF3C3D2-F478-4F23-98F4-EE32BF84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A30C1F8-8BA6-47A3-BBCB-A61428D29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0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C5F24B-97B8-4721-92C4-61A0A995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9189227-5F81-4904-B8CB-BF53E8147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9A84793-0F54-45B7-B6DC-669981EF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D3180B7-590A-4978-B56D-3DD6A4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F20F90-9ABE-4438-A780-B3C1EA7D8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95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85D0697-B768-4C03-BCCB-67D3D3166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1A9472F-13FC-4B8B-A4E0-EE2E17F2C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BDE91E-B156-4113-82F3-BD20C289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2C27E1-E491-420D-8EB5-6EF625596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FA5B4AE-FD31-4A61-8A1C-972725BC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3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E1500-8AEC-49EA-BBD0-3ABFCE7B26B8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E77B-0B91-4FFC-B887-864E2F12E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8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E1500-8AEC-49EA-BBD0-3ABFCE7B26B8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E77B-0B91-4FFC-B887-864E2F12E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31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E1500-8AEC-49EA-BBD0-3ABFCE7B26B8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E77B-0B91-4FFC-B887-864E2F12E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34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E1500-8AEC-49EA-BBD0-3ABFCE7B26B8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E77B-0B91-4FFC-B887-864E2F12E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96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E1500-8AEC-49EA-BBD0-3ABFCE7B26B8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E77B-0B91-4FFC-B887-864E2F12E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2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E1500-8AEC-49EA-BBD0-3ABFCE7B26B8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E77B-0B91-4FFC-B887-864E2F12E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3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E1500-8AEC-49EA-BBD0-3ABFCE7B26B8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E77B-0B91-4FFC-B887-864E2F12E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58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E1500-8AEC-49EA-BBD0-3ABFCE7B26B8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8E77B-0B91-4FFC-B887-864E2F12E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2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3B6AE20-C96B-412A-940D-86CE565A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5DA3464-0793-43D4-A27A-6AFF11FC7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F80351-411C-4395-BB87-E6FF8EA72C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A8815-D9FF-4C6E-B1D8-9996FF99A90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321392-15C4-4656-9D96-0F63A0232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BEABB1D-2A7D-48C5-A454-1BD477DF9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6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ointing_hand.sv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egaphone-phone-speak-sound-147176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FB229B-942C-4D47-A261-EDDD331FD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214" y="184212"/>
            <a:ext cx="4959927" cy="1466459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urlz MT" panose="04040404050702020202" pitchFamily="82" charset="0"/>
                <a:cs typeface="Lao UI" panose="020B0604020202020204" pitchFamily="34" charset="0"/>
              </a:rPr>
              <a:t>Grade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F8D4CAC-07E6-4B1C-A428-658DCCBFF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0273" y="1167596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Blackadder ITC" panose="04020505051007020D02" pitchFamily="82" charset="0"/>
              </a:rPr>
              <a:t>Unit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35B2E9A-CDB3-4F9A-83CB-05D101411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00" y="1840675"/>
            <a:ext cx="3015232" cy="8140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ubtitle 2">
            <a:extLst>
              <a:ext uri="{FF2B5EF4-FFF2-40B4-BE49-F238E27FC236}">
                <a16:creationId xmlns="" xmlns:a16="http://schemas.microsoft.com/office/drawing/2014/main" id="{988E2098-E4F4-4F7D-877B-741C1B1E1A7E}"/>
              </a:ext>
            </a:extLst>
          </p:cNvPr>
          <p:cNvSpPr txBox="1">
            <a:spLocks/>
          </p:cNvSpPr>
          <p:nvPr/>
        </p:nvSpPr>
        <p:spPr>
          <a:xfrm>
            <a:off x="3344883" y="217699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lackadder ITC" panose="04020505051007020D02" pitchFamily="82" charset="0"/>
                <a:ea typeface="+mn-ea"/>
                <a:cs typeface="+mn-cs"/>
              </a:rPr>
              <a:t>Are these his pants?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AE75B72-0AE3-4B9B-ADD2-E09F086C6ECA}"/>
              </a:ext>
            </a:extLst>
          </p:cNvPr>
          <p:cNvSpPr txBox="1"/>
          <p:nvPr/>
        </p:nvSpPr>
        <p:spPr>
          <a:xfrm>
            <a:off x="4811488" y="5386792"/>
            <a:ext cx="3081646" cy="1031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adder ITC" panose="04020505051007020D02" pitchFamily="82" charset="0"/>
                <a:ea typeface="+mn-ea"/>
                <a:cs typeface="+mn-cs"/>
              </a:rPr>
              <a:t>Lesson 4</a:t>
            </a:r>
          </a:p>
        </p:txBody>
      </p:sp>
      <p:pic>
        <p:nvPicPr>
          <p:cNvPr id="10" name="Picture 9" descr="A close-up of a lock&#10;&#10;Description automatically generated with low confidence">
            <a:extLst>
              <a:ext uri="{FF2B5EF4-FFF2-40B4-BE49-F238E27FC236}">
                <a16:creationId xmlns="" xmlns:a16="http://schemas.microsoft.com/office/drawing/2014/main" id="{3B2C7986-076D-43C6-A1ED-B2565AC65E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3493" r="17686" b="7860"/>
          <a:stretch/>
        </p:blipFill>
        <p:spPr>
          <a:xfrm>
            <a:off x="8914273" y="3906981"/>
            <a:ext cx="2581041" cy="2743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179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3108" t="12964" r="8849" b="6084"/>
          <a:stretch/>
        </p:blipFill>
        <p:spPr>
          <a:xfrm>
            <a:off x="6139543" y="290285"/>
            <a:ext cx="6052457" cy="627814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81741" y="856342"/>
            <a:ext cx="2479060" cy="97245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twelve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81741" y="2750456"/>
            <a:ext cx="2479060" cy="97245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eight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381740" y="4644570"/>
            <a:ext cx="2479060" cy="972457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134583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6286"/>
          <a:stretch/>
        </p:blipFill>
        <p:spPr>
          <a:xfrm>
            <a:off x="2104569" y="171250"/>
            <a:ext cx="8285235" cy="47781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633572" y="5384799"/>
            <a:ext cx="2479060" cy="97245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nine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81740" y="5384800"/>
            <a:ext cx="2479060" cy="972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five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007656" y="5384800"/>
            <a:ext cx="2479060" cy="97245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three</a:t>
            </a:r>
          </a:p>
        </p:txBody>
      </p:sp>
    </p:spTree>
    <p:extLst>
      <p:ext uri="{BB962C8B-B14F-4D97-AF65-F5344CB8AC3E}">
        <p14:creationId xmlns:p14="http://schemas.microsoft.com/office/powerpoint/2010/main" val="61591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057" y="627741"/>
            <a:ext cx="5950857" cy="595085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381741" y="856342"/>
            <a:ext cx="2479060" cy="97245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nine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81741" y="2750456"/>
            <a:ext cx="2479060" cy="972457"/>
          </a:xfrm>
          <a:prstGeom prst="round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two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81740" y="4644570"/>
            <a:ext cx="2479060" cy="97245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three</a:t>
            </a:r>
          </a:p>
        </p:txBody>
      </p:sp>
    </p:spTree>
    <p:extLst>
      <p:ext uri="{BB962C8B-B14F-4D97-AF65-F5344CB8AC3E}">
        <p14:creationId xmlns:p14="http://schemas.microsoft.com/office/powerpoint/2010/main" val="298006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7" y="0"/>
            <a:ext cx="4688114" cy="675202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884141" y="1132114"/>
            <a:ext cx="2479060" cy="972457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ten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884141" y="3026228"/>
            <a:ext cx="2479060" cy="972457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fourteen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884140" y="4920342"/>
            <a:ext cx="2479060" cy="97245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thirteen</a:t>
            </a:r>
          </a:p>
        </p:txBody>
      </p:sp>
    </p:spTree>
    <p:extLst>
      <p:ext uri="{BB962C8B-B14F-4D97-AF65-F5344CB8AC3E}">
        <p14:creationId xmlns:p14="http://schemas.microsoft.com/office/powerpoint/2010/main" val="199126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1854" y="137049"/>
            <a:ext cx="11402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nloc" pitchFamily="2" charset="0"/>
              </a:rPr>
              <a:t>Count and choose the correct number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1855" y="1393371"/>
            <a:ext cx="2479060" cy="97245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six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81855" y="3287485"/>
            <a:ext cx="2479060" cy="97245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four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1854" y="5181599"/>
            <a:ext cx="2479060" cy="972457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fourteen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685" y="1537909"/>
            <a:ext cx="7939314" cy="430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9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466" y="188685"/>
            <a:ext cx="8081555" cy="505097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691630" y="5617028"/>
            <a:ext cx="2479060" cy="972457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eleven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439798" y="5617029"/>
            <a:ext cx="2479060" cy="972457"/>
          </a:xfrm>
          <a:prstGeom prst="round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seven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065714" y="5617029"/>
            <a:ext cx="2479060" cy="972457"/>
          </a:xfrm>
          <a:prstGeom prst="roundRect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eight</a:t>
            </a:r>
          </a:p>
        </p:txBody>
      </p:sp>
    </p:spTree>
    <p:extLst>
      <p:ext uri="{BB962C8B-B14F-4D97-AF65-F5344CB8AC3E}">
        <p14:creationId xmlns:p14="http://schemas.microsoft.com/office/powerpoint/2010/main" val="379502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785" y="348342"/>
            <a:ext cx="6112329" cy="611232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773626" y="1117599"/>
            <a:ext cx="2479060" cy="972457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fourteen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773626" y="3011713"/>
            <a:ext cx="2479060" cy="97245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nine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73625" y="4905827"/>
            <a:ext cx="2479060" cy="972457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five</a:t>
            </a:r>
          </a:p>
        </p:txBody>
      </p:sp>
    </p:spTree>
    <p:extLst>
      <p:ext uri="{BB962C8B-B14F-4D97-AF65-F5344CB8AC3E}">
        <p14:creationId xmlns:p14="http://schemas.microsoft.com/office/powerpoint/2010/main" val="142262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makes the BEST birthday cake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60" y="319314"/>
            <a:ext cx="6332311" cy="633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884141" y="1132114"/>
            <a:ext cx="2479060" cy="972457"/>
          </a:xfrm>
          <a:prstGeom prst="roundRect">
            <a:avLst/>
          </a:prstGeom>
          <a:solidFill>
            <a:srgbClr val="F6A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two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884141" y="3026228"/>
            <a:ext cx="2479060" cy="97245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one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884140" y="4920342"/>
            <a:ext cx="2479060" cy="97245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six</a:t>
            </a:r>
          </a:p>
        </p:txBody>
      </p:sp>
    </p:spTree>
    <p:extLst>
      <p:ext uri="{BB962C8B-B14F-4D97-AF65-F5344CB8AC3E}">
        <p14:creationId xmlns:p14="http://schemas.microsoft.com/office/powerpoint/2010/main" val="212944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mazon.com : Chocolate Covered Strawberries, 12 Dark/Milk/White Delight :  Grocery &amp; Gourmet Fo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4" y="312058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773626" y="1117599"/>
            <a:ext cx="2479060" cy="97245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nine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773626" y="3011713"/>
            <a:ext cx="2479060" cy="97245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twelve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73625" y="4905827"/>
            <a:ext cx="2479060" cy="97245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thirteen</a:t>
            </a:r>
          </a:p>
        </p:txBody>
      </p:sp>
    </p:spTree>
    <p:extLst>
      <p:ext uri="{BB962C8B-B14F-4D97-AF65-F5344CB8AC3E}">
        <p14:creationId xmlns:p14="http://schemas.microsoft.com/office/powerpoint/2010/main" val="147878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29" y="1007155"/>
            <a:ext cx="7041243" cy="469650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551798" y="1007155"/>
            <a:ext cx="2479060" cy="97245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seven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551798" y="2901269"/>
            <a:ext cx="2479060" cy="97245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three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551797" y="4795383"/>
            <a:ext cx="2479060" cy="97245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five</a:t>
            </a:r>
          </a:p>
        </p:txBody>
      </p:sp>
    </p:spTree>
    <p:extLst>
      <p:ext uri="{BB962C8B-B14F-4D97-AF65-F5344CB8AC3E}">
        <p14:creationId xmlns:p14="http://schemas.microsoft.com/office/powerpoint/2010/main" val="426304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point</a:t>
            </a:r>
            <a:endParaRPr lang="en-US" dirty="0"/>
          </a:p>
        </p:txBody>
      </p:sp>
      <p:pic>
        <p:nvPicPr>
          <p:cNvPr id="5" name="Content Placeholder 4" descr="A picture containing text, handwear, vector graphics&#10;&#10;Description automatically generated">
            <a:extLst>
              <a:ext uri="{FF2B5EF4-FFF2-40B4-BE49-F238E27FC236}">
                <a16:creationId xmlns="" xmlns:a16="http://schemas.microsoft.com/office/drawing/2014/main" id="{42F76409-444C-49FC-B2BE-FB0E15250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553821" y="1175307"/>
            <a:ext cx="4708931" cy="5049158"/>
          </a:xfrm>
        </p:spPr>
      </p:pic>
    </p:spTree>
    <p:extLst>
      <p:ext uri="{BB962C8B-B14F-4D97-AF65-F5344CB8AC3E}">
        <p14:creationId xmlns:p14="http://schemas.microsoft.com/office/powerpoint/2010/main" val="590570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54" t="12857" r="-254" b="12952"/>
          <a:stretch/>
        </p:blipFill>
        <p:spPr>
          <a:xfrm>
            <a:off x="5543719" y="1030514"/>
            <a:ext cx="6399724" cy="474798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39798" y="1017815"/>
            <a:ext cx="2479060" cy="972457"/>
          </a:xfrm>
          <a:prstGeom prst="roundRect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ten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439798" y="2911929"/>
            <a:ext cx="2479060" cy="972457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eleven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39797" y="4806043"/>
            <a:ext cx="2479060" cy="97245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thirteen</a:t>
            </a:r>
          </a:p>
        </p:txBody>
      </p:sp>
    </p:spTree>
    <p:extLst>
      <p:ext uri="{BB962C8B-B14F-4D97-AF65-F5344CB8AC3E}">
        <p14:creationId xmlns:p14="http://schemas.microsoft.com/office/powerpoint/2010/main" val="279377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471714"/>
            <a:ext cx="7711924" cy="578394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987227" y="963612"/>
            <a:ext cx="2479060" cy="97245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eight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987227" y="2857726"/>
            <a:ext cx="2479060" cy="97245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thirteen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987226" y="4751840"/>
            <a:ext cx="2479060" cy="972457"/>
          </a:xfrm>
          <a:prstGeom prst="roundRect">
            <a:avLst/>
          </a:prstGeom>
          <a:solidFill>
            <a:srgbClr val="F6A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VNI-Bengus" panose="020B0400000000000000" pitchFamily="34" charset="0"/>
              </a:rPr>
              <a:t>twelve</a:t>
            </a:r>
          </a:p>
        </p:txBody>
      </p:sp>
    </p:spTree>
    <p:extLst>
      <p:ext uri="{BB962C8B-B14F-4D97-AF65-F5344CB8AC3E}">
        <p14:creationId xmlns:p14="http://schemas.microsoft.com/office/powerpoint/2010/main" val="346213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37EC47-CC82-4DF2-97A3-B9C0815A4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961" y="1897433"/>
            <a:ext cx="4473039" cy="3054577"/>
          </a:xfrm>
        </p:spPr>
        <p:txBody>
          <a:bodyPr anchor="t"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urlz MT" panose="04040404050702020202" pitchFamily="82" charset="0"/>
              </a:rPr>
              <a:t>Workbook time!!!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="" xmlns:a16="http://schemas.microsoft.com/office/drawing/2014/main" id="{1A146ECD-FB10-4F0C-85A1-24D587C7F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50" y="669207"/>
            <a:ext cx="6015897" cy="551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8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FFA461-7748-49D4-9816-385AEFEBF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809365"/>
            <a:ext cx="10515600" cy="1325563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Curlz MT" panose="04040404050702020202" pitchFamily="82" charset="0"/>
              </a:rPr>
              <a:t>Work in pairs</a:t>
            </a:r>
          </a:p>
        </p:txBody>
      </p:sp>
      <p:pic>
        <p:nvPicPr>
          <p:cNvPr id="5" name="Content Placeholder 4" descr="Shape, circle&#10;&#10;Description automatically generated">
            <a:extLst>
              <a:ext uri="{FF2B5EF4-FFF2-40B4-BE49-F238E27FC236}">
                <a16:creationId xmlns="" xmlns:a16="http://schemas.microsoft.com/office/drawing/2014/main" id="{606A9EB7-79CE-42F3-B079-CAC408DA7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006" y="533400"/>
            <a:ext cx="5164343" cy="615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6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81026900-E19F-4233-824D-B6D68EE6A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5278" y="166254"/>
            <a:ext cx="4726983" cy="65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57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F44E52D-611C-4207-8E52-55CC37B1B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228600"/>
            <a:ext cx="7117079" cy="6088599"/>
          </a:xfrm>
        </p:spPr>
      </p:pic>
    </p:spTree>
    <p:extLst>
      <p:ext uri="{BB962C8B-B14F-4D97-AF65-F5344CB8AC3E}">
        <p14:creationId xmlns:p14="http://schemas.microsoft.com/office/powerpoint/2010/main" val="2925480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0B35DED-3D9F-4FBE-A740-591A5EAB43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18" b="63463"/>
          <a:stretch/>
        </p:blipFill>
        <p:spPr>
          <a:xfrm>
            <a:off x="322417" y="1674420"/>
            <a:ext cx="11502153" cy="3289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Track 047">
            <a:hlinkClick r:id="" action="ppaction://media"/>
            <a:extLst>
              <a:ext uri="{FF2B5EF4-FFF2-40B4-BE49-F238E27FC236}">
                <a16:creationId xmlns="" xmlns:a16="http://schemas.microsoft.com/office/drawing/2014/main" id="{7D97F7AD-66AB-498C-8BAC-95D5E6AFF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2956" y="642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7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repeat</a:t>
            </a:r>
            <a:endParaRPr lang="en-US" dirty="0"/>
          </a:p>
        </p:txBody>
      </p:sp>
      <p:pic>
        <p:nvPicPr>
          <p:cNvPr id="5" name="Content Placeholder 4" descr="Logo, icon&#10;&#10;Description automatically generated">
            <a:extLst>
              <a:ext uri="{FF2B5EF4-FFF2-40B4-BE49-F238E27FC236}">
                <a16:creationId xmlns="" xmlns:a16="http://schemas.microsoft.com/office/drawing/2014/main" id="{075410EA-4FED-42E1-824B-D992807CD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654416" y="1825625"/>
            <a:ext cx="4883168" cy="4351338"/>
          </a:xfrm>
        </p:spPr>
      </p:pic>
    </p:spTree>
    <p:extLst>
      <p:ext uri="{BB962C8B-B14F-4D97-AF65-F5344CB8AC3E}">
        <p14:creationId xmlns:p14="http://schemas.microsoft.com/office/powerpoint/2010/main" val="3833720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0B35DED-3D9F-4FBE-A740-591A5EAB43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18" b="63463"/>
          <a:stretch/>
        </p:blipFill>
        <p:spPr>
          <a:xfrm>
            <a:off x="322417" y="1674420"/>
            <a:ext cx="11502153" cy="3289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Track 047">
            <a:hlinkClick r:id="" action="ppaction://media"/>
            <a:extLst>
              <a:ext uri="{FF2B5EF4-FFF2-40B4-BE49-F238E27FC236}">
                <a16:creationId xmlns="" xmlns:a16="http://schemas.microsoft.com/office/drawing/2014/main" id="{7D97F7AD-66AB-498C-8BAC-95D5E6AFF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2956" y="642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2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0B9559-B455-46B8-AE0E-92F91C704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3458845"/>
            <a:ext cx="10515600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urlz MT" panose="04040404050702020202" pitchFamily="82" charset="0"/>
              </a:rPr>
              <a:t>Listen and sing</a:t>
            </a:r>
          </a:p>
        </p:txBody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="" xmlns:a16="http://schemas.microsoft.com/office/drawing/2014/main" id="{B1EAA690-0943-4D0D-9CF4-E8826A4A0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666" y="263200"/>
            <a:ext cx="5641334" cy="6594800"/>
          </a:xfrm>
        </p:spPr>
      </p:pic>
    </p:spTree>
    <p:extLst>
      <p:ext uri="{BB962C8B-B14F-4D97-AF65-F5344CB8AC3E}">
        <p14:creationId xmlns:p14="http://schemas.microsoft.com/office/powerpoint/2010/main" val="79112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126">
              <a:schemeClr val="bg1"/>
            </a:gs>
            <a:gs pos="0">
              <a:srgbClr val="66FF33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0B35DED-3D9F-4FBE-A740-591A5EAB4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3" t="36658" r="38001" b="7237"/>
          <a:stretch/>
        </p:blipFill>
        <p:spPr>
          <a:xfrm>
            <a:off x="2885704" y="271207"/>
            <a:ext cx="5664530" cy="6378976"/>
          </a:xfrm>
          <a:custGeom>
            <a:avLst/>
            <a:gdLst>
              <a:gd name="connsiteX0" fmla="*/ 0 w 5664530"/>
              <a:gd name="connsiteY0" fmla="*/ 0 h 6378976"/>
              <a:gd name="connsiteX1" fmla="*/ 453162 w 5664530"/>
              <a:gd name="connsiteY1" fmla="*/ 0 h 6378976"/>
              <a:gd name="connsiteX2" fmla="*/ 849680 w 5664530"/>
              <a:gd name="connsiteY2" fmla="*/ 0 h 6378976"/>
              <a:gd name="connsiteX3" fmla="*/ 1359487 w 5664530"/>
              <a:gd name="connsiteY3" fmla="*/ 0 h 6378976"/>
              <a:gd name="connsiteX4" fmla="*/ 1756004 w 5664530"/>
              <a:gd name="connsiteY4" fmla="*/ 0 h 6378976"/>
              <a:gd name="connsiteX5" fmla="*/ 2265812 w 5664530"/>
              <a:gd name="connsiteY5" fmla="*/ 0 h 6378976"/>
              <a:gd name="connsiteX6" fmla="*/ 2775620 w 5664530"/>
              <a:gd name="connsiteY6" fmla="*/ 0 h 6378976"/>
              <a:gd name="connsiteX7" fmla="*/ 3398718 w 5664530"/>
              <a:gd name="connsiteY7" fmla="*/ 0 h 6378976"/>
              <a:gd name="connsiteX8" fmla="*/ 3851880 w 5664530"/>
              <a:gd name="connsiteY8" fmla="*/ 0 h 6378976"/>
              <a:gd name="connsiteX9" fmla="*/ 4418333 w 5664530"/>
              <a:gd name="connsiteY9" fmla="*/ 0 h 6378976"/>
              <a:gd name="connsiteX10" fmla="*/ 4871496 w 5664530"/>
              <a:gd name="connsiteY10" fmla="*/ 0 h 6378976"/>
              <a:gd name="connsiteX11" fmla="*/ 5664530 w 5664530"/>
              <a:gd name="connsiteY11" fmla="*/ 0 h 6378976"/>
              <a:gd name="connsiteX12" fmla="*/ 5664530 w 5664530"/>
              <a:gd name="connsiteY12" fmla="*/ 707486 h 6378976"/>
              <a:gd name="connsiteX13" fmla="*/ 5664530 w 5664530"/>
              <a:gd name="connsiteY13" fmla="*/ 1096024 h 6378976"/>
              <a:gd name="connsiteX14" fmla="*/ 5664530 w 5664530"/>
              <a:gd name="connsiteY14" fmla="*/ 1484562 h 6378976"/>
              <a:gd name="connsiteX15" fmla="*/ 5664530 w 5664530"/>
              <a:gd name="connsiteY15" fmla="*/ 2000679 h 6378976"/>
              <a:gd name="connsiteX16" fmla="*/ 5664530 w 5664530"/>
              <a:gd name="connsiteY16" fmla="*/ 2708165 h 6378976"/>
              <a:gd name="connsiteX17" fmla="*/ 5664530 w 5664530"/>
              <a:gd name="connsiteY17" fmla="*/ 3288072 h 6378976"/>
              <a:gd name="connsiteX18" fmla="*/ 5664530 w 5664530"/>
              <a:gd name="connsiteY18" fmla="*/ 3740400 h 6378976"/>
              <a:gd name="connsiteX19" fmla="*/ 5664530 w 5664530"/>
              <a:gd name="connsiteY19" fmla="*/ 4256517 h 6378976"/>
              <a:gd name="connsiteX20" fmla="*/ 5664530 w 5664530"/>
              <a:gd name="connsiteY20" fmla="*/ 4964003 h 6378976"/>
              <a:gd name="connsiteX21" fmla="*/ 5664530 w 5664530"/>
              <a:gd name="connsiteY21" fmla="*/ 5671490 h 6378976"/>
              <a:gd name="connsiteX22" fmla="*/ 5664530 w 5664530"/>
              <a:gd name="connsiteY22" fmla="*/ 6378976 h 6378976"/>
              <a:gd name="connsiteX23" fmla="*/ 5098077 w 5664530"/>
              <a:gd name="connsiteY23" fmla="*/ 6378976 h 6378976"/>
              <a:gd name="connsiteX24" fmla="*/ 4418333 w 5664530"/>
              <a:gd name="connsiteY24" fmla="*/ 6378976 h 6378976"/>
              <a:gd name="connsiteX25" fmla="*/ 4021816 w 5664530"/>
              <a:gd name="connsiteY25" fmla="*/ 6378976 h 6378976"/>
              <a:gd name="connsiteX26" fmla="*/ 3398718 w 5664530"/>
              <a:gd name="connsiteY26" fmla="*/ 6378976 h 6378976"/>
              <a:gd name="connsiteX27" fmla="*/ 2832265 w 5664530"/>
              <a:gd name="connsiteY27" fmla="*/ 6378976 h 6378976"/>
              <a:gd name="connsiteX28" fmla="*/ 2379103 w 5664530"/>
              <a:gd name="connsiteY28" fmla="*/ 6378976 h 6378976"/>
              <a:gd name="connsiteX29" fmla="*/ 1982586 w 5664530"/>
              <a:gd name="connsiteY29" fmla="*/ 6378976 h 6378976"/>
              <a:gd name="connsiteX30" fmla="*/ 1586068 w 5664530"/>
              <a:gd name="connsiteY30" fmla="*/ 6378976 h 6378976"/>
              <a:gd name="connsiteX31" fmla="*/ 1076261 w 5664530"/>
              <a:gd name="connsiteY31" fmla="*/ 6378976 h 6378976"/>
              <a:gd name="connsiteX32" fmla="*/ 623098 w 5664530"/>
              <a:gd name="connsiteY32" fmla="*/ 6378976 h 6378976"/>
              <a:gd name="connsiteX33" fmla="*/ 0 w 5664530"/>
              <a:gd name="connsiteY33" fmla="*/ 6378976 h 6378976"/>
              <a:gd name="connsiteX34" fmla="*/ 0 w 5664530"/>
              <a:gd name="connsiteY34" fmla="*/ 5862859 h 6378976"/>
              <a:gd name="connsiteX35" fmla="*/ 0 w 5664530"/>
              <a:gd name="connsiteY35" fmla="*/ 5346742 h 6378976"/>
              <a:gd name="connsiteX36" fmla="*/ 0 w 5664530"/>
              <a:gd name="connsiteY36" fmla="*/ 4830625 h 6378976"/>
              <a:gd name="connsiteX37" fmla="*/ 0 w 5664530"/>
              <a:gd name="connsiteY37" fmla="*/ 4186928 h 6378976"/>
              <a:gd name="connsiteX38" fmla="*/ 0 w 5664530"/>
              <a:gd name="connsiteY38" fmla="*/ 3479441 h 6378976"/>
              <a:gd name="connsiteX39" fmla="*/ 0 w 5664530"/>
              <a:gd name="connsiteY39" fmla="*/ 2963324 h 6378976"/>
              <a:gd name="connsiteX40" fmla="*/ 0 w 5664530"/>
              <a:gd name="connsiteY40" fmla="*/ 2447207 h 6378976"/>
              <a:gd name="connsiteX41" fmla="*/ 0 w 5664530"/>
              <a:gd name="connsiteY41" fmla="*/ 2058670 h 6378976"/>
              <a:gd name="connsiteX42" fmla="*/ 0 w 5664530"/>
              <a:gd name="connsiteY42" fmla="*/ 1414973 h 6378976"/>
              <a:gd name="connsiteX43" fmla="*/ 0 w 5664530"/>
              <a:gd name="connsiteY43" fmla="*/ 898856 h 6378976"/>
              <a:gd name="connsiteX44" fmla="*/ 0 w 5664530"/>
              <a:gd name="connsiteY44" fmla="*/ 0 h 637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664530" h="6378976" fill="none" extrusionOk="0">
                <a:moveTo>
                  <a:pt x="0" y="0"/>
                </a:moveTo>
                <a:cubicBezTo>
                  <a:pt x="99540" y="-29468"/>
                  <a:pt x="319728" y="53333"/>
                  <a:pt x="453162" y="0"/>
                </a:cubicBezTo>
                <a:cubicBezTo>
                  <a:pt x="586596" y="-53333"/>
                  <a:pt x="758791" y="20322"/>
                  <a:pt x="849680" y="0"/>
                </a:cubicBezTo>
                <a:cubicBezTo>
                  <a:pt x="940569" y="-20322"/>
                  <a:pt x="1105443" y="22871"/>
                  <a:pt x="1359487" y="0"/>
                </a:cubicBezTo>
                <a:cubicBezTo>
                  <a:pt x="1613531" y="-22871"/>
                  <a:pt x="1558014" y="5355"/>
                  <a:pt x="1756004" y="0"/>
                </a:cubicBezTo>
                <a:cubicBezTo>
                  <a:pt x="1953994" y="-5355"/>
                  <a:pt x="2053384" y="16237"/>
                  <a:pt x="2265812" y="0"/>
                </a:cubicBezTo>
                <a:cubicBezTo>
                  <a:pt x="2478240" y="-16237"/>
                  <a:pt x="2619394" y="13049"/>
                  <a:pt x="2775620" y="0"/>
                </a:cubicBezTo>
                <a:cubicBezTo>
                  <a:pt x="2931846" y="-13049"/>
                  <a:pt x="3261960" y="41419"/>
                  <a:pt x="3398718" y="0"/>
                </a:cubicBezTo>
                <a:cubicBezTo>
                  <a:pt x="3535476" y="-41419"/>
                  <a:pt x="3732122" y="30284"/>
                  <a:pt x="3851880" y="0"/>
                </a:cubicBezTo>
                <a:cubicBezTo>
                  <a:pt x="3971638" y="-30284"/>
                  <a:pt x="4219319" y="47049"/>
                  <a:pt x="4418333" y="0"/>
                </a:cubicBezTo>
                <a:cubicBezTo>
                  <a:pt x="4617347" y="-47049"/>
                  <a:pt x="4735756" y="20220"/>
                  <a:pt x="4871496" y="0"/>
                </a:cubicBezTo>
                <a:cubicBezTo>
                  <a:pt x="5007236" y="-20220"/>
                  <a:pt x="5314270" y="40750"/>
                  <a:pt x="5664530" y="0"/>
                </a:cubicBezTo>
                <a:cubicBezTo>
                  <a:pt x="5714521" y="191394"/>
                  <a:pt x="5645768" y="555186"/>
                  <a:pt x="5664530" y="707486"/>
                </a:cubicBezTo>
                <a:cubicBezTo>
                  <a:pt x="5683292" y="859786"/>
                  <a:pt x="5624233" y="921076"/>
                  <a:pt x="5664530" y="1096024"/>
                </a:cubicBezTo>
                <a:cubicBezTo>
                  <a:pt x="5704827" y="1270972"/>
                  <a:pt x="5642914" y="1312591"/>
                  <a:pt x="5664530" y="1484562"/>
                </a:cubicBezTo>
                <a:cubicBezTo>
                  <a:pt x="5686146" y="1656533"/>
                  <a:pt x="5645391" y="1809766"/>
                  <a:pt x="5664530" y="2000679"/>
                </a:cubicBezTo>
                <a:cubicBezTo>
                  <a:pt x="5683669" y="2191592"/>
                  <a:pt x="5581703" y="2471489"/>
                  <a:pt x="5664530" y="2708165"/>
                </a:cubicBezTo>
                <a:cubicBezTo>
                  <a:pt x="5747357" y="2944841"/>
                  <a:pt x="5611576" y="3038172"/>
                  <a:pt x="5664530" y="3288072"/>
                </a:cubicBezTo>
                <a:cubicBezTo>
                  <a:pt x="5717484" y="3537972"/>
                  <a:pt x="5641424" y="3592582"/>
                  <a:pt x="5664530" y="3740400"/>
                </a:cubicBezTo>
                <a:cubicBezTo>
                  <a:pt x="5687636" y="3888218"/>
                  <a:pt x="5628745" y="4134522"/>
                  <a:pt x="5664530" y="4256517"/>
                </a:cubicBezTo>
                <a:cubicBezTo>
                  <a:pt x="5700315" y="4378512"/>
                  <a:pt x="5603746" y="4730712"/>
                  <a:pt x="5664530" y="4964003"/>
                </a:cubicBezTo>
                <a:cubicBezTo>
                  <a:pt x="5725314" y="5197294"/>
                  <a:pt x="5612790" y="5429667"/>
                  <a:pt x="5664530" y="5671490"/>
                </a:cubicBezTo>
                <a:cubicBezTo>
                  <a:pt x="5716270" y="5913313"/>
                  <a:pt x="5615373" y="6068481"/>
                  <a:pt x="5664530" y="6378976"/>
                </a:cubicBezTo>
                <a:cubicBezTo>
                  <a:pt x="5439654" y="6438647"/>
                  <a:pt x="5322943" y="6348767"/>
                  <a:pt x="5098077" y="6378976"/>
                </a:cubicBezTo>
                <a:cubicBezTo>
                  <a:pt x="4873211" y="6409185"/>
                  <a:pt x="4622582" y="6321912"/>
                  <a:pt x="4418333" y="6378976"/>
                </a:cubicBezTo>
                <a:cubicBezTo>
                  <a:pt x="4214084" y="6436040"/>
                  <a:pt x="4215920" y="6353782"/>
                  <a:pt x="4021816" y="6378976"/>
                </a:cubicBezTo>
                <a:cubicBezTo>
                  <a:pt x="3827712" y="6404170"/>
                  <a:pt x="3550883" y="6370425"/>
                  <a:pt x="3398718" y="6378976"/>
                </a:cubicBezTo>
                <a:cubicBezTo>
                  <a:pt x="3246553" y="6387527"/>
                  <a:pt x="3035171" y="6340647"/>
                  <a:pt x="2832265" y="6378976"/>
                </a:cubicBezTo>
                <a:cubicBezTo>
                  <a:pt x="2629359" y="6417305"/>
                  <a:pt x="2495971" y="6345718"/>
                  <a:pt x="2379103" y="6378976"/>
                </a:cubicBezTo>
                <a:cubicBezTo>
                  <a:pt x="2262235" y="6412234"/>
                  <a:pt x="2089676" y="6375188"/>
                  <a:pt x="1982586" y="6378976"/>
                </a:cubicBezTo>
                <a:cubicBezTo>
                  <a:pt x="1875496" y="6382764"/>
                  <a:pt x="1708123" y="6377492"/>
                  <a:pt x="1586068" y="6378976"/>
                </a:cubicBezTo>
                <a:cubicBezTo>
                  <a:pt x="1464013" y="6380460"/>
                  <a:pt x="1183741" y="6378575"/>
                  <a:pt x="1076261" y="6378976"/>
                </a:cubicBezTo>
                <a:cubicBezTo>
                  <a:pt x="968781" y="6379377"/>
                  <a:pt x="777921" y="6368365"/>
                  <a:pt x="623098" y="6378976"/>
                </a:cubicBezTo>
                <a:cubicBezTo>
                  <a:pt x="468275" y="6389587"/>
                  <a:pt x="152820" y="6310867"/>
                  <a:pt x="0" y="6378976"/>
                </a:cubicBezTo>
                <a:cubicBezTo>
                  <a:pt x="-31643" y="6160680"/>
                  <a:pt x="16663" y="6015709"/>
                  <a:pt x="0" y="5862859"/>
                </a:cubicBezTo>
                <a:cubicBezTo>
                  <a:pt x="-16663" y="5710009"/>
                  <a:pt x="17670" y="5517291"/>
                  <a:pt x="0" y="5346742"/>
                </a:cubicBezTo>
                <a:cubicBezTo>
                  <a:pt x="-17670" y="5176193"/>
                  <a:pt x="7938" y="5078881"/>
                  <a:pt x="0" y="4830625"/>
                </a:cubicBezTo>
                <a:cubicBezTo>
                  <a:pt x="-7938" y="4582369"/>
                  <a:pt x="62306" y="4325866"/>
                  <a:pt x="0" y="4186928"/>
                </a:cubicBezTo>
                <a:cubicBezTo>
                  <a:pt x="-62306" y="4047990"/>
                  <a:pt x="64798" y="3635134"/>
                  <a:pt x="0" y="3479441"/>
                </a:cubicBezTo>
                <a:cubicBezTo>
                  <a:pt x="-64798" y="3323748"/>
                  <a:pt x="15109" y="3070918"/>
                  <a:pt x="0" y="2963324"/>
                </a:cubicBezTo>
                <a:cubicBezTo>
                  <a:pt x="-15109" y="2855730"/>
                  <a:pt x="38798" y="2690121"/>
                  <a:pt x="0" y="2447207"/>
                </a:cubicBezTo>
                <a:cubicBezTo>
                  <a:pt x="-38798" y="2204293"/>
                  <a:pt x="23909" y="2177820"/>
                  <a:pt x="0" y="2058670"/>
                </a:cubicBezTo>
                <a:cubicBezTo>
                  <a:pt x="-23909" y="1939520"/>
                  <a:pt x="76788" y="1653083"/>
                  <a:pt x="0" y="1414973"/>
                </a:cubicBezTo>
                <a:cubicBezTo>
                  <a:pt x="-76788" y="1176863"/>
                  <a:pt x="3761" y="1100228"/>
                  <a:pt x="0" y="898856"/>
                </a:cubicBezTo>
                <a:cubicBezTo>
                  <a:pt x="-3761" y="697484"/>
                  <a:pt x="21133" y="330015"/>
                  <a:pt x="0" y="0"/>
                </a:cubicBezTo>
                <a:close/>
              </a:path>
              <a:path w="5664530" h="6378976" stroke="0" extrusionOk="0">
                <a:moveTo>
                  <a:pt x="0" y="0"/>
                </a:moveTo>
                <a:cubicBezTo>
                  <a:pt x="119015" y="-58462"/>
                  <a:pt x="322200" y="14510"/>
                  <a:pt x="509808" y="0"/>
                </a:cubicBezTo>
                <a:cubicBezTo>
                  <a:pt x="697416" y="-14510"/>
                  <a:pt x="790042" y="9157"/>
                  <a:pt x="1019615" y="0"/>
                </a:cubicBezTo>
                <a:cubicBezTo>
                  <a:pt x="1249188" y="-9157"/>
                  <a:pt x="1234568" y="20740"/>
                  <a:pt x="1416133" y="0"/>
                </a:cubicBezTo>
                <a:cubicBezTo>
                  <a:pt x="1597698" y="-20740"/>
                  <a:pt x="1710982" y="1944"/>
                  <a:pt x="1925940" y="0"/>
                </a:cubicBezTo>
                <a:cubicBezTo>
                  <a:pt x="2140898" y="-1944"/>
                  <a:pt x="2225372" y="47944"/>
                  <a:pt x="2379103" y="0"/>
                </a:cubicBezTo>
                <a:cubicBezTo>
                  <a:pt x="2532834" y="-47944"/>
                  <a:pt x="2729861" y="26816"/>
                  <a:pt x="2832265" y="0"/>
                </a:cubicBezTo>
                <a:cubicBezTo>
                  <a:pt x="2934669" y="-26816"/>
                  <a:pt x="3219582" y="74696"/>
                  <a:pt x="3455363" y="0"/>
                </a:cubicBezTo>
                <a:cubicBezTo>
                  <a:pt x="3691144" y="-74696"/>
                  <a:pt x="3695123" y="17365"/>
                  <a:pt x="3851880" y="0"/>
                </a:cubicBezTo>
                <a:cubicBezTo>
                  <a:pt x="4008637" y="-17365"/>
                  <a:pt x="4293413" y="57742"/>
                  <a:pt x="4531624" y="0"/>
                </a:cubicBezTo>
                <a:cubicBezTo>
                  <a:pt x="4769835" y="-57742"/>
                  <a:pt x="4838986" y="4928"/>
                  <a:pt x="4928141" y="0"/>
                </a:cubicBezTo>
                <a:cubicBezTo>
                  <a:pt x="5017296" y="-4928"/>
                  <a:pt x="5299476" y="61963"/>
                  <a:pt x="5664530" y="0"/>
                </a:cubicBezTo>
                <a:cubicBezTo>
                  <a:pt x="5685241" y="287793"/>
                  <a:pt x="5605681" y="310809"/>
                  <a:pt x="5664530" y="579907"/>
                </a:cubicBezTo>
                <a:cubicBezTo>
                  <a:pt x="5723379" y="849005"/>
                  <a:pt x="5599942" y="1039589"/>
                  <a:pt x="5664530" y="1159814"/>
                </a:cubicBezTo>
                <a:cubicBezTo>
                  <a:pt x="5729118" y="1280039"/>
                  <a:pt x="5581667" y="1546381"/>
                  <a:pt x="5664530" y="1867300"/>
                </a:cubicBezTo>
                <a:cubicBezTo>
                  <a:pt x="5747393" y="2188219"/>
                  <a:pt x="5630598" y="2223179"/>
                  <a:pt x="5664530" y="2383417"/>
                </a:cubicBezTo>
                <a:cubicBezTo>
                  <a:pt x="5698462" y="2543655"/>
                  <a:pt x="5621422" y="2755863"/>
                  <a:pt x="5664530" y="2899535"/>
                </a:cubicBezTo>
                <a:cubicBezTo>
                  <a:pt x="5707638" y="3043207"/>
                  <a:pt x="5639538" y="3193940"/>
                  <a:pt x="5664530" y="3288072"/>
                </a:cubicBezTo>
                <a:cubicBezTo>
                  <a:pt x="5689522" y="3382204"/>
                  <a:pt x="5659752" y="3560666"/>
                  <a:pt x="5664530" y="3804189"/>
                </a:cubicBezTo>
                <a:cubicBezTo>
                  <a:pt x="5669308" y="4047712"/>
                  <a:pt x="5652946" y="4358414"/>
                  <a:pt x="5664530" y="4511676"/>
                </a:cubicBezTo>
                <a:cubicBezTo>
                  <a:pt x="5676114" y="4664938"/>
                  <a:pt x="5615228" y="4877681"/>
                  <a:pt x="5664530" y="5155372"/>
                </a:cubicBezTo>
                <a:cubicBezTo>
                  <a:pt x="5713832" y="5433063"/>
                  <a:pt x="5641700" y="5431744"/>
                  <a:pt x="5664530" y="5543910"/>
                </a:cubicBezTo>
                <a:cubicBezTo>
                  <a:pt x="5687360" y="5656076"/>
                  <a:pt x="5599681" y="6159323"/>
                  <a:pt x="5664530" y="6378976"/>
                </a:cubicBezTo>
                <a:cubicBezTo>
                  <a:pt x="5508072" y="6392497"/>
                  <a:pt x="5219306" y="6374819"/>
                  <a:pt x="5041432" y="6378976"/>
                </a:cubicBezTo>
                <a:cubicBezTo>
                  <a:pt x="4863558" y="6383133"/>
                  <a:pt x="4662810" y="6358570"/>
                  <a:pt x="4418333" y="6378976"/>
                </a:cubicBezTo>
                <a:cubicBezTo>
                  <a:pt x="4173856" y="6399382"/>
                  <a:pt x="4097624" y="6322440"/>
                  <a:pt x="3908526" y="6378976"/>
                </a:cubicBezTo>
                <a:cubicBezTo>
                  <a:pt x="3719428" y="6435512"/>
                  <a:pt x="3512217" y="6333713"/>
                  <a:pt x="3228782" y="6378976"/>
                </a:cubicBezTo>
                <a:cubicBezTo>
                  <a:pt x="2945347" y="6424239"/>
                  <a:pt x="2995984" y="6376885"/>
                  <a:pt x="2775620" y="6378976"/>
                </a:cubicBezTo>
                <a:cubicBezTo>
                  <a:pt x="2555256" y="6381067"/>
                  <a:pt x="2382704" y="6376681"/>
                  <a:pt x="2152521" y="6378976"/>
                </a:cubicBezTo>
                <a:cubicBezTo>
                  <a:pt x="1922338" y="6381271"/>
                  <a:pt x="1851280" y="6357807"/>
                  <a:pt x="1586068" y="6378976"/>
                </a:cubicBezTo>
                <a:cubicBezTo>
                  <a:pt x="1320856" y="6400145"/>
                  <a:pt x="1171405" y="6344952"/>
                  <a:pt x="1019615" y="6378976"/>
                </a:cubicBezTo>
                <a:cubicBezTo>
                  <a:pt x="867825" y="6413000"/>
                  <a:pt x="362375" y="6340665"/>
                  <a:pt x="0" y="6378976"/>
                </a:cubicBezTo>
                <a:cubicBezTo>
                  <a:pt x="-56494" y="6128283"/>
                  <a:pt x="12123" y="6119083"/>
                  <a:pt x="0" y="5862859"/>
                </a:cubicBezTo>
                <a:cubicBezTo>
                  <a:pt x="-12123" y="5606635"/>
                  <a:pt x="46312" y="5565734"/>
                  <a:pt x="0" y="5474321"/>
                </a:cubicBezTo>
                <a:cubicBezTo>
                  <a:pt x="-46312" y="5382908"/>
                  <a:pt x="40141" y="5122112"/>
                  <a:pt x="0" y="4894414"/>
                </a:cubicBezTo>
                <a:cubicBezTo>
                  <a:pt x="-40141" y="4666716"/>
                  <a:pt x="25742" y="4563681"/>
                  <a:pt x="0" y="4442087"/>
                </a:cubicBezTo>
                <a:cubicBezTo>
                  <a:pt x="-25742" y="4320493"/>
                  <a:pt x="11990" y="4212745"/>
                  <a:pt x="0" y="4053549"/>
                </a:cubicBezTo>
                <a:cubicBezTo>
                  <a:pt x="-11990" y="3894353"/>
                  <a:pt x="47500" y="3677112"/>
                  <a:pt x="0" y="3537432"/>
                </a:cubicBezTo>
                <a:cubicBezTo>
                  <a:pt x="-47500" y="3397752"/>
                  <a:pt x="22294" y="3212119"/>
                  <a:pt x="0" y="3021315"/>
                </a:cubicBezTo>
                <a:cubicBezTo>
                  <a:pt x="-22294" y="2830511"/>
                  <a:pt x="18073" y="2785280"/>
                  <a:pt x="0" y="2632777"/>
                </a:cubicBezTo>
                <a:cubicBezTo>
                  <a:pt x="-18073" y="2480274"/>
                  <a:pt x="12402" y="2177813"/>
                  <a:pt x="0" y="2052870"/>
                </a:cubicBezTo>
                <a:cubicBezTo>
                  <a:pt x="-12402" y="1927927"/>
                  <a:pt x="42791" y="1770085"/>
                  <a:pt x="0" y="1664333"/>
                </a:cubicBezTo>
                <a:cubicBezTo>
                  <a:pt x="-42791" y="1558581"/>
                  <a:pt x="41793" y="1328505"/>
                  <a:pt x="0" y="1084426"/>
                </a:cubicBezTo>
                <a:cubicBezTo>
                  <a:pt x="-41793" y="840347"/>
                  <a:pt x="4840" y="661752"/>
                  <a:pt x="0" y="504519"/>
                </a:cubicBezTo>
                <a:cubicBezTo>
                  <a:pt x="-4840" y="347286"/>
                  <a:pt x="16755" y="143859"/>
                  <a:pt x="0" y="0"/>
                </a:cubicBezTo>
                <a:close/>
              </a:path>
            </a:pathLst>
          </a:custGeom>
          <a:ln w="57150">
            <a:solidFill>
              <a:srgbClr val="00FFFF"/>
            </a:solidFill>
            <a:extLst>
              <a:ext uri="{C807C97D-BFC1-408E-A445-0C87EB9F89A2}">
                <ask:lineSketchStyleProps xmlns:ask="http://schemas.microsoft.com/office/drawing/2018/sketchyshapes" xmlns="" sd="225494458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089915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0B35DED-3D9F-4FBE-A740-591A5EAB4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18" t="68528" r="7123" b="7727"/>
          <a:stretch/>
        </p:blipFill>
        <p:spPr>
          <a:xfrm>
            <a:off x="3681984" y="83017"/>
            <a:ext cx="6590172" cy="666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2068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380" y="2016126"/>
            <a:ext cx="1206462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play time!</a:t>
            </a:r>
          </a:p>
        </p:txBody>
      </p:sp>
    </p:spTree>
    <p:extLst>
      <p:ext uri="{BB962C8B-B14F-4D97-AF65-F5344CB8AC3E}">
        <p14:creationId xmlns:p14="http://schemas.microsoft.com/office/powerpoint/2010/main" val="214393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72</Words>
  <Application>Microsoft Office PowerPoint</Application>
  <PresentationFormat>Custom</PresentationFormat>
  <Paragraphs>47</Paragraphs>
  <Slides>25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1_Office Theme</vt:lpstr>
      <vt:lpstr>Grade 2</vt:lpstr>
      <vt:lpstr>Listen and point</vt:lpstr>
      <vt:lpstr>PowerPoint Presentation</vt:lpstr>
      <vt:lpstr>Listen and repeat</vt:lpstr>
      <vt:lpstr>PowerPoint Presentation</vt:lpstr>
      <vt:lpstr>Listen and 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time!!!</vt:lpstr>
      <vt:lpstr>Work in pairs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CUONG IT</cp:lastModifiedBy>
  <cp:revision>40</cp:revision>
  <dcterms:created xsi:type="dcterms:W3CDTF">2021-05-11T07:50:44Z</dcterms:created>
  <dcterms:modified xsi:type="dcterms:W3CDTF">2021-12-23T04:23:30Z</dcterms:modified>
</cp:coreProperties>
</file>