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1" r:id="rId2"/>
    <p:sldId id="302" r:id="rId3"/>
    <p:sldId id="303" r:id="rId4"/>
    <p:sldId id="308" r:id="rId5"/>
    <p:sldId id="309" r:id="rId6"/>
    <p:sldId id="310" r:id="rId7"/>
    <p:sldId id="296" r:id="rId8"/>
    <p:sldId id="311" r:id="rId9"/>
    <p:sldId id="314" r:id="rId10"/>
    <p:sldId id="317" r:id="rId11"/>
    <p:sldId id="313" r:id="rId12"/>
    <p:sldId id="322" r:id="rId13"/>
    <p:sldId id="320" r:id="rId14"/>
    <p:sldId id="318" r:id="rId15"/>
    <p:sldId id="321" r:id="rId16"/>
    <p:sldId id="292" r:id="rId17"/>
    <p:sldId id="323" r:id="rId18"/>
    <p:sldId id="307" r:id="rId19"/>
    <p:sldId id="304" r:id="rId20"/>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66"/>
    <a:srgbClr val="FFFF00"/>
    <a:srgbClr val="006600"/>
    <a:srgbClr val="0033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79" autoAdjust="0"/>
  </p:normalViewPr>
  <p:slideViewPr>
    <p:cSldViewPr>
      <p:cViewPr>
        <p:scale>
          <a:sx n="66" d="100"/>
          <a:sy n="66" d="100"/>
        </p:scale>
        <p:origin x="-8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21-11-02T01:45:58.452"/>
    </inkml:context>
    <inkml:brush xml:id="br0">
      <inkml:brushProperty name="width" value="0.05292" units="cm"/>
      <inkml:brushProperty name="height" value="0.05292" units="cm"/>
    </inkml:brush>
  </inkml:definitions>
  <inkml:trace contextRef="#ctx0" brushRef="#br0">10336 4613,'0'-28,"0"-1,0 1,0-1,0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734D189-94CA-46F4-AAF1-8BC14A6DF945}" type="datetimeFigureOut">
              <a:rPr lang="en-US"/>
              <a:pPr>
                <a:defRPr/>
              </a:pPr>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2394F30-5790-47EC-81B8-18E00A5ECF87}" type="slidenum">
              <a:rPr lang="en-US"/>
              <a:pPr>
                <a:defRPr/>
              </a:pPr>
              <a:t>‹#›</a:t>
            </a:fld>
            <a:endParaRPr lang="en-US"/>
          </a:p>
        </p:txBody>
      </p:sp>
    </p:spTree>
    <p:extLst>
      <p:ext uri="{BB962C8B-B14F-4D97-AF65-F5344CB8AC3E}">
        <p14:creationId xmlns:p14="http://schemas.microsoft.com/office/powerpoint/2010/main" val="3500923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D30952-C6DF-4095-BCCF-5798580607A3}" type="slidenum">
              <a:rPr lang="en-US" altLang="en-US" smtClean="0"/>
              <a:pPr>
                <a:defRPr/>
              </a:pPr>
              <a:t>2</a:t>
            </a:fld>
            <a:endParaRPr lang="en-US" altLang="en-US"/>
          </a:p>
        </p:txBody>
      </p:sp>
    </p:spTree>
    <p:extLst>
      <p:ext uri="{BB962C8B-B14F-4D97-AF65-F5344CB8AC3E}">
        <p14:creationId xmlns:p14="http://schemas.microsoft.com/office/powerpoint/2010/main" val="297888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Bình Dương là tỉnh thuộc miền Đông Nam bộ, nằm trong Vùng kinh tế trọng điểm phía Nam.  09 đơn vị hành chính cấp huyện (gồm: thành phố Thủ Dầu Một, thành phố Dĩ An,thành phố Thuận An, thị xã Bến Cát, thị xã Tân Uyên và các huyện Bàu Bàng, Bắc Tân Uyên, Dầu Tiếng, Phú Giáo) và 91 đơn vị hành chính cấp xã (41 xã, 45 phường, 05 thị trấn).</a:t>
            </a:r>
            <a:endParaRPr lang="en-US" dirty="0"/>
          </a:p>
        </p:txBody>
      </p:sp>
      <p:sp>
        <p:nvSpPr>
          <p:cNvPr id="4" name="Slide Number Placeholder 3"/>
          <p:cNvSpPr>
            <a:spLocks noGrp="1"/>
          </p:cNvSpPr>
          <p:nvPr>
            <p:ph type="sldNum" sz="quarter" idx="10"/>
          </p:nvPr>
        </p:nvSpPr>
        <p:spPr/>
        <p:txBody>
          <a:bodyPr/>
          <a:lstStyle/>
          <a:p>
            <a:pPr>
              <a:defRPr/>
            </a:pPr>
            <a:fld id="{32394F30-5790-47EC-81B8-18E00A5ECF87}" type="slidenum">
              <a:rPr lang="en-US" smtClean="0"/>
              <a:pPr>
                <a:defRPr/>
              </a:pPr>
              <a:t>15</a:t>
            </a:fld>
            <a:endParaRPr lang="en-US"/>
          </a:p>
        </p:txBody>
      </p:sp>
    </p:spTree>
    <p:extLst>
      <p:ext uri="{BB962C8B-B14F-4D97-AF65-F5344CB8AC3E}">
        <p14:creationId xmlns:p14="http://schemas.microsoft.com/office/powerpoint/2010/main" val="108128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vi-VN" sz="1200" b="0" i="0" kern="1200" dirty="0" smtClean="0">
                <a:solidFill>
                  <a:schemeClr val="tx1"/>
                </a:solidFill>
                <a:effectLst/>
                <a:latin typeface="+mn-lt"/>
                <a:ea typeface="+mn-ea"/>
                <a:cs typeface="+mn-cs"/>
              </a:rPr>
              <a:t>Bình Dương xưa và nay còn được biết đến với bề dày lịch sử, văn hóa phát triển rất phong phú, đa dạng, có nhiều nét chung hòa quyện vào lịch sử - văn hóa phương Nam nhưng vẫn giữ được những nét riêng rất độc đáo, tạo ấn tượng khó phai trong lòng mỗi người dân. Tính đến nay, tỉnh Bình Dương có 12 di tích lịch sử, văn hóa được công nhận cấp quốc gia, 44 di tích lịch sử, văn hóa được công nhận cấp tỉnh</a:t>
            </a:r>
            <a:r>
              <a:rPr lang="vi-VN" sz="1200" b="1" i="0" kern="1200" dirty="0" smtClean="0">
                <a:solidFill>
                  <a:schemeClr val="tx1"/>
                </a:solidFill>
                <a:effectLst/>
                <a:latin typeface="+mn-lt"/>
                <a:ea typeface="+mn-ea"/>
                <a:cs typeface="+mn-cs"/>
              </a:rPr>
              <a:t>Trong số này điển hình có Địa đạo Tam giác sắt, Nhà tù Phú Lợi, </a:t>
            </a:r>
            <a:r>
              <a:rPr lang="en-US" sz="1200" b="1" kern="1200" dirty="0" err="1" smtClean="0">
                <a:solidFill>
                  <a:schemeClr val="tx1"/>
                </a:solidFill>
                <a:latin typeface="+mn-lt"/>
                <a:ea typeface="+mn-ea"/>
                <a:cs typeface="Arial" pitchFamily="34" charset="0"/>
              </a:rPr>
              <a:t>Chiến</a:t>
            </a:r>
            <a:r>
              <a:rPr lang="en-US" sz="1200" b="1" kern="1200" dirty="0" smtClean="0">
                <a:solidFill>
                  <a:schemeClr val="tx1"/>
                </a:solidFill>
                <a:latin typeface="+mn-lt"/>
                <a:ea typeface="+mn-ea"/>
                <a:cs typeface="Arial" pitchFamily="34" charset="0"/>
              </a:rPr>
              <a:t> </a:t>
            </a:r>
            <a:r>
              <a:rPr lang="en-US" sz="1200" b="1" kern="1200" dirty="0" err="1" smtClean="0">
                <a:solidFill>
                  <a:schemeClr val="tx1"/>
                </a:solidFill>
                <a:latin typeface="+mn-lt"/>
                <a:ea typeface="+mn-ea"/>
                <a:cs typeface="Arial" pitchFamily="34" charset="0"/>
              </a:rPr>
              <a:t>khu</a:t>
            </a:r>
            <a:r>
              <a:rPr lang="en-US" sz="1200" b="1" kern="1200" dirty="0" smtClean="0">
                <a:solidFill>
                  <a:schemeClr val="tx1"/>
                </a:solidFill>
                <a:latin typeface="+mn-lt"/>
                <a:ea typeface="+mn-ea"/>
                <a:cs typeface="Arial" pitchFamily="34" charset="0"/>
              </a:rPr>
              <a:t> Đ,</a:t>
            </a:r>
            <a:r>
              <a:rPr lang="en-US" sz="1200" b="1" kern="1200" baseline="0" dirty="0" smtClean="0">
                <a:solidFill>
                  <a:schemeClr val="tx1"/>
                </a:solidFill>
                <a:latin typeface="+mn-lt"/>
                <a:ea typeface="+mn-ea"/>
                <a:cs typeface="Arial" pitchFamily="34" charset="0"/>
              </a:rPr>
              <a:t> </a:t>
            </a:r>
            <a:r>
              <a:rPr lang="vi-VN" sz="1200" b="1" i="0" kern="1200" dirty="0" smtClean="0">
                <a:solidFill>
                  <a:schemeClr val="tx1"/>
                </a:solidFill>
                <a:effectLst/>
                <a:latin typeface="+mn-lt"/>
                <a:ea typeface="+mn-ea"/>
                <a:cs typeface="+mn-cs"/>
              </a:rPr>
              <a:t>Bảo tàng Quân đoàn 4</a:t>
            </a:r>
            <a:r>
              <a:rPr lang="vi-VN" sz="1200" b="0" i="0" kern="1200" dirty="0" smtClean="0">
                <a:solidFill>
                  <a:schemeClr val="tx1"/>
                </a:solidFill>
                <a:effectLst/>
                <a:latin typeface="+mn-lt"/>
                <a:ea typeface="+mn-ea"/>
                <a:cs typeface="+mn-cs"/>
              </a:rPr>
              <a:t>. Trong tiến trình phát triển vùng đất mang đậm nét văn hoá làng nghề thủ công truyền thống, Bình Dương tạo dấu ấn sâu sắc với các sản phẩm thủ công được chế tác từ những làng nghề nổi tiếng đã định vị trên địa bàn hơn 300 năm. Tiêu biểu nhất trong số đó là những nghề đã có từ rất sớm và phát triển mạnh ở đất Thủ – Bình Dương như: Làng gốm sứ ở Lái Thiêu, Tân Phước Khánh; làng mộc, chạm khắc gỗ ở Chánh Nghĩa, Phú Thọ; làng sơn mài ở Tương Bình Hiệp…</a:t>
            </a:r>
            <a:endParaRPr lang="en-US" sz="1200" b="0"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Ngoài ra, đến với Bình Dương, du khách còn được tham quan các danh lam, thắng cảnh, khu du lịch sinh thái, tham gia các lễ hội truyền thống được tổ chức hàng năm thu hút sự tham gia của hàng ngàn lượt khách thập phương như: Lễ hội Chùa Bà Thiên Hậu (thành phố Thủ Dầu Một), vườn trái cây Lái Thiêu với đặc sản là măng cụt và sầu riêng (thành phố Thuận An), khu du lịch Lạc cảnh Đại Nam Văn hiến, khu du lịch Núi Cậu – Lòng hồ Dầu Tiếng,…; cùng thưởng thức vị ngon đặc trưng của ẩm thực Bình Dương, thương hiệu Bánh bèo Mỹ Liên (Chợ Búng</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32394F30-5790-47EC-81B8-18E00A5ECF87}" type="slidenum">
              <a:rPr lang="en-US" smtClean="0"/>
              <a:pPr>
                <a:defRPr/>
              </a:pPr>
              <a:t>16</a:t>
            </a:fld>
            <a:endParaRPr lang="en-US"/>
          </a:p>
        </p:txBody>
      </p:sp>
    </p:spTree>
    <p:extLst>
      <p:ext uri="{BB962C8B-B14F-4D97-AF65-F5344CB8AC3E}">
        <p14:creationId xmlns:p14="http://schemas.microsoft.com/office/powerpoint/2010/main" val="314130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F0CD3AFC-584A-49EB-A774-760F9FD63194}" type="slidenum">
              <a:rPr lang="en-US" altLang="en-US" smtClean="0">
                <a:latin typeface="Arial" charset="0"/>
              </a:rPr>
              <a:pPr/>
              <a:t>18</a:t>
            </a:fld>
            <a:endParaRPr lang="en-US" altLang="en-US" smtClean="0">
              <a:latin typeface="Arial" charset="0"/>
            </a:endParaRPr>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6B739121-4A84-401F-A0C7-D9FB51A6A194}" type="slidenum">
              <a:rPr lang="en-US" altLang="en-US" sz="1200">
                <a:latin typeface="Arial" charset="0"/>
              </a:rPr>
              <a:pPr algn="r" eaLnBrk="1" hangingPunct="1"/>
              <a:t>18</a:t>
            </a:fld>
            <a:endParaRPr lang="en-US" altLang="en-US" sz="120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081712-B9EB-4131-BAAA-878BF99AAEE1}" type="slidenum">
              <a:rPr lang="en-US"/>
              <a:pPr>
                <a:defRPr/>
              </a:pPr>
              <a:t>‹#›</a:t>
            </a:fld>
            <a:endParaRPr lang="en-US"/>
          </a:p>
        </p:txBody>
      </p:sp>
    </p:spTree>
    <p:extLst>
      <p:ext uri="{BB962C8B-B14F-4D97-AF65-F5344CB8AC3E}">
        <p14:creationId xmlns:p14="http://schemas.microsoft.com/office/powerpoint/2010/main" val="10420008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B228A-8BEA-4B89-BFC1-9A1999F8E75A}" type="slidenum">
              <a:rPr lang="en-US"/>
              <a:pPr>
                <a:defRPr/>
              </a:pPr>
              <a:t>‹#›</a:t>
            </a:fld>
            <a:endParaRPr lang="en-US"/>
          </a:p>
        </p:txBody>
      </p:sp>
    </p:spTree>
    <p:extLst>
      <p:ext uri="{BB962C8B-B14F-4D97-AF65-F5344CB8AC3E}">
        <p14:creationId xmlns:p14="http://schemas.microsoft.com/office/powerpoint/2010/main" val="723864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90CA3-194B-44AC-B053-09C087A4545C}" type="slidenum">
              <a:rPr lang="en-US"/>
              <a:pPr>
                <a:defRPr/>
              </a:pPr>
              <a:t>‹#›</a:t>
            </a:fld>
            <a:endParaRPr lang="en-US"/>
          </a:p>
        </p:txBody>
      </p:sp>
    </p:spTree>
    <p:extLst>
      <p:ext uri="{BB962C8B-B14F-4D97-AF65-F5344CB8AC3E}">
        <p14:creationId xmlns:p14="http://schemas.microsoft.com/office/powerpoint/2010/main" val="22664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D89C4-B083-418E-8AFF-EEE0C2F4BFCA}" type="slidenum">
              <a:rPr lang="en-US"/>
              <a:pPr>
                <a:defRPr/>
              </a:pPr>
              <a:t>‹#›</a:t>
            </a:fld>
            <a:endParaRPr lang="en-US"/>
          </a:p>
        </p:txBody>
      </p:sp>
    </p:spTree>
    <p:extLst>
      <p:ext uri="{BB962C8B-B14F-4D97-AF65-F5344CB8AC3E}">
        <p14:creationId xmlns:p14="http://schemas.microsoft.com/office/powerpoint/2010/main" val="4113602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C4A7D9-28D7-4E6E-B804-8E19103A8E8F}" type="slidenum">
              <a:rPr lang="en-US"/>
              <a:pPr>
                <a:defRPr/>
              </a:pPr>
              <a:t>‹#›</a:t>
            </a:fld>
            <a:endParaRPr lang="en-US"/>
          </a:p>
        </p:txBody>
      </p:sp>
    </p:spTree>
    <p:extLst>
      <p:ext uri="{BB962C8B-B14F-4D97-AF65-F5344CB8AC3E}">
        <p14:creationId xmlns:p14="http://schemas.microsoft.com/office/powerpoint/2010/main" val="3082103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F01122-9D7D-424B-84BE-0F6287710E49}" type="slidenum">
              <a:rPr lang="en-US"/>
              <a:pPr>
                <a:defRPr/>
              </a:pPr>
              <a:t>‹#›</a:t>
            </a:fld>
            <a:endParaRPr lang="en-US"/>
          </a:p>
        </p:txBody>
      </p:sp>
    </p:spTree>
    <p:extLst>
      <p:ext uri="{BB962C8B-B14F-4D97-AF65-F5344CB8AC3E}">
        <p14:creationId xmlns:p14="http://schemas.microsoft.com/office/powerpoint/2010/main" val="3877245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8CC6B-5632-40F3-BF36-46608F1969FD}" type="slidenum">
              <a:rPr lang="en-US"/>
              <a:pPr>
                <a:defRPr/>
              </a:pPr>
              <a:t>‹#›</a:t>
            </a:fld>
            <a:endParaRPr lang="en-US"/>
          </a:p>
        </p:txBody>
      </p:sp>
    </p:spTree>
    <p:extLst>
      <p:ext uri="{BB962C8B-B14F-4D97-AF65-F5344CB8AC3E}">
        <p14:creationId xmlns:p14="http://schemas.microsoft.com/office/powerpoint/2010/main" val="150053315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8CC6B-5632-40F3-BF36-46608F1969FD}" type="slidenum">
              <a:rPr lang="en-US"/>
              <a:pPr>
                <a:defRPr/>
              </a:pPr>
              <a:t>‹#›</a:t>
            </a:fld>
            <a:endParaRPr lang="en-US"/>
          </a:p>
        </p:txBody>
      </p:sp>
    </p:spTree>
    <p:extLst>
      <p:ext uri="{BB962C8B-B14F-4D97-AF65-F5344CB8AC3E}">
        <p14:creationId xmlns:p14="http://schemas.microsoft.com/office/powerpoint/2010/main" val="150053315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8CC6B-5632-40F3-BF36-46608F1969FD}" type="slidenum">
              <a:rPr lang="en-US"/>
              <a:pPr>
                <a:defRPr/>
              </a:pPr>
              <a:t>‹#›</a:t>
            </a:fld>
            <a:endParaRPr lang="en-US"/>
          </a:p>
        </p:txBody>
      </p:sp>
    </p:spTree>
    <p:extLst>
      <p:ext uri="{BB962C8B-B14F-4D97-AF65-F5344CB8AC3E}">
        <p14:creationId xmlns:p14="http://schemas.microsoft.com/office/powerpoint/2010/main" val="150053315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8CC6B-5632-40F3-BF36-46608F1969FD}" type="slidenum">
              <a:rPr lang="en-US"/>
              <a:pPr>
                <a:defRPr/>
              </a:pPr>
              <a:t>‹#›</a:t>
            </a:fld>
            <a:endParaRPr lang="en-US"/>
          </a:p>
        </p:txBody>
      </p:sp>
    </p:spTree>
    <p:extLst>
      <p:ext uri="{BB962C8B-B14F-4D97-AF65-F5344CB8AC3E}">
        <p14:creationId xmlns:p14="http://schemas.microsoft.com/office/powerpoint/2010/main" val="150053315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D8CC6B-5632-40F3-BF36-46608F1969FD}" type="slidenum">
              <a:rPr lang="en-US"/>
              <a:pPr>
                <a:defRPr/>
              </a:pPr>
              <a:t>‹#›</a:t>
            </a:fld>
            <a:endParaRPr lang="en-US"/>
          </a:p>
        </p:txBody>
      </p:sp>
    </p:spTree>
    <p:extLst>
      <p:ext uri="{BB962C8B-B14F-4D97-AF65-F5344CB8AC3E}">
        <p14:creationId xmlns:p14="http://schemas.microsoft.com/office/powerpoint/2010/main" val="150053315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0582F4-5574-444F-B241-E14F14C2E1D8}" type="slidenum">
              <a:rPr lang="en-US"/>
              <a:pPr>
                <a:defRPr/>
              </a:pPr>
              <a:t>‹#›</a:t>
            </a:fld>
            <a:endParaRPr lang="en-US"/>
          </a:p>
        </p:txBody>
      </p:sp>
    </p:spTree>
    <p:extLst>
      <p:ext uri="{BB962C8B-B14F-4D97-AF65-F5344CB8AC3E}">
        <p14:creationId xmlns:p14="http://schemas.microsoft.com/office/powerpoint/2010/main" val="1443473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26CCD-87BC-4EC8-868F-D9658FCA2836}" type="slidenum">
              <a:rPr lang="en-US"/>
              <a:pPr>
                <a:defRPr/>
              </a:pPr>
              <a:t>‹#›</a:t>
            </a:fld>
            <a:endParaRPr lang="en-US"/>
          </a:p>
        </p:txBody>
      </p:sp>
    </p:spTree>
    <p:extLst>
      <p:ext uri="{BB962C8B-B14F-4D97-AF65-F5344CB8AC3E}">
        <p14:creationId xmlns:p14="http://schemas.microsoft.com/office/powerpoint/2010/main" val="264951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C7C-3965-489A-A157-E11799DA9379}" type="slidenum">
              <a:rPr lang="en-US"/>
              <a:pPr>
                <a:defRPr/>
              </a:pPr>
              <a:t>‹#›</a:t>
            </a:fld>
            <a:endParaRPr lang="en-US"/>
          </a:p>
        </p:txBody>
      </p:sp>
    </p:spTree>
    <p:extLst>
      <p:ext uri="{BB962C8B-B14F-4D97-AF65-F5344CB8AC3E}">
        <p14:creationId xmlns:p14="http://schemas.microsoft.com/office/powerpoint/2010/main" val="3731722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3BFD14-129C-41B2-A05A-A66E5EF8E9D0}" type="slidenum">
              <a:rPr lang="en-US"/>
              <a:pPr>
                <a:defRPr/>
              </a:pPr>
              <a:t>‹#›</a:t>
            </a:fld>
            <a:endParaRPr lang="en-US"/>
          </a:p>
        </p:txBody>
      </p:sp>
    </p:spTree>
    <p:extLst>
      <p:ext uri="{BB962C8B-B14F-4D97-AF65-F5344CB8AC3E}">
        <p14:creationId xmlns:p14="http://schemas.microsoft.com/office/powerpoint/2010/main" val="373398386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607D1E-84F1-4854-BD93-46DC06C7D80D}" type="slidenum">
              <a:rPr lang="en-US"/>
              <a:pPr>
                <a:defRPr/>
              </a:pPr>
              <a:t>‹#›</a:t>
            </a:fld>
            <a:endParaRPr lang="en-US"/>
          </a:p>
        </p:txBody>
      </p:sp>
    </p:spTree>
    <p:extLst>
      <p:ext uri="{BB962C8B-B14F-4D97-AF65-F5344CB8AC3E}">
        <p14:creationId xmlns:p14="http://schemas.microsoft.com/office/powerpoint/2010/main" val="4039101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940378-1738-4853-8D4C-FE29A99E4678}" type="slidenum">
              <a:rPr lang="en-US"/>
              <a:pPr>
                <a:defRPr/>
              </a:pPr>
              <a:t>‹#›</a:t>
            </a:fld>
            <a:endParaRPr lang="en-US"/>
          </a:p>
        </p:txBody>
      </p:sp>
    </p:spTree>
    <p:extLst>
      <p:ext uri="{BB962C8B-B14F-4D97-AF65-F5344CB8AC3E}">
        <p14:creationId xmlns:p14="http://schemas.microsoft.com/office/powerpoint/2010/main" val="33986531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2B5CB5-2A81-40B5-A341-1E72DB8293EE}" type="slidenum">
              <a:rPr lang="en-US"/>
              <a:pPr>
                <a:defRPr/>
              </a:pPr>
              <a:t>‹#›</a:t>
            </a:fld>
            <a:endParaRPr lang="en-US"/>
          </a:p>
        </p:txBody>
      </p:sp>
    </p:spTree>
    <p:extLst>
      <p:ext uri="{BB962C8B-B14F-4D97-AF65-F5344CB8AC3E}">
        <p14:creationId xmlns:p14="http://schemas.microsoft.com/office/powerpoint/2010/main" val="16973242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F922CF-7520-464A-B9A0-B89551AD42C4}" type="slidenum">
              <a:rPr lang="en-US"/>
              <a:pPr>
                <a:defRPr/>
              </a:pPr>
              <a:t>‹#›</a:t>
            </a:fld>
            <a:endParaRPr lang="en-US"/>
          </a:p>
        </p:txBody>
      </p:sp>
    </p:spTree>
    <p:extLst>
      <p:ext uri="{BB962C8B-B14F-4D97-AF65-F5344CB8AC3E}">
        <p14:creationId xmlns:p14="http://schemas.microsoft.com/office/powerpoint/2010/main" val="1948706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20A04B-1E61-45DC-B374-DED71D241231}" type="slidenum">
              <a:rPr lang="en-US"/>
              <a:pPr>
                <a:defRPr/>
              </a:pPr>
              <a:t>‹#›</a:t>
            </a:fld>
            <a:endParaRPr lang="en-US"/>
          </a:p>
        </p:txBody>
      </p:sp>
    </p:spTree>
    <p:extLst>
      <p:ext uri="{BB962C8B-B14F-4D97-AF65-F5344CB8AC3E}">
        <p14:creationId xmlns:p14="http://schemas.microsoft.com/office/powerpoint/2010/main" val="8575659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314395-3C97-42BA-A72D-D8DD7E501F84}" type="slidenum">
              <a:rPr lang="en-US"/>
              <a:pPr>
                <a:defRPr/>
              </a:pPr>
              <a:t>‹#›</a:t>
            </a:fld>
            <a:endParaRPr lang="en-US"/>
          </a:p>
        </p:txBody>
      </p:sp>
    </p:spTree>
    <p:extLst>
      <p:ext uri="{BB962C8B-B14F-4D97-AF65-F5344CB8AC3E}">
        <p14:creationId xmlns:p14="http://schemas.microsoft.com/office/powerpoint/2010/main" val="407423384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fourObj">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314395-3C97-42BA-A72D-D8DD7E501F84}" type="slidenum">
              <a:rPr lang="en-US"/>
              <a:pPr>
                <a:defRPr/>
              </a:pPr>
              <a:t>‹#›</a:t>
            </a:fld>
            <a:endParaRPr lang="en-US"/>
          </a:p>
        </p:txBody>
      </p:sp>
    </p:spTree>
    <p:extLst>
      <p:ext uri="{BB962C8B-B14F-4D97-AF65-F5344CB8AC3E}">
        <p14:creationId xmlns:p14="http://schemas.microsoft.com/office/powerpoint/2010/main" val="4074233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mtClean="0">
                <a:latin typeface="Arial" charset="0"/>
              </a:defRPr>
            </a:lvl1pPr>
          </a:lstStyle>
          <a:p>
            <a:pPr>
              <a:defRPr/>
            </a:pPr>
            <a:fld id="{2F330E51-8BA3-429A-9092-7B9C53CB8E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762" r:id="rId2"/>
    <p:sldLayoutId id="2147483760" r:id="rId3"/>
    <p:sldLayoutId id="2147483750" r:id="rId4"/>
    <p:sldLayoutId id="2147483748" r:id="rId5"/>
    <p:sldLayoutId id="2147483732" r:id="rId6"/>
    <p:sldLayoutId id="2147483731" r:id="rId7"/>
    <p:sldLayoutId id="2147483729" r:id="rId8"/>
    <p:sldLayoutId id="2147483728" r:id="rId9"/>
    <p:sldLayoutId id="2147483727" r:id="rId10"/>
    <p:sldLayoutId id="2147483725" r:id="rId11"/>
    <p:sldLayoutId id="2147483718" r:id="rId12"/>
    <p:sldLayoutId id="2147483717" r:id="rId13"/>
    <p:sldLayoutId id="2147483716" r:id="rId14"/>
    <p:sldLayoutId id="2147483715" r:id="rId15"/>
    <p:sldLayoutId id="2147483700" r:id="rId16"/>
    <p:sldLayoutId id="2147483668" r:id="rId17"/>
    <p:sldLayoutId id="2147483764" r:id="rId18"/>
    <p:sldLayoutId id="2147483763" r:id="rId19"/>
    <p:sldLayoutId id="2147483761" r:id="rId20"/>
    <p:sldLayoutId id="2147483756" r:id="rId21"/>
    <p:sldLayoutId id="2147483752" r:id="rId22"/>
    <p:sldLayoutId id="2147483751" r:id="rId23"/>
    <p:sldLayoutId id="2147483749" r:id="rId24"/>
    <p:sldLayoutId id="2147483744" r:id="rId25"/>
    <p:sldLayoutId id="2147483736" r:id="rId26"/>
    <p:sldLayoutId id="2147483735" r:id="rId27"/>
    <p:sldLayoutId id="2147483734" r:id="rId28"/>
    <p:sldLayoutId id="2147483730" r:id="rId29"/>
    <p:sldLayoutId id="2147483724" r:id="rId30"/>
    <p:sldLayoutId id="2147483719" r:id="rId31"/>
    <p:sldLayoutId id="2147483712" r:id="rId32"/>
    <p:sldLayoutId id="2147483711" r:id="rId33"/>
    <p:sldLayoutId id="2147483710" r:id="rId34"/>
    <p:sldLayoutId id="2147483709" r:id="rId35"/>
    <p:sldLayoutId id="2147483707" r:id="rId36"/>
    <p:sldLayoutId id="2147483706" r:id="rId37"/>
    <p:sldLayoutId id="2147483705" r:id="rId38"/>
    <p:sldLayoutId id="2147483704" r:id="rId39"/>
    <p:sldLayoutId id="2147483703" r:id="rId40"/>
    <p:sldLayoutId id="2147483702" r:id="rId41"/>
    <p:sldLayoutId id="2147483701" r:id="rId42"/>
    <p:sldLayoutId id="2147483699" r:id="rId43"/>
    <p:sldLayoutId id="2147483698" r:id="rId44"/>
    <p:sldLayoutId id="2147483688" r:id="rId45"/>
    <p:sldLayoutId id="2147483687" r:id="rId46"/>
    <p:sldLayoutId id="2147483686" r:id="rId47"/>
    <p:sldLayoutId id="2147483669" r:id="rId48"/>
    <p:sldLayoutId id="2147483670" r:id="rId49"/>
    <p:sldLayoutId id="2147483671" r:id="rId50"/>
    <p:sldLayoutId id="2147483672" r:id="rId51"/>
    <p:sldLayoutId id="2147483673" r:id="rId52"/>
    <p:sldLayoutId id="2147483674" r:id="rId53"/>
    <p:sldLayoutId id="2147483765" r:id="rId54"/>
    <p:sldLayoutId id="2147483753" r:id="rId55"/>
    <p:sldLayoutId id="2147483737" r:id="rId56"/>
    <p:sldLayoutId id="2147483684" r:id="rId57"/>
    <p:sldLayoutId id="2147483675" r:id="rId58"/>
    <p:sldLayoutId id="2147483676" r:id="rId59"/>
    <p:sldLayoutId id="2147483677" r:id="rId60"/>
    <p:sldLayoutId id="2147483759" r:id="rId61"/>
    <p:sldLayoutId id="2147483758" r:id="rId62"/>
    <p:sldLayoutId id="2147483757" r:id="rId63"/>
    <p:sldLayoutId id="2147483755" r:id="rId64"/>
    <p:sldLayoutId id="2147483754" r:id="rId65"/>
    <p:sldLayoutId id="2147483747" r:id="rId66"/>
    <p:sldLayoutId id="2147483746" r:id="rId67"/>
    <p:sldLayoutId id="2147483745" r:id="rId68"/>
    <p:sldLayoutId id="2147483743" r:id="rId69"/>
    <p:sldLayoutId id="2147483742" r:id="rId70"/>
    <p:sldLayoutId id="2147483741" r:id="rId71"/>
    <p:sldLayoutId id="2147483740" r:id="rId72"/>
    <p:sldLayoutId id="2147483739" r:id="rId73"/>
    <p:sldLayoutId id="2147483738" r:id="rId74"/>
    <p:sldLayoutId id="2147483726" r:id="rId75"/>
    <p:sldLayoutId id="2147483723" r:id="rId76"/>
    <p:sldLayoutId id="2147483722" r:id="rId77"/>
    <p:sldLayoutId id="2147483721" r:id="rId78"/>
    <p:sldLayoutId id="2147483720" r:id="rId79"/>
    <p:sldLayoutId id="2147483714" r:id="rId80"/>
    <p:sldLayoutId id="2147483713" r:id="rId81"/>
    <p:sldLayoutId id="2147483708" r:id="rId82"/>
    <p:sldLayoutId id="2147483697" r:id="rId83"/>
    <p:sldLayoutId id="2147483696" r:id="rId84"/>
    <p:sldLayoutId id="2147483695" r:id="rId85"/>
    <p:sldLayoutId id="2147483694" r:id="rId86"/>
    <p:sldLayoutId id="2147483693" r:id="rId87"/>
    <p:sldLayoutId id="2147483692" r:id="rId88"/>
    <p:sldLayoutId id="2147483691" r:id="rId89"/>
    <p:sldLayoutId id="2147483690" r:id="rId90"/>
    <p:sldLayoutId id="2147483689" r:id="rId91"/>
    <p:sldLayoutId id="2147483685" r:id="rId92"/>
    <p:sldLayoutId id="2147483678" r:id="rId93"/>
    <p:sldLayoutId id="2147483679" r:id="rId94"/>
    <p:sldLayoutId id="2147483680" r:id="rId95"/>
    <p:sldLayoutId id="2147483681" r:id="rId96"/>
    <p:sldLayoutId id="2147483682" r:id="rId97"/>
    <p:sldLayoutId id="2147483683" r:id="rId98"/>
    <p:sldLayoutId id="2147483733" r:id="rId9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53.xml"/><Relationship Id="rId7" Type="http://schemas.openxmlformats.org/officeDocument/2006/relationships/image" Target="../media/image4.emf"/><Relationship Id="rId2" Type="http://schemas.openxmlformats.org/officeDocument/2006/relationships/audio" Target="file:///D:\chim%20ch&#237;ch%20b&#244;ng.mp3" TargetMode="External"/><Relationship Id="rId1" Type="http://schemas.microsoft.com/office/2007/relationships/media" Target="file:///D:\chim%20ch&#237;ch%20b&#244;ng.mp3" TargetMode="External"/><Relationship Id="rId6" Type="http://schemas.openxmlformats.org/officeDocument/2006/relationships/image" Target="../media/image3.wmf"/><Relationship Id="rId11" Type="http://schemas.openxmlformats.org/officeDocument/2006/relationships/image" Target="../media/image8.wmf"/><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image" Target="../media/image1.gi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8.xml"/><Relationship Id="rId5" Type="http://schemas.openxmlformats.org/officeDocument/2006/relationships/image" Target="../media/image13.emf"/><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6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9.wmf"/><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3048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altLang="en-US" sz="3600">
                <a:latin typeface=".VnTime" pitchFamily="34" charset="0"/>
                <a:cs typeface="Arial" charset="0"/>
              </a:rPr>
              <a:t>         </a:t>
            </a:r>
            <a:endParaRPr lang="en-US" altLang="en-US" sz="3600" b="1">
              <a:solidFill>
                <a:srgbClr val="FF0000"/>
              </a:solidFill>
              <a:latin typeface=".VnTimeH" pitchFamily="34" charset="0"/>
              <a:cs typeface="Arial" charset="0"/>
            </a:endParaRPr>
          </a:p>
        </p:txBody>
      </p:sp>
      <p:pic>
        <p:nvPicPr>
          <p:cNvPr id="13315" name="Picture 3" descr="thin bar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85800"/>
            <a:ext cx="57150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bar0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905000" y="762000"/>
            <a:ext cx="5499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Picture10"/>
          <p:cNvPicPr>
            <a:picLocks noChangeAspect="1" noChangeArrowheads="1"/>
          </p:cNvPicPr>
          <p:nvPr/>
        </p:nvPicPr>
        <p:blipFill>
          <a:blip r:embed="rId6" cstate="print">
            <a:lum bright="-24000"/>
            <a:extLst>
              <a:ext uri="{28A0092B-C50C-407E-A947-70E740481C1C}">
                <a14:useLocalDpi xmlns:a14="http://schemas.microsoft.com/office/drawing/2010/main" val="0"/>
              </a:ext>
            </a:extLst>
          </a:blip>
          <a:srcRect/>
          <a:stretch>
            <a:fillRect/>
          </a:stretch>
        </p:blipFill>
        <p:spPr bwMode="auto">
          <a:xfrm>
            <a:off x="7315200" y="304800"/>
            <a:ext cx="1665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Picture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8194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Buomba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562600"/>
            <a:ext cx="914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chim chích bông.mp3">
            <a:hlinkClick r:id="" action="ppaction://media"/>
          </p:cNvPr>
          <p:cNvPicPr>
            <a:picLocks noGrp="1" noChangeAspect="1" noChangeArrowheads="1"/>
          </p:cNvPicPr>
          <p:nvPr>
            <p:ph sz="half" idx="1"/>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a:xfrm>
            <a:off x="762000" y="762000"/>
            <a:ext cx="304800" cy="304800"/>
          </a:xfrm>
        </p:spPr>
      </p:pic>
      <p:pic>
        <p:nvPicPr>
          <p:cNvPr id="13321" name="Picture 12" descr="vn_flag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76200"/>
            <a:ext cx="2133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19"/>
          <p:cNvSpPr>
            <a:spLocks noChangeArrowheads="1" noChangeShapeType="1" noTextEdit="1"/>
          </p:cNvSpPr>
          <p:nvPr/>
        </p:nvSpPr>
        <p:spPr bwMode="auto">
          <a:xfrm>
            <a:off x="1993900" y="1600200"/>
            <a:ext cx="5410200"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a:defRPr/>
            </a:pPr>
            <a:r>
              <a:rPr lang="vi-VN" b="1" kern="10" dirty="0">
                <a:ln w="9525">
                  <a:solidFill>
                    <a:srgbClr val="FF00FF"/>
                  </a:solidFill>
                  <a:round/>
                  <a:headEnd/>
                  <a:tailEnd/>
                </a:ln>
                <a:solidFill>
                  <a:srgbClr val="FF3300"/>
                </a:solidFill>
                <a:latin typeface="Times New Roman" panose="02020603050405020304" pitchFamily="18" charset="0"/>
                <a:cs typeface="Times New Roman" panose="02020603050405020304" pitchFamily="18" charset="0"/>
              </a:rPr>
              <a:t>TRƯỜNG TIỂU HỌC </a:t>
            </a:r>
            <a:r>
              <a:rPr lang="en-US" b="1" kern="10" dirty="0">
                <a:ln w="9525">
                  <a:solidFill>
                    <a:srgbClr val="FF00FF"/>
                  </a:solidFill>
                  <a:round/>
                  <a:headEnd/>
                  <a:tailEnd/>
                </a:ln>
                <a:solidFill>
                  <a:srgbClr val="FF3300"/>
                </a:solidFill>
                <a:latin typeface="Times New Roman" panose="02020603050405020304" pitchFamily="18" charset="0"/>
                <a:cs typeface="Times New Roman" panose="02020603050405020304" pitchFamily="18" charset="0"/>
              </a:rPr>
              <a:t>VĨNH</a:t>
            </a:r>
            <a:r>
              <a:rPr lang="vi-VN" b="1" kern="10" dirty="0">
                <a:ln w="9525">
                  <a:solidFill>
                    <a:srgbClr val="FF00FF"/>
                  </a:solidFill>
                  <a:round/>
                  <a:headEnd/>
                  <a:tailEnd/>
                </a:ln>
                <a:solidFill>
                  <a:srgbClr val="FF3300"/>
                </a:solidFill>
                <a:latin typeface="Times New Roman" panose="02020603050405020304" pitchFamily="18" charset="0"/>
                <a:cs typeface="Times New Roman" panose="02020603050405020304" pitchFamily="18" charset="0"/>
              </a:rPr>
              <a:t> HÒA </a:t>
            </a:r>
            <a:r>
              <a:rPr lang="en-US" b="1" kern="10" dirty="0">
                <a:ln w="9525">
                  <a:solidFill>
                    <a:srgbClr val="FF00FF"/>
                  </a:solidFill>
                  <a:round/>
                  <a:headEnd/>
                  <a:tailEnd/>
                </a:ln>
                <a:solidFill>
                  <a:srgbClr val="FF3300"/>
                </a:solidFill>
                <a:latin typeface="Times New Roman" panose="02020603050405020304" pitchFamily="18" charset="0"/>
                <a:cs typeface="Times New Roman" panose="02020603050405020304" pitchFamily="18" charset="0"/>
              </a:rPr>
              <a:t>B</a:t>
            </a:r>
          </a:p>
          <a:p>
            <a:pPr algn="ctr">
              <a:defRPr/>
            </a:pPr>
            <a:r>
              <a:rPr lang="en-US" b="1" kern="10" dirty="0">
                <a:ln w="9525">
                  <a:solidFill>
                    <a:srgbClr val="FF00FF"/>
                  </a:solidFill>
                  <a:round/>
                  <a:headEnd/>
                  <a:tailEnd/>
                </a:ln>
                <a:solidFill>
                  <a:srgbClr val="4347EF"/>
                </a:solidFill>
                <a:latin typeface="Times New Roman" panose="02020603050405020304" pitchFamily="18" charset="0"/>
                <a:cs typeface="Times New Roman" panose="02020603050405020304" pitchFamily="18" charset="0"/>
              </a:rPr>
              <a:t>PHÚ GIÁO - BÌNH DƯƠNG</a:t>
            </a:r>
          </a:p>
        </p:txBody>
      </p:sp>
      <p:sp>
        <p:nvSpPr>
          <p:cNvPr id="13323" name="WordArt 21"/>
          <p:cNvSpPr>
            <a:spLocks noChangeArrowheads="1" noChangeShapeType="1" noTextEdit="1"/>
          </p:cNvSpPr>
          <p:nvPr/>
        </p:nvSpPr>
        <p:spPr bwMode="auto">
          <a:xfrm>
            <a:off x="3581400" y="3582988"/>
            <a:ext cx="2133600" cy="303212"/>
          </a:xfrm>
          <a:prstGeom prst="rect">
            <a:avLst/>
          </a:prstGeom>
        </p:spPr>
        <p:txBody>
          <a:bodyPr wrap="none" fromWordArt="1">
            <a:prstTxWarp prst="textPlain">
              <a:avLst>
                <a:gd name="adj" fmla="val 50000"/>
              </a:avLst>
            </a:prstTxWarp>
          </a:bodyPr>
          <a:lstStyle/>
          <a:p>
            <a:r>
              <a:rPr lang="en-US" b="1" kern="10">
                <a:ln w="9525">
                  <a:solidFill>
                    <a:srgbClr val="FF00FF"/>
                  </a:solidFill>
                  <a:round/>
                  <a:headEnd/>
                  <a:tailEnd/>
                </a:ln>
                <a:solidFill>
                  <a:srgbClr val="FF0000"/>
                </a:solidFill>
                <a:latin typeface="Times New Roman"/>
                <a:cs typeface="Times New Roman"/>
              </a:rPr>
              <a:t> LTVC    –   Lớp 4</a:t>
            </a:r>
          </a:p>
        </p:txBody>
      </p:sp>
      <p:pic>
        <p:nvPicPr>
          <p:cNvPr id="13" name="Picture 65" descr="Firewrk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3582988"/>
            <a:ext cx="16891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5" descr="Firewrk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2000" y="3525838"/>
            <a:ext cx="16891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circle(in)">
                                      <p:cBhvr>
                                        <p:cTn id="7" dur="2000"/>
                                        <p:tgtEl>
                                          <p:spTgt spid="51212"/>
                                        </p:tgtEl>
                                      </p:cBhvr>
                                    </p:animEffect>
                                  </p:childTnLst>
                                </p:cTn>
                              </p:par>
                              <p:par>
                                <p:cTn id="8" presetID="8" presetClass="emph" presetSubtype="0" fill="hold" nodeType="withEffect">
                                  <p:stCondLst>
                                    <p:cond delay="2000"/>
                                  </p:stCondLst>
                                  <p:childTnLst>
                                    <p:animRot by="21600000">
                                      <p:cBhvr>
                                        <p:cTn id="9" dur="2000" fill="hold"/>
                                        <p:tgtEl>
                                          <p:spTgt spid="5121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13"/>
                                        </p:tgtEl>
                                        <p:attrNameLst>
                                          <p:attrName>r</p:attrName>
                                        </p:attrNameLst>
                                      </p:cBhvr>
                                    </p:animRot>
                                  </p:childTnLst>
                                </p:cTn>
                              </p:par>
                              <p:par>
                                <p:cTn id="14" presetID="8" presetClass="emph" presetSubtype="0" fill="hold" nodeType="withEffect">
                                  <p:stCondLst>
                                    <p:cond delay="0"/>
                                  </p:stCondLst>
                                  <p:childTnLst>
                                    <p:animRot by="21600000">
                                      <p:cBhvr>
                                        <p:cTn id="15"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663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0" name="Text Box 14"/>
          <p:cNvSpPr txBox="1">
            <a:spLocks noChangeArrowheads="1"/>
          </p:cNvSpPr>
          <p:nvPr/>
        </p:nvSpPr>
        <p:spPr bwMode="auto">
          <a:xfrm>
            <a:off x="228600" y="1091863"/>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a:latin typeface="Arial" charset="0"/>
              </a:rPr>
              <a:t>II. GHI NHỚ</a:t>
            </a:r>
          </a:p>
        </p:txBody>
      </p:sp>
      <p:sp>
        <p:nvSpPr>
          <p:cNvPr id="4" name="Rectangle 3"/>
          <p:cNvSpPr/>
          <p:nvPr/>
        </p:nvSpPr>
        <p:spPr>
          <a:xfrm>
            <a:off x="700881" y="1663005"/>
            <a:ext cx="7848600" cy="1384995"/>
          </a:xfrm>
          <a:prstGeom prst="rect">
            <a:avLst/>
          </a:prstGeom>
          <a:ln>
            <a:solidFill>
              <a:srgbClr val="0000FF"/>
            </a:solidFill>
          </a:ln>
        </p:spPr>
        <p:txBody>
          <a:bodyPr>
            <a:spAutoFit/>
          </a:bodyPr>
          <a:lstStyle/>
          <a:p>
            <a:pPr algn="just" eaLnBrk="1" hangingPunct="1">
              <a:spcBef>
                <a:spcPct val="50000"/>
              </a:spcBef>
            </a:pPr>
            <a:r>
              <a:rPr lang="en-US" altLang="en-US" sz="2800" b="1" dirty="0" err="1">
                <a:solidFill>
                  <a:srgbClr val="FF0000"/>
                </a:solidFill>
                <a:latin typeface="+mj-lt"/>
              </a:rPr>
              <a:t>Khi</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Nam, </a:t>
            </a:r>
            <a:r>
              <a:rPr lang="en-US" altLang="en-US" sz="2800" b="1" dirty="0" err="1">
                <a:solidFill>
                  <a:srgbClr val="FF0000"/>
                </a:solidFill>
                <a:latin typeface="+mj-lt"/>
              </a:rPr>
              <a:t>cần</a:t>
            </a:r>
            <a:r>
              <a:rPr lang="en-US" altLang="en-US" sz="2800" b="1" dirty="0">
                <a:solidFill>
                  <a:srgbClr val="FF0000"/>
                </a:solidFill>
                <a:latin typeface="+mj-lt"/>
              </a:rPr>
              <a:t> </a:t>
            </a:r>
            <a:r>
              <a:rPr lang="en-US" altLang="en-US" sz="2800" b="1" dirty="0" err="1">
                <a:solidFill>
                  <a:srgbClr val="0000FF"/>
                </a:solidFill>
                <a:latin typeface="+mj-lt"/>
              </a:rPr>
              <a:t>viết</a:t>
            </a:r>
            <a:r>
              <a:rPr lang="en-US" altLang="en-US" sz="2800" b="1" dirty="0">
                <a:solidFill>
                  <a:srgbClr val="0000FF"/>
                </a:solidFill>
                <a:latin typeface="+mj-lt"/>
              </a:rPr>
              <a:t> </a:t>
            </a:r>
            <a:r>
              <a:rPr lang="en-US" altLang="en-US" sz="2800" b="1" dirty="0" err="1">
                <a:solidFill>
                  <a:srgbClr val="0000FF"/>
                </a:solidFill>
                <a:latin typeface="+mj-lt"/>
              </a:rPr>
              <a:t>hoa</a:t>
            </a:r>
            <a:r>
              <a:rPr lang="en-US" altLang="en-US" sz="2800" b="1" dirty="0">
                <a:solidFill>
                  <a:srgbClr val="0000FF"/>
                </a:solidFill>
                <a:latin typeface="+mj-lt"/>
              </a:rPr>
              <a:t> </a:t>
            </a:r>
            <a:r>
              <a:rPr lang="en-US" altLang="en-US" sz="2800" b="1" dirty="0" err="1">
                <a:solidFill>
                  <a:srgbClr val="0000FF"/>
                </a:solidFill>
                <a:latin typeface="+mj-lt"/>
              </a:rPr>
              <a:t>chữ</a:t>
            </a:r>
            <a:r>
              <a:rPr lang="en-US" altLang="en-US" sz="2800" b="1" dirty="0">
                <a:solidFill>
                  <a:srgbClr val="0000FF"/>
                </a:solidFill>
                <a:latin typeface="+mj-lt"/>
              </a:rPr>
              <a:t> </a:t>
            </a:r>
            <a:r>
              <a:rPr lang="en-US" altLang="en-US" sz="2800" b="1" dirty="0" err="1">
                <a:solidFill>
                  <a:srgbClr val="0000FF"/>
                </a:solidFill>
                <a:latin typeface="+mj-lt"/>
              </a:rPr>
              <a:t>cái</a:t>
            </a:r>
            <a:r>
              <a:rPr lang="en-US" altLang="en-US" sz="2800" b="1" dirty="0">
                <a:solidFill>
                  <a:srgbClr val="0000FF"/>
                </a:solidFill>
                <a:latin typeface="+mj-lt"/>
              </a:rPr>
              <a:t> </a:t>
            </a:r>
            <a:r>
              <a:rPr lang="en-US" altLang="en-US" sz="2800" b="1" dirty="0" err="1">
                <a:solidFill>
                  <a:srgbClr val="0000FF"/>
                </a:solidFill>
                <a:latin typeface="+mj-lt"/>
              </a:rPr>
              <a:t>đầu</a:t>
            </a:r>
            <a:r>
              <a:rPr lang="en-US" altLang="en-US" sz="2800" b="1" dirty="0">
                <a:solidFill>
                  <a:srgbClr val="0000FF"/>
                </a:solidFill>
                <a:latin typeface="+mj-lt"/>
              </a:rPr>
              <a:t> </a:t>
            </a:r>
            <a:r>
              <a:rPr lang="en-US" altLang="en-US" sz="2800" b="1" dirty="0" err="1">
                <a:solidFill>
                  <a:srgbClr val="FF0000"/>
                </a:solidFill>
                <a:latin typeface="+mj-lt"/>
              </a:rPr>
              <a:t>của</a:t>
            </a:r>
            <a:r>
              <a:rPr lang="en-US" altLang="en-US" sz="2800" b="1" dirty="0">
                <a:solidFill>
                  <a:srgbClr val="FF0000"/>
                </a:solidFill>
                <a:latin typeface="+mj-lt"/>
              </a:rPr>
              <a:t> </a:t>
            </a:r>
            <a:r>
              <a:rPr lang="en-US" altLang="en-US" sz="2800" b="1" dirty="0" err="1">
                <a:solidFill>
                  <a:srgbClr val="0000FF"/>
                </a:solidFill>
                <a:latin typeface="+mj-lt"/>
              </a:rPr>
              <a:t>mỗi</a:t>
            </a:r>
            <a:r>
              <a:rPr lang="en-US" altLang="en-US" sz="2800" b="1" dirty="0">
                <a:solidFill>
                  <a:srgbClr val="0000FF"/>
                </a:solidFill>
                <a:latin typeface="+mj-lt"/>
              </a:rPr>
              <a:t> </a:t>
            </a:r>
            <a:r>
              <a:rPr lang="en-US" altLang="en-US" sz="2800" b="1" dirty="0" err="1">
                <a:solidFill>
                  <a:srgbClr val="0000FF"/>
                </a:solidFill>
                <a:latin typeface="+mj-lt"/>
              </a:rPr>
              <a:t>tiếng</a:t>
            </a:r>
            <a:r>
              <a:rPr lang="en-US" altLang="en-US" sz="2800" b="1" dirty="0">
                <a:solidFill>
                  <a:srgbClr val="0000FF"/>
                </a:solidFill>
                <a:latin typeface="+mj-lt"/>
              </a:rPr>
              <a:t> </a:t>
            </a:r>
            <a:r>
              <a:rPr lang="en-US" altLang="en-US" sz="2800" b="1" dirty="0" err="1">
                <a:solidFill>
                  <a:srgbClr val="FF0000"/>
                </a:solidFill>
                <a:latin typeface="+mj-lt"/>
              </a:rPr>
              <a:t>tạo</a:t>
            </a:r>
            <a:r>
              <a:rPr lang="en-US" altLang="en-US" sz="2800" b="1" dirty="0">
                <a:solidFill>
                  <a:srgbClr val="FF0000"/>
                </a:solidFill>
                <a:latin typeface="+mj-lt"/>
              </a:rPr>
              <a:t> </a:t>
            </a:r>
            <a:r>
              <a:rPr lang="en-US" altLang="en-US" sz="2800" b="1" dirty="0" err="1">
                <a:solidFill>
                  <a:srgbClr val="FF0000"/>
                </a:solidFill>
                <a:latin typeface="+mj-lt"/>
              </a:rPr>
              <a:t>thành</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đó</a:t>
            </a:r>
            <a:r>
              <a:rPr lang="en-US" altLang="en-US" sz="2800" b="1" dirty="0">
                <a:solidFill>
                  <a:srgbClr val="FF0000"/>
                </a:solidFill>
                <a:latin typeface="+mj-lt"/>
              </a:rPr>
              <a:t>.</a:t>
            </a:r>
            <a:endParaRPr lang="en-US" altLang="en-US" sz="2800" dirty="0">
              <a:solidFill>
                <a:srgbClr val="FF0000"/>
              </a:solidFill>
              <a:latin typeface="+mj-lt"/>
            </a:endParaRPr>
          </a:p>
        </p:txBody>
      </p:sp>
      <p:sp>
        <p:nvSpPr>
          <p:cNvPr id="26630" name="Rectangle 1"/>
          <p:cNvSpPr>
            <a:spLocks noChangeArrowheads="1"/>
          </p:cNvSpPr>
          <p:nvPr/>
        </p:nvSpPr>
        <p:spPr bwMode="auto">
          <a:xfrm>
            <a:off x="750034" y="76200"/>
            <a:ext cx="77995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rgbClr val="FF0000"/>
                </a:solidFill>
                <a:latin typeface="+mj-lt"/>
                <a:cs typeface="Arial" charset="0"/>
              </a:rPr>
              <a:t> </a:t>
            </a:r>
            <a:r>
              <a:rPr lang="en-US" sz="2800" b="1" dirty="0" err="1">
                <a:latin typeface="+mj-lt"/>
                <a:cs typeface="Arial" charset="0"/>
              </a:rPr>
              <a:t>Luyện</a:t>
            </a:r>
            <a:r>
              <a:rPr lang="en-US" sz="2800" b="1" dirty="0">
                <a:latin typeface="+mj-lt"/>
                <a:cs typeface="Arial" charset="0"/>
              </a:rPr>
              <a:t> </a:t>
            </a:r>
            <a:r>
              <a:rPr lang="en-US" sz="2800" b="1" dirty="0" err="1">
                <a:latin typeface="+mj-lt"/>
                <a:cs typeface="Arial" charset="0"/>
              </a:rPr>
              <a:t>từ</a:t>
            </a:r>
            <a:r>
              <a:rPr lang="en-US" sz="2800" b="1" dirty="0">
                <a:latin typeface="+mj-lt"/>
                <a:cs typeface="Arial" charset="0"/>
              </a:rPr>
              <a:t> </a:t>
            </a:r>
            <a:r>
              <a:rPr lang="en-US" sz="2800" b="1" dirty="0" err="1">
                <a:latin typeface="+mj-lt"/>
                <a:cs typeface="Arial" charset="0"/>
              </a:rPr>
              <a:t>và</a:t>
            </a:r>
            <a:r>
              <a:rPr lang="en-US" sz="2800" b="1" dirty="0">
                <a:latin typeface="+mj-lt"/>
                <a:cs typeface="Arial" charset="0"/>
              </a:rPr>
              <a:t> </a:t>
            </a:r>
            <a:r>
              <a:rPr lang="en-US" sz="2800" b="1" dirty="0" err="1">
                <a:latin typeface="+mj-lt"/>
                <a:cs typeface="Arial" charset="0"/>
              </a:rPr>
              <a:t>câu</a:t>
            </a:r>
            <a:endParaRPr lang="en-US" sz="2800" b="1" dirty="0">
              <a:latin typeface="+mj-lt"/>
              <a:cs typeface="Arial" charset="0"/>
            </a:endParaRPr>
          </a:p>
          <a:p>
            <a:pPr algn="ct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người</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Nam</a:t>
            </a:r>
            <a:endParaRPr lang="en-US" sz="3200" dirty="0">
              <a:latin typeface="+mj-lt"/>
            </a:endParaRPr>
          </a:p>
        </p:txBody>
      </p:sp>
      <p:sp>
        <p:nvSpPr>
          <p:cNvPr id="10" name="Rectangle 9"/>
          <p:cNvSpPr/>
          <p:nvPr/>
        </p:nvSpPr>
        <p:spPr>
          <a:xfrm>
            <a:off x="304800" y="3095605"/>
            <a:ext cx="3048000" cy="523220"/>
          </a:xfrm>
          <a:prstGeom prst="rect">
            <a:avLst/>
          </a:prstGeom>
        </p:spPr>
        <p:txBody>
          <a:bodyPr wrap="square">
            <a:spAutoFit/>
          </a:bodyPr>
          <a:lstStyle/>
          <a:p>
            <a:pPr marL="342900" indent="-342900" fontAlgn="auto">
              <a:spcBef>
                <a:spcPct val="20000"/>
              </a:spcBef>
              <a:spcAft>
                <a:spcPts val="0"/>
              </a:spcAft>
              <a:buClr>
                <a:schemeClr val="hlink"/>
              </a:buClr>
              <a:buSzPct val="120000"/>
              <a:defRPr/>
            </a:pPr>
            <a:r>
              <a:rPr lang="en-US" sz="2800" b="1" kern="0" dirty="0">
                <a:latin typeface="+mj-lt"/>
              </a:rPr>
              <a:t>III. LUYỆN </a:t>
            </a:r>
            <a:r>
              <a:rPr lang="en-US" sz="2800" b="1" kern="0" dirty="0" smtClean="0">
                <a:latin typeface="+mj-lt"/>
              </a:rPr>
              <a:t>TẬP</a:t>
            </a:r>
            <a:endParaRPr lang="en-US" sz="2800" b="1" kern="0" dirty="0">
              <a:latin typeface="+mj-lt"/>
            </a:endParaRPr>
          </a:p>
        </p:txBody>
      </p:sp>
      <p:sp>
        <p:nvSpPr>
          <p:cNvPr id="11" name="Rectangle 10"/>
          <p:cNvSpPr/>
          <p:nvPr/>
        </p:nvSpPr>
        <p:spPr>
          <a:xfrm>
            <a:off x="304800" y="3617893"/>
            <a:ext cx="7162800" cy="523220"/>
          </a:xfrm>
          <a:prstGeom prst="rect">
            <a:avLst/>
          </a:prstGeom>
        </p:spPr>
        <p:txBody>
          <a:bodyPr wrap="square">
            <a:spAutoFit/>
          </a:bodyPr>
          <a:lstStyle/>
          <a:p>
            <a:pPr fontAlgn="auto">
              <a:spcBef>
                <a:spcPts val="0"/>
              </a:spcBef>
              <a:spcAft>
                <a:spcPts val="0"/>
              </a:spcAft>
              <a:defRPr/>
            </a:pPr>
            <a:r>
              <a:rPr lang="vi-VN" sz="2800" b="1" dirty="0">
                <a:latin typeface="+mj-lt"/>
                <a:cs typeface="Times New Roman" pitchFamily="18" charset="0"/>
              </a:rPr>
              <a:t>Bài 1</a:t>
            </a:r>
            <a:r>
              <a:rPr lang="en-US" sz="2800" b="1" dirty="0">
                <a:latin typeface="+mj-lt"/>
                <a:cs typeface="Times New Roman" pitchFamily="18" charset="0"/>
              </a:rPr>
              <a:t>. </a:t>
            </a:r>
            <a:r>
              <a:rPr lang="en-US" altLang="en-US" sz="2800" b="1" dirty="0" err="1">
                <a:latin typeface="+mj-lt"/>
                <a:cs typeface="Times New Roman" pitchFamily="18" charset="0"/>
              </a:rPr>
              <a:t>Viết</a:t>
            </a:r>
            <a:r>
              <a:rPr lang="en-US" altLang="en-US" sz="2800" b="1" dirty="0">
                <a:latin typeface="+mj-lt"/>
                <a:cs typeface="Times New Roman" pitchFamily="18" charset="0"/>
              </a:rPr>
              <a:t> </a:t>
            </a:r>
            <a:r>
              <a:rPr lang="en-US" altLang="en-US" sz="2800" b="1" dirty="0" err="1">
                <a:latin typeface="+mj-lt"/>
                <a:cs typeface="Times New Roman" pitchFamily="18" charset="0"/>
              </a:rPr>
              <a:t>tên</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 </a:t>
            </a:r>
            <a:r>
              <a:rPr lang="en-US" altLang="en-US" sz="2800" b="1" dirty="0" err="1">
                <a:latin typeface="+mj-lt"/>
                <a:cs typeface="Times New Roman" pitchFamily="18" charset="0"/>
              </a:rPr>
              <a:t>và</a:t>
            </a:r>
            <a:r>
              <a:rPr lang="en-US" altLang="en-US" sz="2800" b="1" dirty="0">
                <a:latin typeface="+mj-lt"/>
                <a:cs typeface="Times New Roman" pitchFamily="18" charset="0"/>
              </a:rPr>
              <a:t> </a:t>
            </a:r>
            <a:r>
              <a:rPr lang="en-US" altLang="en-US" sz="2800" b="1" dirty="0" err="1">
                <a:latin typeface="+mj-lt"/>
                <a:cs typeface="Times New Roman" pitchFamily="18" charset="0"/>
              </a:rPr>
              <a:t>địa</a:t>
            </a:r>
            <a:r>
              <a:rPr lang="en-US" altLang="en-US" sz="2800" b="1" dirty="0">
                <a:latin typeface="+mj-lt"/>
                <a:cs typeface="Times New Roman" pitchFamily="18" charset="0"/>
              </a:rPr>
              <a:t> chỉ </a:t>
            </a:r>
            <a:r>
              <a:rPr lang="en-US" altLang="en-US" sz="2800" b="1" dirty="0" err="1">
                <a:latin typeface="+mj-lt"/>
                <a:cs typeface="Times New Roman" pitchFamily="18" charset="0"/>
              </a:rPr>
              <a:t>gia</a:t>
            </a:r>
            <a:r>
              <a:rPr lang="en-US" altLang="en-US" sz="2800" b="1" dirty="0">
                <a:latin typeface="+mj-lt"/>
                <a:cs typeface="Times New Roman" pitchFamily="18" charset="0"/>
              </a:rPr>
              <a:t> </a:t>
            </a:r>
            <a:r>
              <a:rPr lang="en-US" altLang="en-US" sz="2800" b="1" dirty="0" err="1">
                <a:latin typeface="+mj-lt"/>
                <a:cs typeface="Times New Roman" pitchFamily="18" charset="0"/>
              </a:rPr>
              <a:t>đình</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a:t>
            </a:r>
            <a:endParaRPr lang="en-US" sz="2800" b="1" dirty="0">
              <a:latin typeface="+mj-lt"/>
              <a:cs typeface="Times New Roman" pitchFamily="18" charset="0"/>
            </a:endParaRPr>
          </a:p>
        </p:txBody>
      </p:sp>
      <p:sp>
        <p:nvSpPr>
          <p:cNvPr id="12" name="Text Box 25"/>
          <p:cNvSpPr txBox="1">
            <a:spLocks noChangeArrowheads="1"/>
          </p:cNvSpPr>
          <p:nvPr/>
        </p:nvSpPr>
        <p:spPr bwMode="auto">
          <a:xfrm>
            <a:off x="609600" y="4343400"/>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sz="2800" b="1" dirty="0" smtClean="0">
                <a:solidFill>
                  <a:srgbClr val="FF0000"/>
                </a:solidFill>
                <a:latin typeface="+mj-lt"/>
              </a:rPr>
              <a:t>……………</a:t>
            </a:r>
            <a:r>
              <a:rPr lang="en-US" sz="2800" b="1" dirty="0" smtClean="0">
                <a:solidFill>
                  <a:srgbClr val="0000FF"/>
                </a:solidFill>
                <a:latin typeface="+mj-lt"/>
              </a:rPr>
              <a:t>,</a:t>
            </a:r>
            <a:r>
              <a:rPr lang="en-US" altLang="en-US" sz="2800" b="1" dirty="0" smtClean="0">
                <a:solidFill>
                  <a:srgbClr val="0000FF"/>
                </a:solidFill>
                <a:latin typeface="+mj-lt"/>
              </a:rPr>
              <a:t> </a:t>
            </a:r>
            <a:r>
              <a:rPr lang="vi-VN" altLang="en-US" sz="2800" b="1" dirty="0">
                <a:solidFill>
                  <a:srgbClr val="0000FF"/>
                </a:solidFill>
                <a:latin typeface="+mj-lt"/>
              </a:rPr>
              <a:t>t</a:t>
            </a:r>
            <a:r>
              <a:rPr lang="en-US" altLang="en-US" sz="2800" b="1" dirty="0">
                <a:solidFill>
                  <a:srgbClr val="0000FF"/>
                </a:solidFill>
                <a:latin typeface="+mj-lt"/>
              </a:rPr>
              <a:t>ổ </a:t>
            </a:r>
            <a:r>
              <a:rPr lang="en-US" altLang="en-US" sz="2800" b="1" dirty="0" smtClean="0">
                <a:solidFill>
                  <a:srgbClr val="0000FF"/>
                </a:solidFill>
                <a:latin typeface="+mj-lt"/>
              </a:rPr>
              <a:t>4, </a:t>
            </a:r>
            <a:r>
              <a:rPr lang="en-US" altLang="en-US" sz="2800" b="1" dirty="0" err="1" smtClean="0">
                <a:solidFill>
                  <a:srgbClr val="0000FF"/>
                </a:solidFill>
                <a:latin typeface="+mj-lt"/>
              </a:rPr>
              <a:t>ấp</a:t>
            </a:r>
            <a:r>
              <a:rPr lang="en-US" altLang="en-US" sz="2800" b="1" dirty="0" smtClean="0">
                <a:solidFill>
                  <a:srgbClr val="0000FF"/>
                </a:solidFill>
                <a:latin typeface="+mj-lt"/>
              </a:rPr>
              <a:t> </a:t>
            </a:r>
            <a:r>
              <a:rPr lang="en-US" altLang="en-US" sz="2800" b="1" dirty="0" smtClean="0">
                <a:solidFill>
                  <a:srgbClr val="FF0000"/>
                </a:solidFill>
                <a:latin typeface="+mj-lt"/>
              </a:rPr>
              <a:t>…………………</a:t>
            </a:r>
            <a:r>
              <a:rPr lang="en-US" altLang="en-US" sz="2800" b="1" dirty="0" smtClean="0">
                <a:solidFill>
                  <a:srgbClr val="0000FF"/>
                </a:solidFill>
                <a:latin typeface="+mj-lt"/>
              </a:rPr>
              <a:t>, </a:t>
            </a:r>
            <a:r>
              <a:rPr lang="en-US" altLang="en-US" sz="2800" b="1" dirty="0" err="1" smtClean="0">
                <a:solidFill>
                  <a:srgbClr val="0000FF"/>
                </a:solidFill>
                <a:latin typeface="+mj-lt"/>
              </a:rPr>
              <a:t>xã</a:t>
            </a:r>
            <a:r>
              <a:rPr lang="en-US" altLang="en-US" sz="2800" b="1" dirty="0" smtClean="0">
                <a:solidFill>
                  <a:srgbClr val="0000FF"/>
                </a:solidFill>
                <a:latin typeface="+mj-lt"/>
              </a:rPr>
              <a:t> </a:t>
            </a:r>
            <a:r>
              <a:rPr lang="en-US" altLang="en-US" sz="2800" b="1" dirty="0" err="1" smtClean="0">
                <a:solidFill>
                  <a:srgbClr val="0000FF"/>
                </a:solidFill>
                <a:latin typeface="+mj-lt"/>
              </a:rPr>
              <a:t>Vĩnh</a:t>
            </a:r>
            <a:r>
              <a:rPr lang="en-US" altLang="en-US" sz="2800" b="1" dirty="0" smtClean="0">
                <a:solidFill>
                  <a:srgbClr val="0000FF"/>
                </a:solidFill>
                <a:latin typeface="+mj-lt"/>
              </a:rPr>
              <a:t> </a:t>
            </a:r>
            <a:r>
              <a:rPr lang="en-US" altLang="en-US" sz="2800" b="1" dirty="0" err="1" smtClean="0">
                <a:solidFill>
                  <a:srgbClr val="0000FF"/>
                </a:solidFill>
                <a:latin typeface="+mj-lt"/>
              </a:rPr>
              <a:t>Hòa</a:t>
            </a:r>
            <a:r>
              <a:rPr lang="en-US" altLang="en-US" sz="2800" b="1" dirty="0" smtClean="0">
                <a:solidFill>
                  <a:srgbClr val="0000FF"/>
                </a:solidFill>
                <a:latin typeface="+mj-lt"/>
              </a:rPr>
              <a:t>, </a:t>
            </a:r>
            <a:r>
              <a:rPr lang="en-US" altLang="en-US" sz="2800" b="1" dirty="0" err="1" smtClean="0">
                <a:solidFill>
                  <a:srgbClr val="0000FF"/>
                </a:solidFill>
                <a:latin typeface="+mj-lt"/>
              </a:rPr>
              <a:t>huyện</a:t>
            </a:r>
            <a:r>
              <a:rPr lang="en-US" altLang="en-US" sz="2800" b="1" dirty="0" smtClean="0">
                <a:solidFill>
                  <a:srgbClr val="0000FF"/>
                </a:solidFill>
                <a:latin typeface="+mj-lt"/>
              </a:rPr>
              <a:t> </a:t>
            </a:r>
            <a:r>
              <a:rPr lang="en-US" altLang="en-US" sz="2800" b="1" dirty="0" err="1" smtClean="0">
                <a:solidFill>
                  <a:srgbClr val="0000FF"/>
                </a:solidFill>
                <a:latin typeface="+mj-lt"/>
              </a:rPr>
              <a:t>Phú</a:t>
            </a:r>
            <a:r>
              <a:rPr lang="en-US" altLang="en-US" sz="2800" b="1" dirty="0" smtClean="0">
                <a:solidFill>
                  <a:srgbClr val="0000FF"/>
                </a:solidFill>
                <a:latin typeface="+mj-lt"/>
              </a:rPr>
              <a:t> </a:t>
            </a:r>
            <a:r>
              <a:rPr lang="en-US" altLang="en-US" sz="2800" b="1" dirty="0" err="1" smtClean="0">
                <a:solidFill>
                  <a:srgbClr val="0000FF"/>
                </a:solidFill>
                <a:latin typeface="+mj-lt"/>
              </a:rPr>
              <a:t>Giáo</a:t>
            </a:r>
            <a:r>
              <a:rPr lang="en-US" altLang="en-US" sz="2800" b="1" dirty="0" smtClean="0">
                <a:solidFill>
                  <a:srgbClr val="0000FF"/>
                </a:solidFill>
                <a:latin typeface="+mj-lt"/>
              </a:rPr>
              <a:t>, </a:t>
            </a:r>
            <a:r>
              <a:rPr lang="en-US" altLang="en-US" sz="2800" b="1" dirty="0" err="1" smtClean="0">
                <a:solidFill>
                  <a:srgbClr val="0000FF"/>
                </a:solidFill>
                <a:latin typeface="+mj-lt"/>
              </a:rPr>
              <a:t>tỉnh</a:t>
            </a:r>
            <a:r>
              <a:rPr lang="en-US" altLang="en-US" sz="2800" b="1" dirty="0" smtClean="0">
                <a:solidFill>
                  <a:srgbClr val="0000FF"/>
                </a:solidFill>
                <a:latin typeface="+mj-lt"/>
              </a:rPr>
              <a:t> </a:t>
            </a:r>
            <a:r>
              <a:rPr lang="en-US" altLang="en-US" sz="2800" b="1" dirty="0" err="1" smtClean="0">
                <a:solidFill>
                  <a:srgbClr val="0000FF"/>
                </a:solidFill>
                <a:latin typeface="+mj-lt"/>
              </a:rPr>
              <a:t>Bình</a:t>
            </a:r>
            <a:r>
              <a:rPr lang="en-US" altLang="en-US" sz="2800" b="1" dirty="0" smtClean="0">
                <a:solidFill>
                  <a:srgbClr val="0000FF"/>
                </a:solidFill>
                <a:latin typeface="+mj-lt"/>
              </a:rPr>
              <a:t> </a:t>
            </a:r>
            <a:r>
              <a:rPr lang="en-US" altLang="en-US" sz="2800" b="1" dirty="0" err="1" smtClean="0">
                <a:solidFill>
                  <a:srgbClr val="0000FF"/>
                </a:solidFill>
                <a:latin typeface="+mj-lt"/>
              </a:rPr>
              <a:t>Dương</a:t>
            </a:r>
            <a:r>
              <a:rPr lang="en-US" altLang="en-US" sz="2800" b="1" dirty="0" smtClean="0">
                <a:solidFill>
                  <a:srgbClr val="0000FF"/>
                </a:solidFill>
                <a:latin typeface="+mj-lt"/>
              </a:rPr>
              <a:t>.</a:t>
            </a:r>
            <a:endParaRPr lang="en-US" altLang="en-US" sz="2800" b="1" dirty="0">
              <a:solidFill>
                <a:srgbClr val="0000FF"/>
              </a:solidFill>
              <a:latin typeface="+mj-lt"/>
            </a:endParaRPr>
          </a:p>
        </p:txBody>
      </p:sp>
      <p:sp>
        <p:nvSpPr>
          <p:cNvPr id="9" name="Rectangle 8"/>
          <p:cNvSpPr/>
          <p:nvPr/>
        </p:nvSpPr>
        <p:spPr>
          <a:xfrm>
            <a:off x="304800" y="5562600"/>
            <a:ext cx="8839200" cy="523220"/>
          </a:xfrm>
          <a:prstGeom prst="rect">
            <a:avLst/>
          </a:prstGeom>
        </p:spPr>
        <p:txBody>
          <a:bodyPr wrap="square">
            <a:spAutoFit/>
          </a:bodyPr>
          <a:lstStyle/>
          <a:p>
            <a:pPr fontAlgn="auto">
              <a:spcBef>
                <a:spcPts val="0"/>
              </a:spcBef>
              <a:spcAft>
                <a:spcPts val="0"/>
              </a:spcAft>
              <a:defRPr/>
            </a:pPr>
            <a:r>
              <a:rPr lang="vi-VN" sz="2800" b="1" dirty="0">
                <a:latin typeface="+mj-lt"/>
                <a:cs typeface="Times New Roman" pitchFamily="18" charset="0"/>
              </a:rPr>
              <a:t>Bài </a:t>
            </a:r>
            <a:r>
              <a:rPr lang="en-US" sz="2800" b="1" dirty="0" smtClean="0">
                <a:latin typeface="+mj-lt"/>
                <a:cs typeface="Times New Roman" pitchFamily="18" charset="0"/>
              </a:rPr>
              <a:t>2. </a:t>
            </a:r>
            <a:r>
              <a:rPr lang="en-US" altLang="en-US" sz="2800" b="1" dirty="0" err="1">
                <a:latin typeface="+mj-lt"/>
                <a:cs typeface="Times New Roman" pitchFamily="18" charset="0"/>
              </a:rPr>
              <a:t>Viết</a:t>
            </a:r>
            <a:r>
              <a:rPr lang="en-US" altLang="en-US" sz="2800" b="1" dirty="0">
                <a:latin typeface="+mj-lt"/>
                <a:cs typeface="Times New Roman" pitchFamily="18" charset="0"/>
              </a:rPr>
              <a:t> </a:t>
            </a:r>
            <a:r>
              <a:rPr lang="en-US" altLang="en-US" sz="2800" b="1" dirty="0" err="1">
                <a:latin typeface="+mj-lt"/>
                <a:cs typeface="Times New Roman" pitchFamily="18" charset="0"/>
              </a:rPr>
              <a:t>tên</a:t>
            </a:r>
            <a:r>
              <a:rPr lang="en-US" altLang="en-US" sz="2800" b="1" dirty="0">
                <a:latin typeface="+mj-lt"/>
                <a:cs typeface="Times New Roman" pitchFamily="18" charset="0"/>
              </a:rPr>
              <a:t> </a:t>
            </a:r>
            <a:r>
              <a:rPr lang="en-US" altLang="en-US" sz="2800" b="1" dirty="0" err="1">
                <a:latin typeface="+mj-lt"/>
                <a:cs typeface="Times New Roman" pitchFamily="18" charset="0"/>
              </a:rPr>
              <a:t>một</a:t>
            </a:r>
            <a:r>
              <a:rPr lang="en-US" altLang="en-US" sz="2800" b="1" dirty="0">
                <a:latin typeface="+mj-lt"/>
                <a:cs typeface="Times New Roman" pitchFamily="18" charset="0"/>
              </a:rPr>
              <a:t> </a:t>
            </a:r>
            <a:r>
              <a:rPr lang="en-US" altLang="en-US" sz="2800" b="1" dirty="0" err="1">
                <a:latin typeface="+mj-lt"/>
                <a:cs typeface="Times New Roman" pitchFamily="18" charset="0"/>
              </a:rPr>
              <a:t>số</a:t>
            </a:r>
            <a:r>
              <a:rPr lang="en-US" altLang="en-US" sz="2800" b="1" dirty="0">
                <a:latin typeface="+mj-lt"/>
                <a:cs typeface="Times New Roman" pitchFamily="18" charset="0"/>
              </a:rPr>
              <a:t> </a:t>
            </a:r>
            <a:r>
              <a:rPr lang="en-US" altLang="en-US" sz="2800" b="1" dirty="0" err="1">
                <a:latin typeface="+mj-lt"/>
                <a:cs typeface="Times New Roman" pitchFamily="18" charset="0"/>
              </a:rPr>
              <a:t>xã</a:t>
            </a:r>
            <a:r>
              <a:rPr lang="en-US" altLang="en-US" sz="2800" b="1" dirty="0">
                <a:latin typeface="+mj-lt"/>
                <a:cs typeface="Times New Roman" pitchFamily="18" charset="0"/>
              </a:rPr>
              <a:t> (</a:t>
            </a:r>
            <a:r>
              <a:rPr lang="en-US" altLang="en-US" sz="2800" b="1" dirty="0" err="1">
                <a:latin typeface="+mj-lt"/>
                <a:cs typeface="Times New Roman" pitchFamily="18" charset="0"/>
              </a:rPr>
              <a:t>thị</a:t>
            </a:r>
            <a:r>
              <a:rPr lang="en-US" altLang="en-US" sz="2800" b="1" dirty="0">
                <a:latin typeface="+mj-lt"/>
                <a:cs typeface="Times New Roman" pitchFamily="18" charset="0"/>
              </a:rPr>
              <a:t> </a:t>
            </a:r>
            <a:r>
              <a:rPr lang="en-US" altLang="en-US" sz="2800" b="1" dirty="0" err="1">
                <a:latin typeface="+mj-lt"/>
                <a:cs typeface="Times New Roman" pitchFamily="18" charset="0"/>
              </a:rPr>
              <a:t>trấn</a:t>
            </a:r>
            <a:r>
              <a:rPr lang="en-US" altLang="en-US" sz="2800" b="1" dirty="0">
                <a:latin typeface="+mj-lt"/>
                <a:cs typeface="Times New Roman" pitchFamily="18" charset="0"/>
              </a:rPr>
              <a:t>) ở </a:t>
            </a:r>
            <a:r>
              <a:rPr lang="en-US" altLang="en-US" sz="2800" b="1" dirty="0" err="1">
                <a:latin typeface="+mj-lt"/>
                <a:cs typeface="Times New Roman" pitchFamily="18" charset="0"/>
              </a:rPr>
              <a:t>huyện</a:t>
            </a:r>
            <a:r>
              <a:rPr lang="en-US" altLang="en-US" sz="2800" b="1" dirty="0">
                <a:latin typeface="+mj-lt"/>
                <a:cs typeface="Times New Roman" pitchFamily="18" charset="0"/>
              </a:rPr>
              <a:t> </a:t>
            </a:r>
            <a:r>
              <a:rPr lang="en-US" altLang="en-US" sz="2800" b="1" dirty="0" err="1">
                <a:latin typeface="+mj-lt"/>
                <a:cs typeface="Times New Roman" pitchFamily="18" charset="0"/>
              </a:rPr>
              <a:t>của</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a:t>
            </a:r>
          </a:p>
        </p:txBody>
      </p:sp>
    </p:spTree>
    <p:extLst>
      <p:ext uri="{BB962C8B-B14F-4D97-AF65-F5344CB8AC3E}">
        <p14:creationId xmlns:p14="http://schemas.microsoft.com/office/powerpoint/2010/main" val="2671412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52400"/>
            <a:ext cx="3048000" cy="523220"/>
          </a:xfrm>
          <a:prstGeom prst="rect">
            <a:avLst/>
          </a:prstGeom>
        </p:spPr>
        <p:txBody>
          <a:bodyPr wrap="square">
            <a:spAutoFit/>
          </a:bodyPr>
          <a:lstStyle/>
          <a:p>
            <a:pPr marL="342900" indent="-342900" fontAlgn="auto">
              <a:spcBef>
                <a:spcPct val="20000"/>
              </a:spcBef>
              <a:spcAft>
                <a:spcPts val="0"/>
              </a:spcAft>
              <a:buClr>
                <a:schemeClr val="hlink"/>
              </a:buClr>
              <a:buSzPct val="120000"/>
              <a:defRPr/>
            </a:pPr>
            <a:r>
              <a:rPr lang="en-US" sz="2800" b="1" kern="0" dirty="0">
                <a:solidFill>
                  <a:srgbClr val="FF0000"/>
                </a:solidFill>
                <a:latin typeface="+mj-lt"/>
              </a:rPr>
              <a:t>III. LUYỆN </a:t>
            </a:r>
            <a:r>
              <a:rPr lang="en-US" sz="2800" b="1" kern="0" dirty="0" smtClean="0">
                <a:solidFill>
                  <a:srgbClr val="FF0000"/>
                </a:solidFill>
                <a:latin typeface="+mj-lt"/>
              </a:rPr>
              <a:t>TẬP</a:t>
            </a:r>
            <a:endParaRPr lang="en-US" sz="2800" b="1" kern="0" dirty="0">
              <a:solidFill>
                <a:schemeClr val="accent4">
                  <a:lumMod val="10000"/>
                </a:schemeClr>
              </a:solidFill>
              <a:latin typeface="+mj-lt"/>
            </a:endParaRPr>
          </a:p>
        </p:txBody>
      </p:sp>
      <p:sp>
        <p:nvSpPr>
          <p:cNvPr id="10" name="Rectangle 9"/>
          <p:cNvSpPr/>
          <p:nvPr/>
        </p:nvSpPr>
        <p:spPr>
          <a:xfrm>
            <a:off x="304800" y="674688"/>
            <a:ext cx="8839200" cy="523220"/>
          </a:xfrm>
          <a:prstGeom prst="rect">
            <a:avLst/>
          </a:prstGeom>
        </p:spPr>
        <p:txBody>
          <a:bodyPr wrap="square">
            <a:spAutoFit/>
          </a:bodyPr>
          <a:lstStyle/>
          <a:p>
            <a:pPr fontAlgn="auto">
              <a:spcBef>
                <a:spcPts val="0"/>
              </a:spcBef>
              <a:spcAft>
                <a:spcPts val="0"/>
              </a:spcAft>
              <a:defRPr/>
            </a:pPr>
            <a:r>
              <a:rPr lang="vi-VN" sz="2800" b="1" dirty="0">
                <a:latin typeface="+mj-lt"/>
                <a:cs typeface="Times New Roman" pitchFamily="18" charset="0"/>
              </a:rPr>
              <a:t>Bài </a:t>
            </a:r>
            <a:r>
              <a:rPr lang="en-US" sz="2800" b="1" dirty="0" smtClean="0">
                <a:latin typeface="+mj-lt"/>
                <a:cs typeface="Times New Roman" pitchFamily="18" charset="0"/>
              </a:rPr>
              <a:t>2. </a:t>
            </a:r>
            <a:r>
              <a:rPr lang="en-US" altLang="en-US" sz="2800" b="1" dirty="0" err="1">
                <a:latin typeface="+mj-lt"/>
                <a:cs typeface="Times New Roman" pitchFamily="18" charset="0"/>
              </a:rPr>
              <a:t>Viết</a:t>
            </a:r>
            <a:r>
              <a:rPr lang="en-US" altLang="en-US" sz="2800" b="1" dirty="0">
                <a:latin typeface="+mj-lt"/>
                <a:cs typeface="Times New Roman" pitchFamily="18" charset="0"/>
              </a:rPr>
              <a:t> </a:t>
            </a:r>
            <a:r>
              <a:rPr lang="en-US" altLang="en-US" sz="2800" b="1" dirty="0" err="1">
                <a:latin typeface="+mj-lt"/>
                <a:cs typeface="Times New Roman" pitchFamily="18" charset="0"/>
              </a:rPr>
              <a:t>tên</a:t>
            </a:r>
            <a:r>
              <a:rPr lang="en-US" altLang="en-US" sz="2800" b="1" dirty="0">
                <a:latin typeface="+mj-lt"/>
                <a:cs typeface="Times New Roman" pitchFamily="18" charset="0"/>
              </a:rPr>
              <a:t> </a:t>
            </a:r>
            <a:r>
              <a:rPr lang="en-US" altLang="en-US" sz="2800" b="1" dirty="0" err="1">
                <a:latin typeface="+mj-lt"/>
                <a:cs typeface="Times New Roman" pitchFamily="18" charset="0"/>
              </a:rPr>
              <a:t>một</a:t>
            </a:r>
            <a:r>
              <a:rPr lang="en-US" altLang="en-US" sz="2800" b="1" dirty="0">
                <a:latin typeface="+mj-lt"/>
                <a:cs typeface="Times New Roman" pitchFamily="18" charset="0"/>
              </a:rPr>
              <a:t> </a:t>
            </a:r>
            <a:r>
              <a:rPr lang="en-US" altLang="en-US" sz="2800" b="1" dirty="0" err="1">
                <a:latin typeface="+mj-lt"/>
                <a:cs typeface="Times New Roman" pitchFamily="18" charset="0"/>
              </a:rPr>
              <a:t>số</a:t>
            </a:r>
            <a:r>
              <a:rPr lang="en-US" altLang="en-US" sz="2800" b="1" dirty="0">
                <a:latin typeface="+mj-lt"/>
                <a:cs typeface="Times New Roman" pitchFamily="18" charset="0"/>
              </a:rPr>
              <a:t> </a:t>
            </a:r>
            <a:r>
              <a:rPr lang="en-US" altLang="en-US" sz="2800" b="1" dirty="0" err="1">
                <a:latin typeface="+mj-lt"/>
                <a:cs typeface="Times New Roman" pitchFamily="18" charset="0"/>
              </a:rPr>
              <a:t>xã</a:t>
            </a:r>
            <a:r>
              <a:rPr lang="en-US" altLang="en-US" sz="2800" b="1" dirty="0">
                <a:latin typeface="+mj-lt"/>
                <a:cs typeface="Times New Roman" pitchFamily="18" charset="0"/>
              </a:rPr>
              <a:t> (</a:t>
            </a:r>
            <a:r>
              <a:rPr lang="en-US" altLang="en-US" sz="2800" b="1" dirty="0" err="1">
                <a:latin typeface="+mj-lt"/>
                <a:cs typeface="Times New Roman" pitchFamily="18" charset="0"/>
              </a:rPr>
              <a:t>thị</a:t>
            </a:r>
            <a:r>
              <a:rPr lang="en-US" altLang="en-US" sz="2800" b="1" dirty="0">
                <a:latin typeface="+mj-lt"/>
                <a:cs typeface="Times New Roman" pitchFamily="18" charset="0"/>
              </a:rPr>
              <a:t> </a:t>
            </a:r>
            <a:r>
              <a:rPr lang="en-US" altLang="en-US" sz="2800" b="1" dirty="0" err="1">
                <a:latin typeface="+mj-lt"/>
                <a:cs typeface="Times New Roman" pitchFamily="18" charset="0"/>
              </a:rPr>
              <a:t>trấn</a:t>
            </a:r>
            <a:r>
              <a:rPr lang="en-US" altLang="en-US" sz="2800" b="1" dirty="0">
                <a:latin typeface="+mj-lt"/>
                <a:cs typeface="Times New Roman" pitchFamily="18" charset="0"/>
              </a:rPr>
              <a:t>) ở </a:t>
            </a:r>
            <a:r>
              <a:rPr lang="en-US" altLang="en-US" sz="2800" b="1" dirty="0" err="1">
                <a:latin typeface="+mj-lt"/>
                <a:cs typeface="Times New Roman" pitchFamily="18" charset="0"/>
              </a:rPr>
              <a:t>huyện</a:t>
            </a:r>
            <a:r>
              <a:rPr lang="en-US" altLang="en-US" sz="2800" b="1" dirty="0">
                <a:latin typeface="+mj-lt"/>
                <a:cs typeface="Times New Roman" pitchFamily="18" charset="0"/>
              </a:rPr>
              <a:t> </a:t>
            </a:r>
            <a:r>
              <a:rPr lang="en-US" altLang="en-US" sz="2800" b="1" dirty="0" err="1">
                <a:latin typeface="+mj-lt"/>
                <a:cs typeface="Times New Roman" pitchFamily="18" charset="0"/>
              </a:rPr>
              <a:t>của</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a:t>
            </a:r>
          </a:p>
        </p:txBody>
      </p:sp>
      <p:sp>
        <p:nvSpPr>
          <p:cNvPr id="6" name="Text Box 25"/>
          <p:cNvSpPr txBox="1">
            <a:spLocks noChangeArrowheads="1"/>
          </p:cNvSpPr>
          <p:nvPr/>
        </p:nvSpPr>
        <p:spPr bwMode="auto">
          <a:xfrm>
            <a:off x="1337613" y="1597936"/>
            <a:ext cx="68503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err="1" smtClean="0">
                <a:solidFill>
                  <a:srgbClr val="FF0000"/>
                </a:solidFill>
                <a:latin typeface="+mj-lt"/>
              </a:rPr>
              <a:t>Tên</a:t>
            </a:r>
            <a:r>
              <a:rPr lang="en-US" altLang="en-US" sz="2800" b="1" dirty="0" smtClean="0">
                <a:solidFill>
                  <a:srgbClr val="FF0000"/>
                </a:solidFill>
                <a:latin typeface="+mj-lt"/>
              </a:rPr>
              <a:t> </a:t>
            </a:r>
            <a:r>
              <a:rPr lang="en-US" altLang="en-US" sz="2800" b="1" dirty="0" err="1" smtClean="0">
                <a:solidFill>
                  <a:srgbClr val="FF0000"/>
                </a:solidFill>
                <a:latin typeface="+mj-lt"/>
              </a:rPr>
              <a:t>các</a:t>
            </a:r>
            <a:r>
              <a:rPr lang="en-US" altLang="en-US" sz="2800" b="1" dirty="0" smtClean="0">
                <a:solidFill>
                  <a:srgbClr val="FF0000"/>
                </a:solidFill>
                <a:latin typeface="+mj-lt"/>
              </a:rPr>
              <a:t> </a:t>
            </a:r>
            <a:r>
              <a:rPr lang="en-US" altLang="en-US" sz="2800" b="1" dirty="0" err="1">
                <a:solidFill>
                  <a:srgbClr val="FF0000"/>
                </a:solidFill>
                <a:latin typeface="+mj-lt"/>
              </a:rPr>
              <a:t>xã</a:t>
            </a:r>
            <a:r>
              <a:rPr lang="en-US" altLang="en-US" sz="2800" b="1" dirty="0">
                <a:solidFill>
                  <a:srgbClr val="FF0000"/>
                </a:solidFill>
                <a:latin typeface="+mj-lt"/>
              </a:rPr>
              <a:t>, </a:t>
            </a:r>
            <a:r>
              <a:rPr lang="en-US" altLang="en-US" sz="2800" b="1" dirty="0" err="1">
                <a:solidFill>
                  <a:srgbClr val="FF0000"/>
                </a:solidFill>
                <a:latin typeface="+mj-lt"/>
              </a:rPr>
              <a:t>thị</a:t>
            </a:r>
            <a:r>
              <a:rPr lang="en-US" altLang="en-US" sz="2800" b="1" dirty="0">
                <a:solidFill>
                  <a:srgbClr val="FF0000"/>
                </a:solidFill>
                <a:latin typeface="+mj-lt"/>
              </a:rPr>
              <a:t> </a:t>
            </a:r>
            <a:r>
              <a:rPr lang="en-US" altLang="en-US" sz="2800" b="1" dirty="0" err="1">
                <a:solidFill>
                  <a:srgbClr val="FF0000"/>
                </a:solidFill>
                <a:latin typeface="+mj-lt"/>
              </a:rPr>
              <a:t>trấn</a:t>
            </a:r>
            <a:r>
              <a:rPr lang="en-US" altLang="en-US" sz="2800" b="1" dirty="0">
                <a:solidFill>
                  <a:srgbClr val="FF0000"/>
                </a:solidFill>
                <a:latin typeface="+mj-lt"/>
              </a:rPr>
              <a:t> ở </a:t>
            </a:r>
            <a:r>
              <a:rPr lang="en-US" altLang="en-US" sz="2800" b="1" dirty="0" err="1">
                <a:solidFill>
                  <a:srgbClr val="FF0000"/>
                </a:solidFill>
                <a:latin typeface="+mj-lt"/>
              </a:rPr>
              <a:t>huyện</a:t>
            </a:r>
            <a:r>
              <a:rPr lang="en-US" altLang="en-US" sz="2800" b="1" dirty="0">
                <a:solidFill>
                  <a:srgbClr val="FF0000"/>
                </a:solidFill>
                <a:latin typeface="+mj-lt"/>
              </a:rPr>
              <a:t> </a:t>
            </a:r>
            <a:r>
              <a:rPr lang="en-US" altLang="en-US" sz="2800" b="1" dirty="0" err="1" smtClean="0">
                <a:solidFill>
                  <a:srgbClr val="FF0000"/>
                </a:solidFill>
                <a:latin typeface="+mj-lt"/>
              </a:rPr>
              <a:t>Phú</a:t>
            </a:r>
            <a:r>
              <a:rPr lang="en-US" altLang="en-US" sz="2800" b="1" dirty="0" smtClean="0">
                <a:solidFill>
                  <a:srgbClr val="FF0000"/>
                </a:solidFill>
                <a:latin typeface="+mj-lt"/>
              </a:rPr>
              <a:t> </a:t>
            </a:r>
            <a:r>
              <a:rPr lang="en-US" altLang="en-US" sz="2800" b="1" dirty="0" err="1" smtClean="0">
                <a:solidFill>
                  <a:srgbClr val="FF0000"/>
                </a:solidFill>
                <a:latin typeface="+mj-lt"/>
              </a:rPr>
              <a:t>Giáo</a:t>
            </a:r>
            <a:r>
              <a:rPr lang="en-US" altLang="en-US" sz="2800" b="1" dirty="0" smtClean="0">
                <a:solidFill>
                  <a:srgbClr val="FF0000"/>
                </a:solidFill>
                <a:latin typeface="+mj-lt"/>
              </a:rPr>
              <a:t>.</a:t>
            </a:r>
            <a:endParaRPr lang="en-US" altLang="en-US" sz="2800" b="1" dirty="0">
              <a:solidFill>
                <a:srgbClr val="FF0000"/>
              </a:solidFill>
              <a:latin typeface="+mj-lt"/>
            </a:endParaRPr>
          </a:p>
        </p:txBody>
      </p:sp>
      <p:sp>
        <p:nvSpPr>
          <p:cNvPr id="5" name="Rectangle 4"/>
          <p:cNvSpPr/>
          <p:nvPr/>
        </p:nvSpPr>
        <p:spPr>
          <a:xfrm>
            <a:off x="5680664" y="4495800"/>
            <a:ext cx="1741182" cy="523220"/>
          </a:xfrm>
          <a:prstGeom prst="rect">
            <a:avLst/>
          </a:prstGeom>
        </p:spPr>
        <p:txBody>
          <a:bodyPr wrap="none">
            <a:spAutoFit/>
          </a:bodyPr>
          <a:lstStyle/>
          <a:p>
            <a:r>
              <a:rPr lang="en-US" altLang="en-US" sz="2800" b="1" dirty="0" err="1" smtClean="0">
                <a:solidFill>
                  <a:srgbClr val="0000FF"/>
                </a:solidFill>
                <a:latin typeface="+mj-lt"/>
              </a:rPr>
              <a:t>Vĩnh</a:t>
            </a:r>
            <a:r>
              <a:rPr lang="en-US" altLang="en-US" sz="2800" b="1" dirty="0" smtClean="0">
                <a:solidFill>
                  <a:srgbClr val="0000FF"/>
                </a:solidFill>
                <a:latin typeface="+mj-lt"/>
              </a:rPr>
              <a:t> </a:t>
            </a:r>
            <a:r>
              <a:rPr lang="en-US" altLang="en-US" sz="2800" b="1" dirty="0" err="1" smtClean="0">
                <a:solidFill>
                  <a:srgbClr val="0000FF"/>
                </a:solidFill>
                <a:latin typeface="+mj-lt"/>
              </a:rPr>
              <a:t>Hòa</a:t>
            </a:r>
            <a:endParaRPr lang="en-US" sz="2800" dirty="0">
              <a:latin typeface="+mj-lt"/>
            </a:endParaRPr>
          </a:p>
        </p:txBody>
      </p:sp>
      <p:sp>
        <p:nvSpPr>
          <p:cNvPr id="12" name="Rectangle 11"/>
          <p:cNvSpPr/>
          <p:nvPr/>
        </p:nvSpPr>
        <p:spPr>
          <a:xfrm>
            <a:off x="5711476" y="2514600"/>
            <a:ext cx="2137124" cy="523220"/>
          </a:xfrm>
          <a:prstGeom prst="rect">
            <a:avLst/>
          </a:prstGeom>
        </p:spPr>
        <p:txBody>
          <a:bodyPr wrap="none">
            <a:spAutoFit/>
          </a:bodyPr>
          <a:lstStyle/>
          <a:p>
            <a:r>
              <a:rPr lang="en-US" sz="2800" b="1" dirty="0" err="1" smtClean="0">
                <a:solidFill>
                  <a:srgbClr val="0000FF"/>
                </a:solidFill>
                <a:latin typeface="+mj-lt"/>
              </a:rPr>
              <a:t>Phước</a:t>
            </a:r>
            <a:r>
              <a:rPr lang="en-US" sz="2800" b="1" dirty="0" smtClean="0">
                <a:solidFill>
                  <a:srgbClr val="0000FF"/>
                </a:solidFill>
                <a:latin typeface="+mj-lt"/>
              </a:rPr>
              <a:t> </a:t>
            </a:r>
            <a:r>
              <a:rPr lang="en-US" sz="2800" b="1" dirty="0" err="1" smtClean="0">
                <a:solidFill>
                  <a:srgbClr val="0000FF"/>
                </a:solidFill>
                <a:latin typeface="+mj-lt"/>
              </a:rPr>
              <a:t>Hòa</a:t>
            </a:r>
            <a:endParaRPr lang="en-US" sz="2800" dirty="0">
              <a:latin typeface="+mj-lt"/>
            </a:endParaRPr>
          </a:p>
        </p:txBody>
      </p:sp>
      <p:sp>
        <p:nvSpPr>
          <p:cNvPr id="13" name="Rectangle 12"/>
          <p:cNvSpPr/>
          <p:nvPr/>
        </p:nvSpPr>
        <p:spPr>
          <a:xfrm>
            <a:off x="952214" y="5542946"/>
            <a:ext cx="3772186" cy="523220"/>
          </a:xfrm>
          <a:prstGeom prst="rect">
            <a:avLst/>
          </a:prstGeom>
        </p:spPr>
        <p:txBody>
          <a:bodyPr wrap="none">
            <a:spAutoFit/>
          </a:bodyPr>
          <a:lstStyle/>
          <a:p>
            <a:r>
              <a:rPr lang="en-US" altLang="en-US" sz="2800" b="1" dirty="0" err="1">
                <a:solidFill>
                  <a:srgbClr val="FF0000"/>
                </a:solidFill>
                <a:latin typeface="+mj-lt"/>
              </a:rPr>
              <a:t>T</a:t>
            </a:r>
            <a:r>
              <a:rPr lang="en-US" altLang="en-US" sz="2800" b="1" dirty="0" err="1" smtClean="0">
                <a:solidFill>
                  <a:srgbClr val="FF0000"/>
                </a:solidFill>
                <a:latin typeface="+mj-lt"/>
              </a:rPr>
              <a:t>hị</a:t>
            </a:r>
            <a:r>
              <a:rPr lang="en-US" altLang="en-US" sz="2800" b="1" dirty="0" smtClean="0">
                <a:solidFill>
                  <a:srgbClr val="FF0000"/>
                </a:solidFill>
                <a:latin typeface="+mj-lt"/>
              </a:rPr>
              <a:t> </a:t>
            </a:r>
            <a:r>
              <a:rPr lang="en-US" altLang="en-US" sz="2800" b="1" dirty="0" err="1">
                <a:solidFill>
                  <a:srgbClr val="FF0000"/>
                </a:solidFill>
                <a:latin typeface="+mj-lt"/>
              </a:rPr>
              <a:t>trấn</a:t>
            </a:r>
            <a:r>
              <a:rPr lang="en-US" altLang="en-US" sz="2800" b="1" dirty="0">
                <a:solidFill>
                  <a:srgbClr val="0000FF"/>
                </a:solidFill>
                <a:latin typeface="+mj-lt"/>
              </a:rPr>
              <a:t>: </a:t>
            </a:r>
            <a:r>
              <a:rPr lang="en-US" sz="2800" b="1" dirty="0" err="1" smtClean="0">
                <a:solidFill>
                  <a:srgbClr val="0000FF"/>
                </a:solidFill>
                <a:latin typeface="+mj-lt"/>
              </a:rPr>
              <a:t>Phước</a:t>
            </a:r>
            <a:r>
              <a:rPr lang="en-US" sz="2800" b="1" dirty="0" smtClean="0">
                <a:solidFill>
                  <a:srgbClr val="0000FF"/>
                </a:solidFill>
                <a:latin typeface="+mj-lt"/>
              </a:rPr>
              <a:t> </a:t>
            </a:r>
            <a:r>
              <a:rPr lang="en-US" sz="2800" b="1" dirty="0" err="1" smtClean="0">
                <a:solidFill>
                  <a:srgbClr val="0000FF"/>
                </a:solidFill>
                <a:latin typeface="+mj-lt"/>
              </a:rPr>
              <a:t>Vĩnh</a:t>
            </a:r>
            <a:endParaRPr lang="en-US" sz="2800" dirty="0">
              <a:latin typeface="+mj-lt"/>
            </a:endParaRPr>
          </a:p>
        </p:txBody>
      </p:sp>
      <p:sp>
        <p:nvSpPr>
          <p:cNvPr id="15" name="Rectangle 14"/>
          <p:cNvSpPr/>
          <p:nvPr/>
        </p:nvSpPr>
        <p:spPr>
          <a:xfrm>
            <a:off x="5638800" y="3048000"/>
            <a:ext cx="1635961" cy="523220"/>
          </a:xfrm>
          <a:prstGeom prst="rect">
            <a:avLst/>
          </a:prstGeom>
        </p:spPr>
        <p:txBody>
          <a:bodyPr wrap="none">
            <a:spAutoFit/>
          </a:bodyPr>
          <a:lstStyle/>
          <a:p>
            <a:r>
              <a:rPr lang="en-US" sz="2800" b="1" dirty="0" smtClean="0">
                <a:solidFill>
                  <a:srgbClr val="0000FF"/>
                </a:solidFill>
                <a:latin typeface="+mj-lt"/>
              </a:rPr>
              <a:t>Tam </a:t>
            </a:r>
            <a:r>
              <a:rPr lang="en-US" sz="2800" b="1" dirty="0" err="1">
                <a:solidFill>
                  <a:srgbClr val="0000FF"/>
                </a:solidFill>
                <a:latin typeface="+mj-lt"/>
              </a:rPr>
              <a:t>L</a:t>
            </a:r>
            <a:r>
              <a:rPr lang="en-US" sz="2800" b="1" dirty="0" err="1" smtClean="0">
                <a:solidFill>
                  <a:srgbClr val="0000FF"/>
                </a:solidFill>
                <a:latin typeface="+mj-lt"/>
              </a:rPr>
              <a:t>ập</a:t>
            </a:r>
            <a:endParaRPr lang="en-US" sz="2800" dirty="0">
              <a:latin typeface="+mj-lt"/>
            </a:endParaRPr>
          </a:p>
        </p:txBody>
      </p:sp>
      <p:sp>
        <p:nvSpPr>
          <p:cNvPr id="16" name="Rectangle 15"/>
          <p:cNvSpPr/>
          <p:nvPr/>
        </p:nvSpPr>
        <p:spPr>
          <a:xfrm>
            <a:off x="2312304" y="4570690"/>
            <a:ext cx="2335896" cy="523220"/>
          </a:xfrm>
          <a:prstGeom prst="rect">
            <a:avLst/>
          </a:prstGeom>
        </p:spPr>
        <p:txBody>
          <a:bodyPr wrap="none">
            <a:spAutoFit/>
          </a:bodyPr>
          <a:lstStyle/>
          <a:p>
            <a:r>
              <a:rPr lang="en-US" sz="2800" b="1" dirty="0" err="1" smtClean="0">
                <a:solidFill>
                  <a:srgbClr val="0000FF"/>
                </a:solidFill>
                <a:latin typeface="+mj-lt"/>
              </a:rPr>
              <a:t>Phước</a:t>
            </a:r>
            <a:r>
              <a:rPr lang="en-US" sz="2800" b="1" dirty="0" smtClean="0">
                <a:solidFill>
                  <a:srgbClr val="0000FF"/>
                </a:solidFill>
                <a:latin typeface="+mj-lt"/>
              </a:rPr>
              <a:t> Sang</a:t>
            </a:r>
            <a:endParaRPr lang="en-US" sz="2800" dirty="0">
              <a:latin typeface="+mj-lt"/>
            </a:endParaRPr>
          </a:p>
        </p:txBody>
      </p:sp>
      <p:sp>
        <p:nvSpPr>
          <p:cNvPr id="17" name="Rectangle 16"/>
          <p:cNvSpPr/>
          <p:nvPr/>
        </p:nvSpPr>
        <p:spPr>
          <a:xfrm>
            <a:off x="5619750" y="4038600"/>
            <a:ext cx="1802096" cy="523220"/>
          </a:xfrm>
          <a:prstGeom prst="rect">
            <a:avLst/>
          </a:prstGeom>
        </p:spPr>
        <p:txBody>
          <a:bodyPr wrap="none">
            <a:spAutoFit/>
          </a:bodyPr>
          <a:lstStyle/>
          <a:p>
            <a:r>
              <a:rPr lang="en-US" sz="2800" b="1" dirty="0" err="1" smtClean="0">
                <a:solidFill>
                  <a:srgbClr val="0000FF"/>
                </a:solidFill>
                <a:latin typeface="+mj-lt"/>
              </a:rPr>
              <a:t>Tân</a:t>
            </a:r>
            <a:r>
              <a:rPr lang="en-US" sz="2800" b="1" dirty="0" smtClean="0">
                <a:solidFill>
                  <a:srgbClr val="0000FF"/>
                </a:solidFill>
                <a:latin typeface="+mj-lt"/>
              </a:rPr>
              <a:t> Long</a:t>
            </a:r>
            <a:endParaRPr lang="en-US" sz="2800" dirty="0">
              <a:latin typeface="+mj-lt"/>
            </a:endParaRPr>
          </a:p>
        </p:txBody>
      </p:sp>
      <p:sp>
        <p:nvSpPr>
          <p:cNvPr id="18" name="Rectangle 17"/>
          <p:cNvSpPr/>
          <p:nvPr/>
        </p:nvSpPr>
        <p:spPr>
          <a:xfrm>
            <a:off x="5638800" y="3505200"/>
            <a:ext cx="1702710" cy="523220"/>
          </a:xfrm>
          <a:prstGeom prst="rect">
            <a:avLst/>
          </a:prstGeom>
        </p:spPr>
        <p:txBody>
          <a:bodyPr wrap="none">
            <a:spAutoFit/>
          </a:bodyPr>
          <a:lstStyle/>
          <a:p>
            <a:r>
              <a:rPr lang="en-US" sz="2800" b="1" dirty="0" err="1" smtClean="0">
                <a:solidFill>
                  <a:srgbClr val="0000FF"/>
                </a:solidFill>
                <a:latin typeface="+mj-lt"/>
              </a:rPr>
              <a:t>Tân</a:t>
            </a:r>
            <a:r>
              <a:rPr lang="en-US" sz="2800" b="1" dirty="0" smtClean="0">
                <a:solidFill>
                  <a:srgbClr val="0000FF"/>
                </a:solidFill>
                <a:latin typeface="+mj-lt"/>
              </a:rPr>
              <a:t> </a:t>
            </a:r>
            <a:r>
              <a:rPr lang="en-US" sz="2800" b="1" dirty="0" err="1" smtClean="0">
                <a:solidFill>
                  <a:srgbClr val="0000FF"/>
                </a:solidFill>
                <a:latin typeface="+mj-lt"/>
              </a:rPr>
              <a:t>Hiệp</a:t>
            </a:r>
            <a:endParaRPr lang="en-US" sz="2800" dirty="0">
              <a:latin typeface="+mj-lt"/>
            </a:endParaRPr>
          </a:p>
        </p:txBody>
      </p:sp>
      <p:sp>
        <p:nvSpPr>
          <p:cNvPr id="19" name="Rectangle 18"/>
          <p:cNvSpPr/>
          <p:nvPr/>
        </p:nvSpPr>
        <p:spPr>
          <a:xfrm>
            <a:off x="2322516" y="3561040"/>
            <a:ext cx="1741182" cy="523220"/>
          </a:xfrm>
          <a:prstGeom prst="rect">
            <a:avLst/>
          </a:prstGeom>
        </p:spPr>
        <p:txBody>
          <a:bodyPr wrap="none">
            <a:spAutoFit/>
          </a:bodyPr>
          <a:lstStyle/>
          <a:p>
            <a:r>
              <a:rPr lang="en-US" sz="2800" b="1" dirty="0" smtClean="0">
                <a:solidFill>
                  <a:srgbClr val="0000FF"/>
                </a:solidFill>
                <a:latin typeface="+mj-lt"/>
              </a:rPr>
              <a:t>An  Long</a:t>
            </a:r>
            <a:endParaRPr lang="en-US" sz="2800" dirty="0">
              <a:latin typeface="+mj-lt"/>
            </a:endParaRPr>
          </a:p>
        </p:txBody>
      </p:sp>
      <p:sp>
        <p:nvSpPr>
          <p:cNvPr id="20" name="Rectangle 19"/>
          <p:cNvSpPr/>
          <p:nvPr/>
        </p:nvSpPr>
        <p:spPr>
          <a:xfrm>
            <a:off x="2356299" y="3037820"/>
            <a:ext cx="1620957" cy="523220"/>
          </a:xfrm>
          <a:prstGeom prst="rect">
            <a:avLst/>
          </a:prstGeom>
        </p:spPr>
        <p:txBody>
          <a:bodyPr wrap="none">
            <a:spAutoFit/>
          </a:bodyPr>
          <a:lstStyle/>
          <a:p>
            <a:r>
              <a:rPr lang="en-US" sz="2800" b="1" dirty="0" smtClean="0">
                <a:solidFill>
                  <a:srgbClr val="0000FF"/>
                </a:solidFill>
                <a:latin typeface="+mj-lt"/>
              </a:rPr>
              <a:t>An  </a:t>
            </a:r>
            <a:r>
              <a:rPr lang="en-US" sz="2800" b="1" dirty="0" err="1" smtClean="0">
                <a:solidFill>
                  <a:srgbClr val="0000FF"/>
                </a:solidFill>
                <a:latin typeface="+mj-lt"/>
              </a:rPr>
              <a:t>Linh</a:t>
            </a:r>
            <a:endParaRPr lang="en-US" sz="2800" dirty="0">
              <a:latin typeface="+mj-lt"/>
            </a:endParaRPr>
          </a:p>
        </p:txBody>
      </p:sp>
      <p:sp>
        <p:nvSpPr>
          <p:cNvPr id="21" name="Rectangle 20"/>
          <p:cNvSpPr/>
          <p:nvPr/>
        </p:nvSpPr>
        <p:spPr>
          <a:xfrm>
            <a:off x="2322516" y="4047470"/>
            <a:ext cx="1601721" cy="523220"/>
          </a:xfrm>
          <a:prstGeom prst="rect">
            <a:avLst/>
          </a:prstGeom>
        </p:spPr>
        <p:txBody>
          <a:bodyPr wrap="none">
            <a:spAutoFit/>
          </a:bodyPr>
          <a:lstStyle/>
          <a:p>
            <a:r>
              <a:rPr lang="en-US" sz="2800" b="1" dirty="0" smtClean="0">
                <a:solidFill>
                  <a:srgbClr val="0000FF"/>
                </a:solidFill>
                <a:latin typeface="+mj-lt"/>
              </a:rPr>
              <a:t>An  </a:t>
            </a:r>
            <a:r>
              <a:rPr lang="en-US" sz="2800" b="1" dirty="0" err="1" smtClean="0">
                <a:solidFill>
                  <a:srgbClr val="0000FF"/>
                </a:solidFill>
                <a:latin typeface="+mj-lt"/>
              </a:rPr>
              <a:t>Thái</a:t>
            </a:r>
            <a:endParaRPr lang="en-US" sz="2800" dirty="0">
              <a:latin typeface="+mj-lt"/>
            </a:endParaRPr>
          </a:p>
        </p:txBody>
      </p:sp>
      <p:sp>
        <p:nvSpPr>
          <p:cNvPr id="22" name="Rectangle 21"/>
          <p:cNvSpPr/>
          <p:nvPr/>
        </p:nvSpPr>
        <p:spPr>
          <a:xfrm>
            <a:off x="2356299" y="2514600"/>
            <a:ext cx="1661032" cy="523220"/>
          </a:xfrm>
          <a:prstGeom prst="rect">
            <a:avLst/>
          </a:prstGeom>
        </p:spPr>
        <p:txBody>
          <a:bodyPr wrap="none">
            <a:spAutoFit/>
          </a:bodyPr>
          <a:lstStyle/>
          <a:p>
            <a:r>
              <a:rPr lang="en-US" sz="2800" b="1" dirty="0" smtClean="0">
                <a:solidFill>
                  <a:srgbClr val="0000FF"/>
                </a:solidFill>
                <a:latin typeface="+mj-lt"/>
              </a:rPr>
              <a:t>An  </a:t>
            </a:r>
            <a:r>
              <a:rPr lang="en-US" sz="2800" b="1" dirty="0" err="1" smtClean="0">
                <a:solidFill>
                  <a:srgbClr val="0000FF"/>
                </a:solidFill>
                <a:latin typeface="+mj-lt"/>
              </a:rPr>
              <a:t>Bình</a:t>
            </a:r>
            <a:endParaRPr lang="en-US" sz="2800" dirty="0">
              <a:latin typeface="+mj-lt"/>
            </a:endParaRPr>
          </a:p>
        </p:txBody>
      </p:sp>
      <p:sp>
        <p:nvSpPr>
          <p:cNvPr id="7" name="Rectangle 6"/>
          <p:cNvSpPr/>
          <p:nvPr/>
        </p:nvSpPr>
        <p:spPr>
          <a:xfrm>
            <a:off x="1219200" y="2514600"/>
            <a:ext cx="833883" cy="523220"/>
          </a:xfrm>
          <a:prstGeom prst="rect">
            <a:avLst/>
          </a:prstGeom>
        </p:spPr>
        <p:txBody>
          <a:bodyPr wrap="none">
            <a:spAutoFit/>
          </a:bodyPr>
          <a:lstStyle/>
          <a:p>
            <a:r>
              <a:rPr lang="en-US" altLang="en-US" sz="2800" b="1" dirty="0" err="1" smtClean="0">
                <a:solidFill>
                  <a:srgbClr val="FF0000"/>
                </a:solidFill>
                <a:latin typeface="+mj-lt"/>
              </a:rPr>
              <a:t>Xã</a:t>
            </a:r>
            <a:r>
              <a:rPr lang="en-US" altLang="en-US" sz="2800" b="1" dirty="0" smtClean="0">
                <a:solidFill>
                  <a:srgbClr val="FF0000"/>
                </a:solidFill>
                <a:latin typeface="+mj-lt"/>
              </a:rPr>
              <a:t>:</a:t>
            </a:r>
            <a:r>
              <a:rPr lang="en-US" altLang="en-US" sz="2800" b="1" dirty="0" smtClean="0">
                <a:solidFill>
                  <a:srgbClr val="0000FF"/>
                </a:solidFill>
              </a:rPr>
              <a:t> </a:t>
            </a:r>
            <a:endParaRPr lang="en-US" sz="2800" dirty="0"/>
          </a:p>
        </p:txBody>
      </p:sp>
    </p:spTree>
    <p:extLst>
      <p:ext uri="{BB962C8B-B14F-4D97-AF65-F5344CB8AC3E}">
        <p14:creationId xmlns:p14="http://schemas.microsoft.com/office/powerpoint/2010/main" val="2115388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p:bldP spid="13" grpId="0"/>
      <p:bldP spid="15" grpId="0"/>
      <p:bldP spid="16" grpId="0"/>
      <p:bldP spid="17" grpId="0"/>
      <p:bldP spid="18" grpId="0"/>
      <p:bldP spid="19" grpId="0"/>
      <p:bldP spid="20" grpId="0"/>
      <p:bldP spid="21" grpId="0"/>
      <p:bldP spid="2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1066800" y="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altLang="en-US" sz="2800" b="1" dirty="0" err="1">
                <a:solidFill>
                  <a:srgbClr val="FF0000"/>
                </a:solidFill>
                <a:latin typeface="+mj-lt"/>
              </a:rPr>
              <a:t>Cách</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a:t>
            </a:r>
            <a:r>
              <a:rPr lang="en-US" altLang="en-US" sz="2800" b="1" dirty="0" smtClean="0">
                <a:solidFill>
                  <a:srgbClr val="FF0000"/>
                </a:solidFill>
                <a:latin typeface="+mj-lt"/>
              </a:rPr>
              <a:t>Nam</a:t>
            </a:r>
            <a:endParaRPr lang="en-US" altLang="en-US" sz="2800" b="1" dirty="0">
              <a:solidFill>
                <a:srgbClr val="FF0000"/>
              </a:solidFill>
              <a:latin typeface="+mj-lt"/>
            </a:endParaRPr>
          </a:p>
        </p:txBody>
      </p:sp>
      <p:pic>
        <p:nvPicPr>
          <p:cNvPr id="20485" name="Picture 15" descr="https://duan24h.net/wp-content/uploads/2017/12/ban-do-huyen-phu-giao-696x983.jpg"/>
          <p:cNvPicPr>
            <a:picLocks noChangeAspect="1" noChangeArrowheads="1"/>
          </p:cNvPicPr>
          <p:nvPr/>
        </p:nvPicPr>
        <p:blipFill>
          <a:blip r:embed="rId2">
            <a:extLst>
              <a:ext uri="{28A0092B-C50C-407E-A947-70E740481C1C}">
                <a14:useLocalDpi xmlns:a14="http://schemas.microsoft.com/office/drawing/2010/main" val="0"/>
              </a:ext>
            </a:extLst>
          </a:blip>
          <a:srcRect l="3735" t="4361" r="4103" b="11629"/>
          <a:stretch>
            <a:fillRect/>
          </a:stretch>
        </p:blipFill>
        <p:spPr bwMode="auto">
          <a:xfrm>
            <a:off x="981739" y="523875"/>
            <a:ext cx="8009861" cy="6105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extLst>
          </p:cNvPr>
          <p:cNvCxnSpPr>
            <a:cxnSpLocks/>
          </p:cNvCxnSpPr>
          <p:nvPr/>
        </p:nvCxnSpPr>
        <p:spPr>
          <a:xfrm flipV="1">
            <a:off x="2438400" y="4432806"/>
            <a:ext cx="2813068" cy="1434594"/>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289598" y="4874795"/>
            <a:ext cx="1516762" cy="461665"/>
          </a:xfrm>
          <a:prstGeom prst="rect">
            <a:avLst/>
          </a:prstGeom>
          <a:solidFill>
            <a:srgbClr val="FFFF00"/>
          </a:solidFill>
        </p:spPr>
        <p:txBody>
          <a:bodyPr wrap="none">
            <a:spAutoFit/>
          </a:bodyPr>
          <a:lstStyle/>
          <a:p>
            <a:r>
              <a:rPr lang="en-US" altLang="en-US" sz="2400" b="1" dirty="0" err="1" smtClean="0">
                <a:solidFill>
                  <a:srgbClr val="0000FF"/>
                </a:solidFill>
                <a:latin typeface="+mj-lt"/>
              </a:rPr>
              <a:t>Vĩnh</a:t>
            </a:r>
            <a:r>
              <a:rPr lang="en-US" altLang="en-US" sz="2400" b="1" dirty="0" smtClean="0">
                <a:solidFill>
                  <a:srgbClr val="0000FF"/>
                </a:solidFill>
                <a:latin typeface="+mj-lt"/>
              </a:rPr>
              <a:t> </a:t>
            </a:r>
            <a:r>
              <a:rPr lang="en-US" altLang="en-US" sz="2400" b="1" dirty="0" err="1" smtClean="0">
                <a:solidFill>
                  <a:srgbClr val="0000FF"/>
                </a:solidFill>
                <a:latin typeface="+mj-lt"/>
              </a:rPr>
              <a:t>Hòa</a:t>
            </a:r>
            <a:endParaRPr lang="en-US" sz="2400" dirty="0">
              <a:latin typeface="+mj-lt"/>
            </a:endParaRPr>
          </a:p>
        </p:txBody>
      </p:sp>
      <p:sp>
        <p:nvSpPr>
          <p:cNvPr id="9" name="Rectangle 8"/>
          <p:cNvSpPr/>
          <p:nvPr/>
        </p:nvSpPr>
        <p:spPr>
          <a:xfrm>
            <a:off x="6553200" y="5289263"/>
            <a:ext cx="1858201" cy="461665"/>
          </a:xfrm>
          <a:prstGeom prst="rect">
            <a:avLst/>
          </a:prstGeom>
          <a:solidFill>
            <a:srgbClr val="FFFF00"/>
          </a:solidFill>
        </p:spPr>
        <p:txBody>
          <a:bodyPr wrap="none">
            <a:spAutoFit/>
          </a:bodyPr>
          <a:lstStyle/>
          <a:p>
            <a:r>
              <a:rPr lang="en-US" sz="2400" b="1" dirty="0" err="1" smtClean="0">
                <a:solidFill>
                  <a:srgbClr val="0000FF"/>
                </a:solidFill>
                <a:latin typeface="+mj-lt"/>
              </a:rPr>
              <a:t>Phước</a:t>
            </a:r>
            <a:r>
              <a:rPr lang="en-US" sz="2400" b="1" dirty="0" smtClean="0">
                <a:solidFill>
                  <a:srgbClr val="0000FF"/>
                </a:solidFill>
                <a:latin typeface="+mj-lt"/>
              </a:rPr>
              <a:t> </a:t>
            </a:r>
            <a:r>
              <a:rPr lang="en-US" sz="2400" b="1" dirty="0" err="1" smtClean="0">
                <a:solidFill>
                  <a:srgbClr val="0000FF"/>
                </a:solidFill>
                <a:latin typeface="+mj-lt"/>
              </a:rPr>
              <a:t>Hòa</a:t>
            </a:r>
            <a:endParaRPr lang="en-US" sz="2400" dirty="0">
              <a:latin typeface="+mj-lt"/>
            </a:endParaRPr>
          </a:p>
        </p:txBody>
      </p:sp>
      <p:sp>
        <p:nvSpPr>
          <p:cNvPr id="10" name="Rectangle 9"/>
          <p:cNvSpPr/>
          <p:nvPr/>
        </p:nvSpPr>
        <p:spPr>
          <a:xfrm>
            <a:off x="7562415" y="1920452"/>
            <a:ext cx="1426609" cy="461665"/>
          </a:xfrm>
          <a:prstGeom prst="rect">
            <a:avLst/>
          </a:prstGeom>
          <a:solidFill>
            <a:srgbClr val="FFFF00"/>
          </a:solidFill>
        </p:spPr>
        <p:txBody>
          <a:bodyPr wrap="none">
            <a:spAutoFit/>
          </a:bodyPr>
          <a:lstStyle/>
          <a:p>
            <a:r>
              <a:rPr lang="en-US" sz="2400" b="1" dirty="0" smtClean="0">
                <a:solidFill>
                  <a:srgbClr val="0000FF"/>
                </a:solidFill>
                <a:latin typeface="+mj-lt"/>
              </a:rPr>
              <a:t>Tam </a:t>
            </a:r>
            <a:r>
              <a:rPr lang="en-US" sz="2400" b="1" dirty="0" err="1">
                <a:solidFill>
                  <a:srgbClr val="0000FF"/>
                </a:solidFill>
                <a:latin typeface="+mj-lt"/>
              </a:rPr>
              <a:t>L</a:t>
            </a:r>
            <a:r>
              <a:rPr lang="en-US" sz="2400" b="1" dirty="0" err="1" smtClean="0">
                <a:solidFill>
                  <a:srgbClr val="0000FF"/>
                </a:solidFill>
                <a:latin typeface="+mj-lt"/>
              </a:rPr>
              <a:t>ập</a:t>
            </a:r>
            <a:endParaRPr lang="en-US" sz="2400" dirty="0">
              <a:latin typeface="+mj-lt"/>
            </a:endParaRPr>
          </a:p>
        </p:txBody>
      </p:sp>
      <p:sp>
        <p:nvSpPr>
          <p:cNvPr id="11" name="Rectangle 10"/>
          <p:cNvSpPr/>
          <p:nvPr/>
        </p:nvSpPr>
        <p:spPr>
          <a:xfrm>
            <a:off x="6963481" y="1371598"/>
            <a:ext cx="2028119" cy="461665"/>
          </a:xfrm>
          <a:prstGeom prst="rect">
            <a:avLst/>
          </a:prstGeom>
          <a:solidFill>
            <a:srgbClr val="FFFF00"/>
          </a:solidFill>
        </p:spPr>
        <p:txBody>
          <a:bodyPr wrap="none">
            <a:spAutoFit/>
          </a:bodyPr>
          <a:lstStyle/>
          <a:p>
            <a:r>
              <a:rPr lang="en-US" sz="2400" b="1" dirty="0" err="1" smtClean="0">
                <a:solidFill>
                  <a:srgbClr val="0000FF"/>
                </a:solidFill>
                <a:latin typeface="+mj-lt"/>
              </a:rPr>
              <a:t>Phước</a:t>
            </a:r>
            <a:r>
              <a:rPr lang="en-US" sz="2400" b="1" dirty="0" smtClean="0">
                <a:solidFill>
                  <a:srgbClr val="0000FF"/>
                </a:solidFill>
                <a:latin typeface="+mj-lt"/>
              </a:rPr>
              <a:t> Sang</a:t>
            </a:r>
            <a:endParaRPr lang="en-US" sz="2400" dirty="0">
              <a:latin typeface="+mj-lt"/>
            </a:endParaRPr>
          </a:p>
        </p:txBody>
      </p:sp>
      <p:sp>
        <p:nvSpPr>
          <p:cNvPr id="12" name="Rectangle 11"/>
          <p:cNvSpPr/>
          <p:nvPr/>
        </p:nvSpPr>
        <p:spPr>
          <a:xfrm>
            <a:off x="208375" y="4363235"/>
            <a:ext cx="1566454" cy="461665"/>
          </a:xfrm>
          <a:prstGeom prst="rect">
            <a:avLst/>
          </a:prstGeom>
          <a:solidFill>
            <a:srgbClr val="FFFF00"/>
          </a:solidFill>
        </p:spPr>
        <p:txBody>
          <a:bodyPr wrap="none">
            <a:spAutoFit/>
          </a:bodyPr>
          <a:lstStyle/>
          <a:p>
            <a:r>
              <a:rPr lang="en-US" sz="2400" b="1" dirty="0" err="1" smtClean="0">
                <a:solidFill>
                  <a:srgbClr val="0000FF"/>
                </a:solidFill>
                <a:latin typeface="+mj-lt"/>
              </a:rPr>
              <a:t>Tân</a:t>
            </a:r>
            <a:r>
              <a:rPr lang="en-US" sz="2400" b="1" dirty="0" smtClean="0">
                <a:solidFill>
                  <a:srgbClr val="0000FF"/>
                </a:solidFill>
                <a:latin typeface="+mj-lt"/>
              </a:rPr>
              <a:t> Long</a:t>
            </a:r>
            <a:endParaRPr lang="en-US" sz="2400" dirty="0">
              <a:latin typeface="+mj-lt"/>
            </a:endParaRPr>
          </a:p>
        </p:txBody>
      </p:sp>
      <p:sp>
        <p:nvSpPr>
          <p:cNvPr id="13" name="Rectangle 12"/>
          <p:cNvSpPr/>
          <p:nvPr/>
        </p:nvSpPr>
        <p:spPr>
          <a:xfrm>
            <a:off x="97280" y="3772690"/>
            <a:ext cx="1483098" cy="461665"/>
          </a:xfrm>
          <a:prstGeom prst="rect">
            <a:avLst/>
          </a:prstGeom>
          <a:solidFill>
            <a:srgbClr val="FFFF00"/>
          </a:solidFill>
        </p:spPr>
        <p:txBody>
          <a:bodyPr wrap="none">
            <a:spAutoFit/>
          </a:bodyPr>
          <a:lstStyle/>
          <a:p>
            <a:r>
              <a:rPr lang="en-US" sz="2400" b="1" dirty="0" err="1" smtClean="0">
                <a:solidFill>
                  <a:srgbClr val="0000FF"/>
                </a:solidFill>
                <a:latin typeface="+mj-lt"/>
              </a:rPr>
              <a:t>Tân</a:t>
            </a:r>
            <a:r>
              <a:rPr lang="en-US" sz="2400" b="1" dirty="0" smtClean="0">
                <a:solidFill>
                  <a:srgbClr val="0000FF"/>
                </a:solidFill>
                <a:latin typeface="+mj-lt"/>
              </a:rPr>
              <a:t> </a:t>
            </a:r>
            <a:r>
              <a:rPr lang="en-US" sz="2400" b="1" dirty="0" err="1" smtClean="0">
                <a:solidFill>
                  <a:srgbClr val="0000FF"/>
                </a:solidFill>
                <a:latin typeface="+mj-lt"/>
              </a:rPr>
              <a:t>Hiệp</a:t>
            </a:r>
            <a:endParaRPr lang="en-US" sz="2400" dirty="0">
              <a:latin typeface="+mj-lt"/>
            </a:endParaRPr>
          </a:p>
        </p:txBody>
      </p:sp>
      <p:sp>
        <p:nvSpPr>
          <p:cNvPr id="14" name="Rectangle 13"/>
          <p:cNvSpPr/>
          <p:nvPr/>
        </p:nvSpPr>
        <p:spPr>
          <a:xfrm>
            <a:off x="219540" y="2408328"/>
            <a:ext cx="1515158" cy="461665"/>
          </a:xfrm>
          <a:prstGeom prst="rect">
            <a:avLst/>
          </a:prstGeom>
          <a:solidFill>
            <a:srgbClr val="FFFF00"/>
          </a:solidFill>
        </p:spPr>
        <p:txBody>
          <a:bodyPr wrap="none">
            <a:spAutoFit/>
          </a:bodyPr>
          <a:lstStyle/>
          <a:p>
            <a:r>
              <a:rPr lang="en-US" sz="2400" b="1" dirty="0" smtClean="0">
                <a:solidFill>
                  <a:srgbClr val="0000FF"/>
                </a:solidFill>
                <a:latin typeface="+mj-lt"/>
              </a:rPr>
              <a:t>An  Long</a:t>
            </a:r>
            <a:endParaRPr lang="en-US" sz="2400" dirty="0">
              <a:latin typeface="+mj-lt"/>
            </a:endParaRPr>
          </a:p>
        </p:txBody>
      </p:sp>
      <p:sp>
        <p:nvSpPr>
          <p:cNvPr id="15" name="Rectangle 14"/>
          <p:cNvSpPr/>
          <p:nvPr/>
        </p:nvSpPr>
        <p:spPr>
          <a:xfrm>
            <a:off x="208375" y="3145288"/>
            <a:ext cx="1412566" cy="461665"/>
          </a:xfrm>
          <a:prstGeom prst="rect">
            <a:avLst/>
          </a:prstGeom>
          <a:solidFill>
            <a:srgbClr val="FFFF00"/>
          </a:solidFill>
        </p:spPr>
        <p:txBody>
          <a:bodyPr wrap="none">
            <a:spAutoFit/>
          </a:bodyPr>
          <a:lstStyle/>
          <a:p>
            <a:r>
              <a:rPr lang="en-US" sz="2400" b="1" dirty="0" smtClean="0">
                <a:solidFill>
                  <a:srgbClr val="0000FF"/>
                </a:solidFill>
                <a:latin typeface="+mj-lt"/>
              </a:rPr>
              <a:t>An  </a:t>
            </a:r>
            <a:r>
              <a:rPr lang="en-US" sz="2400" b="1" dirty="0" err="1" smtClean="0">
                <a:solidFill>
                  <a:srgbClr val="0000FF"/>
                </a:solidFill>
                <a:latin typeface="+mj-lt"/>
              </a:rPr>
              <a:t>Linh</a:t>
            </a:r>
            <a:endParaRPr lang="en-US" sz="2400" dirty="0">
              <a:latin typeface="+mj-lt"/>
            </a:endParaRPr>
          </a:p>
        </p:txBody>
      </p:sp>
      <p:sp>
        <p:nvSpPr>
          <p:cNvPr id="16" name="Rectangle 15"/>
          <p:cNvSpPr/>
          <p:nvPr/>
        </p:nvSpPr>
        <p:spPr>
          <a:xfrm>
            <a:off x="1394541" y="1725614"/>
            <a:ext cx="1396536" cy="461665"/>
          </a:xfrm>
          <a:prstGeom prst="rect">
            <a:avLst/>
          </a:prstGeom>
          <a:solidFill>
            <a:srgbClr val="FFFF00"/>
          </a:solidFill>
        </p:spPr>
        <p:txBody>
          <a:bodyPr wrap="none">
            <a:spAutoFit/>
          </a:bodyPr>
          <a:lstStyle/>
          <a:p>
            <a:r>
              <a:rPr lang="en-US" sz="2400" b="1" dirty="0" smtClean="0">
                <a:solidFill>
                  <a:srgbClr val="0000FF"/>
                </a:solidFill>
                <a:latin typeface="+mj-lt"/>
              </a:rPr>
              <a:t>An  </a:t>
            </a:r>
            <a:r>
              <a:rPr lang="en-US" sz="2400" b="1" dirty="0" err="1" smtClean="0">
                <a:solidFill>
                  <a:srgbClr val="0000FF"/>
                </a:solidFill>
                <a:latin typeface="+mj-lt"/>
              </a:rPr>
              <a:t>Thái</a:t>
            </a:r>
            <a:endParaRPr lang="en-US" sz="2400" dirty="0">
              <a:latin typeface="+mj-lt"/>
            </a:endParaRPr>
          </a:p>
        </p:txBody>
      </p:sp>
      <p:sp>
        <p:nvSpPr>
          <p:cNvPr id="17" name="Rectangle 16"/>
          <p:cNvSpPr/>
          <p:nvPr/>
        </p:nvSpPr>
        <p:spPr>
          <a:xfrm>
            <a:off x="5661970" y="2291732"/>
            <a:ext cx="1447832" cy="461665"/>
          </a:xfrm>
          <a:prstGeom prst="rect">
            <a:avLst/>
          </a:prstGeom>
          <a:solidFill>
            <a:srgbClr val="FFFF00"/>
          </a:solidFill>
        </p:spPr>
        <p:txBody>
          <a:bodyPr wrap="none">
            <a:spAutoFit/>
          </a:bodyPr>
          <a:lstStyle/>
          <a:p>
            <a:r>
              <a:rPr lang="en-US" sz="2300" b="1" dirty="0" smtClean="0">
                <a:solidFill>
                  <a:srgbClr val="0000FF"/>
                </a:solidFill>
                <a:latin typeface="+mj-lt"/>
              </a:rPr>
              <a:t>An  </a:t>
            </a:r>
            <a:r>
              <a:rPr lang="en-US" sz="2300" b="1" dirty="0" err="1" smtClean="0">
                <a:solidFill>
                  <a:srgbClr val="0000FF"/>
                </a:solidFill>
                <a:latin typeface="+mj-lt"/>
              </a:rPr>
              <a:t>Bình</a:t>
            </a:r>
            <a:endParaRPr lang="en-US" sz="2300" dirty="0">
              <a:latin typeface="+mj-lt"/>
            </a:endParaRPr>
          </a:p>
        </p:txBody>
      </p:sp>
      <p:sp>
        <p:nvSpPr>
          <p:cNvPr id="18" name="Rectangle 17"/>
          <p:cNvSpPr/>
          <p:nvPr/>
        </p:nvSpPr>
        <p:spPr>
          <a:xfrm>
            <a:off x="609600" y="5572253"/>
            <a:ext cx="1941557" cy="461665"/>
          </a:xfrm>
          <a:prstGeom prst="rect">
            <a:avLst/>
          </a:prstGeom>
          <a:solidFill>
            <a:srgbClr val="FFFF00"/>
          </a:solidFill>
        </p:spPr>
        <p:txBody>
          <a:bodyPr wrap="none">
            <a:spAutoFit/>
          </a:bodyPr>
          <a:lstStyle/>
          <a:p>
            <a:r>
              <a:rPr lang="en-US" sz="2400" b="1" dirty="0" err="1" smtClean="0">
                <a:solidFill>
                  <a:srgbClr val="0000FF"/>
                </a:solidFill>
                <a:latin typeface="+mj-lt"/>
              </a:rPr>
              <a:t>Phước</a:t>
            </a:r>
            <a:r>
              <a:rPr lang="en-US" sz="2400" b="1" dirty="0" smtClean="0">
                <a:solidFill>
                  <a:srgbClr val="0000FF"/>
                </a:solidFill>
                <a:latin typeface="+mj-lt"/>
              </a:rPr>
              <a:t> </a:t>
            </a:r>
            <a:r>
              <a:rPr lang="en-US" sz="2400" b="1" dirty="0" err="1" smtClean="0">
                <a:solidFill>
                  <a:srgbClr val="0000FF"/>
                </a:solidFill>
                <a:latin typeface="+mj-lt"/>
              </a:rPr>
              <a:t>Vĩnh</a:t>
            </a:r>
            <a:endParaRPr lang="en-US" sz="2400" dirty="0">
              <a:latin typeface="+mj-lt"/>
            </a:endParaRPr>
          </a:p>
        </p:txBody>
      </p:sp>
      <p:cxnSp>
        <p:nvCxnSpPr>
          <p:cNvPr id="19" name="Straight Arrow Connector 18">
            <a:extLst>
              <a:ext uri="{FF2B5EF4-FFF2-40B4-BE49-F238E27FC236}"/>
            </a:extLst>
          </p:cNvPr>
          <p:cNvCxnSpPr>
            <a:cxnSpLocks/>
          </p:cNvCxnSpPr>
          <p:nvPr/>
        </p:nvCxnSpPr>
        <p:spPr>
          <a:xfrm flipH="1" flipV="1">
            <a:off x="4032015" y="5520096"/>
            <a:ext cx="2521185" cy="9380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extLst>
          </p:cNvPr>
          <p:cNvCxnSpPr>
            <a:cxnSpLocks/>
          </p:cNvCxnSpPr>
          <p:nvPr/>
        </p:nvCxnSpPr>
        <p:spPr>
          <a:xfrm flipH="1">
            <a:off x="5661970" y="2655040"/>
            <a:ext cx="586430" cy="886027"/>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extLst>
          </p:cNvPr>
          <p:cNvCxnSpPr>
            <a:cxnSpLocks/>
            <a:stCxn id="8" idx="3"/>
          </p:cNvCxnSpPr>
          <p:nvPr/>
        </p:nvCxnSpPr>
        <p:spPr>
          <a:xfrm flipV="1">
            <a:off x="1806360" y="4724400"/>
            <a:ext cx="2225655" cy="38122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extLst>
          </p:cNvPr>
          <p:cNvCxnSpPr>
            <a:cxnSpLocks/>
          </p:cNvCxnSpPr>
          <p:nvPr/>
        </p:nvCxnSpPr>
        <p:spPr>
          <a:xfrm>
            <a:off x="1580378" y="3436754"/>
            <a:ext cx="1210699" cy="335936"/>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extLst>
          </p:cNvPr>
          <p:cNvCxnSpPr>
            <a:cxnSpLocks/>
          </p:cNvCxnSpPr>
          <p:nvPr/>
        </p:nvCxnSpPr>
        <p:spPr>
          <a:xfrm flipV="1">
            <a:off x="1521819" y="4003522"/>
            <a:ext cx="2059581" cy="3507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extLst>
          </p:cNvPr>
          <p:cNvCxnSpPr>
            <a:cxnSpLocks/>
          </p:cNvCxnSpPr>
          <p:nvPr/>
        </p:nvCxnSpPr>
        <p:spPr>
          <a:xfrm>
            <a:off x="2729304" y="1956447"/>
            <a:ext cx="1080696" cy="338483"/>
          </a:xfrm>
          <a:prstGeom prst="straightConnector1">
            <a:avLst/>
          </a:prstGeom>
          <a:ln>
            <a:solidFill>
              <a:srgbClr val="FF0066"/>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extLst>
          </p:cNvPr>
          <p:cNvCxnSpPr>
            <a:cxnSpLocks/>
          </p:cNvCxnSpPr>
          <p:nvPr/>
        </p:nvCxnSpPr>
        <p:spPr>
          <a:xfrm flipH="1">
            <a:off x="4419600" y="1676400"/>
            <a:ext cx="2543882" cy="1421653"/>
          </a:xfrm>
          <a:prstGeom prst="straightConnector1">
            <a:avLst/>
          </a:prstGeom>
          <a:ln>
            <a:solidFill>
              <a:srgbClr val="FF0066"/>
            </a:solidFill>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extLst>
          </p:cNvPr>
          <p:cNvCxnSpPr>
            <a:cxnSpLocks/>
          </p:cNvCxnSpPr>
          <p:nvPr/>
        </p:nvCxnSpPr>
        <p:spPr>
          <a:xfrm flipH="1">
            <a:off x="7315200" y="2260328"/>
            <a:ext cx="960519" cy="212243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extLst>
          </p:cNvPr>
          <p:cNvCxnSpPr>
            <a:cxnSpLocks/>
          </p:cNvCxnSpPr>
          <p:nvPr/>
        </p:nvCxnSpPr>
        <p:spPr>
          <a:xfrm flipV="1">
            <a:off x="1734698" y="4417367"/>
            <a:ext cx="816459" cy="215917"/>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extLst>
          </p:cNvPr>
          <p:cNvCxnSpPr>
            <a:cxnSpLocks/>
          </p:cNvCxnSpPr>
          <p:nvPr/>
        </p:nvCxnSpPr>
        <p:spPr>
          <a:xfrm>
            <a:off x="1620941" y="2655040"/>
            <a:ext cx="564786" cy="490248"/>
          </a:xfrm>
          <a:prstGeom prst="straightConnector1">
            <a:avLst/>
          </a:prstGeom>
          <a:ln>
            <a:solidFill>
              <a:srgbClr val="FF0066"/>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279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6" presetClass="entr" presetSubtype="21"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500"/>
                            </p:stCondLst>
                            <p:childTnLst>
                              <p:par>
                                <p:cTn id="63" presetID="16" presetClass="entr" presetSubtype="21"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p:stCondLst>
                              <p:cond delay="500"/>
                            </p:stCondLst>
                            <p:childTnLst>
                              <p:par>
                                <p:cTn id="72" presetID="16" presetClass="entr" presetSubtype="21"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arn(inVertical)">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par>
                          <p:cTn id="80" fill="hold">
                            <p:stCondLst>
                              <p:cond delay="500"/>
                            </p:stCondLst>
                            <p:childTnLst>
                              <p:par>
                                <p:cTn id="81" presetID="16" presetClass="entr" presetSubtype="21"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6" presetClass="entr" presetSubtype="21"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barn(inVertical)">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500"/>
                            </p:stCondLst>
                            <p:childTnLst>
                              <p:par>
                                <p:cTn id="99" presetID="16" presetClass="entr" presetSubtype="21"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barn(inVertical)">
                                      <p:cBhvr>
                                        <p:cTn id="10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1066800" y="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hangingPunct="1">
              <a:spcBef>
                <a:spcPct val="50000"/>
              </a:spcBef>
            </a:pPr>
            <a:r>
              <a:rPr lang="en-US" altLang="en-US" sz="2800" b="1" dirty="0" err="1">
                <a:solidFill>
                  <a:srgbClr val="FF0000"/>
                </a:solidFill>
                <a:latin typeface="+mj-lt"/>
              </a:rPr>
              <a:t>Cách</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a:t>
            </a:r>
            <a:r>
              <a:rPr lang="en-US" altLang="en-US" sz="2800" b="1" dirty="0" smtClean="0">
                <a:solidFill>
                  <a:srgbClr val="FF0000"/>
                </a:solidFill>
                <a:latin typeface="+mj-lt"/>
              </a:rPr>
              <a:t>Nam</a:t>
            </a:r>
            <a:endParaRPr lang="en-US" altLang="en-US" sz="2800" b="1" dirty="0">
              <a:solidFill>
                <a:srgbClr val="FF0000"/>
              </a:solidFill>
              <a:latin typeface="+mj-lt"/>
            </a:endParaRPr>
          </a:p>
        </p:txBody>
      </p:sp>
      <p:sp>
        <p:nvSpPr>
          <p:cNvPr id="34825" name="Text Box 9"/>
          <p:cNvSpPr txBox="1">
            <a:spLocks noChangeArrowheads="1"/>
          </p:cNvSpPr>
          <p:nvPr/>
        </p:nvSpPr>
        <p:spPr bwMode="auto">
          <a:xfrm>
            <a:off x="152400" y="1981200"/>
            <a:ext cx="2362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just" eaLnBrk="1" hangingPunct="1">
              <a:spcBef>
                <a:spcPct val="50000"/>
              </a:spcBef>
            </a:pPr>
            <a:r>
              <a:rPr lang="en-US" altLang="en-US" sz="2800" b="1" dirty="0" smtClean="0">
                <a:latin typeface="+mj-lt"/>
              </a:rPr>
              <a:t>- </a:t>
            </a:r>
            <a:r>
              <a:rPr lang="en-US" altLang="en-US" sz="2800" b="1" dirty="0" err="1" smtClean="0">
                <a:latin typeface="+mj-lt"/>
              </a:rPr>
              <a:t>Tìm</a:t>
            </a:r>
            <a:r>
              <a:rPr lang="en-US" altLang="en-US" sz="2800" b="1" dirty="0" smtClean="0">
                <a:latin typeface="+mj-lt"/>
              </a:rPr>
              <a:t> </a:t>
            </a:r>
            <a:r>
              <a:rPr lang="en-US" altLang="en-US" sz="2800" b="1" dirty="0" err="1">
                <a:latin typeface="+mj-lt"/>
              </a:rPr>
              <a:t>và</a:t>
            </a:r>
            <a:r>
              <a:rPr lang="en-US" altLang="en-US" sz="2800" b="1" dirty="0">
                <a:latin typeface="+mj-lt"/>
              </a:rPr>
              <a:t> </a:t>
            </a:r>
            <a:r>
              <a:rPr lang="en-US" altLang="en-US" sz="2800" b="1" dirty="0" err="1">
                <a:latin typeface="+mj-lt"/>
              </a:rPr>
              <a:t>viết</a:t>
            </a:r>
            <a:r>
              <a:rPr lang="en-US" altLang="en-US" sz="2800" b="1" dirty="0">
                <a:latin typeface="+mj-lt"/>
              </a:rPr>
              <a:t> </a:t>
            </a:r>
            <a:r>
              <a:rPr lang="en-US" altLang="en-US" sz="2800" b="1" dirty="0" err="1">
                <a:latin typeface="+mj-lt"/>
              </a:rPr>
              <a:t>các</a:t>
            </a:r>
            <a:r>
              <a:rPr lang="en-US" altLang="en-US" sz="2800" b="1" dirty="0">
                <a:latin typeface="+mj-lt"/>
              </a:rPr>
              <a:t> </a:t>
            </a:r>
            <a:r>
              <a:rPr lang="en-US" altLang="en-US" sz="2800" b="1" dirty="0" err="1">
                <a:latin typeface="+mj-lt"/>
              </a:rPr>
              <a:t>huyện</a:t>
            </a:r>
            <a:r>
              <a:rPr lang="en-US" altLang="en-US" sz="2800" b="1" dirty="0">
                <a:latin typeface="+mj-lt"/>
              </a:rPr>
              <a:t>, </a:t>
            </a:r>
            <a:r>
              <a:rPr lang="en-US" altLang="en-US" sz="2800" b="1" dirty="0" err="1">
                <a:latin typeface="+mj-lt"/>
              </a:rPr>
              <a:t>thị</a:t>
            </a:r>
            <a:r>
              <a:rPr lang="en-US" altLang="en-US" sz="2800" b="1" dirty="0">
                <a:latin typeface="+mj-lt"/>
              </a:rPr>
              <a:t> </a:t>
            </a:r>
            <a:r>
              <a:rPr lang="en-US" altLang="en-US" sz="2800" b="1" dirty="0" err="1">
                <a:latin typeface="+mj-lt"/>
              </a:rPr>
              <a:t>xã</a:t>
            </a:r>
            <a:r>
              <a:rPr lang="en-US" altLang="en-US" sz="2800" b="1" dirty="0">
                <a:latin typeface="+mj-lt"/>
              </a:rPr>
              <a:t>, </a:t>
            </a:r>
            <a:r>
              <a:rPr lang="en-US" altLang="en-US" sz="2800" b="1" dirty="0" err="1">
                <a:latin typeface="+mj-lt"/>
              </a:rPr>
              <a:t>thành</a:t>
            </a:r>
            <a:r>
              <a:rPr lang="en-US" altLang="en-US" sz="2800" b="1" dirty="0">
                <a:latin typeface="+mj-lt"/>
              </a:rPr>
              <a:t> </a:t>
            </a:r>
            <a:r>
              <a:rPr lang="en-US" altLang="en-US" sz="2800" b="1" dirty="0" err="1">
                <a:latin typeface="+mj-lt"/>
              </a:rPr>
              <a:t>phố</a:t>
            </a:r>
            <a:r>
              <a:rPr lang="en-US" altLang="en-US" sz="2800" b="1" dirty="0">
                <a:latin typeface="+mj-lt"/>
              </a:rPr>
              <a:t> ở </a:t>
            </a:r>
            <a:r>
              <a:rPr lang="en-US" altLang="en-US" sz="2800" b="1" dirty="0" err="1">
                <a:latin typeface="+mj-lt"/>
              </a:rPr>
              <a:t>tỉnh</a:t>
            </a:r>
            <a:r>
              <a:rPr lang="en-US" altLang="en-US" sz="2800" b="1" dirty="0">
                <a:latin typeface="+mj-lt"/>
              </a:rPr>
              <a:t> </a:t>
            </a:r>
            <a:r>
              <a:rPr lang="en-US" altLang="en-US" sz="2800" b="1" dirty="0" err="1">
                <a:latin typeface="+mj-lt"/>
              </a:rPr>
              <a:t>của</a:t>
            </a:r>
            <a:r>
              <a:rPr lang="en-US" altLang="en-US" sz="2800" b="1" dirty="0">
                <a:latin typeface="+mj-lt"/>
              </a:rPr>
              <a:t> </a:t>
            </a:r>
            <a:r>
              <a:rPr lang="en-US" altLang="en-US" sz="2800" b="1" dirty="0" err="1">
                <a:latin typeface="+mj-lt"/>
              </a:rPr>
              <a:t>em</a:t>
            </a:r>
            <a:r>
              <a:rPr lang="en-US" altLang="en-US" sz="2800" b="1" dirty="0">
                <a:latin typeface="+mj-lt"/>
              </a:rPr>
              <a:t>.</a:t>
            </a:r>
          </a:p>
        </p:txBody>
      </p:sp>
      <p:sp>
        <p:nvSpPr>
          <p:cNvPr id="7" name="Rectangle 6"/>
          <p:cNvSpPr/>
          <p:nvPr/>
        </p:nvSpPr>
        <p:spPr>
          <a:xfrm>
            <a:off x="19050" y="921841"/>
            <a:ext cx="2800350" cy="492443"/>
          </a:xfrm>
          <a:prstGeom prst="rect">
            <a:avLst/>
          </a:prstGeom>
        </p:spPr>
        <p:txBody>
          <a:bodyPr wrap="square">
            <a:spAutoFit/>
          </a:bodyPr>
          <a:lstStyle/>
          <a:p>
            <a:pPr marL="342900" indent="-342900" fontAlgn="auto">
              <a:spcBef>
                <a:spcPct val="20000"/>
              </a:spcBef>
              <a:spcAft>
                <a:spcPts val="0"/>
              </a:spcAft>
              <a:buClr>
                <a:schemeClr val="hlink"/>
              </a:buClr>
              <a:buSzPct val="120000"/>
              <a:defRPr/>
            </a:pPr>
            <a:r>
              <a:rPr lang="en-US" sz="2600" b="1" kern="0" dirty="0">
                <a:latin typeface="+mj-lt"/>
              </a:rPr>
              <a:t>III. LUYỆN </a:t>
            </a:r>
            <a:r>
              <a:rPr lang="en-US" sz="2600" b="1" kern="0" dirty="0" smtClean="0">
                <a:latin typeface="+mj-lt"/>
              </a:rPr>
              <a:t>TẬP</a:t>
            </a:r>
            <a:endParaRPr lang="en-US" sz="2600" b="1"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23875"/>
            <a:ext cx="647700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81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52400"/>
            <a:ext cx="3048000" cy="523220"/>
          </a:xfrm>
          <a:prstGeom prst="rect">
            <a:avLst/>
          </a:prstGeom>
        </p:spPr>
        <p:txBody>
          <a:bodyPr wrap="square">
            <a:spAutoFit/>
          </a:bodyPr>
          <a:lstStyle/>
          <a:p>
            <a:pPr marL="342900" indent="-342900" fontAlgn="auto">
              <a:spcBef>
                <a:spcPct val="20000"/>
              </a:spcBef>
              <a:spcAft>
                <a:spcPts val="0"/>
              </a:spcAft>
              <a:buClr>
                <a:schemeClr val="hlink"/>
              </a:buClr>
              <a:buSzPct val="120000"/>
              <a:defRPr/>
            </a:pPr>
            <a:r>
              <a:rPr lang="en-US" sz="2800" b="1" kern="0" dirty="0">
                <a:solidFill>
                  <a:srgbClr val="FF0000"/>
                </a:solidFill>
                <a:latin typeface="+mj-lt"/>
              </a:rPr>
              <a:t>III. LUYỆN </a:t>
            </a:r>
            <a:r>
              <a:rPr lang="en-US" sz="2800" b="1" kern="0" dirty="0" smtClean="0">
                <a:solidFill>
                  <a:srgbClr val="FF0000"/>
                </a:solidFill>
                <a:latin typeface="+mj-lt"/>
              </a:rPr>
              <a:t>TẬP</a:t>
            </a:r>
            <a:endParaRPr lang="en-US" sz="2800" b="1" kern="0" dirty="0">
              <a:solidFill>
                <a:schemeClr val="accent4">
                  <a:lumMod val="10000"/>
                </a:schemeClr>
              </a:solidFill>
              <a:latin typeface="+mj-lt"/>
            </a:endParaRPr>
          </a:p>
        </p:txBody>
      </p:sp>
      <p:sp>
        <p:nvSpPr>
          <p:cNvPr id="10" name="Rectangle 9"/>
          <p:cNvSpPr/>
          <p:nvPr/>
        </p:nvSpPr>
        <p:spPr>
          <a:xfrm>
            <a:off x="304800" y="674688"/>
            <a:ext cx="8839200" cy="523220"/>
          </a:xfrm>
          <a:prstGeom prst="rect">
            <a:avLst/>
          </a:prstGeom>
        </p:spPr>
        <p:txBody>
          <a:bodyPr wrap="square">
            <a:spAutoFit/>
          </a:bodyPr>
          <a:lstStyle/>
          <a:p>
            <a:pPr fontAlgn="auto">
              <a:spcBef>
                <a:spcPts val="0"/>
              </a:spcBef>
              <a:spcAft>
                <a:spcPts val="0"/>
              </a:spcAft>
              <a:defRPr/>
            </a:pPr>
            <a:r>
              <a:rPr lang="vi-VN" sz="2800" b="1" dirty="0">
                <a:latin typeface="+mj-lt"/>
                <a:cs typeface="Times New Roman" pitchFamily="18" charset="0"/>
              </a:rPr>
              <a:t>Bài </a:t>
            </a:r>
            <a:r>
              <a:rPr lang="en-US" sz="2800" b="1" dirty="0" smtClean="0">
                <a:latin typeface="+mj-lt"/>
                <a:cs typeface="Times New Roman" pitchFamily="18" charset="0"/>
              </a:rPr>
              <a:t>3. </a:t>
            </a:r>
            <a:r>
              <a:rPr lang="en-US" altLang="en-US" sz="2800" b="1" dirty="0" err="1">
                <a:latin typeface="+mj-lt"/>
                <a:cs typeface="Times New Roman" pitchFamily="18" charset="0"/>
              </a:rPr>
              <a:t>Viết</a:t>
            </a:r>
            <a:r>
              <a:rPr lang="en-US" altLang="en-US" sz="2800" b="1" dirty="0">
                <a:latin typeface="+mj-lt"/>
                <a:cs typeface="Times New Roman" pitchFamily="18" charset="0"/>
              </a:rPr>
              <a:t> </a:t>
            </a:r>
            <a:r>
              <a:rPr lang="en-US" altLang="en-US" sz="2800" b="1" dirty="0" err="1">
                <a:latin typeface="+mj-lt"/>
                <a:cs typeface="Times New Roman" pitchFamily="18" charset="0"/>
              </a:rPr>
              <a:t>tên</a:t>
            </a:r>
            <a:r>
              <a:rPr lang="en-US" altLang="en-US" sz="2800" b="1" dirty="0">
                <a:latin typeface="+mj-lt"/>
                <a:cs typeface="Times New Roman" pitchFamily="18" charset="0"/>
              </a:rPr>
              <a:t> </a:t>
            </a:r>
            <a:r>
              <a:rPr lang="en-US" altLang="en-US" sz="2800" b="1" dirty="0" err="1" smtClean="0">
                <a:latin typeface="+mj-lt"/>
                <a:cs typeface="Times New Roman" pitchFamily="18" charset="0"/>
              </a:rPr>
              <a:t>và</a:t>
            </a:r>
            <a:r>
              <a:rPr lang="en-US" altLang="en-US" sz="2800" b="1" dirty="0" smtClean="0">
                <a:latin typeface="+mj-lt"/>
                <a:cs typeface="Times New Roman" pitchFamily="18" charset="0"/>
              </a:rPr>
              <a:t> </a:t>
            </a:r>
            <a:r>
              <a:rPr lang="en-US" altLang="en-US" sz="2800" b="1" dirty="0" err="1">
                <a:latin typeface="+mj-lt"/>
                <a:cs typeface="Times New Roman" pitchFamily="18" charset="0"/>
              </a:rPr>
              <a:t>tìm</a:t>
            </a:r>
            <a:r>
              <a:rPr lang="en-US" altLang="en-US" sz="2800" b="1" dirty="0">
                <a:latin typeface="+mj-lt"/>
                <a:cs typeface="Times New Roman" pitchFamily="18" charset="0"/>
              </a:rPr>
              <a:t> </a:t>
            </a:r>
            <a:r>
              <a:rPr lang="en-US" altLang="en-US" sz="2800" b="1" dirty="0" err="1">
                <a:latin typeface="+mj-lt"/>
                <a:cs typeface="Times New Roman" pitchFamily="18" charset="0"/>
              </a:rPr>
              <a:t>trên</a:t>
            </a:r>
            <a:r>
              <a:rPr lang="en-US" altLang="en-US" sz="2800" b="1" dirty="0">
                <a:latin typeface="+mj-lt"/>
                <a:cs typeface="Times New Roman" pitchFamily="18" charset="0"/>
              </a:rPr>
              <a:t> </a:t>
            </a:r>
            <a:r>
              <a:rPr lang="en-US" altLang="en-US" sz="2800" b="1" dirty="0" err="1">
                <a:latin typeface="+mj-lt"/>
                <a:cs typeface="Times New Roman" pitchFamily="18" charset="0"/>
              </a:rPr>
              <a:t>bản</a:t>
            </a:r>
            <a:r>
              <a:rPr lang="en-US" altLang="en-US" sz="2800" b="1" dirty="0">
                <a:latin typeface="+mj-lt"/>
                <a:cs typeface="Times New Roman" pitchFamily="18" charset="0"/>
              </a:rPr>
              <a:t> </a:t>
            </a:r>
            <a:r>
              <a:rPr lang="en-US" altLang="en-US" sz="2800" b="1" dirty="0" err="1">
                <a:latin typeface="+mj-lt"/>
                <a:cs typeface="Times New Roman" pitchFamily="18" charset="0"/>
              </a:rPr>
              <a:t>đồ</a:t>
            </a:r>
            <a:r>
              <a:rPr lang="en-US" altLang="en-US" sz="2800" b="1" dirty="0">
                <a:latin typeface="+mj-lt"/>
                <a:cs typeface="Times New Roman" pitchFamily="18" charset="0"/>
              </a:rPr>
              <a:t>:</a:t>
            </a:r>
          </a:p>
        </p:txBody>
      </p:sp>
      <p:sp>
        <p:nvSpPr>
          <p:cNvPr id="13" name="Rectangle 12"/>
          <p:cNvSpPr/>
          <p:nvPr/>
        </p:nvSpPr>
        <p:spPr>
          <a:xfrm>
            <a:off x="762000" y="3869528"/>
            <a:ext cx="1343638" cy="523220"/>
          </a:xfrm>
          <a:prstGeom prst="rect">
            <a:avLst/>
          </a:prstGeom>
        </p:spPr>
        <p:txBody>
          <a:bodyPr wrap="none">
            <a:spAutoFit/>
          </a:bodyPr>
          <a:lstStyle/>
          <a:p>
            <a:r>
              <a:rPr lang="en-US" altLang="en-US" sz="2800" b="1" dirty="0" err="1">
                <a:solidFill>
                  <a:srgbClr val="FF0000"/>
                </a:solidFill>
                <a:latin typeface="+mj-lt"/>
              </a:rPr>
              <a:t>T</a:t>
            </a:r>
            <a:r>
              <a:rPr lang="en-US" altLang="en-US" sz="2800" b="1" dirty="0" err="1" smtClean="0">
                <a:solidFill>
                  <a:srgbClr val="FF0000"/>
                </a:solidFill>
                <a:latin typeface="+mj-lt"/>
              </a:rPr>
              <a:t>hị</a:t>
            </a:r>
            <a:r>
              <a:rPr lang="en-US" altLang="en-US" sz="2800" b="1" dirty="0" smtClean="0">
                <a:solidFill>
                  <a:srgbClr val="FF0000"/>
                </a:solidFill>
                <a:latin typeface="+mj-lt"/>
              </a:rPr>
              <a:t> </a:t>
            </a:r>
            <a:r>
              <a:rPr lang="en-US" altLang="en-US" sz="2800" b="1" dirty="0" err="1" smtClean="0">
                <a:solidFill>
                  <a:srgbClr val="FF0000"/>
                </a:solidFill>
                <a:latin typeface="+mj-lt"/>
              </a:rPr>
              <a:t>xã</a:t>
            </a:r>
            <a:r>
              <a:rPr lang="en-US" altLang="en-US" sz="2800" b="1" dirty="0" smtClean="0">
                <a:solidFill>
                  <a:srgbClr val="FF0000"/>
                </a:solidFill>
                <a:latin typeface="+mj-lt"/>
              </a:rPr>
              <a:t>:</a:t>
            </a:r>
            <a:endParaRPr lang="en-US" sz="2800" dirty="0">
              <a:latin typeface="+mj-lt"/>
            </a:endParaRPr>
          </a:p>
        </p:txBody>
      </p:sp>
      <p:sp>
        <p:nvSpPr>
          <p:cNvPr id="7" name="Rectangle 6"/>
          <p:cNvSpPr/>
          <p:nvPr/>
        </p:nvSpPr>
        <p:spPr>
          <a:xfrm>
            <a:off x="838200" y="2627310"/>
            <a:ext cx="1494320" cy="523220"/>
          </a:xfrm>
          <a:prstGeom prst="rect">
            <a:avLst/>
          </a:prstGeom>
        </p:spPr>
        <p:txBody>
          <a:bodyPr wrap="none">
            <a:spAutoFit/>
          </a:bodyPr>
          <a:lstStyle/>
          <a:p>
            <a:r>
              <a:rPr lang="en-US" altLang="en-US" sz="2800" b="1" dirty="0" err="1" smtClean="0">
                <a:solidFill>
                  <a:srgbClr val="FF0000"/>
                </a:solidFill>
                <a:latin typeface="+mj-lt"/>
              </a:rPr>
              <a:t>Huyện</a:t>
            </a:r>
            <a:r>
              <a:rPr lang="en-US" altLang="en-US" sz="2800" b="1" dirty="0" smtClean="0">
                <a:solidFill>
                  <a:srgbClr val="FF0000"/>
                </a:solidFill>
                <a:latin typeface="+mj-lt"/>
              </a:rPr>
              <a:t>:</a:t>
            </a:r>
            <a:r>
              <a:rPr lang="en-US" altLang="en-US" sz="2800" b="1" dirty="0" smtClean="0">
                <a:solidFill>
                  <a:srgbClr val="0000FF"/>
                </a:solidFill>
              </a:rPr>
              <a:t> </a:t>
            </a:r>
            <a:endParaRPr lang="en-US" sz="2800" dirty="0"/>
          </a:p>
        </p:txBody>
      </p:sp>
      <p:sp>
        <p:nvSpPr>
          <p:cNvPr id="23" name="Rectangle 1"/>
          <p:cNvSpPr>
            <a:spLocks noChangeArrowheads="1"/>
          </p:cNvSpPr>
          <p:nvPr/>
        </p:nvSpPr>
        <p:spPr bwMode="auto">
          <a:xfrm>
            <a:off x="2913880" y="496187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a:latin typeface="Arial" charset="0"/>
                <a:cs typeface="Arial" charset="0"/>
              </a:rPr>
              <a:t>Thủ</a:t>
            </a:r>
            <a:r>
              <a:rPr lang="en-US" sz="2800" b="1" dirty="0">
                <a:latin typeface="Arial" charset="0"/>
                <a:cs typeface="Arial" charset="0"/>
              </a:rPr>
              <a:t> </a:t>
            </a:r>
            <a:r>
              <a:rPr lang="en-US" sz="2800" b="1" dirty="0" err="1">
                <a:latin typeface="Arial" charset="0"/>
                <a:cs typeface="Arial" charset="0"/>
              </a:rPr>
              <a:t>Dầu</a:t>
            </a:r>
            <a:r>
              <a:rPr lang="en-US" sz="2800" b="1" dirty="0">
                <a:latin typeface="Arial" charset="0"/>
                <a:cs typeface="Arial" charset="0"/>
              </a:rPr>
              <a:t> </a:t>
            </a:r>
            <a:r>
              <a:rPr lang="en-US" sz="2800" b="1" dirty="0" err="1">
                <a:latin typeface="Arial" charset="0"/>
                <a:cs typeface="Arial" charset="0"/>
              </a:rPr>
              <a:t>Một</a:t>
            </a:r>
            <a:r>
              <a:rPr lang="en-US" sz="2800" b="1" dirty="0">
                <a:latin typeface="Arial" charset="0"/>
                <a:cs typeface="Arial" charset="0"/>
              </a:rPr>
              <a:t> </a:t>
            </a:r>
            <a:endParaRPr lang="en-US" sz="2800" dirty="0">
              <a:latin typeface="Arial" charset="0"/>
              <a:cs typeface="Arial" charset="0"/>
            </a:endParaRPr>
          </a:p>
        </p:txBody>
      </p:sp>
      <p:sp>
        <p:nvSpPr>
          <p:cNvPr id="24" name="Rectangle 1"/>
          <p:cNvSpPr>
            <a:spLocks noChangeArrowheads="1"/>
          </p:cNvSpPr>
          <p:nvPr/>
        </p:nvSpPr>
        <p:spPr bwMode="auto">
          <a:xfrm>
            <a:off x="6324600" y="4961869"/>
            <a:ext cx="224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latin typeface="Arial" charset="0"/>
                <a:cs typeface="Arial" charset="0"/>
              </a:rPr>
              <a:t>, </a:t>
            </a:r>
            <a:r>
              <a:rPr lang="en-US" sz="2800" b="1" dirty="0" err="1" smtClean="0">
                <a:latin typeface="Arial" charset="0"/>
                <a:cs typeface="Arial" charset="0"/>
              </a:rPr>
              <a:t>Thuận</a:t>
            </a:r>
            <a:r>
              <a:rPr lang="en-US" sz="2800" b="1" dirty="0" smtClean="0">
                <a:latin typeface="Arial" charset="0"/>
                <a:cs typeface="Arial" charset="0"/>
              </a:rPr>
              <a:t> </a:t>
            </a:r>
            <a:r>
              <a:rPr lang="en-US" sz="2800" b="1" dirty="0">
                <a:latin typeface="Arial" charset="0"/>
                <a:cs typeface="Arial" charset="0"/>
              </a:rPr>
              <a:t>An</a:t>
            </a:r>
            <a:endParaRPr lang="en-US" sz="2800" dirty="0">
              <a:latin typeface="Arial" charset="0"/>
              <a:cs typeface="Arial" charset="0"/>
            </a:endParaRPr>
          </a:p>
        </p:txBody>
      </p:sp>
      <p:sp>
        <p:nvSpPr>
          <p:cNvPr id="25" name="Rectangle 4"/>
          <p:cNvSpPr>
            <a:spLocks noChangeArrowheads="1"/>
          </p:cNvSpPr>
          <p:nvPr/>
        </p:nvSpPr>
        <p:spPr bwMode="auto">
          <a:xfrm>
            <a:off x="4724400" y="2308223"/>
            <a:ext cx="2378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latin typeface="Arial" charset="0"/>
                <a:cs typeface="Arial" charset="0"/>
              </a:rPr>
              <a:t>, </a:t>
            </a:r>
            <a:r>
              <a:rPr lang="en-US" sz="2800" b="1" dirty="0" err="1" smtClean="0">
                <a:latin typeface="Arial" charset="0"/>
                <a:cs typeface="Arial" charset="0"/>
              </a:rPr>
              <a:t>Dầu</a:t>
            </a:r>
            <a:r>
              <a:rPr lang="en-US" sz="2800" b="1" dirty="0" smtClean="0">
                <a:latin typeface="Arial" charset="0"/>
                <a:cs typeface="Arial" charset="0"/>
              </a:rPr>
              <a:t> </a:t>
            </a:r>
            <a:r>
              <a:rPr lang="en-US" sz="2800" b="1" dirty="0" err="1">
                <a:latin typeface="Arial" charset="0"/>
                <a:cs typeface="Arial" charset="0"/>
              </a:rPr>
              <a:t>Tiếng</a:t>
            </a:r>
            <a:endParaRPr lang="en-US" sz="2800" dirty="0">
              <a:latin typeface="Arial" charset="0"/>
              <a:cs typeface="Arial" charset="0"/>
            </a:endParaRPr>
          </a:p>
        </p:txBody>
      </p:sp>
      <p:sp>
        <p:nvSpPr>
          <p:cNvPr id="26" name="Rectangle 6"/>
          <p:cNvSpPr>
            <a:spLocks noChangeArrowheads="1"/>
          </p:cNvSpPr>
          <p:nvPr/>
        </p:nvSpPr>
        <p:spPr bwMode="auto">
          <a:xfrm>
            <a:off x="2438400" y="3895725"/>
            <a:ext cx="1544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a:latin typeface="Arial" charset="0"/>
                <a:cs typeface="Arial" charset="0"/>
              </a:rPr>
              <a:t>Bến</a:t>
            </a:r>
            <a:r>
              <a:rPr lang="en-US" sz="2800" b="1" dirty="0">
                <a:latin typeface="Arial" charset="0"/>
                <a:cs typeface="Arial" charset="0"/>
              </a:rPr>
              <a:t> </a:t>
            </a:r>
            <a:r>
              <a:rPr lang="en-US" sz="2800" b="1" dirty="0" err="1">
                <a:latin typeface="Arial" charset="0"/>
                <a:cs typeface="Arial" charset="0"/>
              </a:rPr>
              <a:t>Cát</a:t>
            </a:r>
            <a:endParaRPr lang="en-US" sz="2800" dirty="0">
              <a:latin typeface="Arial" charset="0"/>
              <a:cs typeface="Arial" charset="0"/>
            </a:endParaRPr>
          </a:p>
        </p:txBody>
      </p:sp>
      <p:sp>
        <p:nvSpPr>
          <p:cNvPr id="27" name="Rectangle 7"/>
          <p:cNvSpPr>
            <a:spLocks noChangeArrowheads="1"/>
          </p:cNvSpPr>
          <p:nvPr/>
        </p:nvSpPr>
        <p:spPr bwMode="auto">
          <a:xfrm>
            <a:off x="2421346" y="2981323"/>
            <a:ext cx="1760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a:latin typeface="Arial" charset="0"/>
                <a:cs typeface="Arial" charset="0"/>
              </a:rPr>
              <a:t>Phú</a:t>
            </a:r>
            <a:r>
              <a:rPr lang="en-US" sz="2800" b="1" dirty="0">
                <a:latin typeface="Arial" charset="0"/>
                <a:cs typeface="Arial" charset="0"/>
              </a:rPr>
              <a:t> </a:t>
            </a:r>
            <a:r>
              <a:rPr lang="en-US" sz="2800" b="1" dirty="0" err="1">
                <a:latin typeface="Arial" charset="0"/>
                <a:cs typeface="Arial" charset="0"/>
              </a:rPr>
              <a:t>Giáo</a:t>
            </a:r>
            <a:endParaRPr lang="en-US" sz="2800" dirty="0">
              <a:latin typeface="Arial" charset="0"/>
              <a:cs typeface="Arial" charset="0"/>
            </a:endParaRPr>
          </a:p>
        </p:txBody>
      </p:sp>
      <p:sp>
        <p:nvSpPr>
          <p:cNvPr id="28" name="Rectangle 8"/>
          <p:cNvSpPr>
            <a:spLocks noChangeArrowheads="1"/>
          </p:cNvSpPr>
          <p:nvPr/>
        </p:nvSpPr>
        <p:spPr bwMode="auto">
          <a:xfrm>
            <a:off x="3839680" y="3897312"/>
            <a:ext cx="2002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latin typeface="Arial" charset="0"/>
                <a:cs typeface="Arial" charset="0"/>
              </a:rPr>
              <a:t>, </a:t>
            </a:r>
            <a:r>
              <a:rPr lang="en-US" sz="2800" b="1" dirty="0" err="1" smtClean="0">
                <a:latin typeface="Arial" charset="0"/>
                <a:cs typeface="Arial" charset="0"/>
              </a:rPr>
              <a:t>Tân</a:t>
            </a:r>
            <a:r>
              <a:rPr lang="en-US" sz="2800" b="1" dirty="0" smtClean="0">
                <a:latin typeface="Arial" charset="0"/>
                <a:cs typeface="Arial" charset="0"/>
              </a:rPr>
              <a:t> </a:t>
            </a:r>
            <a:r>
              <a:rPr lang="en-US" sz="2800" b="1" dirty="0" err="1">
                <a:latin typeface="Arial" charset="0"/>
                <a:cs typeface="Arial" charset="0"/>
              </a:rPr>
              <a:t>Uyên</a:t>
            </a:r>
            <a:endParaRPr lang="en-US" sz="2800" dirty="0">
              <a:latin typeface="Arial" charset="0"/>
              <a:cs typeface="Arial" charset="0"/>
            </a:endParaRPr>
          </a:p>
        </p:txBody>
      </p:sp>
      <p:sp>
        <p:nvSpPr>
          <p:cNvPr id="29" name="Rectangle 9"/>
          <p:cNvSpPr>
            <a:spLocks noChangeArrowheads="1"/>
          </p:cNvSpPr>
          <p:nvPr/>
        </p:nvSpPr>
        <p:spPr bwMode="auto">
          <a:xfrm>
            <a:off x="5181600" y="4962525"/>
            <a:ext cx="1307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latin typeface="Arial" charset="0"/>
                <a:cs typeface="Arial" charset="0"/>
              </a:rPr>
              <a:t>, </a:t>
            </a:r>
            <a:r>
              <a:rPr lang="en-US" sz="2800" b="1" dirty="0" err="1" smtClean="0">
                <a:latin typeface="Arial" charset="0"/>
                <a:cs typeface="Arial" charset="0"/>
              </a:rPr>
              <a:t>Dĩ</a:t>
            </a:r>
            <a:r>
              <a:rPr lang="en-US" sz="2800" b="1" dirty="0" smtClean="0">
                <a:latin typeface="Arial" charset="0"/>
                <a:cs typeface="Arial" charset="0"/>
              </a:rPr>
              <a:t> </a:t>
            </a:r>
            <a:r>
              <a:rPr lang="en-US" sz="2800" b="1" dirty="0">
                <a:latin typeface="Arial" charset="0"/>
                <a:cs typeface="Arial" charset="0"/>
              </a:rPr>
              <a:t>An</a:t>
            </a:r>
            <a:endParaRPr lang="en-US" sz="2800" dirty="0">
              <a:latin typeface="Arial" charset="0"/>
              <a:cs typeface="Arial" charset="0"/>
            </a:endParaRPr>
          </a:p>
        </p:txBody>
      </p:sp>
      <p:sp>
        <p:nvSpPr>
          <p:cNvPr id="30" name="Rectangle 11"/>
          <p:cNvSpPr>
            <a:spLocks noChangeArrowheads="1"/>
          </p:cNvSpPr>
          <p:nvPr/>
        </p:nvSpPr>
        <p:spPr bwMode="auto">
          <a:xfrm>
            <a:off x="4038600" y="2981322"/>
            <a:ext cx="2430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latin typeface="Arial" charset="0"/>
                <a:cs typeface="Arial" charset="0"/>
              </a:rPr>
              <a:t>, </a:t>
            </a:r>
            <a:r>
              <a:rPr lang="vi-VN" sz="2800" b="1" dirty="0" smtClean="0">
                <a:latin typeface="Arial" charset="0"/>
                <a:cs typeface="Arial" charset="0"/>
              </a:rPr>
              <a:t>Bàu </a:t>
            </a:r>
            <a:r>
              <a:rPr lang="vi-VN" sz="2800" b="1" dirty="0">
                <a:latin typeface="Arial" charset="0"/>
                <a:cs typeface="Arial" charset="0"/>
              </a:rPr>
              <a:t>Bàng</a:t>
            </a:r>
            <a:endParaRPr lang="en-US" sz="2800" dirty="0">
              <a:latin typeface="Arial" charset="0"/>
              <a:cs typeface="Arial" charset="0"/>
            </a:endParaRPr>
          </a:p>
        </p:txBody>
      </p:sp>
      <p:sp>
        <p:nvSpPr>
          <p:cNvPr id="31" name="Rectangle 12"/>
          <p:cNvSpPr>
            <a:spLocks noChangeArrowheads="1"/>
          </p:cNvSpPr>
          <p:nvPr/>
        </p:nvSpPr>
        <p:spPr bwMode="auto">
          <a:xfrm>
            <a:off x="2345146" y="2308224"/>
            <a:ext cx="256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800" b="1" dirty="0">
                <a:latin typeface="Arial" charset="0"/>
                <a:cs typeface="Arial" charset="0"/>
              </a:rPr>
              <a:t>Bắc </a:t>
            </a:r>
            <a:r>
              <a:rPr lang="en-US" sz="2800" b="1" dirty="0" err="1">
                <a:latin typeface="Arial" charset="0"/>
                <a:cs typeface="Arial" charset="0"/>
              </a:rPr>
              <a:t>Tân</a:t>
            </a:r>
            <a:r>
              <a:rPr lang="en-US" sz="2800" b="1" dirty="0">
                <a:latin typeface="Arial" charset="0"/>
                <a:cs typeface="Arial" charset="0"/>
              </a:rPr>
              <a:t> </a:t>
            </a:r>
            <a:r>
              <a:rPr lang="en-US" sz="2800" b="1" dirty="0" err="1">
                <a:latin typeface="Arial" charset="0"/>
                <a:cs typeface="Arial" charset="0"/>
              </a:rPr>
              <a:t>Uyên</a:t>
            </a:r>
            <a:endParaRPr lang="en-US" sz="2800" dirty="0">
              <a:latin typeface="Arial" charset="0"/>
              <a:cs typeface="Arial" charset="0"/>
            </a:endParaRPr>
          </a:p>
        </p:txBody>
      </p:sp>
      <p:sp>
        <p:nvSpPr>
          <p:cNvPr id="32" name="Rectangle 31"/>
          <p:cNvSpPr/>
          <p:nvPr/>
        </p:nvSpPr>
        <p:spPr>
          <a:xfrm>
            <a:off x="757833" y="4962525"/>
            <a:ext cx="2141933" cy="523220"/>
          </a:xfrm>
          <a:prstGeom prst="rect">
            <a:avLst/>
          </a:prstGeom>
        </p:spPr>
        <p:txBody>
          <a:bodyPr wrap="none">
            <a:spAutoFit/>
          </a:bodyPr>
          <a:lstStyle/>
          <a:p>
            <a:pPr algn="ctr"/>
            <a:r>
              <a:rPr lang="vi-VN" sz="2800" b="1" dirty="0">
                <a:solidFill>
                  <a:srgbClr val="FF0000"/>
                </a:solidFill>
                <a:latin typeface="+mj-lt"/>
              </a:rPr>
              <a:t>Thành </a:t>
            </a:r>
            <a:r>
              <a:rPr lang="vi-VN" sz="2800" b="1" dirty="0" smtClean="0">
                <a:solidFill>
                  <a:srgbClr val="FF0000"/>
                </a:solidFill>
                <a:latin typeface="+mj-lt"/>
              </a:rPr>
              <a:t>phố</a:t>
            </a:r>
            <a:r>
              <a:rPr lang="en-US" sz="2800" b="1" dirty="0" smtClean="0">
                <a:solidFill>
                  <a:srgbClr val="FF0000"/>
                </a:solidFill>
                <a:latin typeface="+mj-lt"/>
              </a:rPr>
              <a:t>:</a:t>
            </a:r>
            <a:endParaRPr lang="en-US" sz="2800" b="1" dirty="0">
              <a:solidFill>
                <a:srgbClr val="FF0000"/>
              </a:solidFill>
              <a:latin typeface="+mj-lt"/>
            </a:endParaRPr>
          </a:p>
        </p:txBody>
      </p:sp>
      <p:sp>
        <p:nvSpPr>
          <p:cNvPr id="33" name="Text Box 10"/>
          <p:cNvSpPr txBox="1">
            <a:spLocks noChangeArrowheads="1"/>
          </p:cNvSpPr>
          <p:nvPr/>
        </p:nvSpPr>
        <p:spPr bwMode="auto">
          <a:xfrm>
            <a:off x="304800" y="1301798"/>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spcBef>
                <a:spcPct val="50000"/>
              </a:spcBef>
            </a:pPr>
            <a:r>
              <a:rPr lang="en-US" altLang="en-US" sz="2800" b="1" dirty="0">
                <a:solidFill>
                  <a:srgbClr val="FF0000"/>
                </a:solidFill>
                <a:latin typeface="+mj-lt"/>
              </a:rPr>
              <a:t>a. </a:t>
            </a:r>
            <a:r>
              <a:rPr lang="en-US" altLang="en-US" sz="2800" b="1" dirty="0" err="1">
                <a:solidFill>
                  <a:srgbClr val="FF0000"/>
                </a:solidFill>
                <a:latin typeface="+mj-lt"/>
              </a:rPr>
              <a:t>Các</a:t>
            </a:r>
            <a:r>
              <a:rPr lang="en-US" altLang="en-US" sz="2800" b="1" dirty="0">
                <a:solidFill>
                  <a:srgbClr val="FF0000"/>
                </a:solidFill>
                <a:latin typeface="+mj-lt"/>
              </a:rPr>
              <a:t> </a:t>
            </a:r>
            <a:r>
              <a:rPr lang="en-US" altLang="en-US" sz="2800" b="1" dirty="0" err="1">
                <a:solidFill>
                  <a:srgbClr val="FF0000"/>
                </a:solidFill>
                <a:latin typeface="+mj-lt"/>
              </a:rPr>
              <a:t>huyện</a:t>
            </a:r>
            <a:r>
              <a:rPr lang="en-US" altLang="en-US" sz="2800" b="1" dirty="0">
                <a:solidFill>
                  <a:srgbClr val="FF0000"/>
                </a:solidFill>
                <a:latin typeface="+mj-lt"/>
              </a:rPr>
              <a:t>, </a:t>
            </a:r>
            <a:r>
              <a:rPr lang="en-US" altLang="en-US" sz="2800" b="1" dirty="0" err="1">
                <a:solidFill>
                  <a:srgbClr val="FF0000"/>
                </a:solidFill>
                <a:latin typeface="+mj-lt"/>
              </a:rPr>
              <a:t>thị</a:t>
            </a:r>
            <a:r>
              <a:rPr lang="en-US" altLang="en-US" sz="2800" b="1" dirty="0">
                <a:solidFill>
                  <a:srgbClr val="FF0000"/>
                </a:solidFill>
                <a:latin typeface="+mj-lt"/>
              </a:rPr>
              <a:t> </a:t>
            </a:r>
            <a:r>
              <a:rPr lang="en-US" altLang="en-US" sz="2800" b="1" dirty="0" err="1" smtClean="0">
                <a:solidFill>
                  <a:srgbClr val="FF0000"/>
                </a:solidFill>
                <a:latin typeface="+mj-lt"/>
              </a:rPr>
              <a:t>xã</a:t>
            </a:r>
            <a:r>
              <a:rPr lang="en-US" altLang="en-US" sz="2800" b="1" dirty="0" smtClean="0">
                <a:solidFill>
                  <a:srgbClr val="FF0000"/>
                </a:solidFill>
                <a:latin typeface="+mj-lt"/>
              </a:rPr>
              <a:t>, </a:t>
            </a:r>
            <a:r>
              <a:rPr lang="en-US" altLang="en-US" sz="2800" b="1" dirty="0" err="1">
                <a:solidFill>
                  <a:srgbClr val="FF0000"/>
                </a:solidFill>
                <a:latin typeface="+mj-lt"/>
              </a:rPr>
              <a:t>thành</a:t>
            </a:r>
            <a:r>
              <a:rPr lang="en-US" altLang="en-US" sz="2800" b="1" dirty="0">
                <a:solidFill>
                  <a:srgbClr val="FF0000"/>
                </a:solidFill>
                <a:latin typeface="+mj-lt"/>
              </a:rPr>
              <a:t> </a:t>
            </a:r>
            <a:r>
              <a:rPr lang="en-US" altLang="en-US" sz="2800" b="1" dirty="0" err="1">
                <a:solidFill>
                  <a:srgbClr val="FF0000"/>
                </a:solidFill>
                <a:latin typeface="+mj-lt"/>
              </a:rPr>
              <a:t>phố</a:t>
            </a:r>
            <a:r>
              <a:rPr lang="en-US" altLang="en-US" sz="2800" b="1" dirty="0">
                <a:solidFill>
                  <a:srgbClr val="FF0000"/>
                </a:solidFill>
                <a:latin typeface="+mj-lt"/>
              </a:rPr>
              <a:t> ở </a:t>
            </a:r>
            <a:r>
              <a:rPr lang="en-US" altLang="en-US" sz="2800" b="1" dirty="0" err="1">
                <a:solidFill>
                  <a:srgbClr val="FF0000"/>
                </a:solidFill>
                <a:latin typeface="+mj-lt"/>
              </a:rPr>
              <a:t>tỉnh</a:t>
            </a:r>
            <a:r>
              <a:rPr lang="en-US" altLang="en-US" sz="2800" b="1" dirty="0">
                <a:solidFill>
                  <a:srgbClr val="FF0000"/>
                </a:solidFill>
                <a:latin typeface="+mj-lt"/>
              </a:rPr>
              <a:t> </a:t>
            </a:r>
            <a:r>
              <a:rPr lang="en-US" altLang="en-US" sz="2800" b="1" dirty="0" err="1">
                <a:solidFill>
                  <a:srgbClr val="FF0000"/>
                </a:solidFill>
                <a:latin typeface="+mj-lt"/>
              </a:rPr>
              <a:t>của</a:t>
            </a:r>
            <a:r>
              <a:rPr lang="en-US" altLang="en-US" sz="2800" b="1" dirty="0">
                <a:solidFill>
                  <a:srgbClr val="FF0000"/>
                </a:solidFill>
                <a:latin typeface="+mj-lt"/>
              </a:rPr>
              <a:t> </a:t>
            </a:r>
            <a:r>
              <a:rPr lang="en-US" altLang="en-US" sz="2800" b="1" dirty="0" err="1">
                <a:solidFill>
                  <a:srgbClr val="FF0000"/>
                </a:solidFill>
                <a:latin typeface="+mj-lt"/>
              </a:rPr>
              <a:t>em</a:t>
            </a:r>
            <a:r>
              <a:rPr lang="en-US" altLang="en-US" sz="2800" b="1" dirty="0">
                <a:solidFill>
                  <a:srgbClr val="FF0000"/>
                </a:solidFill>
                <a:latin typeface="+mj-lt"/>
              </a:rPr>
              <a:t>.</a:t>
            </a:r>
          </a:p>
        </p:txBody>
      </p:sp>
    </p:spTree>
    <p:extLst>
      <p:ext uri="{BB962C8B-B14F-4D97-AF65-F5344CB8AC3E}">
        <p14:creationId xmlns:p14="http://schemas.microsoft.com/office/powerpoint/2010/main" val="35896641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23" grpId="0"/>
      <p:bldP spid="24" grpId="0"/>
      <p:bldP spid="25" grpId="0"/>
      <p:bldP spid="26" grpId="0"/>
      <p:bldP spid="27" grpId="0"/>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3875"/>
            <a:ext cx="8763000"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09613" y="14288"/>
            <a:ext cx="7977187" cy="584200"/>
          </a:xfrm>
          <a:prstGeom prst="rect">
            <a:avLst/>
          </a:prstGeom>
          <a:noFill/>
        </p:spPr>
        <p:txBody>
          <a:bodyPr>
            <a:spAutoFit/>
          </a:bodyPr>
          <a:lstStyle/>
          <a:p>
            <a:pPr algn="ctr">
              <a:defRPr/>
            </a:pPr>
            <a:r>
              <a:rPr lang="vi-VN" sz="3200" b="1" dirty="0">
                <a:solidFill>
                  <a:srgbClr val="0000CC"/>
                </a:solidFill>
                <a:latin typeface="+mn-lt"/>
              </a:rPr>
              <a:t>Lược đồ hành chính tỉnh Bình Dương</a:t>
            </a:r>
            <a:endParaRPr lang="en-US" sz="3200" b="1" dirty="0">
              <a:solidFill>
                <a:srgbClr val="0000CC"/>
              </a:solidFill>
              <a:latin typeface="+mn-lt"/>
            </a:endParaRPr>
          </a:p>
        </p:txBody>
      </p:sp>
    </p:spTree>
    <p:extLst>
      <p:ext uri="{BB962C8B-B14F-4D97-AF65-F5344CB8AC3E}">
        <p14:creationId xmlns:p14="http://schemas.microsoft.com/office/powerpoint/2010/main" val="138669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ản đồ Du Lịch Và Hành Chính Tỉnh Bình Dương Vừa Mới Cập Nhật 2021 |  KhongSoLac.com"/>
          <p:cNvPicPr>
            <a:picLocks noChangeAspect="1" noChangeArrowheads="1"/>
          </p:cNvPicPr>
          <p:nvPr/>
        </p:nvPicPr>
        <p:blipFill rotWithShape="1">
          <a:blip r:embed="rId3">
            <a:extLst>
              <a:ext uri="{28A0092B-C50C-407E-A947-70E740481C1C}">
                <a14:useLocalDpi xmlns:a14="http://schemas.microsoft.com/office/drawing/2010/main" val="0"/>
              </a:ext>
            </a:extLst>
          </a:blip>
          <a:srcRect l="14458" t="1898" r="14689" b="1949"/>
          <a:stretch/>
        </p:blipFill>
        <p:spPr bwMode="auto">
          <a:xfrm>
            <a:off x="152399" y="539614"/>
            <a:ext cx="8727903" cy="60469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0" y="47171"/>
            <a:ext cx="87206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600" b="1" dirty="0" smtClean="0">
                <a:latin typeface="+mj-lt"/>
              </a:rPr>
              <a:t>3b.Các </a:t>
            </a:r>
            <a:r>
              <a:rPr lang="en-US" altLang="en-US" sz="2600" b="1" dirty="0" err="1">
                <a:latin typeface="+mj-lt"/>
              </a:rPr>
              <a:t>danh</a:t>
            </a:r>
            <a:r>
              <a:rPr lang="en-US" altLang="en-US" sz="2600" b="1" dirty="0">
                <a:latin typeface="+mj-lt"/>
              </a:rPr>
              <a:t> lam </a:t>
            </a:r>
            <a:r>
              <a:rPr lang="en-US" altLang="en-US" sz="2600" b="1" dirty="0" err="1">
                <a:latin typeface="+mj-lt"/>
              </a:rPr>
              <a:t>thắng</a:t>
            </a:r>
            <a:r>
              <a:rPr lang="en-US" altLang="en-US" sz="2600" b="1" dirty="0">
                <a:latin typeface="+mj-lt"/>
              </a:rPr>
              <a:t> </a:t>
            </a:r>
            <a:r>
              <a:rPr lang="en-US" altLang="en-US" sz="2600" b="1" dirty="0" err="1">
                <a:latin typeface="+mj-lt"/>
              </a:rPr>
              <a:t>cảnh</a:t>
            </a:r>
            <a:r>
              <a:rPr lang="en-US" altLang="en-US" sz="2600" b="1" dirty="0">
                <a:latin typeface="+mj-lt"/>
              </a:rPr>
              <a:t>, di </a:t>
            </a:r>
            <a:r>
              <a:rPr lang="en-US" altLang="en-US" sz="2600" b="1" dirty="0" err="1">
                <a:latin typeface="+mj-lt"/>
              </a:rPr>
              <a:t>tích</a:t>
            </a:r>
            <a:r>
              <a:rPr lang="en-US" altLang="en-US" sz="2600" b="1" dirty="0">
                <a:latin typeface="+mj-lt"/>
              </a:rPr>
              <a:t> </a:t>
            </a:r>
            <a:r>
              <a:rPr lang="en-US" altLang="en-US" sz="2600" b="1" dirty="0" err="1">
                <a:latin typeface="+mj-lt"/>
              </a:rPr>
              <a:t>lịch</a:t>
            </a:r>
            <a:r>
              <a:rPr lang="en-US" altLang="en-US" sz="2600" b="1" dirty="0">
                <a:latin typeface="+mj-lt"/>
              </a:rPr>
              <a:t> </a:t>
            </a:r>
            <a:r>
              <a:rPr lang="en-US" altLang="en-US" sz="2600" b="1" dirty="0" err="1">
                <a:latin typeface="+mj-lt"/>
              </a:rPr>
              <a:t>sử</a:t>
            </a:r>
            <a:r>
              <a:rPr lang="en-US" altLang="en-US" sz="2600" b="1" dirty="0">
                <a:latin typeface="+mj-lt"/>
              </a:rPr>
              <a:t> ở </a:t>
            </a:r>
            <a:r>
              <a:rPr lang="en-US" altLang="en-US" sz="2600" b="1" dirty="0" err="1">
                <a:latin typeface="+mj-lt"/>
              </a:rPr>
              <a:t>tỉnh</a:t>
            </a:r>
            <a:r>
              <a:rPr lang="en-US" altLang="en-US" sz="2600" b="1" dirty="0">
                <a:latin typeface="+mj-lt"/>
              </a:rPr>
              <a:t> </a:t>
            </a:r>
            <a:r>
              <a:rPr lang="en-US" altLang="en-US" sz="2600" b="1" dirty="0" err="1" smtClean="0">
                <a:latin typeface="+mj-lt"/>
              </a:rPr>
              <a:t>em</a:t>
            </a:r>
            <a:r>
              <a:rPr lang="en-US" altLang="en-US" sz="2600" b="1" dirty="0">
                <a:latin typeface="+mj-lt"/>
              </a:rPr>
              <a: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20960" y="1609560"/>
              <a:ext cx="360" cy="51480"/>
            </p14:xfrm>
          </p:contentPart>
        </mc:Choice>
        <mc:Fallback xmlns="">
          <p:pic>
            <p:nvPicPr>
              <p:cNvPr id="2" name="Ink 1"/>
              <p:cNvPicPr/>
              <p:nvPr/>
            </p:nvPicPr>
            <p:blipFill>
              <a:blip r:embed="rId5"/>
              <a:stretch>
                <a:fillRect/>
              </a:stretch>
            </p:blipFill>
            <p:spPr>
              <a:xfrm>
                <a:off x="3711600" y="1600200"/>
                <a:ext cx="19080" cy="70200"/>
              </a:xfrm>
              <a:prstGeom prst="rect">
                <a:avLst/>
              </a:prstGeom>
            </p:spPr>
          </p:pic>
        </mc:Fallback>
      </mc:AlternateContent>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2438400" cy="2438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IMG_0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5746"/>
            <a:ext cx="2362200"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Tháp Rùa – Trái tim của Hồ Gươm, hơi thở ngàn năm củ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3885746"/>
            <a:ext cx="2627086" cy="243295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044" y="3892096"/>
            <a:ext cx="2888956" cy="24257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894" y="685800"/>
            <a:ext cx="2659392" cy="243295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2273" y="685800"/>
            <a:ext cx="2910727" cy="243295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
          <p:cNvSpPr txBox="1">
            <a:spLocks noChangeArrowheads="1"/>
          </p:cNvSpPr>
          <p:nvPr/>
        </p:nvSpPr>
        <p:spPr bwMode="auto">
          <a:xfrm>
            <a:off x="3126192" y="129923"/>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solidFill>
                  <a:srgbClr val="FF0000"/>
                </a:solidFill>
                <a:latin typeface="+mj-lt"/>
              </a:rPr>
              <a:t>Ai </a:t>
            </a:r>
            <a:r>
              <a:rPr lang="en-US" altLang="en-US" sz="2800" b="1" dirty="0" err="1" smtClean="0">
                <a:solidFill>
                  <a:srgbClr val="FF0000"/>
                </a:solidFill>
                <a:latin typeface="+mj-lt"/>
              </a:rPr>
              <a:t>viết</a:t>
            </a:r>
            <a:r>
              <a:rPr lang="en-US" altLang="en-US" sz="2800" b="1" dirty="0" smtClean="0">
                <a:solidFill>
                  <a:srgbClr val="FF0000"/>
                </a:solidFill>
                <a:latin typeface="+mj-lt"/>
              </a:rPr>
              <a:t> </a:t>
            </a:r>
            <a:r>
              <a:rPr lang="en-US" altLang="en-US" sz="2800" b="1" dirty="0" err="1" smtClean="0">
                <a:solidFill>
                  <a:srgbClr val="FF0000"/>
                </a:solidFill>
                <a:latin typeface="+mj-lt"/>
              </a:rPr>
              <a:t>đúng</a:t>
            </a:r>
            <a:r>
              <a:rPr lang="en-US" altLang="en-US" sz="2800" b="1" dirty="0" smtClean="0">
                <a:solidFill>
                  <a:srgbClr val="FF0000"/>
                </a:solidFill>
                <a:latin typeface="+mj-lt"/>
              </a:rPr>
              <a:t>?</a:t>
            </a:r>
            <a:endParaRPr lang="en-US" altLang="en-US" sz="2800" b="1" dirty="0">
              <a:solidFill>
                <a:srgbClr val="FF0000"/>
              </a:solidFill>
              <a:latin typeface="+mj-lt"/>
            </a:endParaRPr>
          </a:p>
        </p:txBody>
      </p:sp>
      <p:sp>
        <p:nvSpPr>
          <p:cNvPr id="13" name="Text Box 20"/>
          <p:cNvSpPr txBox="1">
            <a:spLocks noChangeArrowheads="1"/>
          </p:cNvSpPr>
          <p:nvPr/>
        </p:nvSpPr>
        <p:spPr bwMode="auto">
          <a:xfrm>
            <a:off x="304800" y="3276600"/>
            <a:ext cx="2286000" cy="338554"/>
          </a:xfrm>
          <a:prstGeom prst="rect">
            <a:avLst/>
          </a:prstGeom>
          <a:solidFill>
            <a:srgbClr val="FFFF00"/>
          </a:solidFill>
          <a:ln>
            <a:noFill/>
          </a:ln>
          <a:effectLs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1600" b="1" dirty="0" err="1" smtClean="0">
                <a:solidFill>
                  <a:srgbClr val="FF0000"/>
                </a:solidFill>
                <a:latin typeface="+mj-lt"/>
              </a:rPr>
              <a:t>Chủ</a:t>
            </a:r>
            <a:r>
              <a:rPr lang="en-US" altLang="en-US" sz="1600" b="1" dirty="0" smtClean="0">
                <a:solidFill>
                  <a:srgbClr val="FF0000"/>
                </a:solidFill>
                <a:latin typeface="+mj-lt"/>
              </a:rPr>
              <a:t> </a:t>
            </a:r>
            <a:r>
              <a:rPr lang="en-US" altLang="en-US" sz="1600" b="1" dirty="0" err="1">
                <a:solidFill>
                  <a:srgbClr val="FF0000"/>
                </a:solidFill>
                <a:latin typeface="+mj-lt"/>
              </a:rPr>
              <a:t>tịch</a:t>
            </a:r>
            <a:r>
              <a:rPr lang="en-US" altLang="en-US" sz="1600" b="1" dirty="0">
                <a:solidFill>
                  <a:srgbClr val="FF0000"/>
                </a:solidFill>
                <a:latin typeface="+mj-lt"/>
              </a:rPr>
              <a:t> </a:t>
            </a:r>
            <a:r>
              <a:rPr lang="en-US" altLang="en-US" sz="1600" b="1" dirty="0" err="1">
                <a:solidFill>
                  <a:srgbClr val="FF0000"/>
                </a:solidFill>
                <a:latin typeface="+mj-lt"/>
              </a:rPr>
              <a:t>Hồ</a:t>
            </a:r>
            <a:r>
              <a:rPr lang="en-US" altLang="en-US" sz="1600" b="1" dirty="0">
                <a:solidFill>
                  <a:srgbClr val="FF0000"/>
                </a:solidFill>
                <a:latin typeface="+mj-lt"/>
              </a:rPr>
              <a:t> </a:t>
            </a:r>
            <a:r>
              <a:rPr lang="en-US" altLang="en-US" sz="1600" b="1" dirty="0" err="1">
                <a:solidFill>
                  <a:srgbClr val="FF0000"/>
                </a:solidFill>
                <a:latin typeface="+mj-lt"/>
              </a:rPr>
              <a:t>Chí</a:t>
            </a:r>
            <a:r>
              <a:rPr lang="en-US" altLang="en-US" sz="1600" b="1" dirty="0">
                <a:solidFill>
                  <a:srgbClr val="FF0000"/>
                </a:solidFill>
                <a:latin typeface="+mj-lt"/>
              </a:rPr>
              <a:t> </a:t>
            </a:r>
            <a:r>
              <a:rPr lang="en-US" altLang="en-US" sz="1600" b="1" dirty="0" smtClean="0">
                <a:solidFill>
                  <a:srgbClr val="FF0000"/>
                </a:solidFill>
                <a:latin typeface="+mj-lt"/>
              </a:rPr>
              <a:t>Minh</a:t>
            </a:r>
            <a:endParaRPr lang="en-US" altLang="en-US" sz="1600" b="1" dirty="0">
              <a:solidFill>
                <a:srgbClr val="FF0000"/>
              </a:solidFill>
              <a:latin typeface="+mj-lt"/>
            </a:endParaRPr>
          </a:p>
        </p:txBody>
      </p:sp>
      <p:sp>
        <p:nvSpPr>
          <p:cNvPr id="14" name="Text Box 21"/>
          <p:cNvSpPr txBox="1">
            <a:spLocks noChangeArrowheads="1"/>
          </p:cNvSpPr>
          <p:nvPr/>
        </p:nvSpPr>
        <p:spPr bwMode="auto">
          <a:xfrm>
            <a:off x="2819400" y="3289790"/>
            <a:ext cx="2819400" cy="338554"/>
          </a:xfrm>
          <a:prstGeom prst="rect">
            <a:avLst/>
          </a:prstGeom>
          <a:solidFill>
            <a:srgbClr val="FFFF00"/>
          </a:solidFill>
          <a:ln>
            <a:noFill/>
          </a:ln>
          <a:effectLs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1600" b="1" dirty="0" err="1" smtClean="0">
                <a:solidFill>
                  <a:srgbClr val="FF0000"/>
                </a:solidFill>
                <a:latin typeface="+mj-lt"/>
              </a:rPr>
              <a:t>Đại</a:t>
            </a:r>
            <a:r>
              <a:rPr lang="en-US" altLang="en-US" sz="1600" b="1" dirty="0" smtClean="0">
                <a:solidFill>
                  <a:srgbClr val="FF0000"/>
                </a:solidFill>
                <a:latin typeface="+mj-lt"/>
              </a:rPr>
              <a:t> </a:t>
            </a:r>
            <a:r>
              <a:rPr lang="en-US" altLang="en-US" sz="1600" b="1" dirty="0" err="1">
                <a:solidFill>
                  <a:srgbClr val="FF0000"/>
                </a:solidFill>
                <a:latin typeface="+mj-lt"/>
              </a:rPr>
              <a:t>tướng</a:t>
            </a:r>
            <a:r>
              <a:rPr lang="en-US" altLang="en-US" sz="1600" b="1" dirty="0">
                <a:solidFill>
                  <a:srgbClr val="FF0000"/>
                </a:solidFill>
                <a:latin typeface="+mj-lt"/>
              </a:rPr>
              <a:t> </a:t>
            </a:r>
            <a:r>
              <a:rPr lang="en-US" altLang="en-US" sz="1600" b="1" dirty="0" err="1">
                <a:solidFill>
                  <a:srgbClr val="FF0000"/>
                </a:solidFill>
                <a:latin typeface="+mj-lt"/>
              </a:rPr>
              <a:t>Võ</a:t>
            </a:r>
            <a:r>
              <a:rPr lang="en-US" altLang="en-US" sz="1600" b="1" dirty="0">
                <a:solidFill>
                  <a:srgbClr val="FF0000"/>
                </a:solidFill>
                <a:latin typeface="+mj-lt"/>
              </a:rPr>
              <a:t> </a:t>
            </a:r>
            <a:r>
              <a:rPr lang="en-US" altLang="en-US" sz="1600" b="1" dirty="0" err="1">
                <a:solidFill>
                  <a:srgbClr val="FF0000"/>
                </a:solidFill>
                <a:latin typeface="+mj-lt"/>
              </a:rPr>
              <a:t>Nguyên</a:t>
            </a:r>
            <a:r>
              <a:rPr lang="en-US" altLang="en-US" sz="1600" b="1" dirty="0">
                <a:solidFill>
                  <a:srgbClr val="FF0000"/>
                </a:solidFill>
                <a:latin typeface="+mj-lt"/>
              </a:rPr>
              <a:t> </a:t>
            </a:r>
            <a:r>
              <a:rPr lang="en-US" altLang="en-US" sz="1600" b="1" dirty="0" err="1" smtClean="0">
                <a:solidFill>
                  <a:srgbClr val="FF0000"/>
                </a:solidFill>
                <a:latin typeface="+mj-lt"/>
              </a:rPr>
              <a:t>Giáp</a:t>
            </a:r>
            <a:endParaRPr lang="en-US" altLang="en-US" sz="1600" b="1" dirty="0">
              <a:solidFill>
                <a:srgbClr val="FF0000"/>
              </a:solidFill>
              <a:latin typeface="+mj-lt"/>
            </a:endParaRPr>
          </a:p>
        </p:txBody>
      </p:sp>
      <p:sp>
        <p:nvSpPr>
          <p:cNvPr id="15" name="Text Box 24"/>
          <p:cNvSpPr txBox="1">
            <a:spLocks noChangeArrowheads="1"/>
          </p:cNvSpPr>
          <p:nvPr/>
        </p:nvSpPr>
        <p:spPr bwMode="auto">
          <a:xfrm>
            <a:off x="5715000" y="3276600"/>
            <a:ext cx="3200400" cy="338554"/>
          </a:xfrm>
          <a:prstGeom prst="rect">
            <a:avLst/>
          </a:prstGeom>
          <a:solidFill>
            <a:srgbClr val="FFFF00"/>
          </a:solidFill>
          <a:ln>
            <a:noFill/>
          </a:ln>
          <a:effectLs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1600" b="1" dirty="0" err="1" smtClean="0">
                <a:solidFill>
                  <a:srgbClr val="FF0000"/>
                </a:solidFill>
                <a:latin typeface="+mj-lt"/>
              </a:rPr>
              <a:t>Tổng</a:t>
            </a:r>
            <a:r>
              <a:rPr lang="en-US" altLang="en-US" sz="1600" b="1" dirty="0" smtClean="0">
                <a:solidFill>
                  <a:srgbClr val="FF0000"/>
                </a:solidFill>
                <a:latin typeface="+mj-lt"/>
              </a:rPr>
              <a:t> </a:t>
            </a:r>
            <a:r>
              <a:rPr lang="en-US" altLang="en-US" sz="1600" b="1" dirty="0" err="1" smtClean="0">
                <a:solidFill>
                  <a:srgbClr val="FF0000"/>
                </a:solidFill>
                <a:latin typeface="+mj-lt"/>
              </a:rPr>
              <a:t>bí</a:t>
            </a:r>
            <a:r>
              <a:rPr lang="en-US" altLang="en-US" sz="1600" b="1" dirty="0" smtClean="0">
                <a:solidFill>
                  <a:srgbClr val="FF0000"/>
                </a:solidFill>
                <a:latin typeface="+mj-lt"/>
              </a:rPr>
              <a:t> </a:t>
            </a:r>
            <a:r>
              <a:rPr lang="en-US" altLang="en-US" sz="1600" b="1" dirty="0" err="1" smtClean="0">
                <a:solidFill>
                  <a:srgbClr val="FF0000"/>
                </a:solidFill>
                <a:latin typeface="+mj-lt"/>
              </a:rPr>
              <a:t>thư</a:t>
            </a:r>
            <a:r>
              <a:rPr lang="en-US" altLang="en-US" sz="1600" b="1" dirty="0" smtClean="0">
                <a:solidFill>
                  <a:srgbClr val="FF0000"/>
                </a:solidFill>
                <a:latin typeface="+mj-lt"/>
              </a:rPr>
              <a:t> </a:t>
            </a:r>
            <a:r>
              <a:rPr lang="en-US" altLang="en-US" sz="1600" b="1" dirty="0" err="1" smtClean="0">
                <a:solidFill>
                  <a:srgbClr val="FF0000"/>
                </a:solidFill>
                <a:latin typeface="+mj-lt"/>
              </a:rPr>
              <a:t>Nguyễn</a:t>
            </a:r>
            <a:r>
              <a:rPr lang="en-US" altLang="en-US" sz="1600" b="1" dirty="0" smtClean="0">
                <a:solidFill>
                  <a:srgbClr val="FF0000"/>
                </a:solidFill>
                <a:latin typeface="+mj-lt"/>
              </a:rPr>
              <a:t> </a:t>
            </a:r>
            <a:r>
              <a:rPr lang="en-US" altLang="en-US" sz="1600" b="1" dirty="0" err="1">
                <a:solidFill>
                  <a:srgbClr val="FF0000"/>
                </a:solidFill>
                <a:latin typeface="+mj-lt"/>
              </a:rPr>
              <a:t>Phú</a:t>
            </a:r>
            <a:r>
              <a:rPr lang="en-US" altLang="en-US" sz="1600" b="1" dirty="0">
                <a:solidFill>
                  <a:srgbClr val="FF0000"/>
                </a:solidFill>
                <a:latin typeface="+mj-lt"/>
              </a:rPr>
              <a:t> </a:t>
            </a:r>
            <a:r>
              <a:rPr lang="en-US" altLang="en-US" sz="1600" b="1" dirty="0" err="1" smtClean="0">
                <a:solidFill>
                  <a:srgbClr val="FF0000"/>
                </a:solidFill>
                <a:latin typeface="+mj-lt"/>
              </a:rPr>
              <a:t>Trọng</a:t>
            </a:r>
            <a:endParaRPr lang="en-US" altLang="en-US" sz="1600" b="1" dirty="0">
              <a:solidFill>
                <a:srgbClr val="FF0000"/>
              </a:solidFill>
              <a:latin typeface="+mj-lt"/>
            </a:endParaRPr>
          </a:p>
        </p:txBody>
      </p:sp>
      <p:sp>
        <p:nvSpPr>
          <p:cNvPr id="17" name="TextBox 8"/>
          <p:cNvSpPr txBox="1">
            <a:spLocks noChangeArrowheads="1"/>
          </p:cNvSpPr>
          <p:nvPr/>
        </p:nvSpPr>
        <p:spPr bwMode="auto">
          <a:xfrm>
            <a:off x="735106" y="6411459"/>
            <a:ext cx="1322294" cy="400110"/>
          </a:xfrm>
          <a:prstGeom prst="rect">
            <a:avLst/>
          </a:prstGeom>
          <a:solidFill>
            <a:srgbClr val="FFFF00"/>
          </a:solidFill>
          <a:ln>
            <a:noFill/>
          </a:ln>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r>
              <a:rPr lang="en-US" altLang="en-US" sz="2000" b="1" dirty="0" err="1" smtClean="0">
                <a:solidFill>
                  <a:srgbClr val="0000FF"/>
                </a:solidFill>
                <a:latin typeface="+mj-lt"/>
              </a:rPr>
              <a:t>lăng</a:t>
            </a:r>
            <a:r>
              <a:rPr lang="en-US" altLang="en-US" sz="2000" b="1" dirty="0" smtClean="0">
                <a:solidFill>
                  <a:srgbClr val="0000FF"/>
                </a:solidFill>
                <a:latin typeface="+mj-lt"/>
              </a:rPr>
              <a:t> </a:t>
            </a:r>
            <a:r>
              <a:rPr lang="en-US" altLang="en-US" sz="2000" b="1" dirty="0" err="1">
                <a:solidFill>
                  <a:srgbClr val="0000FF"/>
                </a:solidFill>
                <a:latin typeface="+mj-lt"/>
              </a:rPr>
              <a:t>Bác</a:t>
            </a:r>
            <a:endParaRPr lang="en-US" altLang="en-US" sz="2000" b="1" dirty="0">
              <a:solidFill>
                <a:srgbClr val="0000FF"/>
              </a:solidFill>
              <a:latin typeface="+mj-lt"/>
            </a:endParaRPr>
          </a:p>
        </p:txBody>
      </p:sp>
      <p:sp>
        <p:nvSpPr>
          <p:cNvPr id="18" name="TextBox 9"/>
          <p:cNvSpPr txBox="1">
            <a:spLocks noChangeArrowheads="1"/>
          </p:cNvSpPr>
          <p:nvPr/>
        </p:nvSpPr>
        <p:spPr bwMode="auto">
          <a:xfrm>
            <a:off x="3521706" y="6411459"/>
            <a:ext cx="1414787" cy="400110"/>
          </a:xfrm>
          <a:prstGeom prst="rect">
            <a:avLst/>
          </a:prstGeom>
          <a:solidFill>
            <a:srgbClr val="FFFF00"/>
          </a:solidFill>
          <a:ln>
            <a:noFill/>
          </a:ln>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r>
              <a:rPr lang="en-US" altLang="en-US" sz="2000" b="1" dirty="0" err="1">
                <a:solidFill>
                  <a:srgbClr val="0000FF"/>
                </a:solidFill>
                <a:latin typeface="+mj-lt"/>
              </a:rPr>
              <a:t>hồ</a:t>
            </a:r>
            <a:r>
              <a:rPr lang="en-US" altLang="en-US" sz="2000" b="1" dirty="0">
                <a:solidFill>
                  <a:srgbClr val="0000FF"/>
                </a:solidFill>
                <a:latin typeface="+mj-lt"/>
              </a:rPr>
              <a:t> </a:t>
            </a:r>
            <a:r>
              <a:rPr lang="en-US" altLang="en-US" sz="2000" b="1" dirty="0" err="1">
                <a:solidFill>
                  <a:srgbClr val="0000FF"/>
                </a:solidFill>
                <a:latin typeface="+mj-lt"/>
              </a:rPr>
              <a:t>Gươm</a:t>
            </a:r>
            <a:endParaRPr lang="en-US" altLang="en-US" sz="2000" b="1" dirty="0">
              <a:solidFill>
                <a:srgbClr val="0000FF"/>
              </a:solidFill>
              <a:latin typeface="+mj-lt"/>
            </a:endParaRPr>
          </a:p>
        </p:txBody>
      </p:sp>
      <p:sp>
        <p:nvSpPr>
          <p:cNvPr id="19" name="Text Box 16"/>
          <p:cNvSpPr txBox="1">
            <a:spLocks noChangeArrowheads="1"/>
          </p:cNvSpPr>
          <p:nvPr/>
        </p:nvSpPr>
        <p:spPr bwMode="auto">
          <a:xfrm>
            <a:off x="5874044" y="6411459"/>
            <a:ext cx="2888956" cy="369332"/>
          </a:xfrm>
          <a:prstGeom prst="rect">
            <a:avLst/>
          </a:prstGeom>
          <a:solidFill>
            <a:srgbClr val="FFFF00"/>
          </a:solidFill>
          <a:ln>
            <a:noFill/>
          </a:ln>
          <a:effectLs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1800" b="1" dirty="0" err="1" smtClean="0">
                <a:solidFill>
                  <a:srgbClr val="0000FF"/>
                </a:solidFill>
                <a:latin typeface="+mj-lt"/>
              </a:rPr>
              <a:t>Thành</a:t>
            </a:r>
            <a:r>
              <a:rPr lang="en-US" altLang="en-US" sz="1800" b="1" dirty="0" smtClean="0">
                <a:solidFill>
                  <a:srgbClr val="0000FF"/>
                </a:solidFill>
                <a:latin typeface="+mj-lt"/>
              </a:rPr>
              <a:t> </a:t>
            </a:r>
            <a:r>
              <a:rPr lang="en-US" altLang="en-US" sz="1800" b="1" dirty="0" err="1" smtClean="0">
                <a:solidFill>
                  <a:srgbClr val="0000FF"/>
                </a:solidFill>
                <a:latin typeface="+mj-lt"/>
              </a:rPr>
              <a:t>phố</a:t>
            </a:r>
            <a:r>
              <a:rPr lang="en-US" altLang="en-US" sz="1800" b="1" dirty="0" smtClean="0">
                <a:solidFill>
                  <a:srgbClr val="0000FF"/>
                </a:solidFill>
                <a:latin typeface="+mj-lt"/>
              </a:rPr>
              <a:t>. </a:t>
            </a:r>
            <a:r>
              <a:rPr lang="en-US" altLang="en-US" sz="1800" b="1" dirty="0" err="1" smtClean="0">
                <a:solidFill>
                  <a:srgbClr val="0000FF"/>
                </a:solidFill>
                <a:latin typeface="+mj-lt"/>
              </a:rPr>
              <a:t>Thủ</a:t>
            </a:r>
            <a:r>
              <a:rPr lang="en-US" altLang="en-US" sz="1800" b="1" dirty="0" smtClean="0">
                <a:solidFill>
                  <a:srgbClr val="0000FF"/>
                </a:solidFill>
                <a:latin typeface="+mj-lt"/>
              </a:rPr>
              <a:t> </a:t>
            </a:r>
            <a:r>
              <a:rPr lang="en-US" altLang="en-US" sz="1800" b="1" dirty="0" err="1" smtClean="0">
                <a:solidFill>
                  <a:srgbClr val="0000FF"/>
                </a:solidFill>
                <a:latin typeface="+mj-lt"/>
              </a:rPr>
              <a:t>Dầu</a:t>
            </a:r>
            <a:r>
              <a:rPr lang="en-US" altLang="en-US" sz="1800" b="1" dirty="0" smtClean="0">
                <a:solidFill>
                  <a:srgbClr val="0000FF"/>
                </a:solidFill>
                <a:latin typeface="+mj-lt"/>
              </a:rPr>
              <a:t> </a:t>
            </a:r>
            <a:r>
              <a:rPr lang="en-US" altLang="en-US" sz="1800" b="1" dirty="0" err="1" smtClean="0">
                <a:solidFill>
                  <a:srgbClr val="0000FF"/>
                </a:solidFill>
                <a:latin typeface="+mj-lt"/>
              </a:rPr>
              <a:t>Một</a:t>
            </a:r>
            <a:endParaRPr lang="en-US" altLang="en-US" sz="1800" b="1" dirty="0">
              <a:solidFill>
                <a:srgbClr val="0000FF"/>
              </a:solidFill>
              <a:latin typeface="+mj-lt"/>
            </a:endParaRPr>
          </a:p>
        </p:txBody>
      </p:sp>
      <p:pic>
        <p:nvPicPr>
          <p:cNvPr id="20" name="Picture 5" descr="UY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8320565" y="-90965"/>
            <a:ext cx="73247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UY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0" y="0"/>
            <a:ext cx="990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4"/>
                                        </p:tgtEl>
                                        <p:attrNameLst>
                                          <p:attrName>style.visibility</p:attrName>
                                        </p:attrNameLst>
                                      </p:cBhvr>
                                      <p:to>
                                        <p:strVal val="visible"/>
                                      </p:to>
                                    </p:set>
                                    <p:anim calcmode="discrete" valueType="clr">
                                      <p:cBhvr override="childStyle">
                                        <p:cTn id="2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4"/>
                                        </p:tgtEl>
                                        <p:attrNameLst>
                                          <p:attrName>fillcolor</p:attrName>
                                        </p:attrNameLst>
                                      </p:cBhvr>
                                      <p:tavLst>
                                        <p:tav tm="0">
                                          <p:val>
                                            <p:clrVal>
                                              <a:schemeClr val="accent2"/>
                                            </p:clrVal>
                                          </p:val>
                                        </p:tav>
                                        <p:tav tm="50000">
                                          <p:val>
                                            <p:clrVal>
                                              <a:schemeClr val="hlink"/>
                                            </p:clrVal>
                                          </p:val>
                                        </p:tav>
                                      </p:tavLst>
                                    </p:anim>
                                    <p:set>
                                      <p:cBhvr>
                                        <p:cTn id="22" dur="80"/>
                                        <p:tgtEl>
                                          <p:spTgt spid="1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5"/>
                                        </p:tgtEl>
                                        <p:attrNameLst>
                                          <p:attrName>style.visibility</p:attrName>
                                        </p:attrNameLst>
                                      </p:cBhvr>
                                      <p:to>
                                        <p:strVal val="visible"/>
                                      </p:to>
                                    </p:set>
                                    <p:anim calcmode="discrete" valueType="clr">
                                      <p:cBhvr override="childStyle">
                                        <p:cTn id="2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
                                        </p:tgtEl>
                                        <p:attrNameLst>
                                          <p:attrName>fillcolor</p:attrName>
                                        </p:attrNameLst>
                                      </p:cBhvr>
                                      <p:tavLst>
                                        <p:tav tm="0">
                                          <p:val>
                                            <p:clrVal>
                                              <a:schemeClr val="accent2"/>
                                            </p:clrVal>
                                          </p:val>
                                        </p:tav>
                                        <p:tav tm="50000">
                                          <p:val>
                                            <p:clrVal>
                                              <a:schemeClr val="hlink"/>
                                            </p:clrVal>
                                          </p:val>
                                        </p:tav>
                                      </p:tavLst>
                                    </p:anim>
                                    <p:set>
                                      <p:cBhvr>
                                        <p:cTn id="29" dur="80"/>
                                        <p:tgtEl>
                                          <p:spTgt spid="1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8"/>
          <p:cNvGraphicFramePr>
            <a:graphicFrameLocks noChangeAspect="1"/>
          </p:cNvGraphicFramePr>
          <p:nvPr/>
        </p:nvGraphicFramePr>
        <p:xfrm>
          <a:off x="152400" y="292100"/>
          <a:ext cx="549275" cy="457200"/>
        </p:xfrm>
        <a:graphic>
          <a:graphicData uri="http://schemas.openxmlformats.org/presentationml/2006/ole">
            <mc:AlternateContent xmlns:mc="http://schemas.openxmlformats.org/markup-compatibility/2006">
              <mc:Choice xmlns:v="urn:schemas-microsoft-com:vml" Requires="v">
                <p:oleObj spid="_x0000_s1214" name="Photo Editor Photo" r:id="rId4" imgW="1314286" imgH="1171429" progId="MSPhotoEd.3">
                  <p:embed/>
                </p:oleObj>
              </mc:Choice>
              <mc:Fallback>
                <p:oleObj name="Photo Editor Photo" r:id="rId4" imgW="1314286" imgH="1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21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3" name="Object 10"/>
          <p:cNvGraphicFramePr>
            <a:graphicFrameLocks noChangeAspect="1"/>
          </p:cNvGraphicFramePr>
          <p:nvPr/>
        </p:nvGraphicFramePr>
        <p:xfrm>
          <a:off x="8128000" y="322263"/>
          <a:ext cx="530225" cy="457200"/>
        </p:xfrm>
        <a:graphic>
          <a:graphicData uri="http://schemas.openxmlformats.org/presentationml/2006/ole">
            <mc:AlternateContent xmlns:mc="http://schemas.openxmlformats.org/markup-compatibility/2006">
              <mc:Choice xmlns:v="urn:schemas-microsoft-com:vml" Requires="v">
                <p:oleObj spid="_x0000_s1215" name="Photo Editor Photo" r:id="rId6" imgW="1314286" imgH="1171429" progId="MSPhotoEd.3">
                  <p:embed/>
                </p:oleObj>
              </mc:Choice>
              <mc:Fallback>
                <p:oleObj name="Photo Editor Photo" r:id="rId6" imgW="1314286" imgH="1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0" y="322263"/>
                        <a:ext cx="53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11"/>
          <p:cNvGraphicFramePr>
            <a:graphicFrameLocks noChangeAspect="1"/>
          </p:cNvGraphicFramePr>
          <p:nvPr/>
        </p:nvGraphicFramePr>
        <p:xfrm>
          <a:off x="8229600" y="5983288"/>
          <a:ext cx="549275" cy="457200"/>
        </p:xfrm>
        <a:graphic>
          <a:graphicData uri="http://schemas.openxmlformats.org/presentationml/2006/ole">
            <mc:AlternateContent xmlns:mc="http://schemas.openxmlformats.org/markup-compatibility/2006">
              <mc:Choice xmlns:v="urn:schemas-microsoft-com:vml" Requires="v">
                <p:oleObj spid="_x0000_s1216" name="Photo Editor Photo" r:id="rId7" imgW="1314286" imgH="1171429" progId="MSPhotoEd.3">
                  <p:embed/>
                </p:oleObj>
              </mc:Choice>
              <mc:Fallback>
                <p:oleObj name="Photo Editor Photo" r:id="rId7" imgW="1314286" imgH="1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5983288"/>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13"/>
          <p:cNvGraphicFramePr>
            <a:graphicFrameLocks noChangeAspect="1"/>
          </p:cNvGraphicFramePr>
          <p:nvPr/>
        </p:nvGraphicFramePr>
        <p:xfrm>
          <a:off x="136525" y="5983288"/>
          <a:ext cx="549275" cy="457200"/>
        </p:xfrm>
        <a:graphic>
          <a:graphicData uri="http://schemas.openxmlformats.org/presentationml/2006/ole">
            <mc:AlternateContent xmlns:mc="http://schemas.openxmlformats.org/markup-compatibility/2006">
              <mc:Choice xmlns:v="urn:schemas-microsoft-com:vml" Requires="v">
                <p:oleObj spid="_x0000_s1217" name="Photo Editor Photo" r:id="rId8" imgW="1314286" imgH="1171429" progId="MSPhotoEd.3">
                  <p:embed/>
                </p:oleObj>
              </mc:Choice>
              <mc:Fallback>
                <p:oleObj name="Photo Editor Photo" r:id="rId8" imgW="1314286" imgH="1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5983288"/>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utoShape 7"/>
          <p:cNvSpPr>
            <a:spLocks noChangeArrowheads="1"/>
          </p:cNvSpPr>
          <p:nvPr/>
        </p:nvSpPr>
        <p:spPr bwMode="auto">
          <a:xfrm>
            <a:off x="3389313" y="1371600"/>
            <a:ext cx="1944687" cy="911225"/>
          </a:xfrm>
          <a:prstGeom prst="horizontalScroll">
            <a:avLst>
              <a:gd name="adj" fmla="val 12500"/>
            </a:avLst>
          </a:prstGeom>
          <a:solidFill>
            <a:schemeClr val="bg1"/>
          </a:solidFill>
          <a:ln w="9525">
            <a:solidFill>
              <a:schemeClr val="tx1"/>
            </a:solidFill>
            <a:round/>
            <a:headEnd/>
            <a:tailEnd/>
          </a:ln>
        </p:spPr>
        <p:txBody>
          <a:bodyPr wrap="none" anchor="ctr"/>
          <a:lstStyle/>
          <a:p>
            <a:pPr algn="ctr" eaLnBrk="1" hangingPunct="1">
              <a:defRPr/>
            </a:pPr>
            <a:r>
              <a:rPr lang="en-US" altLang="en-US" sz="3200" b="1" dirty="0" err="1">
                <a:solidFill>
                  <a:srgbClr val="0000FF"/>
                </a:solidFill>
                <a:latin typeface="+mj-lt"/>
              </a:rPr>
              <a:t>Dặn</a:t>
            </a:r>
            <a:r>
              <a:rPr lang="en-US" altLang="en-US" sz="3200" b="1" dirty="0">
                <a:solidFill>
                  <a:srgbClr val="0000FF"/>
                </a:solidFill>
                <a:latin typeface="+mj-lt"/>
              </a:rPr>
              <a:t> </a:t>
            </a:r>
            <a:r>
              <a:rPr lang="en-US" altLang="en-US" sz="3200" b="1" dirty="0" err="1">
                <a:solidFill>
                  <a:srgbClr val="0000FF"/>
                </a:solidFill>
                <a:latin typeface="+mj-lt"/>
              </a:rPr>
              <a:t>dò</a:t>
            </a:r>
            <a:endParaRPr lang="en-US" altLang="en-US" sz="3200" b="1" dirty="0">
              <a:solidFill>
                <a:srgbClr val="0000FF"/>
              </a:solidFill>
              <a:latin typeface="+mj-lt"/>
            </a:endParaRPr>
          </a:p>
        </p:txBody>
      </p:sp>
      <p:sp>
        <p:nvSpPr>
          <p:cNvPr id="2" name="Rectangle 1"/>
          <p:cNvSpPr/>
          <p:nvPr/>
        </p:nvSpPr>
        <p:spPr>
          <a:xfrm>
            <a:off x="760413" y="2590800"/>
            <a:ext cx="7773987" cy="3323987"/>
          </a:xfrm>
          <a:prstGeom prst="rect">
            <a:avLst/>
          </a:prstGeom>
        </p:spPr>
        <p:txBody>
          <a:bodyPr>
            <a:spAutoFit/>
          </a:bodyPr>
          <a:lstStyle/>
          <a:p>
            <a:pPr algn="just">
              <a:lnSpc>
                <a:spcPct val="150000"/>
              </a:lnSpc>
              <a:defRPr/>
            </a:pPr>
            <a:r>
              <a:rPr lang="en-US" sz="2800" b="1" dirty="0">
                <a:latin typeface="+mj-lt"/>
              </a:rPr>
              <a:t>- </a:t>
            </a:r>
            <a:r>
              <a:rPr lang="vi-VN" sz="2800" b="1" dirty="0">
                <a:latin typeface="+mj-lt"/>
              </a:rPr>
              <a:t>Học thuộc ghi nhớ của bài</a:t>
            </a:r>
            <a:r>
              <a:rPr lang="en-US" sz="2800" b="1" dirty="0">
                <a:latin typeface="+mj-lt"/>
              </a:rPr>
              <a:t>.</a:t>
            </a:r>
          </a:p>
          <a:p>
            <a:pPr algn="just">
              <a:lnSpc>
                <a:spcPct val="150000"/>
              </a:lnSpc>
              <a:defRPr/>
            </a:pPr>
            <a:r>
              <a:rPr lang="en-US" sz="2800" b="1" dirty="0">
                <a:latin typeface="+mj-lt"/>
              </a:rPr>
              <a:t>-</a:t>
            </a:r>
            <a:r>
              <a:rPr lang="vi-VN" sz="2800" b="1" dirty="0">
                <a:latin typeface="+mj-lt"/>
              </a:rPr>
              <a:t> </a:t>
            </a:r>
            <a:r>
              <a:rPr lang="en-US" sz="2800" b="1" dirty="0">
                <a:latin typeface="+mj-lt"/>
              </a:rPr>
              <a:t>V</a:t>
            </a:r>
            <a:r>
              <a:rPr lang="vi-VN" sz="2800" b="1" dirty="0">
                <a:latin typeface="+mj-lt"/>
              </a:rPr>
              <a:t>ận dụng các kiến thức của bài </a:t>
            </a:r>
            <a:r>
              <a:rPr lang="en-US" sz="2800" b="1" dirty="0" err="1">
                <a:latin typeface="+mj-lt"/>
              </a:rPr>
              <a:t>vào</a:t>
            </a:r>
            <a:r>
              <a:rPr lang="en-US" sz="2800" b="1" dirty="0">
                <a:latin typeface="+mj-lt"/>
              </a:rPr>
              <a:t> </a:t>
            </a:r>
            <a:r>
              <a:rPr lang="vi-VN" sz="2800" b="1" dirty="0">
                <a:latin typeface="+mj-lt"/>
              </a:rPr>
              <a:t>trong cuộc sống và trong học tập</a:t>
            </a:r>
            <a:r>
              <a:rPr lang="en-US" sz="2800" b="1" dirty="0">
                <a:latin typeface="+mj-lt"/>
              </a:rPr>
              <a:t>.</a:t>
            </a:r>
            <a:r>
              <a:rPr lang="vi-VN" sz="2800" b="1" dirty="0">
                <a:latin typeface="+mj-lt"/>
              </a:rPr>
              <a:t> </a:t>
            </a:r>
            <a:endParaRPr lang="en-US" sz="2800" b="1" dirty="0">
              <a:latin typeface="+mj-lt"/>
            </a:endParaRPr>
          </a:p>
          <a:p>
            <a:pPr algn="just">
              <a:lnSpc>
                <a:spcPct val="150000"/>
              </a:lnSpc>
              <a:defRPr/>
            </a:pPr>
            <a:r>
              <a:rPr lang="en-US" sz="2800" b="1" dirty="0">
                <a:latin typeface="+mj-lt"/>
              </a:rPr>
              <a:t>- C</a:t>
            </a:r>
            <a:r>
              <a:rPr lang="vi-VN" sz="2800" b="1" dirty="0">
                <a:latin typeface="+mj-lt"/>
              </a:rPr>
              <a:t>huẩn bị bài</a:t>
            </a:r>
            <a:r>
              <a:rPr lang="en-US" sz="2800" b="1" dirty="0">
                <a:latin typeface="+mj-lt"/>
              </a:rPr>
              <a:t>: </a:t>
            </a:r>
            <a:r>
              <a:rPr lang="en-US" sz="2600" b="1" dirty="0" err="1">
                <a:solidFill>
                  <a:srgbClr val="0000FF"/>
                </a:solidFill>
                <a:latin typeface="+mj-lt"/>
              </a:rPr>
              <a:t>L</a:t>
            </a:r>
            <a:r>
              <a:rPr lang="en-US" altLang="en-US" sz="2600" b="1" dirty="0" err="1">
                <a:solidFill>
                  <a:srgbClr val="0000FF"/>
                </a:solidFill>
                <a:latin typeface="+mj-lt"/>
              </a:rPr>
              <a:t>uyện</a:t>
            </a:r>
            <a:r>
              <a:rPr lang="en-US" altLang="en-US" sz="2600" b="1" dirty="0">
                <a:solidFill>
                  <a:srgbClr val="0000FF"/>
                </a:solidFill>
                <a:latin typeface="+mj-lt"/>
              </a:rPr>
              <a:t> </a:t>
            </a:r>
            <a:r>
              <a:rPr lang="en-US" altLang="en-US" sz="2600" b="1" dirty="0" err="1">
                <a:solidFill>
                  <a:srgbClr val="0000FF"/>
                </a:solidFill>
                <a:latin typeface="+mj-lt"/>
              </a:rPr>
              <a:t>tập</a:t>
            </a:r>
            <a:r>
              <a:rPr lang="en-US" altLang="en-US" sz="2600" b="1" dirty="0">
                <a:solidFill>
                  <a:srgbClr val="0000FF"/>
                </a:solidFill>
                <a:latin typeface="+mj-lt"/>
              </a:rPr>
              <a:t> </a:t>
            </a:r>
            <a:r>
              <a:rPr lang="en-US" altLang="en-US" sz="2600" b="1" dirty="0" err="1">
                <a:solidFill>
                  <a:srgbClr val="0000FF"/>
                </a:solidFill>
                <a:latin typeface="+mj-lt"/>
              </a:rPr>
              <a:t>cách</a:t>
            </a:r>
            <a:r>
              <a:rPr lang="en-US" altLang="en-US" sz="2600" b="1" dirty="0">
                <a:solidFill>
                  <a:srgbClr val="0000FF"/>
                </a:solidFill>
                <a:latin typeface="+mj-lt"/>
              </a:rPr>
              <a:t> </a:t>
            </a:r>
            <a:r>
              <a:rPr lang="en-US" altLang="en-US" sz="2600" b="1" dirty="0" err="1">
                <a:solidFill>
                  <a:srgbClr val="0000FF"/>
                </a:solidFill>
                <a:latin typeface="+mj-lt"/>
              </a:rPr>
              <a:t>viết</a:t>
            </a:r>
            <a:r>
              <a:rPr lang="en-US" altLang="en-US" sz="2600" b="1" dirty="0">
                <a:solidFill>
                  <a:srgbClr val="0000FF"/>
                </a:solidFill>
                <a:latin typeface="+mj-lt"/>
              </a:rPr>
              <a:t> </a:t>
            </a:r>
            <a:r>
              <a:rPr lang="en-US" altLang="en-US" sz="2600" b="1" dirty="0" err="1">
                <a:solidFill>
                  <a:srgbClr val="0000FF"/>
                </a:solidFill>
                <a:latin typeface="+mj-lt"/>
              </a:rPr>
              <a:t>tên</a:t>
            </a:r>
            <a:r>
              <a:rPr lang="en-US" altLang="en-US" sz="2600" b="1" dirty="0">
                <a:solidFill>
                  <a:srgbClr val="0000FF"/>
                </a:solidFill>
                <a:latin typeface="+mj-lt"/>
              </a:rPr>
              <a:t> </a:t>
            </a:r>
            <a:r>
              <a:rPr lang="en-US" altLang="en-US" sz="2600" b="1" dirty="0" err="1">
                <a:solidFill>
                  <a:srgbClr val="0000FF"/>
                </a:solidFill>
                <a:latin typeface="+mj-lt"/>
              </a:rPr>
              <a:t>người</a:t>
            </a:r>
            <a:r>
              <a:rPr lang="en-US" altLang="en-US" sz="2600" b="1" dirty="0">
                <a:solidFill>
                  <a:srgbClr val="0000FF"/>
                </a:solidFill>
                <a:latin typeface="+mj-lt"/>
              </a:rPr>
              <a:t>, </a:t>
            </a:r>
            <a:r>
              <a:rPr lang="en-US" altLang="en-US" sz="2600" b="1" dirty="0" err="1">
                <a:solidFill>
                  <a:srgbClr val="0000FF"/>
                </a:solidFill>
                <a:latin typeface="+mj-lt"/>
              </a:rPr>
              <a:t>tên</a:t>
            </a:r>
            <a:r>
              <a:rPr lang="en-US" altLang="en-US" sz="2600" b="1" dirty="0">
                <a:solidFill>
                  <a:srgbClr val="0000FF"/>
                </a:solidFill>
                <a:latin typeface="+mj-lt"/>
              </a:rPr>
              <a:t> </a:t>
            </a:r>
            <a:r>
              <a:rPr lang="en-US" altLang="en-US" sz="2600" b="1" dirty="0" err="1">
                <a:solidFill>
                  <a:srgbClr val="0000FF"/>
                </a:solidFill>
                <a:latin typeface="+mj-lt"/>
              </a:rPr>
              <a:t>địa</a:t>
            </a:r>
            <a:r>
              <a:rPr lang="en-US" altLang="en-US" sz="2600" b="1" dirty="0">
                <a:solidFill>
                  <a:srgbClr val="0000FF"/>
                </a:solidFill>
                <a:latin typeface="+mj-lt"/>
              </a:rPr>
              <a:t> </a:t>
            </a:r>
            <a:r>
              <a:rPr lang="en-US" altLang="en-US" sz="2600" b="1" dirty="0" err="1">
                <a:solidFill>
                  <a:srgbClr val="0000FF"/>
                </a:solidFill>
                <a:latin typeface="+mj-lt"/>
              </a:rPr>
              <a:t>lí</a:t>
            </a:r>
            <a:r>
              <a:rPr lang="en-US" altLang="en-US" sz="2600" b="1" dirty="0">
                <a:solidFill>
                  <a:srgbClr val="0000FF"/>
                </a:solidFill>
                <a:latin typeface="+mj-lt"/>
              </a:rPr>
              <a:t> </a:t>
            </a:r>
            <a:r>
              <a:rPr lang="en-US" altLang="en-US" sz="2600" b="1" dirty="0" err="1">
                <a:solidFill>
                  <a:srgbClr val="0000FF"/>
                </a:solidFill>
                <a:latin typeface="+mj-lt"/>
              </a:rPr>
              <a:t>Việt</a:t>
            </a:r>
            <a:r>
              <a:rPr lang="en-US" altLang="en-US" sz="2600" b="1" dirty="0">
                <a:solidFill>
                  <a:srgbClr val="0000FF"/>
                </a:solidFill>
                <a:latin typeface="+mj-lt"/>
              </a:rPr>
              <a:t> Nam</a:t>
            </a:r>
            <a:r>
              <a:rPr lang="en-US" sz="2600" b="1" dirty="0">
                <a:solidFill>
                  <a:srgbClr val="0000FF"/>
                </a:solidFill>
                <a:latin typeface="+mj-lt"/>
              </a:rPr>
              <a:t>.</a:t>
            </a:r>
          </a:p>
        </p:txBody>
      </p:sp>
      <p:sp>
        <p:nvSpPr>
          <p:cNvPr id="35848" name="Rectangle 1"/>
          <p:cNvSpPr>
            <a:spLocks noChangeArrowheads="1"/>
          </p:cNvSpPr>
          <p:nvPr/>
        </p:nvSpPr>
        <p:spPr bwMode="auto">
          <a:xfrm>
            <a:off x="1218431" y="76200"/>
            <a:ext cx="6862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rgbClr val="FF0000"/>
                </a:solidFill>
                <a:latin typeface="Arial" charset="0"/>
                <a:cs typeface="Arial" charset="0"/>
              </a:rPr>
              <a:t> </a:t>
            </a:r>
            <a:r>
              <a:rPr lang="en-US" sz="2800" b="1" dirty="0" err="1">
                <a:latin typeface="Arial" charset="0"/>
                <a:cs typeface="Arial" charset="0"/>
              </a:rPr>
              <a:t>Luyện</a:t>
            </a:r>
            <a:r>
              <a:rPr lang="en-US" sz="2800" b="1" dirty="0">
                <a:latin typeface="Arial" charset="0"/>
                <a:cs typeface="Arial" charset="0"/>
              </a:rPr>
              <a:t> </a:t>
            </a:r>
            <a:r>
              <a:rPr lang="en-US" sz="2800" b="1" dirty="0" err="1">
                <a:latin typeface="Arial" charset="0"/>
                <a:cs typeface="Arial" charset="0"/>
              </a:rPr>
              <a:t>từ</a:t>
            </a:r>
            <a:r>
              <a:rPr lang="en-US" sz="2800" b="1" dirty="0">
                <a:latin typeface="Arial" charset="0"/>
                <a:cs typeface="Arial" charset="0"/>
              </a:rPr>
              <a:t> </a:t>
            </a:r>
            <a:r>
              <a:rPr lang="en-US" sz="2800" b="1" dirty="0" err="1">
                <a:latin typeface="Arial" charset="0"/>
                <a:cs typeface="Arial" charset="0"/>
              </a:rPr>
              <a:t>và</a:t>
            </a:r>
            <a:r>
              <a:rPr lang="en-US" sz="2800" b="1" dirty="0">
                <a:latin typeface="Arial" charset="0"/>
                <a:cs typeface="Arial" charset="0"/>
              </a:rPr>
              <a:t> </a:t>
            </a:r>
            <a:r>
              <a:rPr lang="en-US" sz="2800" b="1" dirty="0" err="1">
                <a:latin typeface="Arial" charset="0"/>
                <a:cs typeface="Arial" charset="0"/>
              </a:rPr>
              <a:t>câu</a:t>
            </a:r>
            <a:endParaRPr lang="en-US" sz="2800" b="1" dirty="0">
              <a:latin typeface="Arial" charset="0"/>
              <a:cs typeface="Arial" charset="0"/>
            </a:endParaRPr>
          </a:p>
          <a:p>
            <a:pPr algn="ctr"/>
            <a:r>
              <a:rPr lang="en-US" altLang="en-US" sz="2800" b="1" dirty="0" err="1">
                <a:solidFill>
                  <a:srgbClr val="FF0000"/>
                </a:solidFill>
                <a:latin typeface="+mj-lt"/>
              </a:rPr>
              <a:t>Cách</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a:t>
            </a:r>
            <a:r>
              <a:rPr lang="en-US" altLang="en-US" sz="2800" b="1" dirty="0" smtClean="0">
                <a:solidFill>
                  <a:srgbClr val="FF0000"/>
                </a:solidFill>
                <a:latin typeface="+mj-lt"/>
              </a:rPr>
              <a:t>Nam</a:t>
            </a:r>
            <a:endParaRPr lang="en-US" altLang="en-US" sz="2800" b="1" dirty="0">
              <a:solidFill>
                <a:srgbClr val="FF0000"/>
              </a:solidFill>
              <a:latin typeface="+mj-lt"/>
            </a:endParaRPr>
          </a:p>
        </p:txBody>
      </p:sp>
    </p:spTree>
    <p:extLst>
      <p:ext uri="{BB962C8B-B14F-4D97-AF65-F5344CB8AC3E}">
        <p14:creationId xmlns:p14="http://schemas.microsoft.com/office/powerpoint/2010/main" val="398616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07" descr="hua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99CC00"/>
            </a:solidFill>
            <a:miter lim="800000"/>
            <a:headEnd/>
            <a:tailEnd/>
          </a:ln>
          <a:extLst>
            <a:ext uri="{909E8E84-426E-40DD-AFC4-6F175D3DCCD1}">
              <a14:hiddenFill xmlns:a14="http://schemas.microsoft.com/office/drawing/2010/main">
                <a:solidFill>
                  <a:srgbClr val="FFFFFF"/>
                </a:solidFill>
              </a14:hiddenFill>
            </a:ext>
          </a:extLst>
        </p:spPr>
      </p:pic>
      <p:sp>
        <p:nvSpPr>
          <p:cNvPr id="4" name="WordArt 19"/>
          <p:cNvSpPr>
            <a:spLocks noChangeArrowheads="1" noChangeShapeType="1" noTextEdit="1"/>
          </p:cNvSpPr>
          <p:nvPr/>
        </p:nvSpPr>
        <p:spPr bwMode="auto">
          <a:xfrm>
            <a:off x="381000" y="414338"/>
            <a:ext cx="7200900" cy="1136650"/>
          </a:xfrm>
          <a:prstGeom prst="rect">
            <a:avLst/>
          </a:prstGeom>
        </p:spPr>
        <p:txBody>
          <a:bodyPr wrap="none" fromWordArt="1">
            <a:prstTxWarp prst="textSlantUp">
              <a:avLst>
                <a:gd name="adj" fmla="val 32056"/>
              </a:avLst>
            </a:prstTxWarp>
          </a:bodyPr>
          <a:lstStyle/>
          <a:p>
            <a:pPr algn="ctr"/>
            <a:r>
              <a:rPr lang="en-US" sz="3600" kern="10">
                <a:ln w="9525">
                  <a:solidFill>
                    <a:srgbClr val="080808"/>
                  </a:solidFill>
                  <a:round/>
                  <a:headEnd/>
                  <a:tailEnd/>
                </a:ln>
                <a:solidFill>
                  <a:srgbClr val="FF0066"/>
                </a:solidFill>
                <a:effectLst>
                  <a:outerShdw dist="53882" dir="2700000" algn="ctr" rotWithShape="0">
                    <a:srgbClr val="9999FF">
                      <a:alpha val="79999"/>
                    </a:srgbClr>
                  </a:outerShdw>
                </a:effectLst>
                <a:latin typeface="Times New Roman"/>
                <a:cs typeface="Times New Roman"/>
              </a:rPr>
              <a:t>Tiết học của chúng ta tạm dừng</a:t>
            </a:r>
          </a:p>
        </p:txBody>
      </p:sp>
      <p:sp>
        <p:nvSpPr>
          <p:cNvPr id="6" name="Rectangle 18"/>
          <p:cNvSpPr>
            <a:spLocks noChangeArrowheads="1"/>
          </p:cNvSpPr>
          <p:nvPr/>
        </p:nvSpPr>
        <p:spPr bwMode="auto">
          <a:xfrm>
            <a:off x="152400" y="22479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a:solidFill>
                  <a:srgbClr val="FF0000"/>
                </a:solidFill>
                <a:latin typeface="Arial" charset="0"/>
                <a:cs typeface="Arial" charset="0"/>
              </a:rPr>
              <a:t>Chúc các em chăm ngoan, học tốt !</a:t>
            </a:r>
          </a:p>
        </p:txBody>
      </p:sp>
      <p:sp>
        <p:nvSpPr>
          <p:cNvPr id="2" name="Rectangle 1"/>
          <p:cNvSpPr/>
          <p:nvPr/>
        </p:nvSpPr>
        <p:spPr>
          <a:xfrm>
            <a:off x="181303" y="3149025"/>
            <a:ext cx="4619297" cy="584775"/>
          </a:xfrm>
          <a:prstGeom prst="rect">
            <a:avLst/>
          </a:prstGeom>
        </p:spPr>
        <p:txBody>
          <a:bodyPr>
            <a:spAutoFit/>
          </a:bodyPr>
          <a:lstStyle/>
          <a:p>
            <a:pPr>
              <a:defRPr/>
            </a:pPr>
            <a:r>
              <a:rPr lang="en-US" sz="3200" b="1" kern="10" dirty="0" err="1">
                <a:ln w="9525">
                  <a:solidFill>
                    <a:srgbClr val="0000FF"/>
                  </a:solidFill>
                  <a:round/>
                  <a:headEnd/>
                  <a:tailEnd/>
                </a:ln>
                <a:solidFill>
                  <a:srgbClr val="000000"/>
                </a:solidFill>
                <a:latin typeface="+mj-lt"/>
                <a:cs typeface="Times New Roman"/>
              </a:rPr>
              <a:t>Chào</a:t>
            </a:r>
            <a:r>
              <a:rPr lang="en-US" sz="3200" b="1" kern="10" dirty="0">
                <a:ln w="9525">
                  <a:solidFill>
                    <a:srgbClr val="0000FF"/>
                  </a:solidFill>
                  <a:round/>
                  <a:headEnd/>
                  <a:tailEnd/>
                </a:ln>
                <a:solidFill>
                  <a:srgbClr val="000000"/>
                </a:solidFill>
                <a:latin typeface="+mj-lt"/>
                <a:cs typeface="Times New Roman"/>
              </a:rPr>
              <a:t> </a:t>
            </a:r>
            <a:r>
              <a:rPr lang="en-US" sz="3200" b="1" kern="10" dirty="0" err="1">
                <a:ln w="9525">
                  <a:solidFill>
                    <a:srgbClr val="0000FF"/>
                  </a:solidFill>
                  <a:round/>
                  <a:headEnd/>
                  <a:tailEnd/>
                </a:ln>
                <a:solidFill>
                  <a:srgbClr val="000000"/>
                </a:solidFill>
                <a:latin typeface="+mj-lt"/>
                <a:cs typeface="Times New Roman"/>
              </a:rPr>
              <a:t>tạm</a:t>
            </a:r>
            <a:r>
              <a:rPr lang="en-US" sz="3200" b="1" kern="10" dirty="0">
                <a:ln w="9525">
                  <a:solidFill>
                    <a:srgbClr val="0000FF"/>
                  </a:solidFill>
                  <a:round/>
                  <a:headEnd/>
                  <a:tailEnd/>
                </a:ln>
                <a:solidFill>
                  <a:srgbClr val="000000"/>
                </a:solidFill>
                <a:latin typeface="+mj-lt"/>
                <a:cs typeface="Times New Roman"/>
              </a:rPr>
              <a:t> </a:t>
            </a:r>
            <a:r>
              <a:rPr lang="en-US" sz="3200" b="1" kern="10" dirty="0" err="1">
                <a:ln w="9525">
                  <a:solidFill>
                    <a:srgbClr val="0000FF"/>
                  </a:solidFill>
                  <a:round/>
                  <a:headEnd/>
                  <a:tailEnd/>
                </a:ln>
                <a:solidFill>
                  <a:srgbClr val="000000"/>
                </a:solidFill>
                <a:latin typeface="+mj-lt"/>
                <a:cs typeface="Times New Roman"/>
              </a:rPr>
              <a:t>biệt</a:t>
            </a:r>
            <a:r>
              <a:rPr lang="en-US" sz="3200" b="1" kern="10" dirty="0">
                <a:ln w="9525">
                  <a:solidFill>
                    <a:srgbClr val="0000FF"/>
                  </a:solidFill>
                  <a:round/>
                  <a:headEnd/>
                  <a:tailEnd/>
                </a:ln>
                <a:solidFill>
                  <a:srgbClr val="000000"/>
                </a:solidFill>
                <a:latin typeface="+mj-lt"/>
                <a:cs typeface="Times New Roman"/>
              </a:rPr>
              <a:t> </a:t>
            </a:r>
            <a:r>
              <a:rPr lang="en-US" sz="3200" b="1" kern="10" dirty="0" err="1">
                <a:ln w="9525">
                  <a:solidFill>
                    <a:srgbClr val="0000FF"/>
                  </a:solidFill>
                  <a:round/>
                  <a:headEnd/>
                  <a:tailEnd/>
                </a:ln>
                <a:solidFill>
                  <a:srgbClr val="000000"/>
                </a:solidFill>
                <a:latin typeface="+mj-lt"/>
                <a:cs typeface="Times New Roman"/>
              </a:rPr>
              <a:t>các</a:t>
            </a:r>
            <a:r>
              <a:rPr lang="en-US" sz="3200" b="1" kern="10" dirty="0">
                <a:ln w="9525">
                  <a:solidFill>
                    <a:srgbClr val="0000FF"/>
                  </a:solidFill>
                  <a:round/>
                  <a:headEnd/>
                  <a:tailEnd/>
                </a:ln>
                <a:solidFill>
                  <a:srgbClr val="000000"/>
                </a:solidFill>
                <a:latin typeface="+mj-lt"/>
                <a:cs typeface="Times New Roman"/>
              </a:rPr>
              <a:t> </a:t>
            </a:r>
            <a:r>
              <a:rPr lang="en-US" sz="3200" b="1" kern="10" dirty="0" err="1">
                <a:ln w="9525">
                  <a:solidFill>
                    <a:srgbClr val="0000FF"/>
                  </a:solidFill>
                  <a:round/>
                  <a:headEnd/>
                  <a:tailEnd/>
                </a:ln>
                <a:solidFill>
                  <a:srgbClr val="000000"/>
                </a:solidFill>
                <a:latin typeface="+mj-lt"/>
                <a:cs typeface="Times New Roman"/>
              </a:rPr>
              <a:t>em</a:t>
            </a:r>
            <a:r>
              <a:rPr lang="en-US" sz="3200" b="1" kern="10" dirty="0">
                <a:ln w="9525">
                  <a:solidFill>
                    <a:srgbClr val="0000FF"/>
                  </a:solidFill>
                  <a:round/>
                  <a:headEnd/>
                  <a:tailEnd/>
                </a:ln>
                <a:solidFill>
                  <a:srgbClr val="000000"/>
                </a:solidFill>
                <a:latin typeface="+mj-lt"/>
                <a:cs typeface="Times New Roman"/>
              </a:rPr>
              <a:t> !</a:t>
            </a:r>
          </a:p>
        </p:txBody>
      </p:sp>
      <p:pic>
        <p:nvPicPr>
          <p:cNvPr id="3" name="QueHuongTuoiDep-VA-4412794_hq.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2233386"/>
            <a:ext cx="609600" cy="609600"/>
          </a:xfrm>
          <a:prstGeom prst="rect">
            <a:avLst/>
          </a:prstGeom>
        </p:spPr>
      </p:pic>
    </p:spTree>
    <p:extLst>
      <p:ext uri="{BB962C8B-B14F-4D97-AF65-F5344CB8AC3E}">
        <p14:creationId xmlns:p14="http://schemas.microsoft.com/office/powerpoint/2010/main" val="121246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1000"/>
                            </p:stCondLst>
                            <p:childTnLst>
                              <p:par>
                                <p:cTn id="9" presetID="26" presetClass="emph" presetSubtype="0" repeatCount="5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nodeType="afterGroup">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4000"/>
                            </p:stCondLst>
                            <p:childTnLst>
                              <p:par>
                                <p:cTn id="17" presetID="21" presetClass="emph" presetSubtype="0" repeatCount="indefinite" fill="hold" grpId="1" nodeType="afterEffect">
                                  <p:stCondLst>
                                    <p:cond delay="0"/>
                                  </p:stCondLst>
                                  <p:childTnLst>
                                    <p:animClr clrSpc="hsl" dir="cw">
                                      <p:cBhvr override="childStyle">
                                        <p:cTn id="18" dur="500" fill="hold"/>
                                        <p:tgtEl>
                                          <p:spTgt spid="6"/>
                                        </p:tgtEl>
                                        <p:attrNameLst>
                                          <p:attrName>style.color</p:attrName>
                                        </p:attrNameLst>
                                      </p:cBhvr>
                                      <p:by>
                                        <p:hsl h="7200000" s="0" l="0"/>
                                      </p:by>
                                    </p:animClr>
                                    <p:animClr clrSpc="hsl" dir="cw">
                                      <p:cBhvr>
                                        <p:cTn id="19" dur="500" fill="hold"/>
                                        <p:tgtEl>
                                          <p:spTgt spid="6"/>
                                        </p:tgtEl>
                                        <p:attrNameLst>
                                          <p:attrName>fillcolor</p:attrName>
                                        </p:attrNameLst>
                                      </p:cBhvr>
                                      <p:by>
                                        <p:hsl h="7200000" s="0" l="0"/>
                                      </p:by>
                                    </p:animClr>
                                    <p:animClr clrSpc="hsl" dir="cw">
                                      <p:cBhvr>
                                        <p:cTn id="20" dur="500" fill="hold"/>
                                        <p:tgtEl>
                                          <p:spTgt spid="6"/>
                                        </p:tgtEl>
                                        <p:attrNameLst>
                                          <p:attrName>stroke.color</p:attrName>
                                        </p:attrNameLst>
                                      </p:cBhvr>
                                      <p:by>
                                        <p:hsl h="7200000" s="0" l="0"/>
                                      </p:by>
                                    </p:animClr>
                                    <p:set>
                                      <p:cBhvr>
                                        <p:cTn id="21" dur="500" fill="hold"/>
                                        <p:tgtEl>
                                          <p:spTgt spid="6"/>
                                        </p:tgtEl>
                                        <p:attrNameLst>
                                          <p:attrName>fill.type</p:attrName>
                                        </p:attrNameLst>
                                      </p:cBhvr>
                                      <p:to>
                                        <p:strVal val="solid"/>
                                      </p:to>
                                    </p:set>
                                  </p:childTnLst>
                                </p:cTn>
                              </p:par>
                            </p:childTnLst>
                          </p:cTn>
                        </p:par>
                        <p:par>
                          <p:cTn id="22" fill="hold" nodeType="afterGroup">
                            <p:stCondLst>
                              <p:cond delay="4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withEffect">
                                  <p:stCondLst>
                                    <p:cond delay="0"/>
                                  </p:stCondLst>
                                  <p:childTnLst>
                                    <p:cmd type="call" cmd="playFrom(0.0)">
                                      <p:cBhvr>
                                        <p:cTn id="30" dur="68924" fill="hold"/>
                                        <p:tgtEl>
                                          <p:spTgt spid="3"/>
                                        </p:tgtEl>
                                      </p:cBhvr>
                                    </p:cmd>
                                  </p:childTnLst>
                                </p:cTn>
                              </p:par>
                            </p:childTnLst>
                          </p:cTn>
                        </p:par>
                      </p:childTnLst>
                    </p:cTn>
                  </p:par>
                </p:childTnLst>
              </p:cTn>
              <p:nextCondLst>
                <p:cond evt="onClick" delay="0">
                  <p:tgtEl>
                    <p:spTgt spid="3"/>
                  </p:tgtEl>
                </p:cond>
              </p:nextCondLst>
            </p:seq>
            <p:audio>
              <p:cMediaNode vol="80000">
                <p:cTn id="31" fill="hold" display="0">
                  <p:stCondLst>
                    <p:cond delay="indefinite"/>
                  </p:stCondLst>
                  <p:endCondLst>
                    <p:cond evt="onStopAudio" delay="0">
                      <p:tgtEl>
                        <p:sldTgt/>
                      </p:tgtEl>
                    </p:cond>
                  </p:endCondLst>
                </p:cTn>
                <p:tgtEl>
                  <p:spTgt spid="3"/>
                </p:tgtEl>
              </p:cMediaNode>
            </p:audio>
          </p:childTnLst>
        </p:cTn>
      </p:par>
    </p:tnLst>
    <p:bldLst>
      <p:bldP spid="4" grpId="0" animBg="1"/>
      <p:bldP spid="4"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5" descr="UY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117681" y="169069"/>
            <a:ext cx="1138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UY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15875"/>
            <a:ext cx="9906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UY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2550" y="5886450"/>
            <a:ext cx="1003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UY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943600"/>
            <a:ext cx="10969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52575" y="2057400"/>
            <a:ext cx="6296025" cy="1384300"/>
          </a:xfrm>
          <a:prstGeom prst="rect">
            <a:avLst/>
          </a:prstGeom>
        </p:spPr>
        <p:txBody>
          <a:bodyPr>
            <a:spAutoFit/>
          </a:bodyPr>
          <a:lstStyle/>
          <a:p>
            <a:pPr algn="just">
              <a:defRPr/>
            </a:pPr>
            <a:r>
              <a:rPr lang="en-US" sz="2800" b="1" dirty="0">
                <a:solidFill>
                  <a:srgbClr val="0000FF"/>
                </a:solidFill>
                <a:latin typeface="+mj-lt"/>
              </a:rPr>
              <a:t>- S</a:t>
            </a:r>
            <a:r>
              <a:rPr lang="vi-VN" sz="2800" b="1" dirty="0">
                <a:solidFill>
                  <a:srgbClr val="0000FF"/>
                </a:solidFill>
                <a:latin typeface="+mj-lt"/>
              </a:rPr>
              <a:t>ách giáo khoa </a:t>
            </a:r>
            <a:r>
              <a:rPr lang="en-US" sz="2800" b="1" dirty="0" err="1">
                <a:solidFill>
                  <a:srgbClr val="0000FF"/>
                </a:solidFill>
                <a:latin typeface="+mj-lt"/>
              </a:rPr>
              <a:t>Tiếng</a:t>
            </a:r>
            <a:r>
              <a:rPr lang="en-US" sz="2800" b="1" dirty="0">
                <a:solidFill>
                  <a:srgbClr val="0000FF"/>
                </a:solidFill>
                <a:latin typeface="+mj-lt"/>
              </a:rPr>
              <a:t> </a:t>
            </a:r>
            <a:r>
              <a:rPr lang="en-US" sz="2800" b="1" dirty="0" err="1">
                <a:solidFill>
                  <a:srgbClr val="0000FF"/>
                </a:solidFill>
                <a:latin typeface="+mj-lt"/>
              </a:rPr>
              <a:t>Việt</a:t>
            </a:r>
            <a:r>
              <a:rPr lang="en-US" sz="2800" b="1" dirty="0">
                <a:solidFill>
                  <a:srgbClr val="0000FF"/>
                </a:solidFill>
                <a:latin typeface="+mj-lt"/>
              </a:rPr>
              <a:t> </a:t>
            </a:r>
            <a:r>
              <a:rPr lang="vi-VN" sz="2800" b="1" dirty="0">
                <a:solidFill>
                  <a:srgbClr val="0000FF"/>
                </a:solidFill>
                <a:latin typeface="+mj-lt"/>
              </a:rPr>
              <a:t>lớp 4</a:t>
            </a:r>
            <a:r>
              <a:rPr lang="en-US" sz="2800" b="1" dirty="0">
                <a:solidFill>
                  <a:srgbClr val="0000FF"/>
                </a:solidFill>
                <a:latin typeface="+mj-lt"/>
              </a:rPr>
              <a:t>; </a:t>
            </a:r>
            <a:r>
              <a:rPr lang="en-US" sz="2800" b="1" dirty="0" err="1">
                <a:solidFill>
                  <a:srgbClr val="0000FF"/>
                </a:solidFill>
                <a:latin typeface="+mj-lt"/>
              </a:rPr>
              <a:t>vở</a:t>
            </a:r>
            <a:r>
              <a:rPr lang="en-US" sz="2800" b="1" dirty="0">
                <a:solidFill>
                  <a:srgbClr val="0000FF"/>
                </a:solidFill>
                <a:latin typeface="+mj-lt"/>
              </a:rPr>
              <a:t> </a:t>
            </a:r>
            <a:r>
              <a:rPr lang="en-US" sz="2800" b="1" dirty="0" err="1">
                <a:solidFill>
                  <a:srgbClr val="0000FF"/>
                </a:solidFill>
                <a:latin typeface="+mj-lt"/>
              </a:rPr>
              <a:t>bài</a:t>
            </a:r>
            <a:r>
              <a:rPr lang="en-US" sz="2800" b="1" dirty="0">
                <a:solidFill>
                  <a:srgbClr val="0000FF"/>
                </a:solidFill>
                <a:latin typeface="+mj-lt"/>
              </a:rPr>
              <a:t> </a:t>
            </a:r>
            <a:r>
              <a:rPr lang="en-US" sz="2800" b="1" dirty="0" err="1">
                <a:solidFill>
                  <a:srgbClr val="0000FF"/>
                </a:solidFill>
                <a:latin typeface="+mj-lt"/>
              </a:rPr>
              <a:t>tập</a:t>
            </a:r>
            <a:r>
              <a:rPr lang="en-US" sz="2800" b="1" dirty="0">
                <a:solidFill>
                  <a:srgbClr val="0000FF"/>
                </a:solidFill>
              </a:rPr>
              <a:t> </a:t>
            </a:r>
            <a:r>
              <a:rPr lang="en-US" sz="2800" b="1" dirty="0" err="1">
                <a:solidFill>
                  <a:srgbClr val="0000FF"/>
                </a:solidFill>
                <a:latin typeface="+mj-lt"/>
              </a:rPr>
              <a:t>Tiếng</a:t>
            </a:r>
            <a:r>
              <a:rPr lang="en-US" sz="2800" b="1" dirty="0">
                <a:solidFill>
                  <a:srgbClr val="0000FF"/>
                </a:solidFill>
                <a:latin typeface="+mj-lt"/>
              </a:rPr>
              <a:t> </a:t>
            </a:r>
            <a:r>
              <a:rPr lang="en-US" sz="2800" b="1" dirty="0" err="1">
                <a:solidFill>
                  <a:srgbClr val="0000FF"/>
                </a:solidFill>
                <a:latin typeface="+mj-lt"/>
              </a:rPr>
              <a:t>Việt</a:t>
            </a:r>
            <a:r>
              <a:rPr lang="en-US" sz="2800" b="1" dirty="0">
                <a:solidFill>
                  <a:srgbClr val="0000FF"/>
                </a:solidFill>
                <a:latin typeface="+mj-lt"/>
              </a:rPr>
              <a:t> </a:t>
            </a:r>
            <a:r>
              <a:rPr lang="vi-VN" sz="2800" b="1" dirty="0">
                <a:solidFill>
                  <a:srgbClr val="0000FF"/>
                </a:solidFill>
                <a:latin typeface="+mj-lt"/>
              </a:rPr>
              <a:t>lớp 4</a:t>
            </a:r>
            <a:r>
              <a:rPr lang="en-US" sz="2800" b="1" dirty="0">
                <a:solidFill>
                  <a:srgbClr val="0000FF"/>
                </a:solidFill>
                <a:latin typeface="+mj-lt"/>
              </a:rPr>
              <a:t>, </a:t>
            </a:r>
            <a:r>
              <a:rPr lang="en-US" sz="2800" b="1" dirty="0" err="1">
                <a:solidFill>
                  <a:srgbClr val="0000FF"/>
                </a:solidFill>
                <a:latin typeface="+mj-lt"/>
              </a:rPr>
              <a:t>tập</a:t>
            </a:r>
            <a:r>
              <a:rPr lang="en-US" sz="2800" b="1" dirty="0">
                <a:solidFill>
                  <a:srgbClr val="0000FF"/>
                </a:solidFill>
                <a:latin typeface="+mj-lt"/>
              </a:rPr>
              <a:t> 1; </a:t>
            </a:r>
            <a:r>
              <a:rPr lang="vi-VN" sz="2800" b="1" dirty="0">
                <a:solidFill>
                  <a:srgbClr val="0000FF"/>
                </a:solidFill>
                <a:latin typeface="+mj-lt"/>
              </a:rPr>
              <a:t> </a:t>
            </a:r>
            <a:r>
              <a:rPr lang="en-US" sz="2800" b="1" dirty="0" err="1">
                <a:solidFill>
                  <a:srgbClr val="0000FF"/>
                </a:solidFill>
                <a:latin typeface="+mj-lt"/>
              </a:rPr>
              <a:t>đồ</a:t>
            </a:r>
            <a:r>
              <a:rPr lang="en-US" sz="2800" b="1" dirty="0">
                <a:solidFill>
                  <a:srgbClr val="0000FF"/>
                </a:solidFill>
                <a:latin typeface="+mj-lt"/>
              </a:rPr>
              <a:t> </a:t>
            </a:r>
            <a:r>
              <a:rPr lang="en-US" sz="2800" b="1" dirty="0" err="1">
                <a:solidFill>
                  <a:srgbClr val="0000FF"/>
                </a:solidFill>
                <a:latin typeface="+mj-lt"/>
              </a:rPr>
              <a:t>dùng</a:t>
            </a:r>
            <a:r>
              <a:rPr lang="en-US" sz="2800" b="1" dirty="0">
                <a:solidFill>
                  <a:srgbClr val="0000FF"/>
                </a:solidFill>
                <a:latin typeface="+mj-lt"/>
              </a:rPr>
              <a:t> </a:t>
            </a:r>
            <a:r>
              <a:rPr lang="en-US" sz="2800" b="1" dirty="0" err="1">
                <a:solidFill>
                  <a:srgbClr val="0000FF"/>
                </a:solidFill>
                <a:latin typeface="+mj-lt"/>
              </a:rPr>
              <a:t>học</a:t>
            </a:r>
            <a:r>
              <a:rPr lang="en-US" sz="2800" b="1" dirty="0">
                <a:solidFill>
                  <a:srgbClr val="0000FF"/>
                </a:solidFill>
                <a:latin typeface="+mj-lt"/>
              </a:rPr>
              <a:t> </a:t>
            </a:r>
            <a:r>
              <a:rPr lang="en-US" sz="2800" b="1" dirty="0" err="1">
                <a:solidFill>
                  <a:srgbClr val="0000FF"/>
                </a:solidFill>
                <a:latin typeface="+mj-lt"/>
              </a:rPr>
              <a:t>tập</a:t>
            </a:r>
            <a:r>
              <a:rPr lang="en-US" sz="2800" b="1" dirty="0">
                <a:solidFill>
                  <a:srgbClr val="0000FF"/>
                </a:solidFill>
                <a:latin typeface="+mj-lt"/>
              </a:rPr>
              <a:t>.</a:t>
            </a:r>
          </a:p>
        </p:txBody>
      </p:sp>
      <p:sp>
        <p:nvSpPr>
          <p:cNvPr id="4" name="Rectangle 3"/>
          <p:cNvSpPr/>
          <p:nvPr/>
        </p:nvSpPr>
        <p:spPr>
          <a:xfrm>
            <a:off x="3352800" y="1192213"/>
            <a:ext cx="2192338" cy="584200"/>
          </a:xfrm>
          <a:prstGeom prst="rect">
            <a:avLst/>
          </a:prstGeom>
        </p:spPr>
        <p:txBody>
          <a:bodyPr wrap="none">
            <a:spAutoFit/>
          </a:bodyPr>
          <a:lstStyle/>
          <a:p>
            <a:pPr algn="ctr" eaLnBrk="1" hangingPunct="1">
              <a:defRPr/>
            </a:pPr>
            <a:r>
              <a:rPr lang="en-US" sz="3200" b="1" dirty="0">
                <a:solidFill>
                  <a:srgbClr val="FF3300"/>
                </a:solidFill>
                <a:latin typeface="+mj-lt"/>
                <a:cs typeface="Arial" pitchFamily="34" charset="0"/>
              </a:rPr>
              <a:t>C</a:t>
            </a:r>
            <a:r>
              <a:rPr lang="vi-VN" sz="3200" b="1" dirty="0">
                <a:solidFill>
                  <a:srgbClr val="FF3300"/>
                </a:solidFill>
                <a:latin typeface="+mj-lt"/>
                <a:cs typeface="Arial" pitchFamily="34" charset="0"/>
              </a:rPr>
              <a:t>HUẨN BỊ</a:t>
            </a:r>
            <a:endParaRPr lang="en-US" sz="3200" b="1" dirty="0">
              <a:solidFill>
                <a:srgbClr val="FF3300"/>
              </a:solidFill>
              <a:latin typeface="+mj-lt"/>
              <a:cs typeface="Arial" pitchFamily="34" charset="0"/>
            </a:endParaRPr>
          </a:p>
        </p:txBody>
      </p:sp>
      <p:sp>
        <p:nvSpPr>
          <p:cNvPr id="8" name="Rectangle 7"/>
          <p:cNvSpPr/>
          <p:nvPr/>
        </p:nvSpPr>
        <p:spPr>
          <a:xfrm>
            <a:off x="1584325" y="3754438"/>
            <a:ext cx="6448425" cy="954087"/>
          </a:xfrm>
          <a:prstGeom prst="rect">
            <a:avLst/>
          </a:prstGeom>
        </p:spPr>
        <p:txBody>
          <a:bodyPr>
            <a:spAutoFit/>
          </a:bodyPr>
          <a:lstStyle/>
          <a:p>
            <a:pPr algn="just">
              <a:defRPr/>
            </a:pPr>
            <a:r>
              <a:rPr lang="en-US" sz="2800" b="1" dirty="0">
                <a:solidFill>
                  <a:srgbClr val="0000FF"/>
                </a:solidFill>
                <a:latin typeface="+mj-lt"/>
              </a:rPr>
              <a:t>- T</a:t>
            </a:r>
            <a:r>
              <a:rPr lang="vi-VN" sz="2800" b="1" dirty="0">
                <a:solidFill>
                  <a:srgbClr val="0000FF"/>
                </a:solidFill>
                <a:latin typeface="+mj-lt"/>
              </a:rPr>
              <a:t>ập trung </a:t>
            </a:r>
            <a:r>
              <a:rPr lang="en-US" sz="2800" b="1" dirty="0">
                <a:solidFill>
                  <a:srgbClr val="0000FF"/>
                </a:solidFill>
                <a:latin typeface="+mj-lt"/>
              </a:rPr>
              <a:t>n</a:t>
            </a:r>
            <a:r>
              <a:rPr lang="vi-VN" sz="2800" b="1" dirty="0">
                <a:solidFill>
                  <a:srgbClr val="0000FF"/>
                </a:solidFill>
                <a:latin typeface="+mj-lt"/>
              </a:rPr>
              <a:t>ghe giảng và thực hiện đầy đủ các yêu cầu </a:t>
            </a:r>
            <a:r>
              <a:rPr lang="en-US" sz="2800" b="1" dirty="0" err="1">
                <a:solidFill>
                  <a:srgbClr val="0000FF"/>
                </a:solidFill>
                <a:latin typeface="+mj-lt"/>
              </a:rPr>
              <a:t>của</a:t>
            </a:r>
            <a:r>
              <a:rPr lang="en-US" sz="2800" b="1" dirty="0">
                <a:solidFill>
                  <a:srgbClr val="0000FF"/>
                </a:solidFill>
                <a:latin typeface="+mj-lt"/>
              </a:rPr>
              <a:t> </a:t>
            </a:r>
            <a:r>
              <a:rPr lang="en-US" sz="2800" b="1" dirty="0" err="1">
                <a:solidFill>
                  <a:srgbClr val="0000FF"/>
                </a:solidFill>
                <a:latin typeface="+mj-lt"/>
              </a:rPr>
              <a:t>giáo</a:t>
            </a:r>
            <a:r>
              <a:rPr lang="en-US" sz="2800" b="1" dirty="0">
                <a:solidFill>
                  <a:srgbClr val="0000FF"/>
                </a:solidFill>
                <a:latin typeface="+mj-lt"/>
              </a:rPr>
              <a:t> </a:t>
            </a:r>
            <a:r>
              <a:rPr lang="en-US" sz="2800" b="1" dirty="0" err="1">
                <a:solidFill>
                  <a:srgbClr val="0000FF"/>
                </a:solidFill>
                <a:latin typeface="+mj-lt"/>
              </a:rPr>
              <a:t>viên</a:t>
            </a:r>
            <a:r>
              <a:rPr lang="en-US" sz="2800" b="1" dirty="0">
                <a:solidFill>
                  <a:srgbClr val="0000FF"/>
                </a:solidFill>
                <a:latin typeface="+mj-lt"/>
              </a:rPr>
              <a:t>.</a:t>
            </a:r>
          </a:p>
        </p:txBody>
      </p:sp>
    </p:spTree>
    <p:extLst>
      <p:ext uri="{BB962C8B-B14F-4D97-AF65-F5344CB8AC3E}">
        <p14:creationId xmlns:p14="http://schemas.microsoft.com/office/powerpoint/2010/main" val="210482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128963" y="76200"/>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FF0000"/>
                </a:solidFill>
                <a:latin typeface="Arial" charset="0"/>
                <a:cs typeface="Arial" charset="0"/>
              </a:rPr>
              <a:t> </a:t>
            </a:r>
            <a:r>
              <a:rPr lang="en-US" sz="2800" b="1">
                <a:latin typeface="Arial" charset="0"/>
                <a:cs typeface="Arial" charset="0"/>
              </a:rPr>
              <a:t>Luyện từ và câu</a:t>
            </a:r>
          </a:p>
        </p:txBody>
      </p:sp>
      <p:sp>
        <p:nvSpPr>
          <p:cNvPr id="7" name="Rectangle 1"/>
          <p:cNvSpPr>
            <a:spLocks noChangeArrowheads="1"/>
          </p:cNvSpPr>
          <p:nvPr/>
        </p:nvSpPr>
        <p:spPr bwMode="auto">
          <a:xfrm>
            <a:off x="652565" y="533399"/>
            <a:ext cx="7913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smtClean="0">
                <a:solidFill>
                  <a:srgbClr val="FF0000"/>
                </a:solidFill>
                <a:latin typeface="+mj-lt"/>
              </a:rPr>
              <a:t>người</a:t>
            </a:r>
            <a:r>
              <a:rPr lang="en-US" altLang="en-US" sz="3200" b="1" dirty="0" smtClean="0">
                <a:solidFill>
                  <a:srgbClr val="FF0000"/>
                </a:solidFill>
                <a:latin typeface="+mj-lt"/>
              </a:rPr>
              <a:t>, </a:t>
            </a:r>
            <a:r>
              <a:rPr lang="en-US" altLang="en-US" sz="3200" b="1" dirty="0" err="1" smtClean="0">
                <a:solidFill>
                  <a:srgbClr val="FF0000"/>
                </a:solidFill>
                <a:latin typeface="+mj-lt"/>
              </a:rPr>
              <a:t>tên</a:t>
            </a:r>
            <a:r>
              <a:rPr lang="en-US" altLang="en-US" sz="3200" b="1" dirty="0" smtClean="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a:t>
            </a:r>
            <a:r>
              <a:rPr lang="en-US" altLang="en-US" sz="3200" b="1" dirty="0" smtClean="0">
                <a:solidFill>
                  <a:srgbClr val="FF0000"/>
                </a:solidFill>
                <a:latin typeface="+mj-lt"/>
              </a:rPr>
              <a:t>Nam</a:t>
            </a:r>
            <a:endParaRPr lang="en-US" altLang="en-US" sz="3200" b="1" dirty="0">
              <a:solidFill>
                <a:srgbClr val="FF0000"/>
              </a:solidFill>
              <a:latin typeface="+mj-lt"/>
            </a:endParaRPr>
          </a:p>
        </p:txBody>
      </p:sp>
      <p:pic>
        <p:nvPicPr>
          <p:cNvPr id="16388"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17681" y="169069"/>
            <a:ext cx="1138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15875"/>
            <a:ext cx="9906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550" y="5886450"/>
            <a:ext cx="1003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UYG">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943600"/>
            <a:ext cx="10969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ộp Văn bản 3">
            <a:extLst>
              <a:ext uri="{FF2B5EF4-FFF2-40B4-BE49-F238E27FC236}"/>
            </a:extLst>
          </p:cNvPr>
          <p:cNvSpPr txBox="1"/>
          <p:nvPr/>
        </p:nvSpPr>
        <p:spPr>
          <a:xfrm>
            <a:off x="990600" y="1514475"/>
            <a:ext cx="6858000" cy="523875"/>
          </a:xfrm>
          <a:prstGeom prst="rect">
            <a:avLst/>
          </a:prstGeom>
          <a:noFill/>
        </p:spPr>
        <p:txBody>
          <a:bodyPr>
            <a:spAutoFit/>
          </a:bodyPr>
          <a:lstStyle/>
          <a:p>
            <a:pPr algn="ctr" eaLnBrk="1" hangingPunct="1">
              <a:defRPr/>
            </a:pPr>
            <a:r>
              <a:rPr lang="en-US" sz="2800" b="1" dirty="0">
                <a:solidFill>
                  <a:srgbClr val="0000FF"/>
                </a:solidFill>
                <a:latin typeface="+mj-lt"/>
              </a:rPr>
              <a:t>H</a:t>
            </a:r>
            <a:r>
              <a:rPr lang="vi-VN" sz="2800" b="1" dirty="0">
                <a:solidFill>
                  <a:srgbClr val="0000FF"/>
                </a:solidFill>
                <a:latin typeface="+mj-lt"/>
              </a:rPr>
              <a:t>ọc xong bài này các em có khả năng</a:t>
            </a:r>
            <a:r>
              <a:rPr lang="en-US" sz="2800" b="1" dirty="0">
                <a:solidFill>
                  <a:srgbClr val="0000FF"/>
                </a:solidFill>
                <a:latin typeface="+mj-lt"/>
              </a:rPr>
              <a:t>:</a:t>
            </a:r>
          </a:p>
        </p:txBody>
      </p:sp>
      <p:sp>
        <p:nvSpPr>
          <p:cNvPr id="13" name="Rectangle 12"/>
          <p:cNvSpPr/>
          <p:nvPr/>
        </p:nvSpPr>
        <p:spPr>
          <a:xfrm>
            <a:off x="563563" y="2205038"/>
            <a:ext cx="8191500" cy="3970318"/>
          </a:xfrm>
          <a:prstGeom prst="rect">
            <a:avLst/>
          </a:prstGeom>
        </p:spPr>
        <p:txBody>
          <a:bodyPr>
            <a:spAutoFit/>
          </a:bodyPr>
          <a:lstStyle/>
          <a:p>
            <a:pPr algn="just">
              <a:lnSpc>
                <a:spcPct val="150000"/>
              </a:lnSpc>
              <a:defRPr/>
            </a:pPr>
            <a:r>
              <a:rPr lang="en-US" sz="2800" b="1" dirty="0">
                <a:latin typeface="+mj-lt"/>
              </a:rPr>
              <a:t>-</a:t>
            </a:r>
            <a:r>
              <a:rPr lang="vi-VN" sz="2800" b="1" dirty="0">
                <a:latin typeface="+mj-lt"/>
              </a:rPr>
              <a:t> Nhận biết được </a:t>
            </a:r>
            <a:r>
              <a:rPr lang="en-US" sz="2800" b="1" dirty="0" err="1">
                <a:latin typeface="+mj-lt"/>
              </a:rPr>
              <a:t>quy</a:t>
            </a:r>
            <a:r>
              <a:rPr lang="en-US" sz="2800" b="1" dirty="0">
                <a:latin typeface="+mj-lt"/>
              </a:rPr>
              <a:t> </a:t>
            </a:r>
            <a:r>
              <a:rPr lang="en-US" sz="2800" b="1" dirty="0" err="1">
                <a:latin typeface="+mj-lt"/>
              </a:rPr>
              <a:t>tắc</a:t>
            </a:r>
            <a:r>
              <a:rPr lang="en-US" sz="2800" b="1" dirty="0">
                <a:latin typeface="+mj-lt"/>
              </a:rPr>
              <a:t> </a:t>
            </a:r>
            <a:r>
              <a:rPr lang="en-US" sz="2800" b="1" dirty="0" err="1">
                <a:latin typeface="+mj-lt"/>
              </a:rPr>
              <a:t>viết</a:t>
            </a:r>
            <a:r>
              <a:rPr lang="en-US" sz="2800" b="1" dirty="0">
                <a:latin typeface="+mj-lt"/>
              </a:rPr>
              <a:t> </a:t>
            </a:r>
            <a:r>
              <a:rPr lang="en-US" sz="2800" b="1" dirty="0" err="1">
                <a:latin typeface="+mj-lt"/>
              </a:rPr>
              <a:t>hoa</a:t>
            </a:r>
            <a:r>
              <a:rPr lang="en-US" sz="2800" b="1" dirty="0">
                <a:latin typeface="+mj-lt"/>
              </a:rPr>
              <a:t> </a:t>
            </a:r>
            <a:r>
              <a:rPr lang="en-US" sz="2800" b="1" dirty="0" err="1">
                <a:latin typeface="+mj-lt"/>
              </a:rPr>
              <a:t>tên</a:t>
            </a:r>
            <a:r>
              <a:rPr lang="en-US" sz="2800" b="1" dirty="0">
                <a:latin typeface="+mj-lt"/>
              </a:rPr>
              <a:t> </a:t>
            </a:r>
            <a:r>
              <a:rPr lang="en-US" sz="2800" b="1" dirty="0" err="1">
                <a:latin typeface="+mj-lt"/>
              </a:rPr>
              <a:t>người</a:t>
            </a:r>
            <a:r>
              <a:rPr lang="en-US" sz="2800" b="1" dirty="0">
                <a:latin typeface="+mj-lt"/>
              </a:rPr>
              <a:t>, </a:t>
            </a:r>
            <a:r>
              <a:rPr lang="en-US" sz="2800" b="1" dirty="0" err="1">
                <a:latin typeface="+mj-lt"/>
              </a:rPr>
              <a:t>tên</a:t>
            </a:r>
            <a:r>
              <a:rPr lang="en-US" sz="2800" b="1" dirty="0">
                <a:latin typeface="+mj-lt"/>
              </a:rPr>
              <a:t> </a:t>
            </a:r>
            <a:r>
              <a:rPr lang="en-US" sz="2800" b="1" dirty="0" err="1">
                <a:latin typeface="+mj-lt"/>
              </a:rPr>
              <a:t>địa</a:t>
            </a:r>
            <a:r>
              <a:rPr lang="en-US" sz="2800" b="1" dirty="0">
                <a:latin typeface="+mj-lt"/>
              </a:rPr>
              <a:t> </a:t>
            </a:r>
            <a:r>
              <a:rPr lang="en-US" sz="2800" b="1" dirty="0" err="1">
                <a:latin typeface="+mj-lt"/>
              </a:rPr>
              <a:t>lý</a:t>
            </a:r>
            <a:r>
              <a:rPr lang="en-US" sz="2800" b="1" dirty="0">
                <a:latin typeface="+mj-lt"/>
              </a:rPr>
              <a:t> </a:t>
            </a:r>
            <a:r>
              <a:rPr lang="en-US" sz="2800" b="1" dirty="0" err="1">
                <a:latin typeface="+mj-lt"/>
              </a:rPr>
              <a:t>Việt</a:t>
            </a:r>
            <a:r>
              <a:rPr lang="en-US" sz="2800" b="1" dirty="0">
                <a:latin typeface="+mj-lt"/>
              </a:rPr>
              <a:t> Nam; </a:t>
            </a:r>
            <a:r>
              <a:rPr lang="en-US" sz="2800" b="1" dirty="0" err="1">
                <a:latin typeface="+mj-lt"/>
              </a:rPr>
              <a:t>biết</a:t>
            </a:r>
            <a:r>
              <a:rPr lang="en-US" sz="2800" b="1" dirty="0">
                <a:latin typeface="+mj-lt"/>
              </a:rPr>
              <a:t> </a:t>
            </a:r>
            <a:r>
              <a:rPr lang="en-US" sz="2800" b="1" dirty="0" err="1">
                <a:latin typeface="+mj-lt"/>
              </a:rPr>
              <a:t>vận</a:t>
            </a:r>
            <a:r>
              <a:rPr lang="en-US" sz="2800" b="1" dirty="0">
                <a:latin typeface="+mj-lt"/>
              </a:rPr>
              <a:t> </a:t>
            </a:r>
            <a:r>
              <a:rPr lang="en-US" sz="2800" b="1" dirty="0" err="1">
                <a:latin typeface="+mj-lt"/>
              </a:rPr>
              <a:t>dụng</a:t>
            </a:r>
            <a:r>
              <a:rPr lang="en-US" sz="2800" b="1" dirty="0">
                <a:latin typeface="+mj-lt"/>
              </a:rPr>
              <a:t> </a:t>
            </a:r>
            <a:r>
              <a:rPr lang="en-US" sz="2800" b="1" dirty="0" err="1">
                <a:latin typeface="+mj-lt"/>
              </a:rPr>
              <a:t>những</a:t>
            </a:r>
            <a:r>
              <a:rPr lang="en-US" sz="2800" b="1" dirty="0">
                <a:latin typeface="+mj-lt"/>
              </a:rPr>
              <a:t> </a:t>
            </a:r>
            <a:r>
              <a:rPr lang="en-US" sz="2800" b="1" dirty="0" err="1">
                <a:latin typeface="+mj-lt"/>
              </a:rPr>
              <a:t>quy</a:t>
            </a:r>
            <a:r>
              <a:rPr lang="en-US" sz="2800" b="1" dirty="0">
                <a:latin typeface="+mj-lt"/>
              </a:rPr>
              <a:t> </a:t>
            </a:r>
            <a:r>
              <a:rPr lang="en-US" sz="2800" b="1" dirty="0" err="1">
                <a:latin typeface="+mj-lt"/>
              </a:rPr>
              <a:t>tắc</a:t>
            </a:r>
            <a:r>
              <a:rPr lang="en-US" sz="2800" b="1" dirty="0">
                <a:latin typeface="+mj-lt"/>
              </a:rPr>
              <a:t> </a:t>
            </a:r>
            <a:r>
              <a:rPr lang="en-US" sz="2800" b="1" dirty="0" err="1">
                <a:latin typeface="+mj-lt"/>
              </a:rPr>
              <a:t>đã</a:t>
            </a:r>
            <a:r>
              <a:rPr lang="en-US" sz="2800" b="1" dirty="0">
                <a:latin typeface="+mj-lt"/>
              </a:rPr>
              <a:t> </a:t>
            </a:r>
            <a:r>
              <a:rPr lang="en-US" sz="2800" b="1" dirty="0" err="1">
                <a:latin typeface="+mj-lt"/>
              </a:rPr>
              <a:t>học</a:t>
            </a:r>
            <a:r>
              <a:rPr lang="en-US" sz="2800" b="1" dirty="0">
                <a:latin typeface="+mj-lt"/>
              </a:rPr>
              <a:t> </a:t>
            </a:r>
            <a:r>
              <a:rPr lang="en-US" sz="2800" b="1" dirty="0" err="1" smtClean="0">
                <a:latin typeface="+mj-lt"/>
              </a:rPr>
              <a:t>để</a:t>
            </a:r>
            <a:r>
              <a:rPr lang="en-US" sz="2800" b="1" dirty="0" smtClean="0">
                <a:latin typeface="+mj-lt"/>
              </a:rPr>
              <a:t> </a:t>
            </a:r>
            <a:r>
              <a:rPr lang="en-US" sz="2800" b="1" dirty="0" err="1">
                <a:latin typeface="+mj-lt"/>
              </a:rPr>
              <a:t>tìm</a:t>
            </a:r>
            <a:r>
              <a:rPr lang="en-US" sz="2800" b="1" dirty="0">
                <a:latin typeface="+mj-lt"/>
              </a:rPr>
              <a:t> </a:t>
            </a:r>
            <a:r>
              <a:rPr lang="en-US" sz="2800" b="1" dirty="0" err="1">
                <a:latin typeface="+mj-lt"/>
              </a:rPr>
              <a:t>và</a:t>
            </a:r>
            <a:r>
              <a:rPr lang="en-US" sz="2800" b="1" dirty="0">
                <a:latin typeface="+mj-lt"/>
              </a:rPr>
              <a:t> </a:t>
            </a:r>
            <a:r>
              <a:rPr lang="en-US" sz="2800" b="1" dirty="0" err="1">
                <a:latin typeface="+mj-lt"/>
              </a:rPr>
              <a:t>viết</a:t>
            </a:r>
            <a:r>
              <a:rPr lang="en-US" sz="2800" b="1" dirty="0">
                <a:latin typeface="+mj-lt"/>
              </a:rPr>
              <a:t> </a:t>
            </a:r>
            <a:r>
              <a:rPr lang="en-US" sz="2800" b="1" dirty="0" err="1">
                <a:latin typeface="+mj-lt"/>
              </a:rPr>
              <a:t>đúng</a:t>
            </a:r>
            <a:r>
              <a:rPr lang="en-US" sz="2800" b="1" dirty="0">
                <a:latin typeface="+mj-lt"/>
              </a:rPr>
              <a:t> </a:t>
            </a:r>
            <a:r>
              <a:rPr lang="en-US" sz="2800" b="1" dirty="0" err="1">
                <a:latin typeface="+mj-lt"/>
              </a:rPr>
              <a:t>một</a:t>
            </a:r>
            <a:r>
              <a:rPr lang="en-US" sz="2800" b="1" dirty="0">
                <a:latin typeface="+mj-lt"/>
              </a:rPr>
              <a:t> </a:t>
            </a:r>
            <a:r>
              <a:rPr lang="en-US" sz="2800" b="1" dirty="0" err="1">
                <a:latin typeface="+mj-lt"/>
              </a:rPr>
              <a:t>số</a:t>
            </a:r>
            <a:r>
              <a:rPr lang="en-US" sz="2800" b="1" dirty="0">
                <a:latin typeface="+mj-lt"/>
              </a:rPr>
              <a:t> </a:t>
            </a:r>
            <a:r>
              <a:rPr lang="en-US" sz="2800" b="1" dirty="0" err="1">
                <a:latin typeface="+mj-lt"/>
              </a:rPr>
              <a:t>tên</a:t>
            </a:r>
            <a:r>
              <a:rPr lang="en-US" sz="2800" b="1" dirty="0">
                <a:latin typeface="+mj-lt"/>
              </a:rPr>
              <a:t> </a:t>
            </a:r>
            <a:r>
              <a:rPr lang="en-US" sz="2800" b="1" dirty="0" err="1">
                <a:latin typeface="+mj-lt"/>
              </a:rPr>
              <a:t>riêng</a:t>
            </a:r>
            <a:r>
              <a:rPr lang="en-US" sz="2800" b="1" dirty="0">
                <a:latin typeface="+mj-lt"/>
              </a:rPr>
              <a:t> </a:t>
            </a:r>
            <a:r>
              <a:rPr lang="en-US" sz="2800" b="1" dirty="0" err="1">
                <a:latin typeface="+mj-lt"/>
              </a:rPr>
              <a:t>Việt</a:t>
            </a:r>
            <a:r>
              <a:rPr lang="en-US" sz="2800" b="1" dirty="0">
                <a:latin typeface="+mj-lt"/>
              </a:rPr>
              <a:t> Nam.</a:t>
            </a:r>
          </a:p>
          <a:p>
            <a:pPr algn="just">
              <a:lnSpc>
                <a:spcPct val="150000"/>
              </a:lnSpc>
              <a:defRPr/>
            </a:pPr>
            <a:r>
              <a:rPr lang="en-US" sz="2800" b="1" dirty="0">
                <a:latin typeface="+mj-lt"/>
              </a:rPr>
              <a:t>- </a:t>
            </a:r>
            <a:r>
              <a:rPr lang="en-US" sz="2800" b="1" dirty="0" err="1">
                <a:latin typeface="+mj-lt"/>
              </a:rPr>
              <a:t>Có</a:t>
            </a:r>
            <a:r>
              <a:rPr lang="en-US" sz="2800" b="1" dirty="0">
                <a:latin typeface="+mj-lt"/>
              </a:rPr>
              <a:t> </a:t>
            </a:r>
            <a:r>
              <a:rPr lang="en-US" sz="2800" b="1" dirty="0" err="1">
                <a:latin typeface="+mj-lt"/>
              </a:rPr>
              <a:t>thói</a:t>
            </a:r>
            <a:r>
              <a:rPr lang="en-US" sz="2800" b="1" dirty="0">
                <a:latin typeface="+mj-lt"/>
              </a:rPr>
              <a:t> </a:t>
            </a:r>
            <a:r>
              <a:rPr lang="en-US" sz="2800" b="1" dirty="0" err="1">
                <a:latin typeface="+mj-lt"/>
              </a:rPr>
              <a:t>quen</a:t>
            </a:r>
            <a:r>
              <a:rPr lang="en-US" sz="2800" b="1" dirty="0">
                <a:latin typeface="+mj-lt"/>
              </a:rPr>
              <a:t> </a:t>
            </a:r>
            <a:r>
              <a:rPr lang="en-US" sz="2800" b="1" dirty="0" err="1">
                <a:latin typeface="+mj-lt"/>
              </a:rPr>
              <a:t>và</a:t>
            </a:r>
            <a:r>
              <a:rPr lang="en-US" sz="2800" b="1" dirty="0">
                <a:latin typeface="+mj-lt"/>
              </a:rPr>
              <a:t> </a:t>
            </a:r>
            <a:r>
              <a:rPr lang="fr-FR" sz="2800" b="1" dirty="0">
                <a:latin typeface="+mj-lt"/>
              </a:rPr>
              <a:t>ý </a:t>
            </a:r>
            <a:r>
              <a:rPr lang="fr-FR" sz="2800" b="1" dirty="0" err="1">
                <a:latin typeface="+mj-lt"/>
              </a:rPr>
              <a:t>thức</a:t>
            </a:r>
            <a:r>
              <a:rPr lang="fr-FR" sz="2800" b="1" dirty="0">
                <a:latin typeface="+mj-lt"/>
              </a:rPr>
              <a:t> </a:t>
            </a:r>
            <a:r>
              <a:rPr lang="fr-FR" sz="2800" b="1" dirty="0" err="1">
                <a:latin typeface="+mj-lt"/>
              </a:rPr>
              <a:t>viết</a:t>
            </a:r>
            <a:r>
              <a:rPr lang="fr-FR" sz="2800" b="1" dirty="0">
                <a:latin typeface="+mj-lt"/>
              </a:rPr>
              <a:t> </a:t>
            </a:r>
            <a:r>
              <a:rPr lang="fr-FR" sz="2800" b="1" dirty="0" err="1">
                <a:latin typeface="+mj-lt"/>
              </a:rPr>
              <a:t>hoa</a:t>
            </a:r>
            <a:r>
              <a:rPr lang="fr-FR" sz="2800" b="1" dirty="0">
                <a:latin typeface="+mj-lt"/>
              </a:rPr>
              <a:t> </a:t>
            </a:r>
            <a:r>
              <a:rPr lang="fr-FR" sz="2800" b="1" dirty="0" err="1">
                <a:latin typeface="+mj-lt"/>
              </a:rPr>
              <a:t>đúng</a:t>
            </a:r>
            <a:r>
              <a:rPr lang="fr-FR" sz="2800" b="1" dirty="0">
                <a:latin typeface="+mj-lt"/>
              </a:rPr>
              <a:t> </a:t>
            </a:r>
            <a:r>
              <a:rPr lang="fr-FR" sz="2800" b="1" dirty="0" err="1">
                <a:latin typeface="+mj-lt"/>
              </a:rPr>
              <a:t>các</a:t>
            </a:r>
            <a:r>
              <a:rPr lang="fr-FR" sz="2800" b="1" dirty="0">
                <a:latin typeface="+mj-lt"/>
              </a:rPr>
              <a:t> </a:t>
            </a:r>
            <a:r>
              <a:rPr lang="fr-FR" sz="2800" b="1" dirty="0" err="1">
                <a:latin typeface="+mj-lt"/>
              </a:rPr>
              <a:t>danh</a:t>
            </a:r>
            <a:r>
              <a:rPr lang="fr-FR" sz="2800" b="1" dirty="0">
                <a:latin typeface="+mj-lt"/>
              </a:rPr>
              <a:t> </a:t>
            </a:r>
            <a:r>
              <a:rPr lang="fr-FR" sz="2800" b="1" dirty="0" err="1">
                <a:latin typeface="+mj-lt"/>
              </a:rPr>
              <a:t>từ</a:t>
            </a:r>
            <a:r>
              <a:rPr lang="fr-FR" sz="2800" b="1" dirty="0">
                <a:latin typeface="+mj-lt"/>
              </a:rPr>
              <a:t> </a:t>
            </a:r>
            <a:r>
              <a:rPr lang="fr-FR" sz="2800" b="1" dirty="0" err="1">
                <a:latin typeface="+mj-lt"/>
              </a:rPr>
              <a:t>riêng</a:t>
            </a:r>
            <a:r>
              <a:rPr lang="fr-FR" sz="2800" b="1" dirty="0">
                <a:latin typeface="+mj-lt"/>
              </a:rPr>
              <a:t> </a:t>
            </a:r>
            <a:r>
              <a:rPr lang="en-US" sz="2800" b="1" dirty="0" err="1">
                <a:latin typeface="+mj-lt"/>
              </a:rPr>
              <a:t>tiếng</a:t>
            </a:r>
            <a:r>
              <a:rPr lang="en-US" sz="2800" b="1" dirty="0">
                <a:latin typeface="+mj-lt"/>
              </a:rPr>
              <a:t> </a:t>
            </a:r>
            <a:r>
              <a:rPr lang="en-US" sz="2800" b="1" dirty="0" err="1">
                <a:latin typeface="+mj-lt"/>
              </a:rPr>
              <a:t>Việt</a:t>
            </a:r>
            <a:r>
              <a:rPr lang="en-US" sz="2800" b="1" dirty="0">
                <a:latin typeface="+mj-lt"/>
              </a:rPr>
              <a:t>.</a:t>
            </a:r>
          </a:p>
        </p:txBody>
      </p:sp>
    </p:spTree>
    <p:extLst>
      <p:ext uri="{BB962C8B-B14F-4D97-AF65-F5344CB8AC3E}">
        <p14:creationId xmlns:p14="http://schemas.microsoft.com/office/powerpoint/2010/main" val="180485466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128963" y="76200"/>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FF0000"/>
                </a:solidFill>
                <a:latin typeface="Arial" charset="0"/>
                <a:cs typeface="Arial" charset="0"/>
              </a:rPr>
              <a:t> </a:t>
            </a:r>
            <a:r>
              <a:rPr lang="en-US" sz="2800" b="1">
                <a:latin typeface="Arial" charset="0"/>
                <a:cs typeface="Arial" charset="0"/>
              </a:rPr>
              <a:t>Luyện từ và câu</a:t>
            </a:r>
          </a:p>
        </p:txBody>
      </p:sp>
      <p:sp>
        <p:nvSpPr>
          <p:cNvPr id="7" name="Rectangle 1"/>
          <p:cNvSpPr>
            <a:spLocks noChangeArrowheads="1"/>
          </p:cNvSpPr>
          <p:nvPr/>
        </p:nvSpPr>
        <p:spPr bwMode="auto">
          <a:xfrm>
            <a:off x="652565" y="533399"/>
            <a:ext cx="7913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smtClean="0">
                <a:solidFill>
                  <a:srgbClr val="FF0000"/>
                </a:solidFill>
                <a:latin typeface="+mj-lt"/>
              </a:rPr>
              <a:t>người</a:t>
            </a:r>
            <a:r>
              <a:rPr lang="en-US" altLang="en-US" sz="3200" b="1" dirty="0" smtClean="0">
                <a:solidFill>
                  <a:srgbClr val="FF0000"/>
                </a:solidFill>
                <a:latin typeface="+mj-lt"/>
              </a:rPr>
              <a:t>, </a:t>
            </a:r>
            <a:r>
              <a:rPr lang="en-US" altLang="en-US" sz="3200" b="1" dirty="0" err="1" smtClean="0">
                <a:solidFill>
                  <a:srgbClr val="FF0000"/>
                </a:solidFill>
                <a:latin typeface="+mj-lt"/>
              </a:rPr>
              <a:t>tên</a:t>
            </a:r>
            <a:r>
              <a:rPr lang="en-US" altLang="en-US" sz="3200" b="1" dirty="0" smtClean="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a:t>
            </a:r>
            <a:r>
              <a:rPr lang="en-US" altLang="en-US" sz="3200" b="1" dirty="0" smtClean="0">
                <a:solidFill>
                  <a:srgbClr val="FF0000"/>
                </a:solidFill>
                <a:latin typeface="+mj-lt"/>
              </a:rPr>
              <a:t>Nam</a:t>
            </a:r>
            <a:endParaRPr lang="en-US" altLang="en-US" sz="3200" b="1" dirty="0">
              <a:solidFill>
                <a:srgbClr val="FF0000"/>
              </a:solidFill>
              <a:latin typeface="+mj-lt"/>
            </a:endParaRPr>
          </a:p>
        </p:txBody>
      </p:sp>
      <p:pic>
        <p:nvPicPr>
          <p:cNvPr id="16388"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17681" y="169069"/>
            <a:ext cx="1138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15875"/>
            <a:ext cx="9906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550" y="5886450"/>
            <a:ext cx="1003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5" descr="UYG">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943600"/>
            <a:ext cx="10969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561100" y="1473200"/>
            <a:ext cx="4086225"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KIỂM TRA BÀI CŨ</a:t>
            </a:r>
          </a:p>
        </p:txBody>
      </p:sp>
      <p:sp>
        <p:nvSpPr>
          <p:cNvPr id="11" name="Rectangle 10"/>
          <p:cNvSpPr/>
          <p:nvPr/>
        </p:nvSpPr>
        <p:spPr>
          <a:xfrm>
            <a:off x="1168401" y="2667000"/>
            <a:ext cx="7099299" cy="584775"/>
          </a:xfrm>
          <a:prstGeom prst="rect">
            <a:avLst/>
          </a:prstGeom>
          <a:noFill/>
          <a:ln>
            <a:noFill/>
          </a:ln>
        </p:spPr>
        <p:txBody>
          <a:bodyPr wrap="square">
            <a:spAutoFit/>
          </a:bodyPr>
          <a:lstStyle/>
          <a:p>
            <a:pPr fontAlgn="auto">
              <a:spcBef>
                <a:spcPts val="0"/>
              </a:spcBef>
              <a:spcAft>
                <a:spcPts val="0"/>
              </a:spcAft>
              <a:defRPr/>
            </a:pPr>
            <a:r>
              <a:rPr lang="en-US" sz="3200" b="1" dirty="0" err="1" smtClean="0">
                <a:latin typeface="+mj-lt"/>
                <a:cs typeface="Arial" pitchFamily="34" charset="0"/>
              </a:rPr>
              <a:t>Viết</a:t>
            </a:r>
            <a:r>
              <a:rPr lang="en-US" sz="3200" b="1" dirty="0" smtClean="0">
                <a:latin typeface="+mj-lt"/>
                <a:cs typeface="Arial" pitchFamily="34" charset="0"/>
              </a:rPr>
              <a:t> </a:t>
            </a:r>
            <a:r>
              <a:rPr lang="en-US" sz="3200" b="1" dirty="0" err="1">
                <a:latin typeface="+mj-lt"/>
                <a:cs typeface="Arial" pitchFamily="34" charset="0"/>
              </a:rPr>
              <a:t>họ</a:t>
            </a:r>
            <a:r>
              <a:rPr lang="en-US" sz="3200" b="1" dirty="0">
                <a:latin typeface="+mj-lt"/>
                <a:cs typeface="Arial" pitchFamily="34" charset="0"/>
              </a:rPr>
              <a:t> </a:t>
            </a:r>
            <a:r>
              <a:rPr lang="en-US" sz="3200" b="1" dirty="0" err="1">
                <a:latin typeface="+mj-lt"/>
                <a:cs typeface="Arial" pitchFamily="34" charset="0"/>
              </a:rPr>
              <a:t>và</a:t>
            </a:r>
            <a:r>
              <a:rPr lang="en-US" sz="3200" b="1" dirty="0">
                <a:latin typeface="+mj-lt"/>
                <a:cs typeface="Arial" pitchFamily="34" charset="0"/>
              </a:rPr>
              <a:t> </a:t>
            </a:r>
            <a:r>
              <a:rPr lang="en-US" sz="3200" b="1" dirty="0" err="1">
                <a:latin typeface="+mj-lt"/>
                <a:cs typeface="Arial" pitchFamily="34" charset="0"/>
              </a:rPr>
              <a:t>tên</a:t>
            </a:r>
            <a:r>
              <a:rPr lang="en-US" sz="3200" b="1" dirty="0">
                <a:latin typeface="+mj-lt"/>
                <a:cs typeface="Arial" pitchFamily="34" charset="0"/>
              </a:rPr>
              <a:t> </a:t>
            </a:r>
            <a:r>
              <a:rPr lang="en-US" sz="3200" b="1" dirty="0" err="1" smtClean="0">
                <a:latin typeface="+mj-lt"/>
                <a:cs typeface="Arial" pitchFamily="34" charset="0"/>
              </a:rPr>
              <a:t>hai</a:t>
            </a:r>
            <a:r>
              <a:rPr lang="en-US" sz="3200" b="1" dirty="0" smtClean="0">
                <a:latin typeface="+mj-lt"/>
                <a:cs typeface="Arial" pitchFamily="34" charset="0"/>
              </a:rPr>
              <a:t> </a:t>
            </a:r>
            <a:r>
              <a:rPr lang="en-US" sz="3200" b="1" dirty="0" err="1">
                <a:latin typeface="+mj-lt"/>
                <a:cs typeface="Arial" pitchFamily="34" charset="0"/>
              </a:rPr>
              <a:t>bạn</a:t>
            </a:r>
            <a:r>
              <a:rPr lang="en-US" sz="3200" b="1" dirty="0">
                <a:latin typeface="+mj-lt"/>
                <a:cs typeface="Arial" pitchFamily="34" charset="0"/>
              </a:rPr>
              <a:t> </a:t>
            </a:r>
            <a:r>
              <a:rPr lang="en-US" sz="3200" b="1" dirty="0" err="1" smtClean="0">
                <a:latin typeface="+mj-lt"/>
                <a:cs typeface="Arial" pitchFamily="34" charset="0"/>
              </a:rPr>
              <a:t>trong</a:t>
            </a:r>
            <a:r>
              <a:rPr lang="en-US" sz="3200" b="1" dirty="0" smtClean="0">
                <a:latin typeface="+mj-lt"/>
                <a:cs typeface="Arial" pitchFamily="34" charset="0"/>
              </a:rPr>
              <a:t> </a:t>
            </a:r>
            <a:r>
              <a:rPr lang="en-US" sz="3200" b="1" dirty="0" err="1">
                <a:latin typeface="+mj-lt"/>
                <a:cs typeface="Arial" pitchFamily="34" charset="0"/>
              </a:rPr>
              <a:t>lớp</a:t>
            </a:r>
            <a:r>
              <a:rPr lang="en-US" sz="3200" b="1" dirty="0">
                <a:latin typeface="+mj-lt"/>
                <a:cs typeface="Arial" pitchFamily="34" charset="0"/>
              </a:rPr>
              <a:t> </a:t>
            </a:r>
            <a:r>
              <a:rPr lang="en-US" sz="3200" b="1" dirty="0" err="1">
                <a:latin typeface="+mj-lt"/>
                <a:cs typeface="Arial" pitchFamily="34" charset="0"/>
              </a:rPr>
              <a:t>em</a:t>
            </a:r>
            <a:r>
              <a:rPr lang="en-US" sz="3200" b="1" dirty="0">
                <a:latin typeface="+mj-lt"/>
                <a:cs typeface="Arial" pitchFamily="34" charset="0"/>
              </a:rPr>
              <a:t>. </a:t>
            </a:r>
          </a:p>
        </p:txBody>
      </p:sp>
    </p:spTree>
    <p:extLst>
      <p:ext uri="{BB962C8B-B14F-4D97-AF65-F5344CB8AC3E}">
        <p14:creationId xmlns:p14="http://schemas.microsoft.com/office/powerpoint/2010/main" val="377467437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15339" y="57150"/>
            <a:ext cx="7913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smtClean="0">
                <a:solidFill>
                  <a:srgbClr val="FF0000"/>
                </a:solidFill>
                <a:latin typeface="+mj-lt"/>
              </a:rPr>
              <a:t>người</a:t>
            </a:r>
            <a:r>
              <a:rPr lang="en-US" altLang="en-US" sz="3200" b="1" dirty="0" smtClean="0">
                <a:solidFill>
                  <a:srgbClr val="FF0000"/>
                </a:solidFill>
                <a:latin typeface="+mj-lt"/>
              </a:rPr>
              <a:t>, </a:t>
            </a:r>
            <a:r>
              <a:rPr lang="en-US" altLang="en-US" sz="3200" b="1" dirty="0" err="1" smtClean="0">
                <a:solidFill>
                  <a:srgbClr val="FF0000"/>
                </a:solidFill>
                <a:latin typeface="+mj-lt"/>
              </a:rPr>
              <a:t>tên</a:t>
            </a:r>
            <a:r>
              <a:rPr lang="en-US" altLang="en-US" sz="3200" b="1" dirty="0" smtClean="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a:t>
            </a:r>
            <a:r>
              <a:rPr lang="en-US" altLang="en-US" sz="3200" b="1" dirty="0" smtClean="0">
                <a:solidFill>
                  <a:srgbClr val="FF0000"/>
                </a:solidFill>
                <a:latin typeface="+mj-lt"/>
              </a:rPr>
              <a:t>Nam</a:t>
            </a:r>
            <a:endParaRPr lang="en-US" altLang="en-US" sz="3200" b="1" dirty="0">
              <a:solidFill>
                <a:srgbClr val="FF0000"/>
              </a:solidFill>
              <a:latin typeface="+mj-lt"/>
            </a:endParaRPr>
          </a:p>
        </p:txBody>
      </p:sp>
      <p:pic>
        <p:nvPicPr>
          <p:cNvPr id="16388"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43942" y="41868"/>
            <a:ext cx="584775" cy="6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 y="-15877"/>
            <a:ext cx="615339" cy="60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77788" y="762000"/>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latin typeface="+mj-lt"/>
              </a:rPr>
              <a:t>I. </a:t>
            </a:r>
            <a:r>
              <a:rPr lang="en-US" altLang="en-US" sz="2800" b="1" dirty="0" err="1">
                <a:latin typeface="+mj-lt"/>
              </a:rPr>
              <a:t>Nhận</a:t>
            </a:r>
            <a:r>
              <a:rPr lang="en-US" altLang="en-US" sz="2800" b="1" dirty="0">
                <a:latin typeface="+mj-lt"/>
              </a:rPr>
              <a:t> </a:t>
            </a:r>
            <a:r>
              <a:rPr lang="en-US" altLang="en-US" sz="2800" b="1" dirty="0" err="1">
                <a:latin typeface="+mj-lt"/>
              </a:rPr>
              <a:t>xét</a:t>
            </a:r>
            <a:endParaRPr lang="en-US" altLang="en-US" sz="2800" b="1" dirty="0">
              <a:latin typeface="+mj-lt"/>
            </a:endParaRPr>
          </a:p>
        </p:txBody>
      </p:sp>
      <p:sp>
        <p:nvSpPr>
          <p:cNvPr id="15" name="Text Box 15"/>
          <p:cNvSpPr txBox="1">
            <a:spLocks noChangeArrowheads="1"/>
          </p:cNvSpPr>
          <p:nvPr/>
        </p:nvSpPr>
        <p:spPr bwMode="auto">
          <a:xfrm>
            <a:off x="77788" y="1211262"/>
            <a:ext cx="815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solidFill>
                  <a:srgbClr val="0033CC"/>
                </a:solidFill>
                <a:latin typeface="+mj-lt"/>
              </a:rPr>
              <a:t>- </a:t>
            </a:r>
            <a:r>
              <a:rPr lang="en-US" altLang="en-US" sz="2800" b="1" dirty="0" err="1">
                <a:solidFill>
                  <a:srgbClr val="0033CC"/>
                </a:solidFill>
                <a:latin typeface="+mj-lt"/>
              </a:rPr>
              <a:t>Hãy</a:t>
            </a:r>
            <a:r>
              <a:rPr lang="en-US" altLang="en-US" sz="2800" b="1" dirty="0">
                <a:solidFill>
                  <a:srgbClr val="0033CC"/>
                </a:solidFill>
                <a:latin typeface="+mj-lt"/>
              </a:rPr>
              <a:t> </a:t>
            </a:r>
            <a:r>
              <a:rPr lang="en-US" altLang="en-US" sz="2800" b="1" dirty="0" err="1">
                <a:solidFill>
                  <a:srgbClr val="0033CC"/>
                </a:solidFill>
                <a:latin typeface="+mj-lt"/>
              </a:rPr>
              <a:t>nhận</a:t>
            </a:r>
            <a:r>
              <a:rPr lang="en-US" altLang="en-US" sz="2800" b="1" dirty="0">
                <a:solidFill>
                  <a:srgbClr val="0033CC"/>
                </a:solidFill>
                <a:latin typeface="+mj-lt"/>
              </a:rPr>
              <a:t> </a:t>
            </a:r>
            <a:r>
              <a:rPr lang="en-US" altLang="en-US" sz="2800" b="1" dirty="0" err="1">
                <a:solidFill>
                  <a:srgbClr val="0033CC"/>
                </a:solidFill>
                <a:latin typeface="+mj-lt"/>
              </a:rPr>
              <a:t>xét</a:t>
            </a:r>
            <a:r>
              <a:rPr lang="en-US" altLang="en-US" sz="2800" b="1" dirty="0">
                <a:solidFill>
                  <a:srgbClr val="0033CC"/>
                </a:solidFill>
                <a:latin typeface="+mj-lt"/>
              </a:rPr>
              <a:t> </a:t>
            </a:r>
            <a:r>
              <a:rPr lang="en-US" altLang="en-US" sz="2800" b="1" dirty="0" err="1">
                <a:solidFill>
                  <a:srgbClr val="0033CC"/>
                </a:solidFill>
                <a:latin typeface="+mj-lt"/>
              </a:rPr>
              <a:t>cách</a:t>
            </a:r>
            <a:r>
              <a:rPr lang="en-US" altLang="en-US" sz="2800" b="1" dirty="0">
                <a:solidFill>
                  <a:srgbClr val="0033CC"/>
                </a:solidFill>
                <a:latin typeface="+mj-lt"/>
              </a:rPr>
              <a:t> </a:t>
            </a:r>
            <a:r>
              <a:rPr lang="en-US" altLang="en-US" sz="2800" b="1" dirty="0" err="1">
                <a:solidFill>
                  <a:srgbClr val="0033CC"/>
                </a:solidFill>
                <a:latin typeface="+mj-lt"/>
              </a:rPr>
              <a:t>viết</a:t>
            </a:r>
            <a:r>
              <a:rPr lang="en-US" altLang="en-US" sz="2800" b="1" dirty="0">
                <a:solidFill>
                  <a:srgbClr val="0033CC"/>
                </a:solidFill>
                <a:latin typeface="+mj-lt"/>
              </a:rPr>
              <a:t> </a:t>
            </a:r>
            <a:r>
              <a:rPr lang="en-US" altLang="en-US" sz="2800" b="1" dirty="0" err="1">
                <a:solidFill>
                  <a:srgbClr val="0033CC"/>
                </a:solidFill>
                <a:latin typeface="+mj-lt"/>
              </a:rPr>
              <a:t>các</a:t>
            </a:r>
            <a:r>
              <a:rPr lang="en-US" altLang="en-US" sz="2800" b="1" dirty="0">
                <a:solidFill>
                  <a:srgbClr val="0033CC"/>
                </a:solidFill>
                <a:latin typeface="+mj-lt"/>
              </a:rPr>
              <a:t> </a:t>
            </a:r>
            <a:r>
              <a:rPr lang="en-US" altLang="en-US" sz="2800" b="1" dirty="0" err="1">
                <a:solidFill>
                  <a:srgbClr val="0033CC"/>
                </a:solidFill>
                <a:latin typeface="+mj-lt"/>
              </a:rPr>
              <a:t>tên</a:t>
            </a:r>
            <a:r>
              <a:rPr lang="en-US" altLang="en-US" sz="2800" b="1" dirty="0">
                <a:solidFill>
                  <a:srgbClr val="0033CC"/>
                </a:solidFill>
                <a:latin typeface="+mj-lt"/>
              </a:rPr>
              <a:t> </a:t>
            </a:r>
            <a:r>
              <a:rPr lang="en-US" altLang="en-US" sz="2800" b="1" dirty="0" err="1">
                <a:solidFill>
                  <a:srgbClr val="0033CC"/>
                </a:solidFill>
                <a:latin typeface="+mj-lt"/>
              </a:rPr>
              <a:t>riêng</a:t>
            </a:r>
            <a:r>
              <a:rPr lang="en-US" altLang="en-US" sz="2800" b="1" dirty="0">
                <a:solidFill>
                  <a:srgbClr val="0033CC"/>
                </a:solidFill>
                <a:latin typeface="+mj-lt"/>
              </a:rPr>
              <a:t> </a:t>
            </a:r>
            <a:r>
              <a:rPr lang="en-US" altLang="en-US" sz="2800" b="1" dirty="0" err="1">
                <a:solidFill>
                  <a:srgbClr val="0033CC"/>
                </a:solidFill>
                <a:latin typeface="+mj-lt"/>
              </a:rPr>
              <a:t>sau</a:t>
            </a:r>
            <a:r>
              <a:rPr lang="en-US" altLang="en-US" sz="2800" b="1" dirty="0">
                <a:solidFill>
                  <a:srgbClr val="0033CC"/>
                </a:solidFill>
                <a:latin typeface="+mj-lt"/>
              </a:rPr>
              <a:t> </a:t>
            </a:r>
            <a:r>
              <a:rPr lang="en-US" altLang="en-US" sz="2800" b="1" dirty="0" err="1">
                <a:solidFill>
                  <a:srgbClr val="0033CC"/>
                </a:solidFill>
                <a:latin typeface="+mj-lt"/>
              </a:rPr>
              <a:t>đây</a:t>
            </a:r>
            <a:r>
              <a:rPr lang="en-US" altLang="en-US" sz="2800" b="1" dirty="0">
                <a:solidFill>
                  <a:srgbClr val="0033CC"/>
                </a:solidFill>
                <a:latin typeface="+mj-lt"/>
              </a:rPr>
              <a:t>:</a:t>
            </a:r>
          </a:p>
        </p:txBody>
      </p:sp>
      <p:sp>
        <p:nvSpPr>
          <p:cNvPr id="16" name="Rectangle 10"/>
          <p:cNvSpPr>
            <a:spLocks noChangeArrowheads="1"/>
          </p:cNvSpPr>
          <p:nvPr/>
        </p:nvSpPr>
        <p:spPr bwMode="auto">
          <a:xfrm>
            <a:off x="77788" y="188912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800" b="1" dirty="0" err="1">
                <a:solidFill>
                  <a:srgbClr val="006600"/>
                </a:solidFill>
                <a:latin typeface="+mj-lt"/>
              </a:rPr>
              <a:t>a.Tên</a:t>
            </a:r>
            <a:r>
              <a:rPr lang="en-US" altLang="en-US" sz="2800" b="1" dirty="0">
                <a:solidFill>
                  <a:srgbClr val="006600"/>
                </a:solidFill>
                <a:latin typeface="+mj-lt"/>
              </a:rPr>
              <a:t> </a:t>
            </a:r>
            <a:r>
              <a:rPr lang="en-US" altLang="en-US" sz="2800" b="1" dirty="0" err="1">
                <a:solidFill>
                  <a:srgbClr val="006600"/>
                </a:solidFill>
                <a:latin typeface="+mj-lt"/>
              </a:rPr>
              <a:t>người</a:t>
            </a:r>
            <a:r>
              <a:rPr lang="en-US" altLang="en-US" sz="2800" b="1" dirty="0">
                <a:solidFill>
                  <a:srgbClr val="006600"/>
                </a:solidFill>
                <a:latin typeface="+mj-lt"/>
              </a:rPr>
              <a:t>:</a:t>
            </a:r>
            <a:r>
              <a:rPr lang="en-US" altLang="en-US" sz="2800" b="1" dirty="0">
                <a:latin typeface="+mj-lt"/>
              </a:rPr>
              <a:t> </a:t>
            </a:r>
            <a:r>
              <a:rPr lang="en-US" altLang="en-US" sz="2800" b="1" dirty="0" err="1">
                <a:latin typeface="+mj-lt"/>
              </a:rPr>
              <a:t>Nguyễn</a:t>
            </a:r>
            <a:r>
              <a:rPr lang="en-US" altLang="en-US" sz="2800" b="1" dirty="0">
                <a:latin typeface="+mj-lt"/>
              </a:rPr>
              <a:t> </a:t>
            </a:r>
            <a:r>
              <a:rPr lang="en-US" altLang="en-US" sz="2800" b="1" dirty="0" err="1">
                <a:latin typeface="+mj-lt"/>
              </a:rPr>
              <a:t>Huệ</a:t>
            </a:r>
            <a:r>
              <a:rPr lang="en-US" altLang="en-US" sz="2800" b="1" dirty="0">
                <a:latin typeface="+mj-lt"/>
              </a:rPr>
              <a:t>, </a:t>
            </a:r>
            <a:r>
              <a:rPr lang="en-US" altLang="en-US" sz="2800" b="1" dirty="0" err="1">
                <a:latin typeface="+mj-lt"/>
              </a:rPr>
              <a:t>Hoàng</a:t>
            </a:r>
            <a:r>
              <a:rPr lang="en-US" altLang="en-US" sz="2800" b="1" dirty="0">
                <a:latin typeface="+mj-lt"/>
              </a:rPr>
              <a:t> </a:t>
            </a:r>
            <a:r>
              <a:rPr lang="en-US" altLang="en-US" sz="2800" b="1" dirty="0" err="1">
                <a:latin typeface="+mj-lt"/>
              </a:rPr>
              <a:t>Văn</a:t>
            </a:r>
            <a:r>
              <a:rPr lang="en-US" altLang="en-US" sz="2800" b="1" dirty="0">
                <a:latin typeface="+mj-lt"/>
              </a:rPr>
              <a:t> </a:t>
            </a:r>
            <a:r>
              <a:rPr lang="en-US" altLang="en-US" sz="2800" b="1" dirty="0" err="1">
                <a:latin typeface="+mj-lt"/>
              </a:rPr>
              <a:t>Thụ</a:t>
            </a:r>
            <a:r>
              <a:rPr lang="en-US" altLang="en-US" sz="2800" b="1" dirty="0">
                <a:latin typeface="+mj-lt"/>
              </a:rPr>
              <a:t>, </a:t>
            </a:r>
            <a:r>
              <a:rPr lang="en-US" altLang="en-US" sz="2800" b="1" dirty="0" err="1">
                <a:latin typeface="+mj-lt"/>
              </a:rPr>
              <a:t>Nguyễn</a:t>
            </a:r>
            <a:r>
              <a:rPr lang="en-US" altLang="en-US" sz="2800" b="1" dirty="0">
                <a:latin typeface="+mj-lt"/>
              </a:rPr>
              <a:t> </a:t>
            </a:r>
            <a:r>
              <a:rPr lang="en-US" altLang="en-US" sz="2800" b="1" dirty="0" err="1">
                <a:latin typeface="+mj-lt"/>
              </a:rPr>
              <a:t>Thị</a:t>
            </a:r>
            <a:r>
              <a:rPr lang="en-US" altLang="en-US" sz="2800" b="1" dirty="0">
                <a:latin typeface="+mj-lt"/>
              </a:rPr>
              <a:t> Minh </a:t>
            </a:r>
            <a:r>
              <a:rPr lang="en-US" altLang="en-US" sz="2800" b="1" dirty="0" err="1">
                <a:latin typeface="+mj-lt"/>
              </a:rPr>
              <a:t>Khai</a:t>
            </a:r>
            <a:r>
              <a:rPr lang="en-US" altLang="en-US" sz="2800" b="1" dirty="0">
                <a:latin typeface="+mj-lt"/>
              </a:rPr>
              <a:t>.</a:t>
            </a:r>
          </a:p>
        </p:txBody>
      </p:sp>
      <p:sp>
        <p:nvSpPr>
          <p:cNvPr id="17" name="Rectangle 43"/>
          <p:cNvSpPr>
            <a:spLocks noChangeArrowheads="1"/>
          </p:cNvSpPr>
          <p:nvPr/>
        </p:nvSpPr>
        <p:spPr bwMode="auto">
          <a:xfrm>
            <a:off x="77788" y="2895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800" b="1" dirty="0">
                <a:solidFill>
                  <a:srgbClr val="006600"/>
                </a:solidFill>
                <a:latin typeface="+mj-lt"/>
              </a:rPr>
              <a:t>b. </a:t>
            </a:r>
            <a:r>
              <a:rPr lang="en-US" altLang="en-US" sz="2800" b="1" dirty="0" err="1">
                <a:solidFill>
                  <a:srgbClr val="006600"/>
                </a:solidFill>
                <a:latin typeface="+mj-lt"/>
              </a:rPr>
              <a:t>Tên</a:t>
            </a:r>
            <a:r>
              <a:rPr lang="en-US" altLang="en-US" sz="2800" b="1" dirty="0">
                <a:solidFill>
                  <a:srgbClr val="006600"/>
                </a:solidFill>
                <a:latin typeface="+mj-lt"/>
              </a:rPr>
              <a:t> </a:t>
            </a:r>
            <a:r>
              <a:rPr lang="en-US" altLang="en-US" sz="2800" b="1" dirty="0" err="1">
                <a:solidFill>
                  <a:srgbClr val="006600"/>
                </a:solidFill>
                <a:latin typeface="+mj-lt"/>
              </a:rPr>
              <a:t>địa</a:t>
            </a:r>
            <a:r>
              <a:rPr lang="en-US" altLang="en-US" sz="2800" b="1" dirty="0">
                <a:solidFill>
                  <a:srgbClr val="006600"/>
                </a:solidFill>
                <a:latin typeface="+mj-lt"/>
              </a:rPr>
              <a:t> </a:t>
            </a:r>
            <a:r>
              <a:rPr lang="en-US" altLang="en-US" sz="2800" b="1" dirty="0" err="1">
                <a:solidFill>
                  <a:srgbClr val="006600"/>
                </a:solidFill>
                <a:latin typeface="+mj-lt"/>
              </a:rPr>
              <a:t>lí</a:t>
            </a:r>
            <a:r>
              <a:rPr lang="en-US" altLang="en-US" sz="2800" b="1" dirty="0">
                <a:solidFill>
                  <a:srgbClr val="006600"/>
                </a:solidFill>
                <a:latin typeface="+mj-lt"/>
              </a:rPr>
              <a:t>:</a:t>
            </a:r>
            <a:r>
              <a:rPr lang="en-US" altLang="en-US" sz="2800" b="1" dirty="0">
                <a:latin typeface="+mj-lt"/>
              </a:rPr>
              <a:t> </a:t>
            </a:r>
            <a:r>
              <a:rPr lang="en-US" altLang="en-US" sz="2800" b="1" dirty="0" err="1">
                <a:latin typeface="+mj-lt"/>
              </a:rPr>
              <a:t>Trường</a:t>
            </a:r>
            <a:r>
              <a:rPr lang="en-US" altLang="en-US" sz="2800" b="1" dirty="0">
                <a:latin typeface="+mj-lt"/>
              </a:rPr>
              <a:t> </a:t>
            </a:r>
            <a:r>
              <a:rPr lang="en-US" altLang="en-US" sz="2800" b="1" dirty="0" err="1">
                <a:latin typeface="+mj-lt"/>
              </a:rPr>
              <a:t>Sơn</a:t>
            </a:r>
            <a:r>
              <a:rPr lang="en-US" altLang="en-US" sz="2800" b="1" dirty="0">
                <a:latin typeface="+mj-lt"/>
              </a:rPr>
              <a:t>, </a:t>
            </a:r>
            <a:r>
              <a:rPr lang="en-US" altLang="en-US" sz="2800" b="1" dirty="0" err="1">
                <a:latin typeface="+mj-lt"/>
              </a:rPr>
              <a:t>Sóc</a:t>
            </a:r>
            <a:r>
              <a:rPr lang="en-US" altLang="en-US" sz="2800" b="1" dirty="0">
                <a:latin typeface="+mj-lt"/>
              </a:rPr>
              <a:t> </a:t>
            </a:r>
            <a:r>
              <a:rPr lang="en-US" altLang="en-US" sz="2800" b="1" dirty="0" err="1">
                <a:latin typeface="+mj-lt"/>
              </a:rPr>
              <a:t>Trăng</a:t>
            </a:r>
            <a:r>
              <a:rPr lang="en-US" altLang="en-US" sz="2800" b="1" dirty="0">
                <a:latin typeface="+mj-lt"/>
              </a:rPr>
              <a:t>, </a:t>
            </a:r>
            <a:r>
              <a:rPr lang="en-US" altLang="en-US" sz="2800" b="1" dirty="0" err="1">
                <a:latin typeface="+mj-lt"/>
              </a:rPr>
              <a:t>Vàm</a:t>
            </a:r>
            <a:r>
              <a:rPr lang="en-US" altLang="en-US" sz="2800" b="1" dirty="0">
                <a:latin typeface="+mj-lt"/>
              </a:rPr>
              <a:t> </a:t>
            </a:r>
            <a:r>
              <a:rPr lang="en-US" altLang="en-US" sz="2800" b="1" dirty="0" err="1">
                <a:latin typeface="+mj-lt"/>
              </a:rPr>
              <a:t>Cỏ</a:t>
            </a:r>
            <a:r>
              <a:rPr lang="en-US" altLang="en-US" sz="2800" b="1" dirty="0">
                <a:latin typeface="+mj-lt"/>
              </a:rPr>
              <a:t> </a:t>
            </a:r>
            <a:r>
              <a:rPr lang="en-US" altLang="en-US" sz="2800" b="1" dirty="0" err="1">
                <a:latin typeface="+mj-lt"/>
              </a:rPr>
              <a:t>Tây</a:t>
            </a:r>
            <a:r>
              <a:rPr lang="en-US" altLang="en-US" sz="2800" b="1" dirty="0">
                <a:latin typeface="+mj-lt"/>
              </a:rPr>
              <a:t>.</a:t>
            </a:r>
          </a:p>
        </p:txBody>
      </p:sp>
      <p:sp>
        <p:nvSpPr>
          <p:cNvPr id="18" name="Rectangle 15"/>
          <p:cNvSpPr>
            <a:spLocks noChangeArrowheads="1"/>
          </p:cNvSpPr>
          <p:nvPr/>
        </p:nvSpPr>
        <p:spPr bwMode="auto">
          <a:xfrm>
            <a:off x="77788" y="2978150"/>
            <a:ext cx="2970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0000FF"/>
                </a:solidFill>
                <a:latin typeface="+mj-lt"/>
                <a:cs typeface="Times New Roman" pitchFamily="18" charset="0"/>
              </a:rPr>
              <a:t>+ </a:t>
            </a:r>
            <a:r>
              <a:rPr lang="en-US" altLang="en-US" sz="2800" b="1" dirty="0" err="1">
                <a:solidFill>
                  <a:srgbClr val="0000FF"/>
                </a:solidFill>
                <a:latin typeface="+mj-lt"/>
                <a:cs typeface="Times New Roman" pitchFamily="18" charset="0"/>
              </a:rPr>
              <a:t>Nguy</a:t>
            </a:r>
            <a:r>
              <a:rPr lang="vi-VN" altLang="en-US" sz="2800" b="1" dirty="0">
                <a:solidFill>
                  <a:srgbClr val="0000FF"/>
                </a:solidFill>
                <a:latin typeface="+mj-lt"/>
                <a:cs typeface="Times New Roman" pitchFamily="18" charset="0"/>
              </a:rPr>
              <a:t>ễ</a:t>
            </a:r>
            <a:r>
              <a:rPr lang="en-US" altLang="en-US" sz="2800" b="1" dirty="0">
                <a:solidFill>
                  <a:srgbClr val="0000FF"/>
                </a:solidFill>
                <a:latin typeface="+mj-lt"/>
                <a:cs typeface="Times New Roman" pitchFamily="18" charset="0"/>
              </a:rPr>
              <a:t>n </a:t>
            </a:r>
            <a:r>
              <a:rPr lang="vi-VN" altLang="en-US" sz="2800" b="1" dirty="0" smtClean="0">
                <a:solidFill>
                  <a:srgbClr val="0000FF"/>
                </a:solidFill>
                <a:latin typeface="+mj-lt"/>
                <a:cs typeface="Times New Roman" pitchFamily="18" charset="0"/>
              </a:rPr>
              <a:t>Huệ</a:t>
            </a:r>
            <a:endParaRPr lang="vi-VN" altLang="en-US" sz="2800" b="1" dirty="0">
              <a:solidFill>
                <a:srgbClr val="0000FF"/>
              </a:solidFill>
              <a:latin typeface="+mj-lt"/>
              <a:cs typeface="Times New Roman" pitchFamily="18" charset="0"/>
            </a:endParaRPr>
          </a:p>
        </p:txBody>
      </p:sp>
      <p:sp>
        <p:nvSpPr>
          <p:cNvPr id="20" name="Rectangle 17"/>
          <p:cNvSpPr>
            <a:spLocks noChangeArrowheads="1"/>
          </p:cNvSpPr>
          <p:nvPr/>
        </p:nvSpPr>
        <p:spPr bwMode="auto">
          <a:xfrm>
            <a:off x="76200" y="43434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a:solidFill>
                  <a:srgbClr val="0000FF"/>
                </a:solidFill>
                <a:latin typeface="+mj-lt"/>
              </a:rPr>
              <a:t>+ </a:t>
            </a:r>
            <a:r>
              <a:rPr lang="en-US" altLang="en-US" sz="2800" b="1" dirty="0" err="1">
                <a:solidFill>
                  <a:srgbClr val="0000FF"/>
                </a:solidFill>
                <a:latin typeface="+mj-lt"/>
              </a:rPr>
              <a:t>Nguyễn</a:t>
            </a:r>
            <a:r>
              <a:rPr lang="en-US" altLang="en-US" sz="2800" b="1" dirty="0">
                <a:solidFill>
                  <a:srgbClr val="0000FF"/>
                </a:solidFill>
                <a:latin typeface="+mj-lt"/>
              </a:rPr>
              <a:t> </a:t>
            </a:r>
            <a:r>
              <a:rPr lang="en-US" altLang="en-US" sz="2800" b="1" dirty="0" err="1">
                <a:solidFill>
                  <a:srgbClr val="0000FF"/>
                </a:solidFill>
                <a:latin typeface="+mj-lt"/>
              </a:rPr>
              <a:t>Thị</a:t>
            </a:r>
            <a:r>
              <a:rPr lang="en-US" altLang="en-US" sz="2800" b="1" dirty="0">
                <a:solidFill>
                  <a:srgbClr val="0000FF"/>
                </a:solidFill>
                <a:latin typeface="+mj-lt"/>
              </a:rPr>
              <a:t> </a:t>
            </a:r>
            <a:r>
              <a:rPr lang="en-US" altLang="en-US" sz="2800" b="1" dirty="0">
                <a:solidFill>
                  <a:srgbClr val="0000FF"/>
                </a:solidFill>
                <a:latin typeface="+mj-lt"/>
                <a:cs typeface="Times New Roman" pitchFamily="18" charset="0"/>
              </a:rPr>
              <a:t>Minh </a:t>
            </a:r>
            <a:r>
              <a:rPr lang="en-US" altLang="en-US" sz="2800" b="1" dirty="0" err="1">
                <a:solidFill>
                  <a:srgbClr val="0000FF"/>
                </a:solidFill>
                <a:latin typeface="+mj-lt"/>
                <a:cs typeface="Times New Roman" pitchFamily="18" charset="0"/>
              </a:rPr>
              <a:t>Khai</a:t>
            </a:r>
            <a:endParaRPr lang="en-US" altLang="en-US" sz="2800" b="1" dirty="0">
              <a:solidFill>
                <a:srgbClr val="0000FF"/>
              </a:solidFill>
              <a:latin typeface="+mj-lt"/>
              <a:cs typeface="Times New Roman" pitchFamily="18" charset="0"/>
            </a:endParaRPr>
          </a:p>
        </p:txBody>
      </p:sp>
      <p:sp>
        <p:nvSpPr>
          <p:cNvPr id="23" name="Text Box 24"/>
          <p:cNvSpPr txBox="1">
            <a:spLocks noChangeArrowheads="1"/>
          </p:cNvSpPr>
          <p:nvPr/>
        </p:nvSpPr>
        <p:spPr bwMode="auto">
          <a:xfrm>
            <a:off x="1085850" y="5395912"/>
            <a:ext cx="615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a:latin typeface="+mj-lt"/>
              </a:rPr>
              <a:t>Tên</a:t>
            </a:r>
            <a:r>
              <a:rPr lang="en-US" altLang="en-US" sz="2800" b="1" dirty="0">
                <a:latin typeface="+mj-lt"/>
              </a:rPr>
              <a:t> </a:t>
            </a:r>
            <a:r>
              <a:rPr lang="en-US" altLang="en-US" sz="2800" b="1" dirty="0" err="1">
                <a:latin typeface="+mj-lt"/>
              </a:rPr>
              <a:t>của</a:t>
            </a:r>
            <a:r>
              <a:rPr lang="en-US" altLang="en-US" sz="2800" b="1" dirty="0">
                <a:latin typeface="+mj-lt"/>
              </a:rPr>
              <a:t> </a:t>
            </a:r>
            <a:r>
              <a:rPr lang="en-US" altLang="en-US" sz="2800" b="1" dirty="0" err="1">
                <a:latin typeface="+mj-lt"/>
              </a:rPr>
              <a:t>mỗi</a:t>
            </a:r>
            <a:r>
              <a:rPr lang="en-US" altLang="en-US" sz="2800" b="1" dirty="0">
                <a:latin typeface="+mj-lt"/>
              </a:rPr>
              <a:t> </a:t>
            </a:r>
            <a:r>
              <a:rPr lang="en-US" altLang="en-US" sz="2800" b="1" dirty="0" err="1">
                <a:latin typeface="+mj-lt"/>
              </a:rPr>
              <a:t>người</a:t>
            </a:r>
            <a:r>
              <a:rPr lang="en-US" altLang="en-US" sz="2800" b="1" dirty="0">
                <a:latin typeface="+mj-lt"/>
              </a:rPr>
              <a:t> </a:t>
            </a:r>
            <a:r>
              <a:rPr lang="en-US" altLang="en-US" sz="2800" b="1" dirty="0" err="1">
                <a:latin typeface="+mj-lt"/>
              </a:rPr>
              <a:t>có</a:t>
            </a:r>
            <a:r>
              <a:rPr lang="en-US" altLang="en-US" sz="2800" b="1" dirty="0">
                <a:latin typeface="+mj-lt"/>
              </a:rPr>
              <a:t> </a:t>
            </a:r>
            <a:r>
              <a:rPr lang="en-US" altLang="en-US" sz="2800" b="1" dirty="0" err="1">
                <a:latin typeface="+mj-lt"/>
              </a:rPr>
              <a:t>mấy</a:t>
            </a:r>
            <a:r>
              <a:rPr lang="en-US" altLang="en-US" sz="2800" b="1" dirty="0">
                <a:latin typeface="+mj-lt"/>
              </a:rPr>
              <a:t> </a:t>
            </a:r>
            <a:r>
              <a:rPr lang="en-US" altLang="en-US" sz="2800" b="1" dirty="0" err="1">
                <a:latin typeface="+mj-lt"/>
              </a:rPr>
              <a:t>tiếng</a:t>
            </a:r>
            <a:r>
              <a:rPr lang="en-US" altLang="en-US" sz="2800" b="1" dirty="0">
                <a:latin typeface="+mj-lt"/>
              </a:rPr>
              <a:t>?</a:t>
            </a:r>
          </a:p>
        </p:txBody>
      </p:sp>
      <p:sp>
        <p:nvSpPr>
          <p:cNvPr id="24" name="Text Box 25"/>
          <p:cNvSpPr txBox="1">
            <a:spLocks noChangeArrowheads="1"/>
          </p:cNvSpPr>
          <p:nvPr/>
        </p:nvSpPr>
        <p:spPr bwMode="auto">
          <a:xfrm>
            <a:off x="578032" y="5372098"/>
            <a:ext cx="769046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a:latin typeface="+mj-lt"/>
              </a:rPr>
              <a:t>Trong</a:t>
            </a:r>
            <a:r>
              <a:rPr lang="en-US" altLang="en-US" sz="2800" b="1" dirty="0">
                <a:latin typeface="+mj-lt"/>
              </a:rPr>
              <a:t> </a:t>
            </a:r>
            <a:r>
              <a:rPr lang="en-US" altLang="en-US" sz="2800" b="1" dirty="0" err="1">
                <a:latin typeface="+mj-lt"/>
              </a:rPr>
              <a:t>mỗi</a:t>
            </a:r>
            <a:r>
              <a:rPr lang="en-US" altLang="en-US" sz="2800" b="1" dirty="0">
                <a:latin typeface="+mj-lt"/>
              </a:rPr>
              <a:t> </a:t>
            </a:r>
            <a:r>
              <a:rPr lang="en-US" altLang="en-US" sz="2800" b="1" dirty="0" err="1" smtClean="0">
                <a:latin typeface="+mj-lt"/>
              </a:rPr>
              <a:t>tiếng</a:t>
            </a:r>
            <a:r>
              <a:rPr lang="en-US" altLang="en-US" sz="2800" b="1" dirty="0" smtClean="0">
                <a:latin typeface="+mj-lt"/>
              </a:rPr>
              <a:t>, </a:t>
            </a:r>
            <a:r>
              <a:rPr lang="en-US" altLang="en-US" sz="2800" b="1" dirty="0" err="1">
                <a:latin typeface="+mj-lt"/>
              </a:rPr>
              <a:t>chữ</a:t>
            </a:r>
            <a:r>
              <a:rPr lang="en-US" altLang="en-US" sz="2800" b="1" dirty="0">
                <a:latin typeface="+mj-lt"/>
              </a:rPr>
              <a:t> </a:t>
            </a:r>
            <a:r>
              <a:rPr lang="en-US" altLang="en-US" sz="2800" b="1" dirty="0" err="1">
                <a:latin typeface="+mj-lt"/>
              </a:rPr>
              <a:t>cái</a:t>
            </a:r>
            <a:r>
              <a:rPr lang="en-US" altLang="en-US" sz="2800" b="1" dirty="0">
                <a:latin typeface="+mj-lt"/>
              </a:rPr>
              <a:t> </a:t>
            </a:r>
            <a:r>
              <a:rPr lang="en-US" altLang="en-US" sz="2800" b="1" dirty="0" err="1">
                <a:latin typeface="+mj-lt"/>
              </a:rPr>
              <a:t>đầu</a:t>
            </a:r>
            <a:r>
              <a:rPr lang="en-US" altLang="en-US" sz="2800" b="1" dirty="0">
                <a:latin typeface="+mj-lt"/>
              </a:rPr>
              <a:t> </a:t>
            </a:r>
            <a:r>
              <a:rPr lang="en-US" altLang="en-US" sz="2800" b="1" dirty="0" err="1">
                <a:latin typeface="+mj-lt"/>
              </a:rPr>
              <a:t>viết</a:t>
            </a:r>
            <a:r>
              <a:rPr lang="en-US" altLang="en-US" sz="2800" b="1" dirty="0">
                <a:latin typeface="+mj-lt"/>
              </a:rPr>
              <a:t> </a:t>
            </a:r>
            <a:r>
              <a:rPr lang="en-US" altLang="en-US" sz="2800" b="1" dirty="0" err="1">
                <a:latin typeface="+mj-lt"/>
              </a:rPr>
              <a:t>thế</a:t>
            </a:r>
            <a:r>
              <a:rPr lang="en-US" altLang="en-US" sz="2800" b="1" dirty="0">
                <a:latin typeface="+mj-lt"/>
              </a:rPr>
              <a:t> </a:t>
            </a:r>
            <a:r>
              <a:rPr lang="en-US" altLang="en-US" sz="2800" b="1" dirty="0" err="1">
                <a:latin typeface="+mj-lt"/>
              </a:rPr>
              <a:t>nào</a:t>
            </a:r>
            <a:r>
              <a:rPr lang="en-US" altLang="en-US" sz="2800" b="1" dirty="0">
                <a:latin typeface="+mj-lt"/>
              </a:rPr>
              <a:t>?</a:t>
            </a:r>
          </a:p>
        </p:txBody>
      </p:sp>
      <p:sp>
        <p:nvSpPr>
          <p:cNvPr id="26" name="Text Box 29"/>
          <p:cNvSpPr txBox="1">
            <a:spLocks noChangeArrowheads="1"/>
          </p:cNvSpPr>
          <p:nvPr/>
        </p:nvSpPr>
        <p:spPr bwMode="auto">
          <a:xfrm>
            <a:off x="361950" y="5395912"/>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Khi</a:t>
            </a:r>
            <a:r>
              <a:rPr lang="en-US" altLang="en-US" sz="2800" b="1" dirty="0" smtClean="0">
                <a:latin typeface="+mj-lt"/>
              </a:rPr>
              <a:t> </a:t>
            </a:r>
            <a:r>
              <a:rPr lang="en-US" altLang="en-US" sz="2800" b="1" dirty="0" err="1">
                <a:latin typeface="+mj-lt"/>
              </a:rPr>
              <a:t>viết</a:t>
            </a:r>
            <a:r>
              <a:rPr lang="en-US" altLang="en-US" sz="2800" b="1" dirty="0">
                <a:latin typeface="+mj-lt"/>
              </a:rPr>
              <a:t> </a:t>
            </a:r>
            <a:r>
              <a:rPr lang="en-US" altLang="en-US" sz="2800" b="1" dirty="0" err="1">
                <a:latin typeface="+mj-lt"/>
              </a:rPr>
              <a:t>tên</a:t>
            </a:r>
            <a:r>
              <a:rPr lang="en-US" altLang="en-US" sz="2800" b="1" dirty="0">
                <a:latin typeface="+mj-lt"/>
              </a:rPr>
              <a:t> </a:t>
            </a:r>
            <a:r>
              <a:rPr lang="en-US" altLang="en-US" sz="2800" b="1" dirty="0" err="1">
                <a:latin typeface="+mj-lt"/>
              </a:rPr>
              <a:t>người</a:t>
            </a:r>
            <a:r>
              <a:rPr lang="en-US" altLang="en-US" sz="2800" b="1" dirty="0">
                <a:latin typeface="+mj-lt"/>
              </a:rPr>
              <a:t> </a:t>
            </a:r>
            <a:r>
              <a:rPr lang="en-US" altLang="en-US" sz="2800" b="1" dirty="0" err="1">
                <a:latin typeface="+mj-lt"/>
              </a:rPr>
              <a:t>Việt</a:t>
            </a:r>
            <a:r>
              <a:rPr lang="en-US" altLang="en-US" sz="2800" b="1" dirty="0">
                <a:latin typeface="+mj-lt"/>
              </a:rPr>
              <a:t> </a:t>
            </a:r>
            <a:r>
              <a:rPr lang="en-US" altLang="en-US" sz="2800" b="1" dirty="0" smtClean="0">
                <a:latin typeface="+mj-lt"/>
              </a:rPr>
              <a:t>Nam, </a:t>
            </a:r>
            <a:r>
              <a:rPr lang="en-US" altLang="en-US" sz="2800" b="1" dirty="0">
                <a:latin typeface="+mj-lt"/>
              </a:rPr>
              <a:t>ta </a:t>
            </a:r>
            <a:r>
              <a:rPr lang="en-US" altLang="en-US" sz="2800" b="1" dirty="0" err="1">
                <a:latin typeface="+mj-lt"/>
              </a:rPr>
              <a:t>viết</a:t>
            </a:r>
            <a:r>
              <a:rPr lang="en-US" altLang="en-US" sz="2800" b="1" dirty="0">
                <a:latin typeface="+mj-lt"/>
              </a:rPr>
              <a:t> </a:t>
            </a:r>
            <a:r>
              <a:rPr lang="en-US" altLang="en-US" sz="2800" b="1" dirty="0" err="1">
                <a:latin typeface="+mj-lt"/>
              </a:rPr>
              <a:t>như</a:t>
            </a:r>
            <a:r>
              <a:rPr lang="en-US" altLang="en-US" sz="2800" b="1" dirty="0">
                <a:latin typeface="+mj-lt"/>
              </a:rPr>
              <a:t> </a:t>
            </a:r>
            <a:r>
              <a:rPr lang="en-US" altLang="en-US" sz="2800" b="1" dirty="0" err="1">
                <a:latin typeface="+mj-lt"/>
              </a:rPr>
              <a:t>thế</a:t>
            </a:r>
            <a:r>
              <a:rPr lang="en-US" altLang="en-US" sz="2800" b="1" dirty="0">
                <a:latin typeface="+mj-lt"/>
              </a:rPr>
              <a:t> </a:t>
            </a:r>
            <a:r>
              <a:rPr lang="en-US" altLang="en-US" sz="2800" b="1" dirty="0" err="1">
                <a:latin typeface="+mj-lt"/>
              </a:rPr>
              <a:t>nào</a:t>
            </a:r>
            <a:r>
              <a:rPr lang="en-US" altLang="en-US" sz="2800" b="1" dirty="0">
                <a:latin typeface="+mj-lt"/>
              </a:rPr>
              <a:t>?</a:t>
            </a:r>
          </a:p>
        </p:txBody>
      </p:sp>
      <p:sp>
        <p:nvSpPr>
          <p:cNvPr id="27" name="Text Box 30"/>
          <p:cNvSpPr txBox="1">
            <a:spLocks noChangeArrowheads="1"/>
          </p:cNvSpPr>
          <p:nvPr/>
        </p:nvSpPr>
        <p:spPr bwMode="auto">
          <a:xfrm>
            <a:off x="0" y="5226050"/>
            <a:ext cx="9201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700" b="1" dirty="0" smtClean="0">
                <a:solidFill>
                  <a:srgbClr val="FF0000"/>
                </a:solidFill>
                <a:latin typeface="+mj-lt"/>
              </a:rPr>
              <a:t>- </a:t>
            </a:r>
            <a:r>
              <a:rPr lang="en-US" altLang="en-US" sz="2700" b="1" dirty="0" err="1" smtClean="0">
                <a:solidFill>
                  <a:srgbClr val="FF0000"/>
                </a:solidFill>
                <a:latin typeface="+mj-lt"/>
              </a:rPr>
              <a:t>Khi</a:t>
            </a:r>
            <a:r>
              <a:rPr lang="en-US" altLang="en-US" sz="2700" b="1" dirty="0" smtClean="0">
                <a:solidFill>
                  <a:srgbClr val="FF0000"/>
                </a:solidFill>
                <a:latin typeface="+mj-lt"/>
              </a:rPr>
              <a:t> </a:t>
            </a:r>
            <a:r>
              <a:rPr lang="en-US" altLang="en-US" sz="2700" b="1" dirty="0" err="1">
                <a:solidFill>
                  <a:srgbClr val="FF0000"/>
                </a:solidFill>
                <a:latin typeface="+mj-lt"/>
              </a:rPr>
              <a:t>viết</a:t>
            </a:r>
            <a:r>
              <a:rPr lang="en-US" altLang="en-US" sz="2700" b="1" dirty="0">
                <a:solidFill>
                  <a:srgbClr val="FF0000"/>
                </a:solidFill>
                <a:latin typeface="+mj-lt"/>
              </a:rPr>
              <a:t> </a:t>
            </a:r>
            <a:r>
              <a:rPr lang="en-US" altLang="en-US" sz="2700" b="1" dirty="0" err="1">
                <a:solidFill>
                  <a:srgbClr val="FF0000"/>
                </a:solidFill>
                <a:latin typeface="+mj-lt"/>
              </a:rPr>
              <a:t>tên</a:t>
            </a:r>
            <a:r>
              <a:rPr lang="en-US" altLang="en-US" sz="2700" b="1" dirty="0">
                <a:solidFill>
                  <a:srgbClr val="FF0000"/>
                </a:solidFill>
                <a:latin typeface="+mj-lt"/>
              </a:rPr>
              <a:t> </a:t>
            </a:r>
            <a:r>
              <a:rPr lang="en-US" altLang="en-US" sz="2700" b="1" dirty="0" err="1">
                <a:solidFill>
                  <a:srgbClr val="FF0000"/>
                </a:solidFill>
                <a:latin typeface="+mj-lt"/>
              </a:rPr>
              <a:t>người</a:t>
            </a:r>
            <a:r>
              <a:rPr lang="en-US" altLang="en-US" sz="2700" b="1" dirty="0">
                <a:solidFill>
                  <a:srgbClr val="FF0000"/>
                </a:solidFill>
                <a:latin typeface="+mj-lt"/>
              </a:rPr>
              <a:t> </a:t>
            </a:r>
            <a:r>
              <a:rPr lang="en-US" altLang="en-US" sz="2700" b="1" dirty="0" err="1">
                <a:solidFill>
                  <a:srgbClr val="FF0000"/>
                </a:solidFill>
                <a:latin typeface="+mj-lt"/>
              </a:rPr>
              <a:t>Việt</a:t>
            </a:r>
            <a:r>
              <a:rPr lang="en-US" altLang="en-US" sz="2700" b="1" dirty="0">
                <a:solidFill>
                  <a:srgbClr val="FF0000"/>
                </a:solidFill>
                <a:latin typeface="+mj-lt"/>
              </a:rPr>
              <a:t> Nam, </a:t>
            </a:r>
            <a:r>
              <a:rPr lang="en-US" altLang="en-US" sz="2700" b="1" dirty="0" err="1">
                <a:solidFill>
                  <a:srgbClr val="FF0000"/>
                </a:solidFill>
                <a:latin typeface="+mj-lt"/>
              </a:rPr>
              <a:t>cần</a:t>
            </a:r>
            <a:r>
              <a:rPr lang="en-US" altLang="en-US" sz="2700" b="1" dirty="0">
                <a:solidFill>
                  <a:srgbClr val="FF0000"/>
                </a:solidFill>
                <a:latin typeface="+mj-lt"/>
              </a:rPr>
              <a:t> </a:t>
            </a:r>
            <a:r>
              <a:rPr lang="en-US" altLang="en-US" sz="2700" b="1" dirty="0" err="1">
                <a:solidFill>
                  <a:srgbClr val="FF0000"/>
                </a:solidFill>
                <a:latin typeface="+mj-lt"/>
              </a:rPr>
              <a:t>viết</a:t>
            </a:r>
            <a:r>
              <a:rPr lang="en-US" altLang="en-US" sz="2700" b="1" dirty="0">
                <a:solidFill>
                  <a:srgbClr val="FF0000"/>
                </a:solidFill>
                <a:latin typeface="+mj-lt"/>
              </a:rPr>
              <a:t> </a:t>
            </a:r>
            <a:r>
              <a:rPr lang="en-US" altLang="en-US" sz="2700" b="1" dirty="0" err="1">
                <a:solidFill>
                  <a:srgbClr val="FF0000"/>
                </a:solidFill>
                <a:latin typeface="+mj-lt"/>
              </a:rPr>
              <a:t>hoa</a:t>
            </a:r>
            <a:r>
              <a:rPr lang="en-US" altLang="en-US" sz="2700" b="1" dirty="0">
                <a:solidFill>
                  <a:srgbClr val="FF0000"/>
                </a:solidFill>
                <a:latin typeface="+mj-lt"/>
              </a:rPr>
              <a:t> </a:t>
            </a:r>
            <a:r>
              <a:rPr lang="en-US" altLang="en-US" sz="2700" b="1" dirty="0" err="1">
                <a:solidFill>
                  <a:srgbClr val="FF0000"/>
                </a:solidFill>
                <a:latin typeface="+mj-lt"/>
              </a:rPr>
              <a:t>chữ</a:t>
            </a:r>
            <a:r>
              <a:rPr lang="en-US" altLang="en-US" sz="2700" b="1" dirty="0">
                <a:solidFill>
                  <a:srgbClr val="FF0000"/>
                </a:solidFill>
                <a:latin typeface="+mj-lt"/>
              </a:rPr>
              <a:t> </a:t>
            </a:r>
            <a:r>
              <a:rPr lang="en-US" altLang="en-US" sz="2700" b="1" dirty="0" err="1">
                <a:solidFill>
                  <a:srgbClr val="FF0000"/>
                </a:solidFill>
                <a:latin typeface="+mj-lt"/>
              </a:rPr>
              <a:t>cái</a:t>
            </a:r>
            <a:r>
              <a:rPr lang="en-US" altLang="en-US" sz="2700" b="1" dirty="0">
                <a:solidFill>
                  <a:srgbClr val="FF0000"/>
                </a:solidFill>
                <a:latin typeface="+mj-lt"/>
              </a:rPr>
              <a:t> </a:t>
            </a:r>
            <a:r>
              <a:rPr lang="en-US" altLang="en-US" sz="2700" b="1" dirty="0" err="1">
                <a:solidFill>
                  <a:srgbClr val="FF0000"/>
                </a:solidFill>
                <a:latin typeface="+mj-lt"/>
              </a:rPr>
              <a:t>đầu</a:t>
            </a:r>
            <a:r>
              <a:rPr lang="en-US" altLang="en-US" sz="2700" b="1" dirty="0">
                <a:solidFill>
                  <a:srgbClr val="FF0000"/>
                </a:solidFill>
                <a:latin typeface="+mj-lt"/>
              </a:rPr>
              <a:t> </a:t>
            </a:r>
            <a:r>
              <a:rPr lang="en-US" altLang="en-US" sz="2700" b="1" dirty="0" err="1">
                <a:solidFill>
                  <a:srgbClr val="FF0000"/>
                </a:solidFill>
                <a:latin typeface="+mj-lt"/>
              </a:rPr>
              <a:t>của</a:t>
            </a:r>
            <a:r>
              <a:rPr lang="en-US" altLang="en-US" sz="2700" b="1" dirty="0">
                <a:solidFill>
                  <a:srgbClr val="FF0000"/>
                </a:solidFill>
                <a:latin typeface="+mj-lt"/>
              </a:rPr>
              <a:t> </a:t>
            </a:r>
            <a:r>
              <a:rPr lang="en-US" altLang="en-US" sz="2700" b="1" dirty="0" err="1">
                <a:solidFill>
                  <a:srgbClr val="FF0000"/>
                </a:solidFill>
                <a:latin typeface="+mj-lt"/>
              </a:rPr>
              <a:t>mỗi</a:t>
            </a:r>
            <a:r>
              <a:rPr lang="en-US" altLang="en-US" sz="2700" b="1" dirty="0">
                <a:solidFill>
                  <a:srgbClr val="FF0000"/>
                </a:solidFill>
                <a:latin typeface="+mj-lt"/>
              </a:rPr>
              <a:t> </a:t>
            </a:r>
            <a:r>
              <a:rPr lang="en-US" altLang="en-US" sz="2700" b="1" dirty="0" err="1">
                <a:solidFill>
                  <a:srgbClr val="FF0000"/>
                </a:solidFill>
                <a:latin typeface="+mj-lt"/>
              </a:rPr>
              <a:t>tiếng</a:t>
            </a:r>
            <a:r>
              <a:rPr lang="en-US" altLang="en-US" sz="2700" b="1" dirty="0">
                <a:solidFill>
                  <a:srgbClr val="FF0000"/>
                </a:solidFill>
                <a:latin typeface="+mj-lt"/>
              </a:rPr>
              <a:t> </a:t>
            </a:r>
            <a:r>
              <a:rPr lang="en-US" altLang="en-US" sz="2700" b="1" dirty="0" err="1">
                <a:solidFill>
                  <a:srgbClr val="FF0000"/>
                </a:solidFill>
                <a:latin typeface="+mj-lt"/>
              </a:rPr>
              <a:t>tạo</a:t>
            </a:r>
            <a:r>
              <a:rPr lang="en-US" altLang="en-US" sz="2700" b="1" dirty="0">
                <a:solidFill>
                  <a:srgbClr val="FF0000"/>
                </a:solidFill>
                <a:latin typeface="+mj-lt"/>
              </a:rPr>
              <a:t> </a:t>
            </a:r>
            <a:r>
              <a:rPr lang="en-US" altLang="en-US" sz="2700" b="1" dirty="0" err="1">
                <a:solidFill>
                  <a:srgbClr val="FF0000"/>
                </a:solidFill>
                <a:latin typeface="+mj-lt"/>
              </a:rPr>
              <a:t>thành</a:t>
            </a:r>
            <a:r>
              <a:rPr lang="en-US" altLang="en-US" sz="2700" b="1" dirty="0">
                <a:solidFill>
                  <a:srgbClr val="FF0000"/>
                </a:solidFill>
                <a:latin typeface="+mj-lt"/>
              </a:rPr>
              <a:t> </a:t>
            </a:r>
            <a:r>
              <a:rPr lang="en-US" altLang="en-US" sz="2700" b="1" dirty="0" err="1">
                <a:solidFill>
                  <a:srgbClr val="FF0000"/>
                </a:solidFill>
                <a:latin typeface="+mj-lt"/>
              </a:rPr>
              <a:t>tên</a:t>
            </a:r>
            <a:r>
              <a:rPr lang="en-US" altLang="en-US" sz="2700" b="1" dirty="0">
                <a:solidFill>
                  <a:srgbClr val="FF0000"/>
                </a:solidFill>
                <a:latin typeface="+mj-lt"/>
              </a:rPr>
              <a:t> </a:t>
            </a:r>
            <a:r>
              <a:rPr lang="en-US" altLang="en-US" sz="2700" b="1" dirty="0" err="1">
                <a:solidFill>
                  <a:srgbClr val="FF0000"/>
                </a:solidFill>
                <a:latin typeface="+mj-lt"/>
              </a:rPr>
              <a:t>đó</a:t>
            </a:r>
            <a:r>
              <a:rPr lang="en-US" altLang="en-US" sz="2700" b="1" dirty="0">
                <a:solidFill>
                  <a:srgbClr val="FF0000"/>
                </a:solidFill>
                <a:latin typeface="+mj-lt"/>
              </a:rPr>
              <a:t>.</a:t>
            </a:r>
            <a:endParaRPr lang="en-US" altLang="en-US" sz="2700" dirty="0">
              <a:solidFill>
                <a:srgbClr val="FF0000"/>
              </a:solidFill>
              <a:latin typeface="+mj-lt"/>
            </a:endParaRPr>
          </a:p>
        </p:txBody>
      </p:sp>
      <p:sp>
        <p:nvSpPr>
          <p:cNvPr id="28" name="Rectangle 15"/>
          <p:cNvSpPr>
            <a:spLocks noChangeArrowheads="1"/>
          </p:cNvSpPr>
          <p:nvPr/>
        </p:nvSpPr>
        <p:spPr bwMode="auto">
          <a:xfrm>
            <a:off x="76200" y="3661083"/>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b="1" dirty="0" smtClean="0">
                <a:solidFill>
                  <a:srgbClr val="0000FF"/>
                </a:solidFill>
                <a:latin typeface="+mj-lt"/>
              </a:rPr>
              <a:t>+</a:t>
            </a:r>
            <a:r>
              <a:rPr lang="en-US" altLang="en-US" sz="2800" b="1" dirty="0" smtClean="0">
                <a:solidFill>
                  <a:srgbClr val="0000FF"/>
                </a:solidFill>
                <a:latin typeface="+mj-lt"/>
              </a:rPr>
              <a:t> </a:t>
            </a:r>
            <a:r>
              <a:rPr lang="en-US" altLang="en-US" sz="2800" b="1" dirty="0" err="1" smtClean="0">
                <a:solidFill>
                  <a:srgbClr val="0000FF"/>
                </a:solidFill>
                <a:latin typeface="+mj-lt"/>
              </a:rPr>
              <a:t>Hoàng</a:t>
            </a:r>
            <a:r>
              <a:rPr lang="en-US" altLang="en-US" sz="2800" b="1" dirty="0" smtClean="0">
                <a:solidFill>
                  <a:srgbClr val="0000FF"/>
                </a:solidFill>
                <a:latin typeface="+mj-lt"/>
              </a:rPr>
              <a:t> </a:t>
            </a:r>
            <a:r>
              <a:rPr lang="en-US" altLang="en-US" sz="2800" b="1" dirty="0" err="1">
                <a:solidFill>
                  <a:srgbClr val="0000FF"/>
                </a:solidFill>
                <a:latin typeface="+mj-lt"/>
              </a:rPr>
              <a:t>Văn</a:t>
            </a:r>
            <a:r>
              <a:rPr lang="en-US" altLang="en-US" sz="2800" b="1" dirty="0">
                <a:solidFill>
                  <a:srgbClr val="0000FF"/>
                </a:solidFill>
                <a:latin typeface="+mj-lt"/>
              </a:rPr>
              <a:t> </a:t>
            </a:r>
            <a:r>
              <a:rPr lang="en-US" altLang="en-US" sz="2800" b="1" dirty="0" err="1" smtClean="0">
                <a:solidFill>
                  <a:srgbClr val="0000FF"/>
                </a:solidFill>
                <a:latin typeface="+mj-lt"/>
              </a:rPr>
              <a:t>Thụ</a:t>
            </a:r>
            <a:endParaRPr lang="vi-VN" altLang="en-US" sz="2800" b="1" dirty="0">
              <a:solidFill>
                <a:srgbClr val="0000FF"/>
              </a:solidFill>
              <a:latin typeface="+mj-lt"/>
            </a:endParaRPr>
          </a:p>
        </p:txBody>
      </p:sp>
      <p:sp>
        <p:nvSpPr>
          <p:cNvPr id="29" name="Text Box 24"/>
          <p:cNvSpPr txBox="1">
            <a:spLocks noChangeArrowheads="1"/>
          </p:cNvSpPr>
          <p:nvPr/>
        </p:nvSpPr>
        <p:spPr bwMode="auto">
          <a:xfrm>
            <a:off x="4343400" y="2982257"/>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2 </a:t>
            </a:r>
            <a:r>
              <a:rPr lang="en-US" altLang="en-US" sz="2800" b="1" dirty="0" err="1" smtClean="0">
                <a:latin typeface="+mj-lt"/>
              </a:rPr>
              <a:t>tiếng</a:t>
            </a:r>
            <a:endParaRPr lang="en-US" altLang="en-US" sz="2800" b="1" dirty="0">
              <a:latin typeface="+mj-lt"/>
            </a:endParaRPr>
          </a:p>
        </p:txBody>
      </p:sp>
      <p:sp>
        <p:nvSpPr>
          <p:cNvPr id="30" name="Text Box 24"/>
          <p:cNvSpPr txBox="1">
            <a:spLocks noChangeArrowheads="1"/>
          </p:cNvSpPr>
          <p:nvPr/>
        </p:nvSpPr>
        <p:spPr bwMode="auto">
          <a:xfrm>
            <a:off x="4343400" y="3671887"/>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3 </a:t>
            </a:r>
            <a:r>
              <a:rPr lang="en-US" altLang="en-US" sz="2800" b="1" dirty="0" err="1" smtClean="0">
                <a:latin typeface="+mj-lt"/>
              </a:rPr>
              <a:t>tiếng</a:t>
            </a:r>
            <a:endParaRPr lang="en-US" altLang="en-US" sz="2800" b="1" dirty="0">
              <a:latin typeface="+mj-lt"/>
            </a:endParaRPr>
          </a:p>
        </p:txBody>
      </p:sp>
      <p:sp>
        <p:nvSpPr>
          <p:cNvPr id="31" name="Text Box 24"/>
          <p:cNvSpPr txBox="1">
            <a:spLocks noChangeArrowheads="1"/>
          </p:cNvSpPr>
          <p:nvPr/>
        </p:nvSpPr>
        <p:spPr bwMode="auto">
          <a:xfrm>
            <a:off x="4343400" y="4343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4 </a:t>
            </a:r>
            <a:r>
              <a:rPr lang="en-US" altLang="en-US" sz="2800" b="1" dirty="0" err="1" smtClean="0">
                <a:latin typeface="+mj-lt"/>
              </a:rPr>
              <a:t>tiếng</a:t>
            </a:r>
            <a:endParaRPr lang="en-US" altLang="en-US" sz="2800" b="1" dirty="0">
              <a:latin typeface="+mj-lt"/>
            </a:endParaRPr>
          </a:p>
        </p:txBody>
      </p:sp>
      <p:sp>
        <p:nvSpPr>
          <p:cNvPr id="32" name="Rectangle 15"/>
          <p:cNvSpPr>
            <a:spLocks noChangeArrowheads="1"/>
          </p:cNvSpPr>
          <p:nvPr/>
        </p:nvSpPr>
        <p:spPr bwMode="auto">
          <a:xfrm>
            <a:off x="4802188" y="2971800"/>
            <a:ext cx="2970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0000FF"/>
                </a:solidFill>
                <a:latin typeface="+mj-lt"/>
                <a:cs typeface="Times New Roman" pitchFamily="18" charset="0"/>
              </a:rPr>
              <a:t>+ </a:t>
            </a:r>
            <a:r>
              <a:rPr lang="en-US" altLang="en-US" sz="2800" b="1" dirty="0" err="1">
                <a:solidFill>
                  <a:srgbClr val="FF0000"/>
                </a:solidFill>
                <a:latin typeface="+mj-lt"/>
                <a:cs typeface="Times New Roman" pitchFamily="18" charset="0"/>
              </a:rPr>
              <a:t>N</a:t>
            </a:r>
            <a:r>
              <a:rPr lang="en-US" altLang="en-US" sz="2800" b="1" dirty="0" err="1">
                <a:solidFill>
                  <a:srgbClr val="0000FF"/>
                </a:solidFill>
                <a:latin typeface="+mj-lt"/>
                <a:cs typeface="Times New Roman" pitchFamily="18" charset="0"/>
              </a:rPr>
              <a:t>guy</a:t>
            </a:r>
            <a:r>
              <a:rPr lang="vi-VN" altLang="en-US" sz="2800" b="1" dirty="0">
                <a:solidFill>
                  <a:srgbClr val="0000FF"/>
                </a:solidFill>
                <a:latin typeface="+mj-lt"/>
                <a:cs typeface="Times New Roman" pitchFamily="18" charset="0"/>
              </a:rPr>
              <a:t>ễ</a:t>
            </a:r>
            <a:r>
              <a:rPr lang="en-US" altLang="en-US" sz="2800" b="1" dirty="0">
                <a:solidFill>
                  <a:srgbClr val="0000FF"/>
                </a:solidFill>
                <a:latin typeface="+mj-lt"/>
                <a:cs typeface="Times New Roman" pitchFamily="18" charset="0"/>
              </a:rPr>
              <a:t>n </a:t>
            </a:r>
            <a:r>
              <a:rPr lang="vi-VN" altLang="en-US" sz="2800" b="1" dirty="0" smtClean="0">
                <a:solidFill>
                  <a:srgbClr val="FF0000"/>
                </a:solidFill>
                <a:latin typeface="+mj-lt"/>
                <a:cs typeface="Times New Roman" pitchFamily="18" charset="0"/>
              </a:rPr>
              <a:t>H</a:t>
            </a:r>
            <a:r>
              <a:rPr lang="vi-VN" altLang="en-US" sz="2800" b="1" dirty="0" smtClean="0">
                <a:solidFill>
                  <a:srgbClr val="0000FF"/>
                </a:solidFill>
                <a:latin typeface="+mj-lt"/>
                <a:cs typeface="Times New Roman" pitchFamily="18" charset="0"/>
              </a:rPr>
              <a:t>uệ</a:t>
            </a:r>
            <a:endParaRPr lang="vi-VN" altLang="en-US" sz="2800" b="1" dirty="0">
              <a:solidFill>
                <a:srgbClr val="0000FF"/>
              </a:solidFill>
              <a:latin typeface="+mj-lt"/>
              <a:cs typeface="Times New Roman" pitchFamily="18" charset="0"/>
            </a:endParaRPr>
          </a:p>
        </p:txBody>
      </p:sp>
      <p:sp>
        <p:nvSpPr>
          <p:cNvPr id="33" name="Rectangle 17"/>
          <p:cNvSpPr>
            <a:spLocks noChangeArrowheads="1"/>
          </p:cNvSpPr>
          <p:nvPr/>
        </p:nvSpPr>
        <p:spPr bwMode="auto">
          <a:xfrm>
            <a:off x="4800600" y="4332943"/>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a:solidFill>
                  <a:srgbClr val="0000FF"/>
                </a:solidFill>
                <a:latin typeface="+mj-lt"/>
              </a:rPr>
              <a:t>+ </a:t>
            </a:r>
            <a:r>
              <a:rPr lang="en-US" altLang="en-US" sz="2800" b="1" dirty="0" err="1">
                <a:solidFill>
                  <a:srgbClr val="FF0000"/>
                </a:solidFill>
                <a:latin typeface="+mj-lt"/>
              </a:rPr>
              <a:t>N</a:t>
            </a:r>
            <a:r>
              <a:rPr lang="en-US" altLang="en-US" sz="2800" b="1" dirty="0" err="1">
                <a:solidFill>
                  <a:srgbClr val="0000FF"/>
                </a:solidFill>
                <a:latin typeface="+mj-lt"/>
              </a:rPr>
              <a:t>guyễn</a:t>
            </a:r>
            <a:r>
              <a:rPr lang="en-US" altLang="en-US" sz="2800" b="1" dirty="0">
                <a:solidFill>
                  <a:srgbClr val="0000FF"/>
                </a:solidFill>
                <a:latin typeface="+mj-lt"/>
              </a:rPr>
              <a:t> </a:t>
            </a:r>
            <a:r>
              <a:rPr lang="en-US" altLang="en-US" sz="2800" b="1" dirty="0" err="1">
                <a:solidFill>
                  <a:srgbClr val="FF0000"/>
                </a:solidFill>
                <a:latin typeface="+mj-lt"/>
              </a:rPr>
              <a:t>T</a:t>
            </a:r>
            <a:r>
              <a:rPr lang="en-US" altLang="en-US" sz="2800" b="1" dirty="0" err="1">
                <a:solidFill>
                  <a:srgbClr val="0000FF"/>
                </a:solidFill>
                <a:latin typeface="+mj-lt"/>
              </a:rPr>
              <a:t>hị</a:t>
            </a:r>
            <a:r>
              <a:rPr lang="en-US" altLang="en-US" sz="2800" b="1" dirty="0">
                <a:solidFill>
                  <a:srgbClr val="0000FF"/>
                </a:solidFill>
                <a:latin typeface="+mj-lt"/>
              </a:rPr>
              <a:t> </a:t>
            </a:r>
            <a:r>
              <a:rPr lang="en-US" altLang="en-US" sz="2800" b="1" dirty="0">
                <a:solidFill>
                  <a:srgbClr val="FF0000"/>
                </a:solidFill>
                <a:latin typeface="+mj-lt"/>
                <a:cs typeface="Times New Roman" pitchFamily="18" charset="0"/>
              </a:rPr>
              <a:t>M</a:t>
            </a:r>
            <a:r>
              <a:rPr lang="en-US" altLang="en-US" sz="2800" b="1" dirty="0">
                <a:solidFill>
                  <a:srgbClr val="0000FF"/>
                </a:solidFill>
                <a:latin typeface="+mj-lt"/>
                <a:cs typeface="Times New Roman" pitchFamily="18" charset="0"/>
              </a:rPr>
              <a:t>inh </a:t>
            </a:r>
            <a:r>
              <a:rPr lang="en-US" altLang="en-US" sz="2800" b="1" dirty="0" err="1">
                <a:solidFill>
                  <a:srgbClr val="FF0000"/>
                </a:solidFill>
                <a:latin typeface="+mj-lt"/>
                <a:cs typeface="Times New Roman" pitchFamily="18" charset="0"/>
              </a:rPr>
              <a:t>K</a:t>
            </a:r>
            <a:r>
              <a:rPr lang="en-US" altLang="en-US" sz="2800" b="1" dirty="0" err="1">
                <a:solidFill>
                  <a:srgbClr val="0000FF"/>
                </a:solidFill>
                <a:latin typeface="+mj-lt"/>
                <a:cs typeface="Times New Roman" pitchFamily="18" charset="0"/>
              </a:rPr>
              <a:t>hai</a:t>
            </a:r>
            <a:endParaRPr lang="en-US" altLang="en-US" sz="2800" b="1" dirty="0">
              <a:solidFill>
                <a:srgbClr val="0000FF"/>
              </a:solidFill>
              <a:latin typeface="+mj-lt"/>
              <a:cs typeface="Times New Roman" pitchFamily="18" charset="0"/>
            </a:endParaRPr>
          </a:p>
        </p:txBody>
      </p:sp>
      <p:sp>
        <p:nvSpPr>
          <p:cNvPr id="34" name="Rectangle 15"/>
          <p:cNvSpPr>
            <a:spLocks noChangeArrowheads="1"/>
          </p:cNvSpPr>
          <p:nvPr/>
        </p:nvSpPr>
        <p:spPr bwMode="auto">
          <a:xfrm>
            <a:off x="4800600" y="3654733"/>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2800" b="1" dirty="0" smtClean="0">
                <a:solidFill>
                  <a:srgbClr val="0000FF"/>
                </a:solidFill>
                <a:latin typeface="+mj-lt"/>
              </a:rPr>
              <a:t>+</a:t>
            </a:r>
            <a:r>
              <a:rPr lang="en-US" altLang="en-US" sz="2800" b="1" dirty="0" smtClean="0">
                <a:solidFill>
                  <a:srgbClr val="0000FF"/>
                </a:solidFill>
                <a:latin typeface="+mj-lt"/>
              </a:rPr>
              <a:t> </a:t>
            </a:r>
            <a:r>
              <a:rPr lang="en-US" altLang="en-US" sz="2800" b="1" dirty="0" err="1" smtClean="0">
                <a:solidFill>
                  <a:srgbClr val="FF0000"/>
                </a:solidFill>
                <a:latin typeface="+mj-lt"/>
              </a:rPr>
              <a:t>H</a:t>
            </a:r>
            <a:r>
              <a:rPr lang="en-US" altLang="en-US" sz="2800" b="1" dirty="0" err="1" smtClean="0">
                <a:solidFill>
                  <a:srgbClr val="0000FF"/>
                </a:solidFill>
                <a:latin typeface="+mj-lt"/>
              </a:rPr>
              <a:t>oàng</a:t>
            </a:r>
            <a:r>
              <a:rPr lang="en-US" altLang="en-US" sz="2800" b="1" dirty="0" smtClean="0">
                <a:solidFill>
                  <a:srgbClr val="0000FF"/>
                </a:solidFill>
                <a:latin typeface="+mj-lt"/>
              </a:rPr>
              <a:t> </a:t>
            </a:r>
            <a:r>
              <a:rPr lang="en-US" altLang="en-US" sz="2800" b="1" dirty="0" err="1">
                <a:solidFill>
                  <a:srgbClr val="FF0000"/>
                </a:solidFill>
                <a:latin typeface="+mj-lt"/>
              </a:rPr>
              <a:t>V</a:t>
            </a:r>
            <a:r>
              <a:rPr lang="en-US" altLang="en-US" sz="2800" b="1" dirty="0" err="1">
                <a:solidFill>
                  <a:srgbClr val="0000FF"/>
                </a:solidFill>
                <a:latin typeface="+mj-lt"/>
              </a:rPr>
              <a:t>ăn</a:t>
            </a:r>
            <a:r>
              <a:rPr lang="en-US" altLang="en-US" sz="2800" b="1" dirty="0">
                <a:solidFill>
                  <a:srgbClr val="0000FF"/>
                </a:solidFill>
                <a:latin typeface="+mj-lt"/>
              </a:rPr>
              <a:t> </a:t>
            </a:r>
            <a:r>
              <a:rPr lang="en-US" altLang="en-US" sz="2800" b="1" dirty="0" err="1" smtClean="0">
                <a:solidFill>
                  <a:srgbClr val="FF0000"/>
                </a:solidFill>
                <a:latin typeface="+mj-lt"/>
              </a:rPr>
              <a:t>T</a:t>
            </a:r>
            <a:r>
              <a:rPr lang="en-US" altLang="en-US" sz="2800" b="1" dirty="0" err="1" smtClean="0">
                <a:solidFill>
                  <a:srgbClr val="0000FF"/>
                </a:solidFill>
                <a:latin typeface="+mj-lt"/>
              </a:rPr>
              <a:t>hụ</a:t>
            </a:r>
            <a:endParaRPr lang="vi-VN" altLang="en-US" sz="2800" b="1" dirty="0">
              <a:solidFill>
                <a:srgbClr val="0000FF"/>
              </a:solidFill>
              <a:latin typeface="+mj-lt"/>
            </a:endParaRPr>
          </a:p>
        </p:txBody>
      </p:sp>
    </p:spTree>
    <p:extLst>
      <p:ext uri="{BB962C8B-B14F-4D97-AF65-F5344CB8AC3E}">
        <p14:creationId xmlns:p14="http://schemas.microsoft.com/office/powerpoint/2010/main" val="383237464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7"/>
                                        </p:tgtEl>
                                        <p:attrNameLst>
                                          <p:attrName>style.visibility</p:attrName>
                                        </p:attrNameLst>
                                      </p:cBhvr>
                                      <p:to>
                                        <p:strVal val="visible"/>
                                      </p:to>
                                    </p:set>
                                    <p:anim calcmode="discrete" valueType="clr">
                                      <p:cBhvr override="childStyle">
                                        <p:cTn id="28"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
                                        </p:tgtEl>
                                        <p:attrNameLst>
                                          <p:attrName>fillcolor</p:attrName>
                                        </p:attrNameLst>
                                      </p:cBhvr>
                                      <p:tavLst>
                                        <p:tav tm="0">
                                          <p:val>
                                            <p:clrVal>
                                              <a:schemeClr val="accent2"/>
                                            </p:clrVal>
                                          </p:val>
                                        </p:tav>
                                        <p:tav tm="50000">
                                          <p:val>
                                            <p:clrVal>
                                              <a:schemeClr val="hlink"/>
                                            </p:clrVal>
                                          </p:val>
                                        </p:tav>
                                      </p:tavLst>
                                    </p:anim>
                                    <p:set>
                                      <p:cBhvr>
                                        <p:cTn id="30" dur="80"/>
                                        <p:tgtEl>
                                          <p:spTgt spid="1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iterate type="lt">
                                    <p:tmPct val="0"/>
                                  </p:iterate>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par>
                          <p:cTn id="36" fill="hold">
                            <p:stCondLst>
                              <p:cond delay="5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8"/>
                                        </p:tgtEl>
                                        <p:attrNameLst>
                                          <p:attrName>style.visibility</p:attrName>
                                        </p:attrNameLst>
                                      </p:cBhvr>
                                      <p:to>
                                        <p:strVal val="visible"/>
                                      </p:to>
                                    </p:set>
                                    <p:anim calcmode="discrete" valueType="clr">
                                      <p:cBhvr override="childStyle">
                                        <p:cTn id="3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8"/>
                                        </p:tgtEl>
                                        <p:attrNameLst>
                                          <p:attrName>fillcolor</p:attrName>
                                        </p:attrNameLst>
                                      </p:cBhvr>
                                      <p:tavLst>
                                        <p:tav tm="0">
                                          <p:val>
                                            <p:clrVal>
                                              <a:schemeClr val="accent2"/>
                                            </p:clrVal>
                                          </p:val>
                                        </p:tav>
                                        <p:tav tm="50000">
                                          <p:val>
                                            <p:clrVal>
                                              <a:schemeClr val="hlink"/>
                                            </p:clrVal>
                                          </p:val>
                                        </p:tav>
                                      </p:tavLst>
                                    </p:anim>
                                    <p:set>
                                      <p:cBhvr>
                                        <p:cTn id="41" dur="80"/>
                                        <p:tgtEl>
                                          <p:spTgt spid="18"/>
                                        </p:tgtEl>
                                        <p:attrNameLst>
                                          <p:attrName>fill.type</p:attrName>
                                        </p:attrNameLst>
                                      </p:cBhvr>
                                      <p:to>
                                        <p:strVal val="solid"/>
                                      </p:to>
                                    </p:set>
                                  </p:childTnLst>
                                </p:cTn>
                              </p:par>
                            </p:childTnLst>
                          </p:cTn>
                        </p:par>
                        <p:par>
                          <p:cTn id="42" fill="hold">
                            <p:stCondLst>
                              <p:cond delay="94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28"/>
                                        </p:tgtEl>
                                        <p:attrNameLst>
                                          <p:attrName>style.visibility</p:attrName>
                                        </p:attrNameLst>
                                      </p:cBhvr>
                                      <p:to>
                                        <p:strVal val="visible"/>
                                      </p:to>
                                    </p:set>
                                    <p:anim calcmode="discrete" valueType="clr">
                                      <p:cBhvr override="childStyle">
                                        <p:cTn id="45"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8"/>
                                        </p:tgtEl>
                                        <p:attrNameLst>
                                          <p:attrName>fillcolor</p:attrName>
                                        </p:attrNameLst>
                                      </p:cBhvr>
                                      <p:tavLst>
                                        <p:tav tm="0">
                                          <p:val>
                                            <p:clrVal>
                                              <a:schemeClr val="accent2"/>
                                            </p:clrVal>
                                          </p:val>
                                        </p:tav>
                                        <p:tav tm="50000">
                                          <p:val>
                                            <p:clrVal>
                                              <a:schemeClr val="hlink"/>
                                            </p:clrVal>
                                          </p:val>
                                        </p:tav>
                                      </p:tavLst>
                                    </p:anim>
                                    <p:set>
                                      <p:cBhvr>
                                        <p:cTn id="47" dur="80"/>
                                        <p:tgtEl>
                                          <p:spTgt spid="28"/>
                                        </p:tgtEl>
                                        <p:attrNameLst>
                                          <p:attrName>fill.type</p:attrName>
                                        </p:attrNameLst>
                                      </p:cBhvr>
                                      <p:to>
                                        <p:strVal val="solid"/>
                                      </p:to>
                                    </p:set>
                                  </p:childTnLst>
                                </p:cTn>
                              </p:par>
                            </p:childTnLst>
                          </p:cTn>
                        </p:par>
                        <p:par>
                          <p:cTn id="48" fill="hold">
                            <p:stCondLst>
                              <p:cond delay="146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20"/>
                                        </p:tgtEl>
                                        <p:attrNameLst>
                                          <p:attrName>style.visibility</p:attrName>
                                        </p:attrNameLst>
                                      </p:cBhvr>
                                      <p:to>
                                        <p:strVal val="visible"/>
                                      </p:to>
                                    </p:set>
                                    <p:anim calcmode="discrete" valueType="clr">
                                      <p:cBhvr override="childStyle">
                                        <p:cTn id="51"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0"/>
                                        </p:tgtEl>
                                        <p:attrNameLst>
                                          <p:attrName>fillcolor</p:attrName>
                                        </p:attrNameLst>
                                      </p:cBhvr>
                                      <p:tavLst>
                                        <p:tav tm="0">
                                          <p:val>
                                            <p:clrVal>
                                              <a:schemeClr val="accent2"/>
                                            </p:clrVal>
                                          </p:val>
                                        </p:tav>
                                        <p:tav tm="50000">
                                          <p:val>
                                            <p:clrVal>
                                              <a:schemeClr val="hlink"/>
                                            </p:clrVal>
                                          </p:val>
                                        </p:tav>
                                      </p:tavLst>
                                    </p:anim>
                                    <p:set>
                                      <p:cBhvr>
                                        <p:cTn id="53" dur="80"/>
                                        <p:tgtEl>
                                          <p:spTgt spid="20"/>
                                        </p:tgtEl>
                                        <p:attrNameLst>
                                          <p:attrName>fill.type</p:attrName>
                                        </p:attrNameLst>
                                      </p:cBhvr>
                                      <p:to>
                                        <p:strVal val="solid"/>
                                      </p:to>
                                    </p:set>
                                  </p:childTnLst>
                                </p:cTn>
                              </p:par>
                            </p:childTnLst>
                          </p:cTn>
                        </p:par>
                        <p:par>
                          <p:cTn id="54" fill="hold">
                            <p:stCondLst>
                              <p:cond delay="222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23"/>
                                        </p:tgtEl>
                                        <p:attrNameLst>
                                          <p:attrName>style.visibility</p:attrName>
                                        </p:attrNameLst>
                                      </p:cBhvr>
                                      <p:to>
                                        <p:strVal val="visible"/>
                                      </p:to>
                                    </p:set>
                                    <p:anim calcmode="discrete" valueType="clr">
                                      <p:cBhvr override="childStyle">
                                        <p:cTn id="5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3"/>
                                        </p:tgtEl>
                                        <p:attrNameLst>
                                          <p:attrName>fillcolor</p:attrName>
                                        </p:attrNameLst>
                                      </p:cBhvr>
                                      <p:tavLst>
                                        <p:tav tm="0">
                                          <p:val>
                                            <p:clrVal>
                                              <a:schemeClr val="accent2"/>
                                            </p:clrVal>
                                          </p:val>
                                        </p:tav>
                                        <p:tav tm="50000">
                                          <p:val>
                                            <p:clrVal>
                                              <a:schemeClr val="hlink"/>
                                            </p:clrVal>
                                          </p:val>
                                        </p:tav>
                                      </p:tavLst>
                                    </p:anim>
                                    <p:set>
                                      <p:cBhvr>
                                        <p:cTn id="59" dur="80"/>
                                        <p:tgtEl>
                                          <p:spTgt spid="23"/>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iterate type="lt">
                                    <p:tmPct val="0"/>
                                  </p:iterate>
                                  <p:childTnLst>
                                    <p:anim calcmode="lin" valueType="num">
                                      <p:cBhvr additive="base">
                                        <p:cTn id="63" dur="500"/>
                                        <p:tgtEl>
                                          <p:spTgt spid="23"/>
                                        </p:tgtEl>
                                        <p:attrNameLst>
                                          <p:attrName>ppt_x</p:attrName>
                                        </p:attrNameLst>
                                      </p:cBhvr>
                                      <p:tavLst>
                                        <p:tav tm="0">
                                          <p:val>
                                            <p:strVal val="ppt_x"/>
                                          </p:val>
                                        </p:tav>
                                        <p:tav tm="100000">
                                          <p:val>
                                            <p:strVal val="ppt_x"/>
                                          </p:val>
                                        </p:tav>
                                      </p:tavLst>
                                    </p:anim>
                                    <p:anim calcmode="lin" valueType="num">
                                      <p:cBhvr additive="base">
                                        <p:cTn id="64" dur="500"/>
                                        <p:tgtEl>
                                          <p:spTgt spid="23"/>
                                        </p:tgtEl>
                                        <p:attrNameLst>
                                          <p:attrName>ppt_y</p:attrName>
                                        </p:attrNameLst>
                                      </p:cBhvr>
                                      <p:tavLst>
                                        <p:tav tm="0">
                                          <p:val>
                                            <p:strVal val="ppt_y"/>
                                          </p:val>
                                        </p:tav>
                                        <p:tav tm="100000">
                                          <p:val>
                                            <p:strVal val="1+ppt_h/2"/>
                                          </p:val>
                                        </p:tav>
                                      </p:tavLst>
                                    </p:anim>
                                    <p:set>
                                      <p:cBhvr>
                                        <p:cTn id="65" dur="1" fill="hold">
                                          <p:stCondLst>
                                            <p:cond delay="499"/>
                                          </p:stCondLst>
                                        </p:cTn>
                                        <p:tgtEl>
                                          <p:spTgt spid="2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9"/>
                                        </p:tgtEl>
                                        <p:attrNameLst>
                                          <p:attrName>style.visibility</p:attrName>
                                        </p:attrNameLst>
                                      </p:cBhvr>
                                      <p:to>
                                        <p:strVal val="visible"/>
                                      </p:to>
                                    </p:set>
                                    <p:anim calcmode="discrete" valueType="clr">
                                      <p:cBhvr override="childStyle">
                                        <p:cTn id="7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9"/>
                                        </p:tgtEl>
                                        <p:attrNameLst>
                                          <p:attrName>fillcolor</p:attrName>
                                        </p:attrNameLst>
                                      </p:cBhvr>
                                      <p:tavLst>
                                        <p:tav tm="0">
                                          <p:val>
                                            <p:clrVal>
                                              <a:schemeClr val="accent2"/>
                                            </p:clrVal>
                                          </p:val>
                                        </p:tav>
                                        <p:tav tm="50000">
                                          <p:val>
                                            <p:clrVal>
                                              <a:schemeClr val="hlink"/>
                                            </p:clrVal>
                                          </p:val>
                                        </p:tav>
                                      </p:tavLst>
                                    </p:anim>
                                    <p:set>
                                      <p:cBhvr>
                                        <p:cTn id="72" dur="80"/>
                                        <p:tgtEl>
                                          <p:spTgt spid="29"/>
                                        </p:tgtEl>
                                        <p:attrNameLst>
                                          <p:attrName>fill.type</p:attrName>
                                        </p:attrNameLst>
                                      </p:cBhvr>
                                      <p:to>
                                        <p:strVal val="solid"/>
                                      </p:to>
                                    </p:set>
                                  </p:childTnLst>
                                </p:cTn>
                              </p:par>
                            </p:childTnLst>
                          </p:cTn>
                        </p:par>
                        <p:par>
                          <p:cTn id="73" fill="hold">
                            <p:stCondLst>
                              <p:cond delay="40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30"/>
                                        </p:tgtEl>
                                        <p:attrNameLst>
                                          <p:attrName>style.visibility</p:attrName>
                                        </p:attrNameLst>
                                      </p:cBhvr>
                                      <p:to>
                                        <p:strVal val="visible"/>
                                      </p:to>
                                    </p:set>
                                    <p:anim calcmode="discrete" valueType="clr">
                                      <p:cBhvr override="childStyle">
                                        <p:cTn id="7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30"/>
                                        </p:tgtEl>
                                        <p:attrNameLst>
                                          <p:attrName>fillcolor</p:attrName>
                                        </p:attrNameLst>
                                      </p:cBhvr>
                                      <p:tavLst>
                                        <p:tav tm="0">
                                          <p:val>
                                            <p:clrVal>
                                              <a:schemeClr val="accent2"/>
                                            </p:clrVal>
                                          </p:val>
                                        </p:tav>
                                        <p:tav tm="50000">
                                          <p:val>
                                            <p:clrVal>
                                              <a:schemeClr val="hlink"/>
                                            </p:clrVal>
                                          </p:val>
                                        </p:tav>
                                      </p:tavLst>
                                    </p:anim>
                                    <p:set>
                                      <p:cBhvr>
                                        <p:cTn id="78" dur="80"/>
                                        <p:tgtEl>
                                          <p:spTgt spid="30"/>
                                        </p:tgtEl>
                                        <p:attrNameLst>
                                          <p:attrName>fill.type</p:attrName>
                                        </p:attrNameLst>
                                      </p:cBhvr>
                                      <p:to>
                                        <p:strVal val="solid"/>
                                      </p:to>
                                    </p:set>
                                  </p:childTnLst>
                                </p:cTn>
                              </p:par>
                            </p:childTnLst>
                          </p:cTn>
                        </p:par>
                        <p:par>
                          <p:cTn id="79" fill="hold">
                            <p:stCondLst>
                              <p:cond delay="80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31"/>
                                        </p:tgtEl>
                                        <p:attrNameLst>
                                          <p:attrName>style.visibility</p:attrName>
                                        </p:attrNameLst>
                                      </p:cBhvr>
                                      <p:to>
                                        <p:strVal val="visible"/>
                                      </p:to>
                                    </p:set>
                                    <p:anim calcmode="discrete" valueType="clr">
                                      <p:cBhvr override="childStyle">
                                        <p:cTn id="82"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31"/>
                                        </p:tgtEl>
                                        <p:attrNameLst>
                                          <p:attrName>fillcolor</p:attrName>
                                        </p:attrNameLst>
                                      </p:cBhvr>
                                      <p:tavLst>
                                        <p:tav tm="0">
                                          <p:val>
                                            <p:clrVal>
                                              <a:schemeClr val="accent2"/>
                                            </p:clrVal>
                                          </p:val>
                                        </p:tav>
                                        <p:tav tm="50000">
                                          <p:val>
                                            <p:clrVal>
                                              <a:schemeClr val="hlink"/>
                                            </p:clrVal>
                                          </p:val>
                                        </p:tav>
                                      </p:tavLst>
                                    </p:anim>
                                    <p:set>
                                      <p:cBhvr>
                                        <p:cTn id="84" dur="80"/>
                                        <p:tgtEl>
                                          <p:spTgt spid="31"/>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iterate type="lt">
                                    <p:tmPct val="0"/>
                                  </p:iterate>
                                  <p:childTnLst>
                                    <p:anim calcmode="lin" valueType="num">
                                      <p:cBhvr additive="base">
                                        <p:cTn id="88" dur="500"/>
                                        <p:tgtEl>
                                          <p:spTgt spid="29"/>
                                        </p:tgtEl>
                                        <p:attrNameLst>
                                          <p:attrName>ppt_x</p:attrName>
                                        </p:attrNameLst>
                                      </p:cBhvr>
                                      <p:tavLst>
                                        <p:tav tm="0">
                                          <p:val>
                                            <p:strVal val="ppt_x"/>
                                          </p:val>
                                        </p:tav>
                                        <p:tav tm="100000">
                                          <p:val>
                                            <p:strVal val="ppt_x"/>
                                          </p:val>
                                        </p:tav>
                                      </p:tavLst>
                                    </p:anim>
                                    <p:anim calcmode="lin" valueType="num">
                                      <p:cBhvr additive="base">
                                        <p:cTn id="89" dur="500"/>
                                        <p:tgtEl>
                                          <p:spTgt spid="29"/>
                                        </p:tgtEl>
                                        <p:attrNameLst>
                                          <p:attrName>ppt_y</p:attrName>
                                        </p:attrNameLst>
                                      </p:cBhvr>
                                      <p:tavLst>
                                        <p:tav tm="0">
                                          <p:val>
                                            <p:strVal val="ppt_y"/>
                                          </p:val>
                                        </p:tav>
                                        <p:tav tm="100000">
                                          <p:val>
                                            <p:strVal val="1+ppt_h/2"/>
                                          </p:val>
                                        </p:tav>
                                      </p:tavLst>
                                    </p:anim>
                                    <p:set>
                                      <p:cBhvr>
                                        <p:cTn id="90" dur="1" fill="hold">
                                          <p:stCondLst>
                                            <p:cond delay="499"/>
                                          </p:stCondLst>
                                        </p:cTn>
                                        <p:tgtEl>
                                          <p:spTgt spid="29"/>
                                        </p:tgtEl>
                                        <p:attrNameLst>
                                          <p:attrName>style.visibility</p:attrName>
                                        </p:attrNameLst>
                                      </p:cBhvr>
                                      <p:to>
                                        <p:strVal val="hidden"/>
                                      </p:to>
                                    </p:set>
                                  </p:childTnLst>
                                </p:cTn>
                              </p:par>
                              <p:par>
                                <p:cTn id="91" presetID="2" presetClass="exit" presetSubtype="4" fill="hold" grpId="1" nodeType="withEffect">
                                  <p:stCondLst>
                                    <p:cond delay="0"/>
                                  </p:stCondLst>
                                  <p:iterate type="lt">
                                    <p:tmPct val="0"/>
                                  </p:iterate>
                                  <p:childTnLst>
                                    <p:anim calcmode="lin" valueType="num">
                                      <p:cBhvr additive="base">
                                        <p:cTn id="92" dur="500"/>
                                        <p:tgtEl>
                                          <p:spTgt spid="30"/>
                                        </p:tgtEl>
                                        <p:attrNameLst>
                                          <p:attrName>ppt_x</p:attrName>
                                        </p:attrNameLst>
                                      </p:cBhvr>
                                      <p:tavLst>
                                        <p:tav tm="0">
                                          <p:val>
                                            <p:strVal val="ppt_x"/>
                                          </p:val>
                                        </p:tav>
                                        <p:tav tm="100000">
                                          <p:val>
                                            <p:strVal val="ppt_x"/>
                                          </p:val>
                                        </p:tav>
                                      </p:tavLst>
                                    </p:anim>
                                    <p:anim calcmode="lin" valueType="num">
                                      <p:cBhvr additive="base">
                                        <p:cTn id="93" dur="500"/>
                                        <p:tgtEl>
                                          <p:spTgt spid="30"/>
                                        </p:tgtEl>
                                        <p:attrNameLst>
                                          <p:attrName>ppt_y</p:attrName>
                                        </p:attrNameLst>
                                      </p:cBhvr>
                                      <p:tavLst>
                                        <p:tav tm="0">
                                          <p:val>
                                            <p:strVal val="ppt_y"/>
                                          </p:val>
                                        </p:tav>
                                        <p:tav tm="100000">
                                          <p:val>
                                            <p:strVal val="1+ppt_h/2"/>
                                          </p:val>
                                        </p:tav>
                                      </p:tavLst>
                                    </p:anim>
                                    <p:set>
                                      <p:cBhvr>
                                        <p:cTn id="94" dur="1" fill="hold">
                                          <p:stCondLst>
                                            <p:cond delay="499"/>
                                          </p:stCondLst>
                                        </p:cTn>
                                        <p:tgtEl>
                                          <p:spTgt spid="30"/>
                                        </p:tgtEl>
                                        <p:attrNameLst>
                                          <p:attrName>style.visibility</p:attrName>
                                        </p:attrNameLst>
                                      </p:cBhvr>
                                      <p:to>
                                        <p:strVal val="hidden"/>
                                      </p:to>
                                    </p:set>
                                  </p:childTnLst>
                                </p:cTn>
                              </p:par>
                              <p:par>
                                <p:cTn id="95" presetID="2" presetClass="exit" presetSubtype="4" fill="hold" grpId="1" nodeType="withEffect">
                                  <p:stCondLst>
                                    <p:cond delay="0"/>
                                  </p:stCondLst>
                                  <p:iterate type="lt">
                                    <p:tmPct val="0"/>
                                  </p:iterate>
                                  <p:childTnLst>
                                    <p:anim calcmode="lin" valueType="num">
                                      <p:cBhvr additive="base">
                                        <p:cTn id="96" dur="500"/>
                                        <p:tgtEl>
                                          <p:spTgt spid="31"/>
                                        </p:tgtEl>
                                        <p:attrNameLst>
                                          <p:attrName>ppt_x</p:attrName>
                                        </p:attrNameLst>
                                      </p:cBhvr>
                                      <p:tavLst>
                                        <p:tav tm="0">
                                          <p:val>
                                            <p:strVal val="ppt_x"/>
                                          </p:val>
                                        </p:tav>
                                        <p:tav tm="100000">
                                          <p:val>
                                            <p:strVal val="ppt_x"/>
                                          </p:val>
                                        </p:tav>
                                      </p:tavLst>
                                    </p:anim>
                                    <p:anim calcmode="lin" valueType="num">
                                      <p:cBhvr additive="base">
                                        <p:cTn id="97" dur="500"/>
                                        <p:tgtEl>
                                          <p:spTgt spid="31"/>
                                        </p:tgtEl>
                                        <p:attrNameLst>
                                          <p:attrName>ppt_y</p:attrName>
                                        </p:attrNameLst>
                                      </p:cBhvr>
                                      <p:tavLst>
                                        <p:tav tm="0">
                                          <p:val>
                                            <p:strVal val="ppt_y"/>
                                          </p:val>
                                        </p:tav>
                                        <p:tav tm="100000">
                                          <p:val>
                                            <p:strVal val="1+ppt_h/2"/>
                                          </p:val>
                                        </p:tav>
                                      </p:tavLst>
                                    </p:anim>
                                    <p:set>
                                      <p:cBhvr>
                                        <p:cTn id="98" dur="1" fill="hold">
                                          <p:stCondLst>
                                            <p:cond delay="499"/>
                                          </p:stCondLst>
                                        </p:cTn>
                                        <p:tgtEl>
                                          <p:spTgt spid="31"/>
                                        </p:tgtEl>
                                        <p:attrNameLst>
                                          <p:attrName>style.visibility</p:attrName>
                                        </p:attrNameLst>
                                      </p:cBhvr>
                                      <p:to>
                                        <p:strVal val="hidden"/>
                                      </p:to>
                                    </p:set>
                                  </p:childTnLst>
                                </p:cTn>
                              </p:par>
                            </p:childTnLst>
                          </p:cTn>
                        </p:par>
                        <p:par>
                          <p:cTn id="99" fill="hold">
                            <p:stCondLst>
                              <p:cond delay="500"/>
                            </p:stCondLst>
                            <p:childTnLst>
                              <p:par>
                                <p:cTn id="100" presetID="27" presetClass="entr" presetSubtype="0" fill="hold" grpId="0" nodeType="afterEffect">
                                  <p:stCondLst>
                                    <p:cond delay="0"/>
                                  </p:stCondLst>
                                  <p:iterate type="lt">
                                    <p:tmPct val="50000"/>
                                  </p:iterate>
                                  <p:childTnLst>
                                    <p:set>
                                      <p:cBhvr>
                                        <p:cTn id="101" dur="1" fill="hold">
                                          <p:stCondLst>
                                            <p:cond delay="0"/>
                                          </p:stCondLst>
                                        </p:cTn>
                                        <p:tgtEl>
                                          <p:spTgt spid="24"/>
                                        </p:tgtEl>
                                        <p:attrNameLst>
                                          <p:attrName>style.visibility</p:attrName>
                                        </p:attrNameLst>
                                      </p:cBhvr>
                                      <p:to>
                                        <p:strVal val="visible"/>
                                      </p:to>
                                    </p:set>
                                    <p:anim calcmode="discrete" valueType="clr">
                                      <p:cBhvr override="childStyle">
                                        <p:cTn id="102"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24"/>
                                        </p:tgtEl>
                                        <p:attrNameLst>
                                          <p:attrName>fillcolor</p:attrName>
                                        </p:attrNameLst>
                                      </p:cBhvr>
                                      <p:tavLst>
                                        <p:tav tm="0">
                                          <p:val>
                                            <p:clrVal>
                                              <a:schemeClr val="accent2"/>
                                            </p:clrVal>
                                          </p:val>
                                        </p:tav>
                                        <p:tav tm="50000">
                                          <p:val>
                                            <p:clrVal>
                                              <a:schemeClr val="hlink"/>
                                            </p:clrVal>
                                          </p:val>
                                        </p:tav>
                                      </p:tavLst>
                                    </p:anim>
                                    <p:set>
                                      <p:cBhvr>
                                        <p:cTn id="104" dur="80"/>
                                        <p:tgtEl>
                                          <p:spTgt spid="24"/>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iterate type="lt">
                                    <p:tmPct val="0"/>
                                  </p:iterate>
                                  <p:childTnLst>
                                    <p:anim calcmode="lin" valueType="num">
                                      <p:cBhvr additive="base">
                                        <p:cTn id="108" dur="500"/>
                                        <p:tgtEl>
                                          <p:spTgt spid="24"/>
                                        </p:tgtEl>
                                        <p:attrNameLst>
                                          <p:attrName>ppt_x</p:attrName>
                                        </p:attrNameLst>
                                      </p:cBhvr>
                                      <p:tavLst>
                                        <p:tav tm="0">
                                          <p:val>
                                            <p:strVal val="ppt_x"/>
                                          </p:val>
                                        </p:tav>
                                        <p:tav tm="100000">
                                          <p:val>
                                            <p:strVal val="ppt_x"/>
                                          </p:val>
                                        </p:tav>
                                      </p:tavLst>
                                    </p:anim>
                                    <p:anim calcmode="lin" valueType="num">
                                      <p:cBhvr additive="base">
                                        <p:cTn id="109" dur="500"/>
                                        <p:tgtEl>
                                          <p:spTgt spid="24"/>
                                        </p:tgtEl>
                                        <p:attrNameLst>
                                          <p:attrName>ppt_y</p:attrName>
                                        </p:attrNameLst>
                                      </p:cBhvr>
                                      <p:tavLst>
                                        <p:tav tm="0">
                                          <p:val>
                                            <p:strVal val="ppt_y"/>
                                          </p:val>
                                        </p:tav>
                                        <p:tav tm="100000">
                                          <p:val>
                                            <p:strVal val="1+ppt_h/2"/>
                                          </p:val>
                                        </p:tav>
                                      </p:tavLst>
                                    </p:anim>
                                    <p:set>
                                      <p:cBhvr>
                                        <p:cTn id="110" dur="1" fill="hold">
                                          <p:stCondLst>
                                            <p:cond delay="499"/>
                                          </p:stCondLst>
                                        </p:cTn>
                                        <p:tgtEl>
                                          <p:spTgt spid="2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7" presetClass="entr" presetSubtype="0" fill="hold" grpId="0" nodeType="clickEffect">
                                  <p:stCondLst>
                                    <p:cond delay="0"/>
                                  </p:stCondLst>
                                  <p:iterate type="lt">
                                    <p:tmPct val="50000"/>
                                  </p:iterate>
                                  <p:childTnLst>
                                    <p:set>
                                      <p:cBhvr>
                                        <p:cTn id="114" dur="1" fill="hold">
                                          <p:stCondLst>
                                            <p:cond delay="0"/>
                                          </p:stCondLst>
                                        </p:cTn>
                                        <p:tgtEl>
                                          <p:spTgt spid="32"/>
                                        </p:tgtEl>
                                        <p:attrNameLst>
                                          <p:attrName>style.visibility</p:attrName>
                                        </p:attrNameLst>
                                      </p:cBhvr>
                                      <p:to>
                                        <p:strVal val="visible"/>
                                      </p:to>
                                    </p:set>
                                    <p:anim calcmode="discrete" valueType="clr">
                                      <p:cBhvr override="childStyle">
                                        <p:cTn id="115"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16" dur="80"/>
                                        <p:tgtEl>
                                          <p:spTgt spid="32"/>
                                        </p:tgtEl>
                                        <p:attrNameLst>
                                          <p:attrName>fillcolor</p:attrName>
                                        </p:attrNameLst>
                                      </p:cBhvr>
                                      <p:tavLst>
                                        <p:tav tm="0">
                                          <p:val>
                                            <p:clrVal>
                                              <a:schemeClr val="accent2"/>
                                            </p:clrVal>
                                          </p:val>
                                        </p:tav>
                                        <p:tav tm="50000">
                                          <p:val>
                                            <p:clrVal>
                                              <a:schemeClr val="hlink"/>
                                            </p:clrVal>
                                          </p:val>
                                        </p:tav>
                                      </p:tavLst>
                                    </p:anim>
                                    <p:set>
                                      <p:cBhvr>
                                        <p:cTn id="117" dur="80"/>
                                        <p:tgtEl>
                                          <p:spTgt spid="32"/>
                                        </p:tgtEl>
                                        <p:attrNameLst>
                                          <p:attrName>fill.type</p:attrName>
                                        </p:attrNameLst>
                                      </p:cBhvr>
                                      <p:to>
                                        <p:strVal val="solid"/>
                                      </p:to>
                                    </p:set>
                                  </p:childTnLst>
                                </p:cTn>
                              </p:par>
                            </p:childTnLst>
                          </p:cTn>
                        </p:par>
                        <p:par>
                          <p:cTn id="118" fill="hold">
                            <p:stCondLst>
                              <p:cond delay="440"/>
                            </p:stCondLst>
                            <p:childTnLst>
                              <p:par>
                                <p:cTn id="119" presetID="27" presetClass="entr" presetSubtype="0" fill="hold" grpId="0" nodeType="afterEffect">
                                  <p:stCondLst>
                                    <p:cond delay="0"/>
                                  </p:stCondLst>
                                  <p:iterate type="lt">
                                    <p:tmPct val="50000"/>
                                  </p:iterate>
                                  <p:childTnLst>
                                    <p:set>
                                      <p:cBhvr>
                                        <p:cTn id="120" dur="1" fill="hold">
                                          <p:stCondLst>
                                            <p:cond delay="0"/>
                                          </p:stCondLst>
                                        </p:cTn>
                                        <p:tgtEl>
                                          <p:spTgt spid="34"/>
                                        </p:tgtEl>
                                        <p:attrNameLst>
                                          <p:attrName>style.visibility</p:attrName>
                                        </p:attrNameLst>
                                      </p:cBhvr>
                                      <p:to>
                                        <p:strVal val="visible"/>
                                      </p:to>
                                    </p:set>
                                    <p:anim calcmode="discrete" valueType="clr">
                                      <p:cBhvr override="childStyle">
                                        <p:cTn id="121" dur="50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22" dur="500"/>
                                        <p:tgtEl>
                                          <p:spTgt spid="34"/>
                                        </p:tgtEl>
                                        <p:attrNameLst>
                                          <p:attrName>fillcolor</p:attrName>
                                        </p:attrNameLst>
                                      </p:cBhvr>
                                      <p:tavLst>
                                        <p:tav tm="0">
                                          <p:val>
                                            <p:clrVal>
                                              <a:schemeClr val="accent2"/>
                                            </p:clrVal>
                                          </p:val>
                                        </p:tav>
                                        <p:tav tm="50000">
                                          <p:val>
                                            <p:clrVal>
                                              <a:schemeClr val="hlink"/>
                                            </p:clrVal>
                                          </p:val>
                                        </p:tav>
                                      </p:tavLst>
                                    </p:anim>
                                    <p:set>
                                      <p:cBhvr>
                                        <p:cTn id="123" dur="500"/>
                                        <p:tgtEl>
                                          <p:spTgt spid="34"/>
                                        </p:tgtEl>
                                        <p:attrNameLst>
                                          <p:attrName>fill.type</p:attrName>
                                        </p:attrNameLst>
                                      </p:cBhvr>
                                      <p:to>
                                        <p:strVal val="solid"/>
                                      </p:to>
                                    </p:set>
                                  </p:childTnLst>
                                </p:cTn>
                              </p:par>
                            </p:childTnLst>
                          </p:cTn>
                        </p:par>
                        <p:par>
                          <p:cTn id="124" fill="hold">
                            <p:stCondLst>
                              <p:cond delay="3690"/>
                            </p:stCondLst>
                            <p:childTnLst>
                              <p:par>
                                <p:cTn id="125" presetID="27" presetClass="entr" presetSubtype="0" fill="hold" grpId="0" nodeType="afterEffect">
                                  <p:stCondLst>
                                    <p:cond delay="0"/>
                                  </p:stCondLst>
                                  <p:iterate type="lt">
                                    <p:tmPct val="50000"/>
                                  </p:iterate>
                                  <p:childTnLst>
                                    <p:set>
                                      <p:cBhvr>
                                        <p:cTn id="126" dur="1" fill="hold">
                                          <p:stCondLst>
                                            <p:cond delay="0"/>
                                          </p:stCondLst>
                                        </p:cTn>
                                        <p:tgtEl>
                                          <p:spTgt spid="33"/>
                                        </p:tgtEl>
                                        <p:attrNameLst>
                                          <p:attrName>style.visibility</p:attrName>
                                        </p:attrNameLst>
                                      </p:cBhvr>
                                      <p:to>
                                        <p:strVal val="visible"/>
                                      </p:to>
                                    </p:set>
                                    <p:anim calcmode="discrete" valueType="clr">
                                      <p:cBhvr override="childStyle">
                                        <p:cTn id="127" dur="50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28" dur="500"/>
                                        <p:tgtEl>
                                          <p:spTgt spid="33"/>
                                        </p:tgtEl>
                                        <p:attrNameLst>
                                          <p:attrName>fillcolor</p:attrName>
                                        </p:attrNameLst>
                                      </p:cBhvr>
                                      <p:tavLst>
                                        <p:tav tm="0">
                                          <p:val>
                                            <p:clrVal>
                                              <a:schemeClr val="accent2"/>
                                            </p:clrVal>
                                          </p:val>
                                        </p:tav>
                                        <p:tav tm="50000">
                                          <p:val>
                                            <p:clrVal>
                                              <a:schemeClr val="hlink"/>
                                            </p:clrVal>
                                          </p:val>
                                        </p:tav>
                                      </p:tavLst>
                                    </p:anim>
                                    <p:set>
                                      <p:cBhvr>
                                        <p:cTn id="129" dur="500"/>
                                        <p:tgtEl>
                                          <p:spTgt spid="33"/>
                                        </p:tgtEl>
                                        <p:attrNameLst>
                                          <p:attrName>fill.type</p:attrName>
                                        </p:attrNameLst>
                                      </p:cBhvr>
                                      <p:to>
                                        <p:strVal val="solid"/>
                                      </p:to>
                                    </p:set>
                                  </p:childTnLst>
                                </p:cTn>
                              </p:par>
                            </p:childTnLst>
                          </p:cTn>
                        </p:par>
                        <p:par>
                          <p:cTn id="130" fill="hold">
                            <p:stCondLst>
                              <p:cond delay="8440"/>
                            </p:stCondLst>
                            <p:childTnLst>
                              <p:par>
                                <p:cTn id="131" presetID="27" presetClass="entr" presetSubtype="0" fill="hold" grpId="0" nodeType="afterEffect">
                                  <p:stCondLst>
                                    <p:cond delay="0"/>
                                  </p:stCondLst>
                                  <p:iterate type="lt">
                                    <p:tmPct val="50000"/>
                                  </p:iterate>
                                  <p:childTnLst>
                                    <p:set>
                                      <p:cBhvr>
                                        <p:cTn id="132" dur="1" fill="hold">
                                          <p:stCondLst>
                                            <p:cond delay="0"/>
                                          </p:stCondLst>
                                        </p:cTn>
                                        <p:tgtEl>
                                          <p:spTgt spid="26"/>
                                        </p:tgtEl>
                                        <p:attrNameLst>
                                          <p:attrName>style.visibility</p:attrName>
                                        </p:attrNameLst>
                                      </p:cBhvr>
                                      <p:to>
                                        <p:strVal val="visible"/>
                                      </p:to>
                                    </p:set>
                                    <p:anim calcmode="discrete" valueType="clr">
                                      <p:cBhvr override="childStyle">
                                        <p:cTn id="133"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34" dur="80"/>
                                        <p:tgtEl>
                                          <p:spTgt spid="26"/>
                                        </p:tgtEl>
                                        <p:attrNameLst>
                                          <p:attrName>fillcolor</p:attrName>
                                        </p:attrNameLst>
                                      </p:cBhvr>
                                      <p:tavLst>
                                        <p:tav tm="0">
                                          <p:val>
                                            <p:clrVal>
                                              <a:schemeClr val="accent2"/>
                                            </p:clrVal>
                                          </p:val>
                                        </p:tav>
                                        <p:tav tm="50000">
                                          <p:val>
                                            <p:clrVal>
                                              <a:schemeClr val="hlink"/>
                                            </p:clrVal>
                                          </p:val>
                                        </p:tav>
                                      </p:tavLst>
                                    </p:anim>
                                    <p:set>
                                      <p:cBhvr>
                                        <p:cTn id="135" dur="80"/>
                                        <p:tgtEl>
                                          <p:spTgt spid="26"/>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 presetClass="exit" presetSubtype="4" fill="hold" grpId="1" nodeType="clickEffect">
                                  <p:stCondLst>
                                    <p:cond delay="0"/>
                                  </p:stCondLst>
                                  <p:iterate type="lt">
                                    <p:tmPct val="0"/>
                                  </p:iterate>
                                  <p:childTnLst>
                                    <p:anim calcmode="lin" valueType="num">
                                      <p:cBhvr additive="base">
                                        <p:cTn id="139" dur="500"/>
                                        <p:tgtEl>
                                          <p:spTgt spid="26"/>
                                        </p:tgtEl>
                                        <p:attrNameLst>
                                          <p:attrName>ppt_x</p:attrName>
                                        </p:attrNameLst>
                                      </p:cBhvr>
                                      <p:tavLst>
                                        <p:tav tm="0">
                                          <p:val>
                                            <p:strVal val="ppt_x"/>
                                          </p:val>
                                        </p:tav>
                                        <p:tav tm="100000">
                                          <p:val>
                                            <p:strVal val="ppt_x"/>
                                          </p:val>
                                        </p:tav>
                                      </p:tavLst>
                                    </p:anim>
                                    <p:anim calcmode="lin" valueType="num">
                                      <p:cBhvr additive="base">
                                        <p:cTn id="140" dur="500"/>
                                        <p:tgtEl>
                                          <p:spTgt spid="26"/>
                                        </p:tgtEl>
                                        <p:attrNameLst>
                                          <p:attrName>ppt_y</p:attrName>
                                        </p:attrNameLst>
                                      </p:cBhvr>
                                      <p:tavLst>
                                        <p:tav tm="0">
                                          <p:val>
                                            <p:strVal val="ppt_y"/>
                                          </p:val>
                                        </p:tav>
                                        <p:tav tm="100000">
                                          <p:val>
                                            <p:strVal val="1+ppt_h/2"/>
                                          </p:val>
                                        </p:tav>
                                      </p:tavLst>
                                    </p:anim>
                                    <p:set>
                                      <p:cBhvr>
                                        <p:cTn id="141" dur="1" fill="hold">
                                          <p:stCondLst>
                                            <p:cond delay="499"/>
                                          </p:stCondLst>
                                        </p:cTn>
                                        <p:tgtEl>
                                          <p:spTgt spid="26"/>
                                        </p:tgtEl>
                                        <p:attrNameLst>
                                          <p:attrName>style.visibility</p:attrName>
                                        </p:attrNameLst>
                                      </p:cBhvr>
                                      <p:to>
                                        <p:strVal val="hidden"/>
                                      </p:to>
                                    </p:set>
                                  </p:childTnLst>
                                </p:cTn>
                              </p:par>
                            </p:childTnLst>
                          </p:cTn>
                        </p:par>
                        <p:par>
                          <p:cTn id="142" fill="hold">
                            <p:stCondLst>
                              <p:cond delay="500"/>
                            </p:stCondLst>
                            <p:childTnLst>
                              <p:par>
                                <p:cTn id="143" presetID="27" presetClass="entr" presetSubtype="0" fill="hold" grpId="0" nodeType="afterEffect">
                                  <p:stCondLst>
                                    <p:cond delay="0"/>
                                  </p:stCondLst>
                                  <p:iterate type="lt">
                                    <p:tmPct val="50000"/>
                                  </p:iterate>
                                  <p:childTnLst>
                                    <p:set>
                                      <p:cBhvr>
                                        <p:cTn id="144" dur="1" fill="hold">
                                          <p:stCondLst>
                                            <p:cond delay="0"/>
                                          </p:stCondLst>
                                        </p:cTn>
                                        <p:tgtEl>
                                          <p:spTgt spid="27"/>
                                        </p:tgtEl>
                                        <p:attrNameLst>
                                          <p:attrName>style.visibility</p:attrName>
                                        </p:attrNameLst>
                                      </p:cBhvr>
                                      <p:to>
                                        <p:strVal val="visible"/>
                                      </p:to>
                                    </p:set>
                                    <p:anim calcmode="discrete" valueType="clr">
                                      <p:cBhvr override="childStyle">
                                        <p:cTn id="145"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27"/>
                                        </p:tgtEl>
                                        <p:attrNameLst>
                                          <p:attrName>fillcolor</p:attrName>
                                        </p:attrNameLst>
                                      </p:cBhvr>
                                      <p:tavLst>
                                        <p:tav tm="0">
                                          <p:val>
                                            <p:clrVal>
                                              <a:schemeClr val="accent2"/>
                                            </p:clrVal>
                                          </p:val>
                                        </p:tav>
                                        <p:tav tm="50000">
                                          <p:val>
                                            <p:clrVal>
                                              <a:schemeClr val="hlink"/>
                                            </p:clrVal>
                                          </p:val>
                                        </p:tav>
                                      </p:tavLst>
                                    </p:anim>
                                    <p:set>
                                      <p:cBhvr>
                                        <p:cTn id="147"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7" grpId="1"/>
      <p:bldP spid="18" grpId="0"/>
      <p:bldP spid="20" grpId="0"/>
      <p:bldP spid="23" grpId="0"/>
      <p:bldP spid="23" grpId="1"/>
      <p:bldP spid="24" grpId="0"/>
      <p:bldP spid="24" grpId="1"/>
      <p:bldP spid="26" grpId="0"/>
      <p:bldP spid="26" grpId="1"/>
      <p:bldP spid="27" grpId="0"/>
      <p:bldP spid="28" grpId="0"/>
      <p:bldP spid="29" grpId="0"/>
      <p:bldP spid="29" grpId="1"/>
      <p:bldP spid="30" grpId="0"/>
      <p:bldP spid="30" grpId="1"/>
      <p:bldP spid="31" grpId="0"/>
      <p:bldP spid="31" grpId="1"/>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15339" y="57150"/>
            <a:ext cx="7913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smtClean="0">
                <a:solidFill>
                  <a:srgbClr val="FF0000"/>
                </a:solidFill>
                <a:latin typeface="+mj-lt"/>
              </a:rPr>
              <a:t>người</a:t>
            </a:r>
            <a:r>
              <a:rPr lang="en-US" altLang="en-US" sz="3200" b="1" dirty="0" smtClean="0">
                <a:solidFill>
                  <a:srgbClr val="FF0000"/>
                </a:solidFill>
                <a:latin typeface="+mj-lt"/>
              </a:rPr>
              <a:t>, </a:t>
            </a:r>
            <a:r>
              <a:rPr lang="en-US" altLang="en-US" sz="3200" b="1" dirty="0" err="1" smtClean="0">
                <a:solidFill>
                  <a:srgbClr val="FF0000"/>
                </a:solidFill>
                <a:latin typeface="+mj-lt"/>
              </a:rPr>
              <a:t>tên</a:t>
            </a:r>
            <a:r>
              <a:rPr lang="en-US" altLang="en-US" sz="3200" b="1" dirty="0" smtClean="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a:t>
            </a:r>
            <a:r>
              <a:rPr lang="en-US" altLang="en-US" sz="3200" b="1" dirty="0" smtClean="0">
                <a:solidFill>
                  <a:srgbClr val="FF0000"/>
                </a:solidFill>
                <a:latin typeface="+mj-lt"/>
              </a:rPr>
              <a:t>Nam</a:t>
            </a:r>
            <a:endParaRPr lang="en-US" altLang="en-US" sz="3200" b="1" dirty="0">
              <a:solidFill>
                <a:srgbClr val="FF0000"/>
              </a:solidFill>
              <a:latin typeface="+mj-lt"/>
            </a:endParaRPr>
          </a:p>
        </p:txBody>
      </p:sp>
      <p:pic>
        <p:nvPicPr>
          <p:cNvPr id="16388"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43942" y="41868"/>
            <a:ext cx="584775" cy="6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 y="-15877"/>
            <a:ext cx="615339" cy="60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77788" y="762000"/>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latin typeface="+mj-lt"/>
              </a:rPr>
              <a:t>I. </a:t>
            </a:r>
            <a:r>
              <a:rPr lang="en-US" altLang="en-US" sz="2800" b="1" dirty="0" err="1">
                <a:latin typeface="+mj-lt"/>
              </a:rPr>
              <a:t>Nhận</a:t>
            </a:r>
            <a:r>
              <a:rPr lang="en-US" altLang="en-US" sz="2800" b="1" dirty="0">
                <a:latin typeface="+mj-lt"/>
              </a:rPr>
              <a:t> </a:t>
            </a:r>
            <a:r>
              <a:rPr lang="en-US" altLang="en-US" sz="2800" b="1" dirty="0" err="1">
                <a:latin typeface="+mj-lt"/>
              </a:rPr>
              <a:t>xét</a:t>
            </a:r>
            <a:endParaRPr lang="en-US" altLang="en-US" sz="2800" b="1" dirty="0">
              <a:latin typeface="+mj-lt"/>
            </a:endParaRPr>
          </a:p>
        </p:txBody>
      </p:sp>
      <p:sp>
        <p:nvSpPr>
          <p:cNvPr id="15" name="Text Box 15"/>
          <p:cNvSpPr txBox="1">
            <a:spLocks noChangeArrowheads="1"/>
          </p:cNvSpPr>
          <p:nvPr/>
        </p:nvSpPr>
        <p:spPr bwMode="auto">
          <a:xfrm>
            <a:off x="77788" y="1385887"/>
            <a:ext cx="8151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solidFill>
                  <a:srgbClr val="0033CC"/>
                </a:solidFill>
                <a:latin typeface="+mj-lt"/>
              </a:rPr>
              <a:t>- </a:t>
            </a:r>
            <a:r>
              <a:rPr lang="en-US" altLang="en-US" sz="2800" b="1" dirty="0" err="1">
                <a:solidFill>
                  <a:srgbClr val="0033CC"/>
                </a:solidFill>
                <a:latin typeface="+mj-lt"/>
              </a:rPr>
              <a:t>Hãy</a:t>
            </a:r>
            <a:r>
              <a:rPr lang="en-US" altLang="en-US" sz="2800" b="1" dirty="0">
                <a:solidFill>
                  <a:srgbClr val="0033CC"/>
                </a:solidFill>
                <a:latin typeface="+mj-lt"/>
              </a:rPr>
              <a:t> </a:t>
            </a:r>
            <a:r>
              <a:rPr lang="en-US" altLang="en-US" sz="2800" b="1" dirty="0" err="1">
                <a:solidFill>
                  <a:srgbClr val="0033CC"/>
                </a:solidFill>
                <a:latin typeface="+mj-lt"/>
              </a:rPr>
              <a:t>nhận</a:t>
            </a:r>
            <a:r>
              <a:rPr lang="en-US" altLang="en-US" sz="2800" b="1" dirty="0">
                <a:solidFill>
                  <a:srgbClr val="0033CC"/>
                </a:solidFill>
                <a:latin typeface="+mj-lt"/>
              </a:rPr>
              <a:t> </a:t>
            </a:r>
            <a:r>
              <a:rPr lang="en-US" altLang="en-US" sz="2800" b="1" dirty="0" err="1">
                <a:solidFill>
                  <a:srgbClr val="0033CC"/>
                </a:solidFill>
                <a:latin typeface="+mj-lt"/>
              </a:rPr>
              <a:t>xét</a:t>
            </a:r>
            <a:r>
              <a:rPr lang="en-US" altLang="en-US" sz="2800" b="1" dirty="0">
                <a:solidFill>
                  <a:srgbClr val="0033CC"/>
                </a:solidFill>
                <a:latin typeface="+mj-lt"/>
              </a:rPr>
              <a:t> </a:t>
            </a:r>
            <a:r>
              <a:rPr lang="en-US" altLang="en-US" sz="2800" b="1" dirty="0" err="1">
                <a:solidFill>
                  <a:srgbClr val="0033CC"/>
                </a:solidFill>
                <a:latin typeface="+mj-lt"/>
              </a:rPr>
              <a:t>cách</a:t>
            </a:r>
            <a:r>
              <a:rPr lang="en-US" altLang="en-US" sz="2800" b="1" dirty="0">
                <a:solidFill>
                  <a:srgbClr val="0033CC"/>
                </a:solidFill>
                <a:latin typeface="+mj-lt"/>
              </a:rPr>
              <a:t> </a:t>
            </a:r>
            <a:r>
              <a:rPr lang="en-US" altLang="en-US" sz="2800" b="1" dirty="0" err="1">
                <a:solidFill>
                  <a:srgbClr val="0033CC"/>
                </a:solidFill>
                <a:latin typeface="+mj-lt"/>
              </a:rPr>
              <a:t>viết</a:t>
            </a:r>
            <a:r>
              <a:rPr lang="en-US" altLang="en-US" sz="2800" b="1" dirty="0">
                <a:solidFill>
                  <a:srgbClr val="0033CC"/>
                </a:solidFill>
                <a:latin typeface="+mj-lt"/>
              </a:rPr>
              <a:t> </a:t>
            </a:r>
            <a:r>
              <a:rPr lang="en-US" altLang="en-US" sz="2800" b="1" dirty="0" err="1">
                <a:solidFill>
                  <a:srgbClr val="0033CC"/>
                </a:solidFill>
                <a:latin typeface="+mj-lt"/>
              </a:rPr>
              <a:t>các</a:t>
            </a:r>
            <a:r>
              <a:rPr lang="en-US" altLang="en-US" sz="2800" b="1" dirty="0">
                <a:solidFill>
                  <a:srgbClr val="0033CC"/>
                </a:solidFill>
                <a:latin typeface="+mj-lt"/>
              </a:rPr>
              <a:t> </a:t>
            </a:r>
            <a:r>
              <a:rPr lang="en-US" altLang="en-US" sz="2800" b="1" dirty="0" err="1">
                <a:solidFill>
                  <a:srgbClr val="0033CC"/>
                </a:solidFill>
                <a:latin typeface="+mj-lt"/>
              </a:rPr>
              <a:t>tên</a:t>
            </a:r>
            <a:r>
              <a:rPr lang="en-US" altLang="en-US" sz="2800" b="1" dirty="0">
                <a:solidFill>
                  <a:srgbClr val="0033CC"/>
                </a:solidFill>
                <a:latin typeface="+mj-lt"/>
              </a:rPr>
              <a:t> </a:t>
            </a:r>
            <a:r>
              <a:rPr lang="en-US" altLang="en-US" sz="2800" b="1" dirty="0" err="1">
                <a:solidFill>
                  <a:srgbClr val="0033CC"/>
                </a:solidFill>
                <a:latin typeface="+mj-lt"/>
              </a:rPr>
              <a:t>riêng</a:t>
            </a:r>
            <a:r>
              <a:rPr lang="en-US" altLang="en-US" sz="2800" b="1" dirty="0">
                <a:solidFill>
                  <a:srgbClr val="0033CC"/>
                </a:solidFill>
                <a:latin typeface="+mj-lt"/>
              </a:rPr>
              <a:t> </a:t>
            </a:r>
            <a:r>
              <a:rPr lang="en-US" altLang="en-US" sz="2800" b="1" dirty="0" err="1">
                <a:solidFill>
                  <a:srgbClr val="0033CC"/>
                </a:solidFill>
                <a:latin typeface="+mj-lt"/>
              </a:rPr>
              <a:t>sau</a:t>
            </a:r>
            <a:r>
              <a:rPr lang="en-US" altLang="en-US" sz="2800" b="1" dirty="0">
                <a:solidFill>
                  <a:srgbClr val="0033CC"/>
                </a:solidFill>
                <a:latin typeface="+mj-lt"/>
              </a:rPr>
              <a:t> </a:t>
            </a:r>
            <a:r>
              <a:rPr lang="en-US" altLang="en-US" sz="2800" b="1" dirty="0" err="1">
                <a:solidFill>
                  <a:srgbClr val="0033CC"/>
                </a:solidFill>
                <a:latin typeface="+mj-lt"/>
              </a:rPr>
              <a:t>đây</a:t>
            </a:r>
            <a:r>
              <a:rPr lang="en-US" altLang="en-US" sz="2800" b="1" dirty="0">
                <a:solidFill>
                  <a:srgbClr val="0033CC"/>
                </a:solidFill>
                <a:latin typeface="+mj-lt"/>
              </a:rPr>
              <a:t>:</a:t>
            </a:r>
          </a:p>
        </p:txBody>
      </p:sp>
      <p:sp>
        <p:nvSpPr>
          <p:cNvPr id="17" name="Rectangle 43"/>
          <p:cNvSpPr>
            <a:spLocks noChangeArrowheads="1"/>
          </p:cNvSpPr>
          <p:nvPr/>
        </p:nvSpPr>
        <p:spPr bwMode="auto">
          <a:xfrm>
            <a:off x="58738" y="205483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800" b="1" dirty="0">
                <a:solidFill>
                  <a:srgbClr val="006600"/>
                </a:solidFill>
                <a:latin typeface="+mj-lt"/>
              </a:rPr>
              <a:t>b. </a:t>
            </a:r>
            <a:r>
              <a:rPr lang="en-US" altLang="en-US" sz="2800" b="1" dirty="0" err="1">
                <a:solidFill>
                  <a:srgbClr val="006600"/>
                </a:solidFill>
                <a:latin typeface="+mj-lt"/>
              </a:rPr>
              <a:t>Tên</a:t>
            </a:r>
            <a:r>
              <a:rPr lang="en-US" altLang="en-US" sz="2800" b="1" dirty="0">
                <a:solidFill>
                  <a:srgbClr val="006600"/>
                </a:solidFill>
                <a:latin typeface="+mj-lt"/>
              </a:rPr>
              <a:t> </a:t>
            </a:r>
            <a:r>
              <a:rPr lang="en-US" altLang="en-US" sz="2800" b="1" dirty="0" err="1">
                <a:solidFill>
                  <a:srgbClr val="006600"/>
                </a:solidFill>
                <a:latin typeface="+mj-lt"/>
              </a:rPr>
              <a:t>địa</a:t>
            </a:r>
            <a:r>
              <a:rPr lang="en-US" altLang="en-US" sz="2800" b="1" dirty="0">
                <a:solidFill>
                  <a:srgbClr val="006600"/>
                </a:solidFill>
                <a:latin typeface="+mj-lt"/>
              </a:rPr>
              <a:t> </a:t>
            </a:r>
            <a:r>
              <a:rPr lang="en-US" altLang="en-US" sz="2800" b="1" dirty="0" err="1">
                <a:solidFill>
                  <a:srgbClr val="006600"/>
                </a:solidFill>
                <a:latin typeface="+mj-lt"/>
              </a:rPr>
              <a:t>lí</a:t>
            </a:r>
            <a:r>
              <a:rPr lang="en-US" altLang="en-US" sz="2800" b="1" dirty="0">
                <a:solidFill>
                  <a:srgbClr val="006600"/>
                </a:solidFill>
                <a:latin typeface="+mj-lt"/>
              </a:rPr>
              <a:t>:</a:t>
            </a:r>
            <a:r>
              <a:rPr lang="en-US" altLang="en-US" sz="2800" b="1" dirty="0">
                <a:latin typeface="+mj-lt"/>
              </a:rPr>
              <a:t> </a:t>
            </a:r>
            <a:r>
              <a:rPr lang="en-US" altLang="en-US" sz="2800" b="1" dirty="0" err="1">
                <a:latin typeface="+mj-lt"/>
              </a:rPr>
              <a:t>Trường</a:t>
            </a:r>
            <a:r>
              <a:rPr lang="en-US" altLang="en-US" sz="2800" b="1" dirty="0">
                <a:latin typeface="+mj-lt"/>
              </a:rPr>
              <a:t> </a:t>
            </a:r>
            <a:r>
              <a:rPr lang="en-US" altLang="en-US" sz="2800" b="1" dirty="0" err="1">
                <a:latin typeface="+mj-lt"/>
              </a:rPr>
              <a:t>Sơn</a:t>
            </a:r>
            <a:r>
              <a:rPr lang="en-US" altLang="en-US" sz="2800" b="1" dirty="0" smtClean="0">
                <a:latin typeface="+mj-lt"/>
              </a:rPr>
              <a:t>, </a:t>
            </a:r>
            <a:r>
              <a:rPr lang="en-US" altLang="en-US" sz="2800" b="1" dirty="0" err="1" smtClean="0">
                <a:latin typeface="+mj-lt"/>
              </a:rPr>
              <a:t>Sóc</a:t>
            </a:r>
            <a:r>
              <a:rPr lang="en-US" altLang="en-US" sz="2800" b="1" dirty="0" smtClean="0">
                <a:latin typeface="+mj-lt"/>
              </a:rPr>
              <a:t> </a:t>
            </a:r>
            <a:r>
              <a:rPr lang="en-US" altLang="en-US" sz="2800" b="1" dirty="0" err="1" smtClean="0">
                <a:latin typeface="+mj-lt"/>
              </a:rPr>
              <a:t>Trăng</a:t>
            </a:r>
            <a:r>
              <a:rPr lang="en-US" altLang="en-US" sz="2800" b="1" dirty="0" smtClean="0">
                <a:latin typeface="+mj-lt"/>
              </a:rPr>
              <a:t>, </a:t>
            </a:r>
            <a:r>
              <a:rPr lang="en-US" altLang="en-US" sz="2800" b="1" dirty="0" err="1">
                <a:latin typeface="+mj-lt"/>
              </a:rPr>
              <a:t>Vàm</a:t>
            </a:r>
            <a:r>
              <a:rPr lang="en-US" altLang="en-US" sz="2800" b="1" dirty="0">
                <a:latin typeface="+mj-lt"/>
              </a:rPr>
              <a:t> </a:t>
            </a:r>
            <a:r>
              <a:rPr lang="en-US" altLang="en-US" sz="2800" b="1" dirty="0" err="1">
                <a:latin typeface="+mj-lt"/>
              </a:rPr>
              <a:t>Cỏ</a:t>
            </a:r>
            <a:r>
              <a:rPr lang="en-US" altLang="en-US" sz="2800" b="1" dirty="0">
                <a:latin typeface="+mj-lt"/>
              </a:rPr>
              <a:t> </a:t>
            </a:r>
            <a:r>
              <a:rPr lang="en-US" altLang="en-US" sz="2800" b="1" dirty="0" err="1">
                <a:latin typeface="+mj-lt"/>
              </a:rPr>
              <a:t>Tây</a:t>
            </a:r>
            <a:r>
              <a:rPr lang="en-US" altLang="en-US" sz="2800" b="1" dirty="0">
                <a:latin typeface="+mj-lt"/>
              </a:rPr>
              <a:t>.</a:t>
            </a:r>
          </a:p>
        </p:txBody>
      </p:sp>
      <p:sp>
        <p:nvSpPr>
          <p:cNvPr id="18" name="Rectangle 15"/>
          <p:cNvSpPr>
            <a:spLocks noChangeArrowheads="1"/>
          </p:cNvSpPr>
          <p:nvPr/>
        </p:nvSpPr>
        <p:spPr bwMode="auto">
          <a:xfrm>
            <a:off x="77788" y="2978150"/>
            <a:ext cx="2970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0000FF"/>
                </a:solidFill>
                <a:latin typeface="+mj-lt"/>
                <a:cs typeface="Times New Roman" pitchFamily="18" charset="0"/>
              </a:rPr>
              <a:t>+ </a:t>
            </a:r>
            <a:r>
              <a:rPr lang="en-US" altLang="en-US" sz="2800" b="1" dirty="0" err="1">
                <a:solidFill>
                  <a:srgbClr val="0000FF"/>
                </a:solidFill>
                <a:latin typeface="+mj-lt"/>
              </a:rPr>
              <a:t>Trường</a:t>
            </a:r>
            <a:r>
              <a:rPr lang="en-US" altLang="en-US" sz="2800" b="1" dirty="0">
                <a:solidFill>
                  <a:srgbClr val="0000FF"/>
                </a:solidFill>
                <a:latin typeface="+mj-lt"/>
              </a:rPr>
              <a:t> </a:t>
            </a:r>
            <a:r>
              <a:rPr lang="en-US" altLang="en-US" sz="2800" b="1" dirty="0" err="1">
                <a:solidFill>
                  <a:srgbClr val="0000FF"/>
                </a:solidFill>
                <a:latin typeface="+mj-lt"/>
              </a:rPr>
              <a:t>Sơn</a:t>
            </a:r>
            <a:endParaRPr lang="vi-VN" altLang="en-US" sz="2800" b="1" dirty="0">
              <a:solidFill>
                <a:srgbClr val="0000FF"/>
              </a:solidFill>
              <a:latin typeface="+mj-lt"/>
              <a:cs typeface="Times New Roman" pitchFamily="18" charset="0"/>
            </a:endParaRPr>
          </a:p>
        </p:txBody>
      </p:sp>
      <p:sp>
        <p:nvSpPr>
          <p:cNvPr id="20" name="Rectangle 17"/>
          <p:cNvSpPr>
            <a:spLocks noChangeArrowheads="1"/>
          </p:cNvSpPr>
          <p:nvPr/>
        </p:nvSpPr>
        <p:spPr bwMode="auto">
          <a:xfrm>
            <a:off x="76200" y="4343400"/>
            <a:ext cx="2668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a:solidFill>
                  <a:srgbClr val="0000FF"/>
                </a:solidFill>
                <a:latin typeface="+mj-lt"/>
              </a:rPr>
              <a:t>+ </a:t>
            </a:r>
            <a:r>
              <a:rPr lang="en-US" altLang="en-US" sz="2800" b="1" dirty="0" err="1">
                <a:solidFill>
                  <a:srgbClr val="0000FF"/>
                </a:solidFill>
                <a:latin typeface="+mj-lt"/>
              </a:rPr>
              <a:t>Vàm</a:t>
            </a:r>
            <a:r>
              <a:rPr lang="en-US" altLang="en-US" sz="2800" b="1" dirty="0">
                <a:solidFill>
                  <a:srgbClr val="0000FF"/>
                </a:solidFill>
                <a:latin typeface="+mj-lt"/>
              </a:rPr>
              <a:t> </a:t>
            </a:r>
            <a:r>
              <a:rPr lang="en-US" altLang="en-US" sz="2800" b="1" dirty="0" err="1">
                <a:solidFill>
                  <a:srgbClr val="0000FF"/>
                </a:solidFill>
                <a:latin typeface="+mj-lt"/>
              </a:rPr>
              <a:t>Cỏ</a:t>
            </a:r>
            <a:r>
              <a:rPr lang="en-US" altLang="en-US" sz="2800" b="1" dirty="0">
                <a:solidFill>
                  <a:srgbClr val="0000FF"/>
                </a:solidFill>
                <a:latin typeface="+mj-lt"/>
              </a:rPr>
              <a:t> </a:t>
            </a:r>
            <a:r>
              <a:rPr lang="en-US" altLang="en-US" sz="2800" b="1" dirty="0" err="1">
                <a:solidFill>
                  <a:srgbClr val="0000FF"/>
                </a:solidFill>
                <a:latin typeface="+mj-lt"/>
              </a:rPr>
              <a:t>Tây</a:t>
            </a:r>
            <a:endParaRPr lang="en-US" altLang="en-US" sz="2800" b="1" dirty="0">
              <a:solidFill>
                <a:srgbClr val="0000FF"/>
              </a:solidFill>
              <a:latin typeface="+mj-lt"/>
              <a:cs typeface="Times New Roman" pitchFamily="18" charset="0"/>
            </a:endParaRPr>
          </a:p>
        </p:txBody>
      </p:sp>
      <p:sp>
        <p:nvSpPr>
          <p:cNvPr id="23" name="Text Box 24"/>
          <p:cNvSpPr txBox="1">
            <a:spLocks noChangeArrowheads="1"/>
          </p:cNvSpPr>
          <p:nvPr/>
        </p:nvSpPr>
        <p:spPr bwMode="auto">
          <a:xfrm>
            <a:off x="133350" y="5228242"/>
            <a:ext cx="9086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sz="2800" b="1" dirty="0" err="1">
                <a:latin typeface="+mj-lt"/>
              </a:rPr>
              <a:t>Mỗi</a:t>
            </a:r>
            <a:r>
              <a:rPr lang="en-US" sz="2800" b="1" dirty="0">
                <a:latin typeface="+mj-lt"/>
              </a:rPr>
              <a:t> </a:t>
            </a:r>
            <a:r>
              <a:rPr lang="en-US" sz="2800" b="1" dirty="0" err="1">
                <a:latin typeface="+mj-lt"/>
              </a:rPr>
              <a:t>tên</a:t>
            </a:r>
            <a:r>
              <a:rPr lang="en-US" sz="2800" b="1" dirty="0">
                <a:latin typeface="+mj-lt"/>
              </a:rPr>
              <a:t> </a:t>
            </a:r>
            <a:r>
              <a:rPr lang="en-US" sz="2800" b="1" dirty="0" err="1">
                <a:latin typeface="+mj-lt"/>
              </a:rPr>
              <a:t>riêng</a:t>
            </a:r>
            <a:r>
              <a:rPr lang="en-US" sz="2800" b="1" dirty="0">
                <a:latin typeface="+mj-lt"/>
              </a:rPr>
              <a:t> </a:t>
            </a:r>
            <a:r>
              <a:rPr lang="en-US" altLang="en-US" sz="2800" b="1" dirty="0" err="1">
                <a:latin typeface="+mj-lt"/>
              </a:rPr>
              <a:t>địa</a:t>
            </a:r>
            <a:r>
              <a:rPr lang="en-US" altLang="en-US" sz="2800" b="1" dirty="0">
                <a:latin typeface="+mj-lt"/>
              </a:rPr>
              <a:t> </a:t>
            </a:r>
            <a:r>
              <a:rPr lang="en-US" altLang="en-US" sz="2800" b="1" dirty="0" err="1">
                <a:latin typeface="+mj-lt"/>
              </a:rPr>
              <a:t>lí</a:t>
            </a:r>
            <a:r>
              <a:rPr lang="en-US" altLang="en-US" sz="2800" b="1" dirty="0">
                <a:latin typeface="+mj-lt"/>
              </a:rPr>
              <a:t> </a:t>
            </a:r>
            <a:r>
              <a:rPr lang="en-US" altLang="en-US" sz="2800" b="1" dirty="0" err="1">
                <a:latin typeface="+mj-lt"/>
              </a:rPr>
              <a:t>Việt</a:t>
            </a:r>
            <a:r>
              <a:rPr lang="en-US" altLang="en-US" sz="2800" b="1" dirty="0">
                <a:latin typeface="+mj-lt"/>
              </a:rPr>
              <a:t> Nam </a:t>
            </a:r>
            <a:r>
              <a:rPr lang="en-US" sz="2800" b="1" dirty="0" err="1">
                <a:latin typeface="+mj-lt"/>
              </a:rPr>
              <a:t>đã</a:t>
            </a:r>
            <a:r>
              <a:rPr lang="en-US" sz="2800" b="1" dirty="0">
                <a:latin typeface="+mj-lt"/>
              </a:rPr>
              <a:t> </a:t>
            </a:r>
            <a:r>
              <a:rPr lang="en-US" sz="2800" b="1" dirty="0" err="1" smtClean="0">
                <a:latin typeface="+mj-lt"/>
              </a:rPr>
              <a:t>cho</a:t>
            </a:r>
            <a:r>
              <a:rPr lang="en-US" sz="2800" b="1" dirty="0" smtClean="0">
                <a:latin typeface="+mj-lt"/>
              </a:rPr>
              <a:t>, </a:t>
            </a:r>
            <a:r>
              <a:rPr lang="en-US" altLang="en-US" sz="2800" b="1" dirty="0" err="1">
                <a:latin typeface="+mj-lt"/>
              </a:rPr>
              <a:t>có</a:t>
            </a:r>
            <a:r>
              <a:rPr lang="en-US" altLang="en-US" sz="2800" b="1" dirty="0">
                <a:latin typeface="+mj-lt"/>
              </a:rPr>
              <a:t> </a:t>
            </a:r>
            <a:r>
              <a:rPr lang="en-US" altLang="en-US" sz="2800" b="1" dirty="0" err="1">
                <a:latin typeface="+mj-lt"/>
              </a:rPr>
              <a:t>mấy</a:t>
            </a:r>
            <a:r>
              <a:rPr lang="en-US" altLang="en-US" sz="2800" b="1" dirty="0">
                <a:latin typeface="+mj-lt"/>
              </a:rPr>
              <a:t> </a:t>
            </a:r>
            <a:r>
              <a:rPr lang="en-US" altLang="en-US" sz="2800" b="1" dirty="0" err="1">
                <a:latin typeface="+mj-lt"/>
              </a:rPr>
              <a:t>tiếng</a:t>
            </a:r>
            <a:r>
              <a:rPr lang="en-US" altLang="en-US" sz="2800" b="1" dirty="0">
                <a:latin typeface="+mj-lt"/>
              </a:rPr>
              <a:t>?</a:t>
            </a:r>
          </a:p>
        </p:txBody>
      </p:sp>
      <p:sp>
        <p:nvSpPr>
          <p:cNvPr id="24" name="Text Box 25"/>
          <p:cNvSpPr txBox="1">
            <a:spLocks noChangeArrowheads="1"/>
          </p:cNvSpPr>
          <p:nvPr/>
        </p:nvSpPr>
        <p:spPr bwMode="auto">
          <a:xfrm>
            <a:off x="95250" y="5395912"/>
            <a:ext cx="9124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a:latin typeface="+mj-lt"/>
              </a:rPr>
              <a:t>C</a:t>
            </a:r>
            <a:r>
              <a:rPr lang="en-US" altLang="en-US" sz="2800" b="1" dirty="0" err="1" smtClean="0">
                <a:latin typeface="+mj-lt"/>
              </a:rPr>
              <a:t>hữ</a:t>
            </a:r>
            <a:r>
              <a:rPr lang="en-US" altLang="en-US" sz="2800" b="1" dirty="0" smtClean="0">
                <a:latin typeface="+mj-lt"/>
              </a:rPr>
              <a:t> </a:t>
            </a:r>
            <a:r>
              <a:rPr lang="en-US" altLang="en-US" sz="2800" b="1" dirty="0" err="1">
                <a:latin typeface="+mj-lt"/>
              </a:rPr>
              <a:t>cái</a:t>
            </a:r>
            <a:r>
              <a:rPr lang="en-US" altLang="en-US" sz="2800" b="1" dirty="0">
                <a:latin typeface="+mj-lt"/>
              </a:rPr>
              <a:t> </a:t>
            </a:r>
            <a:r>
              <a:rPr lang="en-US" altLang="en-US" sz="2800" b="1" dirty="0" err="1">
                <a:latin typeface="+mj-lt"/>
              </a:rPr>
              <a:t>đầu</a:t>
            </a:r>
            <a:r>
              <a:rPr lang="en-US" altLang="en-US" sz="2800" b="1" dirty="0">
                <a:latin typeface="+mj-lt"/>
              </a:rPr>
              <a:t> </a:t>
            </a:r>
            <a:r>
              <a:rPr lang="en-US" sz="2800" b="1" dirty="0" err="1">
                <a:latin typeface="+mj-lt"/>
              </a:rPr>
              <a:t>của</a:t>
            </a:r>
            <a:r>
              <a:rPr lang="en-US" sz="2800" b="1" dirty="0">
                <a:latin typeface="+mj-lt"/>
              </a:rPr>
              <a:t> </a:t>
            </a:r>
            <a:r>
              <a:rPr lang="en-US" sz="2800" b="1" dirty="0" err="1">
                <a:latin typeface="+mj-lt"/>
              </a:rPr>
              <a:t>mỗi</a:t>
            </a:r>
            <a:r>
              <a:rPr lang="en-US" sz="2800" b="1" dirty="0">
                <a:latin typeface="+mj-lt"/>
              </a:rPr>
              <a:t> </a:t>
            </a:r>
            <a:r>
              <a:rPr lang="en-US" sz="2800" b="1" dirty="0" err="1">
                <a:latin typeface="+mj-lt"/>
              </a:rPr>
              <a:t>tiếng</a:t>
            </a:r>
            <a:r>
              <a:rPr lang="en-US" sz="2800" b="1" dirty="0">
                <a:latin typeface="+mj-lt"/>
              </a:rPr>
              <a:t> </a:t>
            </a:r>
            <a:r>
              <a:rPr lang="en-US" sz="2800" b="1" dirty="0" err="1" smtClean="0">
                <a:latin typeface="+mj-lt"/>
              </a:rPr>
              <a:t>ấy</a:t>
            </a:r>
            <a:r>
              <a:rPr lang="en-US" sz="2800" b="1" dirty="0" smtClean="0">
                <a:latin typeface="+mj-lt"/>
              </a:rPr>
              <a:t> </a:t>
            </a:r>
            <a:r>
              <a:rPr lang="en-US" sz="2800" b="1" dirty="0" err="1">
                <a:latin typeface="+mj-lt"/>
              </a:rPr>
              <a:t>được</a:t>
            </a:r>
            <a:r>
              <a:rPr lang="en-US" sz="2800" b="1" dirty="0">
                <a:latin typeface="+mj-lt"/>
              </a:rPr>
              <a:t> </a:t>
            </a:r>
            <a:r>
              <a:rPr lang="en-US" sz="2800" b="1" dirty="0" err="1">
                <a:latin typeface="+mj-lt"/>
              </a:rPr>
              <a:t>viết</a:t>
            </a:r>
            <a:r>
              <a:rPr lang="en-US" sz="2800" b="1" dirty="0">
                <a:latin typeface="+mj-lt"/>
              </a:rPr>
              <a:t> </a:t>
            </a:r>
            <a:r>
              <a:rPr lang="en-US" altLang="en-US" sz="2800" b="1" dirty="0" err="1" smtClean="0">
                <a:latin typeface="+mj-lt"/>
              </a:rPr>
              <a:t>thế</a:t>
            </a:r>
            <a:r>
              <a:rPr lang="en-US" altLang="en-US" sz="2800" b="1" dirty="0" smtClean="0">
                <a:latin typeface="+mj-lt"/>
              </a:rPr>
              <a:t> </a:t>
            </a:r>
            <a:r>
              <a:rPr lang="en-US" altLang="en-US" sz="2800" b="1" dirty="0" err="1">
                <a:latin typeface="+mj-lt"/>
              </a:rPr>
              <a:t>nào</a:t>
            </a:r>
            <a:r>
              <a:rPr lang="en-US" altLang="en-US" sz="2800" b="1" dirty="0">
                <a:latin typeface="+mj-lt"/>
              </a:rPr>
              <a:t>?</a:t>
            </a:r>
          </a:p>
        </p:txBody>
      </p:sp>
      <p:sp>
        <p:nvSpPr>
          <p:cNvPr id="26" name="Text Box 29"/>
          <p:cNvSpPr txBox="1">
            <a:spLocks noChangeArrowheads="1"/>
          </p:cNvSpPr>
          <p:nvPr/>
        </p:nvSpPr>
        <p:spPr bwMode="auto">
          <a:xfrm>
            <a:off x="307668" y="5246636"/>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Khi</a:t>
            </a:r>
            <a:r>
              <a:rPr lang="en-US" altLang="en-US" sz="2800" b="1" dirty="0" smtClean="0">
                <a:latin typeface="+mj-lt"/>
              </a:rPr>
              <a:t> </a:t>
            </a:r>
            <a:r>
              <a:rPr lang="en-US" altLang="en-US" sz="2800" b="1" dirty="0" err="1">
                <a:latin typeface="+mj-lt"/>
              </a:rPr>
              <a:t>viết</a:t>
            </a:r>
            <a:r>
              <a:rPr lang="en-US" altLang="en-US" sz="2800" b="1" dirty="0">
                <a:latin typeface="+mj-lt"/>
              </a:rPr>
              <a:t> </a:t>
            </a:r>
            <a:r>
              <a:rPr lang="en-US" altLang="en-US" sz="2800" b="1" dirty="0" err="1">
                <a:latin typeface="+mj-lt"/>
              </a:rPr>
              <a:t>tên</a:t>
            </a:r>
            <a:r>
              <a:rPr lang="en-US" altLang="en-US" sz="2800" b="1" dirty="0">
                <a:latin typeface="+mj-lt"/>
              </a:rPr>
              <a:t> </a:t>
            </a:r>
            <a:r>
              <a:rPr lang="en-US" altLang="en-US" sz="2800" b="1" dirty="0" err="1" smtClean="0">
                <a:latin typeface="+mj-lt"/>
              </a:rPr>
              <a:t>địa</a:t>
            </a:r>
            <a:r>
              <a:rPr lang="en-US" altLang="en-US" sz="2800" b="1" dirty="0" smtClean="0">
                <a:latin typeface="+mj-lt"/>
              </a:rPr>
              <a:t> </a:t>
            </a:r>
            <a:r>
              <a:rPr lang="en-US" altLang="en-US" sz="2800" b="1" dirty="0" err="1">
                <a:latin typeface="+mj-lt"/>
              </a:rPr>
              <a:t>lí</a:t>
            </a:r>
            <a:r>
              <a:rPr lang="en-US" altLang="en-US" sz="2800" b="1" dirty="0">
                <a:latin typeface="+mj-lt"/>
              </a:rPr>
              <a:t> </a:t>
            </a:r>
            <a:r>
              <a:rPr lang="en-US" altLang="en-US" sz="2800" b="1" dirty="0" err="1" smtClean="0">
                <a:latin typeface="+mj-lt"/>
              </a:rPr>
              <a:t>Việt</a:t>
            </a:r>
            <a:r>
              <a:rPr lang="en-US" altLang="en-US" sz="2800" b="1" dirty="0" smtClean="0">
                <a:latin typeface="+mj-lt"/>
              </a:rPr>
              <a:t> Nam, </a:t>
            </a:r>
            <a:r>
              <a:rPr lang="en-US" altLang="en-US" sz="2800" b="1" dirty="0">
                <a:latin typeface="+mj-lt"/>
              </a:rPr>
              <a:t>ta </a:t>
            </a:r>
            <a:r>
              <a:rPr lang="en-US" altLang="en-US" sz="2800" b="1" dirty="0" err="1">
                <a:latin typeface="+mj-lt"/>
              </a:rPr>
              <a:t>viết</a:t>
            </a:r>
            <a:r>
              <a:rPr lang="en-US" altLang="en-US" sz="2800" b="1" dirty="0">
                <a:latin typeface="+mj-lt"/>
              </a:rPr>
              <a:t> </a:t>
            </a:r>
            <a:r>
              <a:rPr lang="en-US" altLang="en-US" sz="2800" b="1" dirty="0" err="1">
                <a:latin typeface="+mj-lt"/>
              </a:rPr>
              <a:t>như</a:t>
            </a:r>
            <a:r>
              <a:rPr lang="en-US" altLang="en-US" sz="2800" b="1" dirty="0">
                <a:latin typeface="+mj-lt"/>
              </a:rPr>
              <a:t> </a:t>
            </a:r>
            <a:r>
              <a:rPr lang="en-US" altLang="en-US" sz="2800" b="1" dirty="0" err="1">
                <a:latin typeface="+mj-lt"/>
              </a:rPr>
              <a:t>thế</a:t>
            </a:r>
            <a:r>
              <a:rPr lang="en-US" altLang="en-US" sz="2800" b="1" dirty="0">
                <a:latin typeface="+mj-lt"/>
              </a:rPr>
              <a:t> </a:t>
            </a:r>
            <a:r>
              <a:rPr lang="en-US" altLang="en-US" sz="2800" b="1" dirty="0" err="1">
                <a:latin typeface="+mj-lt"/>
              </a:rPr>
              <a:t>nào</a:t>
            </a:r>
            <a:r>
              <a:rPr lang="en-US" altLang="en-US" sz="2800" b="1" dirty="0">
                <a:latin typeface="+mj-lt"/>
              </a:rPr>
              <a:t>?</a:t>
            </a:r>
          </a:p>
        </p:txBody>
      </p:sp>
      <p:sp>
        <p:nvSpPr>
          <p:cNvPr id="27" name="Text Box 30"/>
          <p:cNvSpPr txBox="1">
            <a:spLocks noChangeArrowheads="1"/>
          </p:cNvSpPr>
          <p:nvPr/>
        </p:nvSpPr>
        <p:spPr bwMode="auto">
          <a:xfrm>
            <a:off x="171450" y="5226050"/>
            <a:ext cx="9201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700" b="1" dirty="0" smtClean="0">
                <a:solidFill>
                  <a:srgbClr val="FF0000"/>
                </a:solidFill>
                <a:latin typeface="+mj-lt"/>
              </a:rPr>
              <a:t>- </a:t>
            </a:r>
            <a:r>
              <a:rPr lang="en-US" altLang="en-US" sz="2700" b="1" dirty="0" err="1" smtClean="0">
                <a:solidFill>
                  <a:srgbClr val="FF0000"/>
                </a:solidFill>
                <a:latin typeface="+mj-lt"/>
              </a:rPr>
              <a:t>Khi</a:t>
            </a:r>
            <a:r>
              <a:rPr lang="en-US" altLang="en-US" sz="2700" b="1" dirty="0" smtClean="0">
                <a:solidFill>
                  <a:srgbClr val="FF0000"/>
                </a:solidFill>
                <a:latin typeface="+mj-lt"/>
              </a:rPr>
              <a:t> </a:t>
            </a:r>
            <a:r>
              <a:rPr lang="en-US" altLang="en-US" sz="2700" b="1" dirty="0" err="1">
                <a:solidFill>
                  <a:srgbClr val="FF0000"/>
                </a:solidFill>
                <a:latin typeface="+mj-lt"/>
              </a:rPr>
              <a:t>viết</a:t>
            </a:r>
            <a:r>
              <a:rPr lang="en-US" altLang="en-US" sz="2700" b="1" dirty="0">
                <a:solidFill>
                  <a:srgbClr val="FF0000"/>
                </a:solidFill>
                <a:latin typeface="+mj-lt"/>
              </a:rPr>
              <a:t> </a:t>
            </a:r>
            <a:r>
              <a:rPr lang="en-US" altLang="en-US" sz="2700" b="1" dirty="0" err="1">
                <a:solidFill>
                  <a:srgbClr val="FF0000"/>
                </a:solidFill>
                <a:latin typeface="+mj-lt"/>
              </a:rPr>
              <a:t>tên</a:t>
            </a:r>
            <a:r>
              <a:rPr lang="en-US" altLang="en-US" sz="2700" b="1" dirty="0">
                <a:solidFill>
                  <a:srgbClr val="FF0000"/>
                </a:solidFill>
                <a:latin typeface="+mj-lt"/>
              </a:rPr>
              <a:t> </a:t>
            </a:r>
            <a:r>
              <a:rPr lang="en-US" altLang="en-US" sz="2700" b="1" dirty="0" err="1" smtClean="0">
                <a:solidFill>
                  <a:srgbClr val="FF0000"/>
                </a:solidFill>
                <a:latin typeface="+mj-lt"/>
              </a:rPr>
              <a:t>địa</a:t>
            </a:r>
            <a:r>
              <a:rPr lang="en-US" altLang="en-US" sz="2700" b="1" dirty="0" smtClean="0">
                <a:solidFill>
                  <a:srgbClr val="FF0000"/>
                </a:solidFill>
                <a:latin typeface="+mj-lt"/>
              </a:rPr>
              <a:t> </a:t>
            </a:r>
            <a:r>
              <a:rPr lang="en-US" altLang="en-US" sz="2700" b="1" dirty="0" err="1" smtClean="0">
                <a:solidFill>
                  <a:srgbClr val="FF0000"/>
                </a:solidFill>
                <a:latin typeface="+mj-lt"/>
              </a:rPr>
              <a:t>lí</a:t>
            </a:r>
            <a:r>
              <a:rPr lang="en-US" altLang="en-US" sz="2700" b="1" dirty="0" smtClean="0">
                <a:solidFill>
                  <a:srgbClr val="FF0000"/>
                </a:solidFill>
                <a:latin typeface="+mj-lt"/>
              </a:rPr>
              <a:t> </a:t>
            </a:r>
            <a:r>
              <a:rPr lang="en-US" altLang="en-US" sz="2700" b="1" dirty="0" err="1">
                <a:solidFill>
                  <a:srgbClr val="FF0000"/>
                </a:solidFill>
                <a:latin typeface="+mj-lt"/>
              </a:rPr>
              <a:t>Việt</a:t>
            </a:r>
            <a:r>
              <a:rPr lang="en-US" altLang="en-US" sz="2700" b="1" dirty="0">
                <a:solidFill>
                  <a:srgbClr val="FF0000"/>
                </a:solidFill>
                <a:latin typeface="+mj-lt"/>
              </a:rPr>
              <a:t> Nam, </a:t>
            </a:r>
            <a:r>
              <a:rPr lang="en-US" altLang="en-US" sz="2700" b="1" dirty="0" err="1">
                <a:solidFill>
                  <a:srgbClr val="FF0000"/>
                </a:solidFill>
                <a:latin typeface="+mj-lt"/>
              </a:rPr>
              <a:t>cần</a:t>
            </a:r>
            <a:r>
              <a:rPr lang="en-US" altLang="en-US" sz="2700" b="1" dirty="0">
                <a:solidFill>
                  <a:srgbClr val="FF0000"/>
                </a:solidFill>
                <a:latin typeface="+mj-lt"/>
              </a:rPr>
              <a:t> </a:t>
            </a:r>
            <a:r>
              <a:rPr lang="en-US" altLang="en-US" sz="2700" b="1" dirty="0" err="1">
                <a:solidFill>
                  <a:srgbClr val="FF0000"/>
                </a:solidFill>
                <a:latin typeface="+mj-lt"/>
              </a:rPr>
              <a:t>viết</a:t>
            </a:r>
            <a:r>
              <a:rPr lang="en-US" altLang="en-US" sz="2700" b="1" dirty="0">
                <a:solidFill>
                  <a:srgbClr val="FF0000"/>
                </a:solidFill>
                <a:latin typeface="+mj-lt"/>
              </a:rPr>
              <a:t> </a:t>
            </a:r>
            <a:r>
              <a:rPr lang="en-US" altLang="en-US" sz="2700" b="1" dirty="0" err="1">
                <a:solidFill>
                  <a:srgbClr val="FF0000"/>
                </a:solidFill>
                <a:latin typeface="+mj-lt"/>
              </a:rPr>
              <a:t>hoa</a:t>
            </a:r>
            <a:r>
              <a:rPr lang="en-US" altLang="en-US" sz="2700" b="1" dirty="0">
                <a:solidFill>
                  <a:srgbClr val="FF0000"/>
                </a:solidFill>
                <a:latin typeface="+mj-lt"/>
              </a:rPr>
              <a:t> </a:t>
            </a:r>
            <a:r>
              <a:rPr lang="en-US" altLang="en-US" sz="2700" b="1" dirty="0" err="1">
                <a:solidFill>
                  <a:srgbClr val="FF0000"/>
                </a:solidFill>
                <a:latin typeface="+mj-lt"/>
              </a:rPr>
              <a:t>chữ</a:t>
            </a:r>
            <a:r>
              <a:rPr lang="en-US" altLang="en-US" sz="2700" b="1" dirty="0">
                <a:solidFill>
                  <a:srgbClr val="FF0000"/>
                </a:solidFill>
                <a:latin typeface="+mj-lt"/>
              </a:rPr>
              <a:t> </a:t>
            </a:r>
            <a:r>
              <a:rPr lang="en-US" altLang="en-US" sz="2700" b="1" dirty="0" err="1">
                <a:solidFill>
                  <a:srgbClr val="FF0000"/>
                </a:solidFill>
                <a:latin typeface="+mj-lt"/>
              </a:rPr>
              <a:t>cái</a:t>
            </a:r>
            <a:r>
              <a:rPr lang="en-US" altLang="en-US" sz="2700" b="1" dirty="0">
                <a:solidFill>
                  <a:srgbClr val="FF0000"/>
                </a:solidFill>
                <a:latin typeface="+mj-lt"/>
              </a:rPr>
              <a:t> </a:t>
            </a:r>
            <a:r>
              <a:rPr lang="en-US" altLang="en-US" sz="2700" b="1" dirty="0" err="1">
                <a:solidFill>
                  <a:srgbClr val="FF0000"/>
                </a:solidFill>
                <a:latin typeface="+mj-lt"/>
              </a:rPr>
              <a:t>đầu</a:t>
            </a:r>
            <a:r>
              <a:rPr lang="en-US" altLang="en-US" sz="2700" b="1" dirty="0">
                <a:solidFill>
                  <a:srgbClr val="FF0000"/>
                </a:solidFill>
                <a:latin typeface="+mj-lt"/>
              </a:rPr>
              <a:t> </a:t>
            </a:r>
            <a:r>
              <a:rPr lang="en-US" altLang="en-US" sz="2700" b="1" dirty="0" err="1">
                <a:solidFill>
                  <a:srgbClr val="FF0000"/>
                </a:solidFill>
                <a:latin typeface="+mj-lt"/>
              </a:rPr>
              <a:t>của</a:t>
            </a:r>
            <a:r>
              <a:rPr lang="en-US" altLang="en-US" sz="2700" b="1" dirty="0">
                <a:solidFill>
                  <a:srgbClr val="FF0000"/>
                </a:solidFill>
                <a:latin typeface="+mj-lt"/>
              </a:rPr>
              <a:t> </a:t>
            </a:r>
            <a:r>
              <a:rPr lang="en-US" altLang="en-US" sz="2700" b="1" dirty="0" err="1">
                <a:solidFill>
                  <a:srgbClr val="FF0000"/>
                </a:solidFill>
                <a:latin typeface="+mj-lt"/>
              </a:rPr>
              <a:t>mỗi</a:t>
            </a:r>
            <a:r>
              <a:rPr lang="en-US" altLang="en-US" sz="2700" b="1" dirty="0">
                <a:solidFill>
                  <a:srgbClr val="FF0000"/>
                </a:solidFill>
                <a:latin typeface="+mj-lt"/>
              </a:rPr>
              <a:t> </a:t>
            </a:r>
            <a:r>
              <a:rPr lang="en-US" altLang="en-US" sz="2700" b="1" dirty="0" err="1">
                <a:solidFill>
                  <a:srgbClr val="FF0000"/>
                </a:solidFill>
                <a:latin typeface="+mj-lt"/>
              </a:rPr>
              <a:t>tiếng</a:t>
            </a:r>
            <a:r>
              <a:rPr lang="en-US" altLang="en-US" sz="2700" b="1" dirty="0">
                <a:solidFill>
                  <a:srgbClr val="FF0000"/>
                </a:solidFill>
                <a:latin typeface="+mj-lt"/>
              </a:rPr>
              <a:t> </a:t>
            </a:r>
            <a:r>
              <a:rPr lang="en-US" altLang="en-US" sz="2700" b="1" dirty="0" err="1">
                <a:solidFill>
                  <a:srgbClr val="FF0000"/>
                </a:solidFill>
                <a:latin typeface="+mj-lt"/>
              </a:rPr>
              <a:t>tạo</a:t>
            </a:r>
            <a:r>
              <a:rPr lang="en-US" altLang="en-US" sz="2700" b="1" dirty="0">
                <a:solidFill>
                  <a:srgbClr val="FF0000"/>
                </a:solidFill>
                <a:latin typeface="+mj-lt"/>
              </a:rPr>
              <a:t> </a:t>
            </a:r>
            <a:r>
              <a:rPr lang="en-US" altLang="en-US" sz="2700" b="1" dirty="0" err="1">
                <a:solidFill>
                  <a:srgbClr val="FF0000"/>
                </a:solidFill>
                <a:latin typeface="+mj-lt"/>
              </a:rPr>
              <a:t>thành</a:t>
            </a:r>
            <a:r>
              <a:rPr lang="en-US" altLang="en-US" sz="2700" b="1" dirty="0">
                <a:solidFill>
                  <a:srgbClr val="FF0000"/>
                </a:solidFill>
                <a:latin typeface="+mj-lt"/>
              </a:rPr>
              <a:t> </a:t>
            </a:r>
            <a:r>
              <a:rPr lang="en-US" altLang="en-US" sz="2700" b="1" dirty="0" err="1">
                <a:solidFill>
                  <a:srgbClr val="FF0000"/>
                </a:solidFill>
                <a:latin typeface="+mj-lt"/>
              </a:rPr>
              <a:t>tên</a:t>
            </a:r>
            <a:r>
              <a:rPr lang="en-US" altLang="en-US" sz="2700" b="1" dirty="0">
                <a:solidFill>
                  <a:srgbClr val="FF0000"/>
                </a:solidFill>
                <a:latin typeface="+mj-lt"/>
              </a:rPr>
              <a:t> </a:t>
            </a:r>
            <a:r>
              <a:rPr lang="en-US" altLang="en-US" sz="2700" b="1" dirty="0" err="1">
                <a:solidFill>
                  <a:srgbClr val="FF0000"/>
                </a:solidFill>
                <a:latin typeface="+mj-lt"/>
              </a:rPr>
              <a:t>đó</a:t>
            </a:r>
            <a:r>
              <a:rPr lang="en-US" altLang="en-US" sz="2700" b="1" dirty="0">
                <a:solidFill>
                  <a:srgbClr val="FF0000"/>
                </a:solidFill>
                <a:latin typeface="+mj-lt"/>
              </a:rPr>
              <a:t>.</a:t>
            </a:r>
            <a:endParaRPr lang="en-US" altLang="en-US" sz="2700" dirty="0">
              <a:solidFill>
                <a:srgbClr val="FF0000"/>
              </a:solidFill>
              <a:latin typeface="+mj-lt"/>
            </a:endParaRPr>
          </a:p>
        </p:txBody>
      </p:sp>
      <p:sp>
        <p:nvSpPr>
          <p:cNvPr id="28" name="Rectangle 15"/>
          <p:cNvSpPr>
            <a:spLocks noChangeArrowheads="1"/>
          </p:cNvSpPr>
          <p:nvPr/>
        </p:nvSpPr>
        <p:spPr bwMode="auto">
          <a:xfrm>
            <a:off x="76200" y="3661083"/>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altLang="en-US" sz="2800" b="1" dirty="0" smtClean="0">
                <a:solidFill>
                  <a:srgbClr val="0000FF"/>
                </a:solidFill>
                <a:latin typeface="+mj-lt"/>
              </a:rPr>
              <a:t>+</a:t>
            </a:r>
            <a:r>
              <a:rPr lang="en-US" altLang="en-US" sz="2800" b="1" dirty="0" smtClean="0">
                <a:solidFill>
                  <a:srgbClr val="0000FF"/>
                </a:solidFill>
                <a:latin typeface="+mj-lt"/>
              </a:rPr>
              <a:t> </a:t>
            </a:r>
            <a:r>
              <a:rPr lang="en-US" altLang="en-US" sz="2800" b="1" dirty="0" err="1">
                <a:solidFill>
                  <a:srgbClr val="0000FF"/>
                </a:solidFill>
                <a:latin typeface="+mj-lt"/>
              </a:rPr>
              <a:t>Sóc</a:t>
            </a:r>
            <a:r>
              <a:rPr lang="en-US" altLang="en-US" sz="2800" b="1" dirty="0">
                <a:solidFill>
                  <a:srgbClr val="0000FF"/>
                </a:solidFill>
                <a:latin typeface="+mj-lt"/>
              </a:rPr>
              <a:t> </a:t>
            </a:r>
            <a:r>
              <a:rPr lang="en-US" altLang="en-US" sz="2800" b="1" dirty="0" err="1">
                <a:solidFill>
                  <a:srgbClr val="0000FF"/>
                </a:solidFill>
                <a:latin typeface="+mj-lt"/>
              </a:rPr>
              <a:t>Trăng</a:t>
            </a:r>
            <a:endParaRPr lang="vi-VN" altLang="en-US" sz="2800" b="1" dirty="0">
              <a:solidFill>
                <a:srgbClr val="0000FF"/>
              </a:solidFill>
              <a:latin typeface="+mj-lt"/>
            </a:endParaRPr>
          </a:p>
        </p:txBody>
      </p:sp>
      <p:sp>
        <p:nvSpPr>
          <p:cNvPr id="29" name="Text Box 24"/>
          <p:cNvSpPr txBox="1">
            <a:spLocks noChangeArrowheads="1"/>
          </p:cNvSpPr>
          <p:nvPr/>
        </p:nvSpPr>
        <p:spPr bwMode="auto">
          <a:xfrm>
            <a:off x="4343400" y="2982257"/>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2 </a:t>
            </a:r>
            <a:r>
              <a:rPr lang="en-US" altLang="en-US" sz="2800" b="1" dirty="0" err="1" smtClean="0">
                <a:latin typeface="+mj-lt"/>
              </a:rPr>
              <a:t>tiếng</a:t>
            </a:r>
            <a:endParaRPr lang="en-US" altLang="en-US" sz="2800" b="1" dirty="0">
              <a:latin typeface="+mj-lt"/>
            </a:endParaRPr>
          </a:p>
        </p:txBody>
      </p:sp>
      <p:sp>
        <p:nvSpPr>
          <p:cNvPr id="30" name="Text Box 24"/>
          <p:cNvSpPr txBox="1">
            <a:spLocks noChangeArrowheads="1"/>
          </p:cNvSpPr>
          <p:nvPr/>
        </p:nvSpPr>
        <p:spPr bwMode="auto">
          <a:xfrm>
            <a:off x="4343400" y="3671887"/>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2 </a:t>
            </a:r>
            <a:r>
              <a:rPr lang="en-US" altLang="en-US" sz="2800" b="1" dirty="0" err="1" smtClean="0">
                <a:latin typeface="+mj-lt"/>
              </a:rPr>
              <a:t>tiếng</a:t>
            </a:r>
            <a:endParaRPr lang="en-US" altLang="en-US" sz="2800" b="1" dirty="0">
              <a:latin typeface="+mj-lt"/>
            </a:endParaRPr>
          </a:p>
        </p:txBody>
      </p:sp>
      <p:sp>
        <p:nvSpPr>
          <p:cNvPr id="31" name="Text Box 24"/>
          <p:cNvSpPr txBox="1">
            <a:spLocks noChangeArrowheads="1"/>
          </p:cNvSpPr>
          <p:nvPr/>
        </p:nvSpPr>
        <p:spPr bwMode="auto">
          <a:xfrm>
            <a:off x="4343400" y="4343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smtClean="0">
                <a:latin typeface="+mj-lt"/>
              </a:rPr>
              <a:t>- </a:t>
            </a:r>
            <a:r>
              <a:rPr lang="en-US" altLang="en-US" sz="2800" b="1" dirty="0" err="1" smtClean="0">
                <a:latin typeface="+mj-lt"/>
              </a:rPr>
              <a:t>có</a:t>
            </a:r>
            <a:r>
              <a:rPr lang="en-US" altLang="en-US" sz="2800" b="1" dirty="0" smtClean="0">
                <a:latin typeface="+mj-lt"/>
              </a:rPr>
              <a:t> 3 </a:t>
            </a:r>
            <a:r>
              <a:rPr lang="en-US" altLang="en-US" sz="2800" b="1" dirty="0" err="1" smtClean="0">
                <a:latin typeface="+mj-lt"/>
              </a:rPr>
              <a:t>tiếng</a:t>
            </a:r>
            <a:endParaRPr lang="en-US" altLang="en-US" sz="2800" b="1" dirty="0">
              <a:latin typeface="+mj-lt"/>
            </a:endParaRPr>
          </a:p>
        </p:txBody>
      </p:sp>
      <p:sp>
        <p:nvSpPr>
          <p:cNvPr id="32" name="Rectangle 15"/>
          <p:cNvSpPr>
            <a:spLocks noChangeArrowheads="1"/>
          </p:cNvSpPr>
          <p:nvPr/>
        </p:nvSpPr>
        <p:spPr bwMode="auto">
          <a:xfrm>
            <a:off x="4802188" y="2971800"/>
            <a:ext cx="2970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a:solidFill>
                  <a:srgbClr val="0000FF"/>
                </a:solidFill>
                <a:latin typeface="+mj-lt"/>
                <a:cs typeface="Times New Roman" pitchFamily="18" charset="0"/>
              </a:rPr>
              <a:t>+ </a:t>
            </a:r>
            <a:r>
              <a:rPr lang="en-US" altLang="en-US" sz="2800" b="1" dirty="0" err="1">
                <a:solidFill>
                  <a:srgbClr val="FF0000"/>
                </a:solidFill>
                <a:latin typeface="+mj-lt"/>
              </a:rPr>
              <a:t>T</a:t>
            </a:r>
            <a:r>
              <a:rPr lang="en-US" altLang="en-US" sz="2800" b="1" dirty="0" err="1">
                <a:latin typeface="+mj-lt"/>
              </a:rPr>
              <a:t>rường</a:t>
            </a:r>
            <a:r>
              <a:rPr lang="en-US" altLang="en-US" sz="2800" b="1" dirty="0">
                <a:latin typeface="+mj-lt"/>
              </a:rPr>
              <a:t> </a:t>
            </a:r>
            <a:r>
              <a:rPr lang="en-US" altLang="en-US" sz="2800" b="1" dirty="0" err="1" smtClean="0">
                <a:solidFill>
                  <a:srgbClr val="FF0000"/>
                </a:solidFill>
                <a:latin typeface="+mj-lt"/>
              </a:rPr>
              <a:t>S</a:t>
            </a:r>
            <a:r>
              <a:rPr lang="en-US" altLang="en-US" sz="2800" b="1" dirty="0" err="1" smtClean="0">
                <a:latin typeface="+mj-lt"/>
              </a:rPr>
              <a:t>ơn</a:t>
            </a:r>
            <a:endParaRPr lang="vi-VN" altLang="en-US" sz="2800" b="1" dirty="0">
              <a:solidFill>
                <a:srgbClr val="0000FF"/>
              </a:solidFill>
              <a:latin typeface="+mj-lt"/>
              <a:cs typeface="Times New Roman" pitchFamily="18" charset="0"/>
            </a:endParaRPr>
          </a:p>
        </p:txBody>
      </p:sp>
      <p:sp>
        <p:nvSpPr>
          <p:cNvPr id="33" name="Rectangle 17"/>
          <p:cNvSpPr>
            <a:spLocks noChangeArrowheads="1"/>
          </p:cNvSpPr>
          <p:nvPr/>
        </p:nvSpPr>
        <p:spPr bwMode="auto">
          <a:xfrm>
            <a:off x="4800600" y="4332943"/>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a:solidFill>
                  <a:srgbClr val="0000FF"/>
                </a:solidFill>
                <a:latin typeface="+mj-lt"/>
              </a:rPr>
              <a:t>+ </a:t>
            </a:r>
            <a:r>
              <a:rPr lang="en-US" altLang="en-US" sz="2800" b="1" dirty="0" err="1">
                <a:solidFill>
                  <a:srgbClr val="FF0000"/>
                </a:solidFill>
                <a:latin typeface="+mj-lt"/>
              </a:rPr>
              <a:t>V</a:t>
            </a:r>
            <a:r>
              <a:rPr lang="en-US" altLang="en-US" sz="2800" b="1" dirty="0" err="1">
                <a:latin typeface="+mj-lt"/>
              </a:rPr>
              <a:t>àm</a:t>
            </a:r>
            <a:r>
              <a:rPr lang="en-US" altLang="en-US" sz="2800" b="1" dirty="0">
                <a:latin typeface="+mj-lt"/>
              </a:rPr>
              <a:t> </a:t>
            </a:r>
            <a:r>
              <a:rPr lang="en-US" altLang="en-US" sz="2800" b="1" dirty="0" err="1">
                <a:solidFill>
                  <a:srgbClr val="FF0000"/>
                </a:solidFill>
                <a:latin typeface="+mj-lt"/>
              </a:rPr>
              <a:t>C</a:t>
            </a:r>
            <a:r>
              <a:rPr lang="en-US" altLang="en-US" sz="2800" b="1" dirty="0" err="1">
                <a:latin typeface="+mj-lt"/>
              </a:rPr>
              <a:t>ỏ</a:t>
            </a:r>
            <a:r>
              <a:rPr lang="en-US" altLang="en-US" sz="2800" b="1" dirty="0">
                <a:latin typeface="+mj-lt"/>
              </a:rPr>
              <a:t> </a:t>
            </a:r>
            <a:r>
              <a:rPr lang="en-US" altLang="en-US" sz="2800" b="1" dirty="0" err="1">
                <a:solidFill>
                  <a:srgbClr val="FF0000"/>
                </a:solidFill>
                <a:latin typeface="+mj-lt"/>
              </a:rPr>
              <a:t>T</a:t>
            </a:r>
            <a:r>
              <a:rPr lang="en-US" altLang="en-US" sz="2800" b="1" dirty="0" err="1">
                <a:latin typeface="+mj-lt"/>
              </a:rPr>
              <a:t>ây</a:t>
            </a:r>
            <a:endParaRPr lang="en-US" altLang="en-US" sz="2800" b="1" dirty="0">
              <a:solidFill>
                <a:srgbClr val="0000FF"/>
              </a:solidFill>
              <a:latin typeface="+mj-lt"/>
              <a:cs typeface="Times New Roman" pitchFamily="18" charset="0"/>
            </a:endParaRPr>
          </a:p>
        </p:txBody>
      </p:sp>
      <p:sp>
        <p:nvSpPr>
          <p:cNvPr id="34" name="Rectangle 15"/>
          <p:cNvSpPr>
            <a:spLocks noChangeArrowheads="1"/>
          </p:cNvSpPr>
          <p:nvPr/>
        </p:nvSpPr>
        <p:spPr bwMode="auto">
          <a:xfrm>
            <a:off x="4800600" y="3654733"/>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altLang="en-US" sz="2800" b="1" dirty="0" smtClean="0">
                <a:solidFill>
                  <a:srgbClr val="0000FF"/>
                </a:solidFill>
                <a:latin typeface="+mj-lt"/>
              </a:rPr>
              <a:t>+</a:t>
            </a:r>
            <a:r>
              <a:rPr lang="en-US" altLang="en-US" sz="2800" b="1" dirty="0" smtClean="0">
                <a:solidFill>
                  <a:srgbClr val="0000FF"/>
                </a:solidFill>
                <a:latin typeface="+mj-lt"/>
              </a:rPr>
              <a:t> </a:t>
            </a:r>
            <a:r>
              <a:rPr lang="en-US" altLang="en-US" sz="2800" b="1" dirty="0" err="1">
                <a:solidFill>
                  <a:srgbClr val="FF0000"/>
                </a:solidFill>
                <a:latin typeface="+mj-lt"/>
              </a:rPr>
              <a:t>S</a:t>
            </a:r>
            <a:r>
              <a:rPr lang="en-US" altLang="en-US" sz="2800" b="1" dirty="0" err="1">
                <a:latin typeface="+mj-lt"/>
              </a:rPr>
              <a:t>óc</a:t>
            </a:r>
            <a:r>
              <a:rPr lang="en-US" altLang="en-US" sz="2800" b="1" dirty="0">
                <a:latin typeface="+mj-lt"/>
              </a:rPr>
              <a:t> </a:t>
            </a:r>
            <a:r>
              <a:rPr lang="en-US" altLang="en-US" sz="2800" b="1" dirty="0" err="1" smtClean="0">
                <a:solidFill>
                  <a:srgbClr val="FF0000"/>
                </a:solidFill>
                <a:latin typeface="+mj-lt"/>
              </a:rPr>
              <a:t>T</a:t>
            </a:r>
            <a:r>
              <a:rPr lang="en-US" altLang="en-US" sz="2800" b="1" dirty="0" err="1" smtClean="0">
                <a:latin typeface="+mj-lt"/>
              </a:rPr>
              <a:t>răng</a:t>
            </a:r>
            <a:endParaRPr lang="vi-VN" altLang="en-US" sz="2800" b="1" dirty="0">
              <a:solidFill>
                <a:srgbClr val="0000FF"/>
              </a:solidFill>
              <a:latin typeface="+mj-lt"/>
            </a:endParaRPr>
          </a:p>
        </p:txBody>
      </p:sp>
    </p:spTree>
    <p:extLst>
      <p:ext uri="{BB962C8B-B14F-4D97-AF65-F5344CB8AC3E}">
        <p14:creationId xmlns:p14="http://schemas.microsoft.com/office/powerpoint/2010/main" val="872778767"/>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par>
                          <p:cTn id="10" fill="hold">
                            <p:stCondLst>
                              <p:cond delay="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8"/>
                                        </p:tgtEl>
                                        <p:attrNameLst>
                                          <p:attrName>style.visibility</p:attrName>
                                        </p:attrNameLst>
                                      </p:cBhvr>
                                      <p:to>
                                        <p:strVal val="visible"/>
                                      </p:to>
                                    </p:set>
                                    <p:anim calcmode="discrete" valueType="clr">
                                      <p:cBhvr override="childStyle">
                                        <p:cTn id="13"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8"/>
                                        </p:tgtEl>
                                        <p:attrNameLst>
                                          <p:attrName>fillcolor</p:attrName>
                                        </p:attrNameLst>
                                      </p:cBhvr>
                                      <p:tavLst>
                                        <p:tav tm="0">
                                          <p:val>
                                            <p:clrVal>
                                              <a:schemeClr val="accent2"/>
                                            </p:clrVal>
                                          </p:val>
                                        </p:tav>
                                        <p:tav tm="50000">
                                          <p:val>
                                            <p:clrVal>
                                              <a:schemeClr val="hlink"/>
                                            </p:clrVal>
                                          </p:val>
                                        </p:tav>
                                      </p:tavLst>
                                    </p:anim>
                                    <p:set>
                                      <p:cBhvr>
                                        <p:cTn id="15" dur="80"/>
                                        <p:tgtEl>
                                          <p:spTgt spid="28"/>
                                        </p:tgtEl>
                                        <p:attrNameLst>
                                          <p:attrName>fill.type</p:attrName>
                                        </p:attrNameLst>
                                      </p:cBhvr>
                                      <p:to>
                                        <p:strVal val="solid"/>
                                      </p:to>
                                    </p:set>
                                  </p:childTnLst>
                                </p:cTn>
                              </p:par>
                            </p:childTnLst>
                          </p:cTn>
                        </p:par>
                        <p:par>
                          <p:cTn id="16" fill="hold">
                            <p:stCondLst>
                              <p:cond delay="8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par>
                          <p:cTn id="22" fill="hold">
                            <p:stCondLst>
                              <p:cond delay="12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3"/>
                                        </p:tgtEl>
                                        <p:attrNameLst>
                                          <p:attrName>style.visibility</p:attrName>
                                        </p:attrNameLst>
                                      </p:cBhvr>
                                      <p:to>
                                        <p:strVal val="visible"/>
                                      </p:to>
                                    </p:set>
                                    <p:anim calcmode="discrete" valueType="clr">
                                      <p:cBhvr override="childStyle">
                                        <p:cTn id="25"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3"/>
                                        </p:tgtEl>
                                        <p:attrNameLst>
                                          <p:attrName>fillcolor</p:attrName>
                                        </p:attrNameLst>
                                      </p:cBhvr>
                                      <p:tavLst>
                                        <p:tav tm="0">
                                          <p:val>
                                            <p:clrVal>
                                              <a:schemeClr val="accent2"/>
                                            </p:clrVal>
                                          </p:val>
                                        </p:tav>
                                        <p:tav tm="50000">
                                          <p:val>
                                            <p:clrVal>
                                              <a:schemeClr val="hlink"/>
                                            </p:clrVal>
                                          </p:val>
                                        </p:tav>
                                      </p:tavLst>
                                    </p:anim>
                                    <p:set>
                                      <p:cBhvr>
                                        <p:cTn id="27" dur="80"/>
                                        <p:tgtEl>
                                          <p:spTgt spid="2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23"/>
                                        </p:tgtEl>
                                        <p:attrNameLst>
                                          <p:attrName>ppt_x</p:attrName>
                                        </p:attrNameLst>
                                      </p:cBhvr>
                                      <p:tavLst>
                                        <p:tav tm="0">
                                          <p:val>
                                            <p:strVal val="ppt_x"/>
                                          </p:val>
                                        </p:tav>
                                        <p:tav tm="100000">
                                          <p:val>
                                            <p:strVal val="ppt_x"/>
                                          </p:val>
                                        </p:tav>
                                      </p:tavLst>
                                    </p:anim>
                                    <p:anim calcmode="lin" valueType="num">
                                      <p:cBhvr additive="base">
                                        <p:cTn id="32" dur="500"/>
                                        <p:tgtEl>
                                          <p:spTgt spid="23"/>
                                        </p:tgtEl>
                                        <p:attrNameLst>
                                          <p:attrName>ppt_y</p:attrName>
                                        </p:attrNameLst>
                                      </p:cBhvr>
                                      <p:tavLst>
                                        <p:tav tm="0">
                                          <p:val>
                                            <p:strVal val="ppt_y"/>
                                          </p:val>
                                        </p:tav>
                                        <p:tav tm="100000">
                                          <p:val>
                                            <p:strVal val="1+ppt_h/2"/>
                                          </p:val>
                                        </p:tav>
                                      </p:tavLst>
                                    </p:anim>
                                    <p:set>
                                      <p:cBhvr>
                                        <p:cTn id="33" dur="1" fill="hold">
                                          <p:stCondLst>
                                            <p:cond delay="499"/>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9"/>
                                        </p:tgtEl>
                                        <p:attrNameLst>
                                          <p:attrName>style.visibility</p:attrName>
                                        </p:attrNameLst>
                                      </p:cBhvr>
                                      <p:to>
                                        <p:strVal val="visible"/>
                                      </p:to>
                                    </p:set>
                                    <p:anim calcmode="discrete" valueType="clr">
                                      <p:cBhvr override="childStyle">
                                        <p:cTn id="38"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9"/>
                                        </p:tgtEl>
                                        <p:attrNameLst>
                                          <p:attrName>fillcolor</p:attrName>
                                        </p:attrNameLst>
                                      </p:cBhvr>
                                      <p:tavLst>
                                        <p:tav tm="0">
                                          <p:val>
                                            <p:clrVal>
                                              <a:schemeClr val="accent2"/>
                                            </p:clrVal>
                                          </p:val>
                                        </p:tav>
                                        <p:tav tm="50000">
                                          <p:val>
                                            <p:clrVal>
                                              <a:schemeClr val="hlink"/>
                                            </p:clrVal>
                                          </p:val>
                                        </p:tav>
                                      </p:tavLst>
                                    </p:anim>
                                    <p:set>
                                      <p:cBhvr>
                                        <p:cTn id="40" dur="80"/>
                                        <p:tgtEl>
                                          <p:spTgt spid="29"/>
                                        </p:tgtEl>
                                        <p:attrNameLst>
                                          <p:attrName>fill.type</p:attrName>
                                        </p:attrNameLst>
                                      </p:cBhvr>
                                      <p:to>
                                        <p:strVal val="solid"/>
                                      </p:to>
                                    </p:set>
                                  </p:childTnLst>
                                </p:cTn>
                              </p:par>
                            </p:childTnLst>
                          </p:cTn>
                        </p:par>
                        <p:par>
                          <p:cTn id="41" fill="hold">
                            <p:stCondLst>
                              <p:cond delay="40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30"/>
                                        </p:tgtEl>
                                        <p:attrNameLst>
                                          <p:attrName>style.visibility</p:attrName>
                                        </p:attrNameLst>
                                      </p:cBhvr>
                                      <p:to>
                                        <p:strVal val="visible"/>
                                      </p:to>
                                    </p:set>
                                    <p:anim calcmode="discrete" valueType="clr">
                                      <p:cBhvr override="childStyle">
                                        <p:cTn id="4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0"/>
                                        </p:tgtEl>
                                        <p:attrNameLst>
                                          <p:attrName>fillcolor</p:attrName>
                                        </p:attrNameLst>
                                      </p:cBhvr>
                                      <p:tavLst>
                                        <p:tav tm="0">
                                          <p:val>
                                            <p:clrVal>
                                              <a:schemeClr val="accent2"/>
                                            </p:clrVal>
                                          </p:val>
                                        </p:tav>
                                        <p:tav tm="50000">
                                          <p:val>
                                            <p:clrVal>
                                              <a:schemeClr val="hlink"/>
                                            </p:clrVal>
                                          </p:val>
                                        </p:tav>
                                      </p:tavLst>
                                    </p:anim>
                                    <p:set>
                                      <p:cBhvr>
                                        <p:cTn id="46" dur="80"/>
                                        <p:tgtEl>
                                          <p:spTgt spid="30"/>
                                        </p:tgtEl>
                                        <p:attrNameLst>
                                          <p:attrName>fill.type</p:attrName>
                                        </p:attrNameLst>
                                      </p:cBhvr>
                                      <p:to>
                                        <p:strVal val="solid"/>
                                      </p:to>
                                    </p:set>
                                  </p:childTnLst>
                                </p:cTn>
                              </p:par>
                            </p:childTnLst>
                          </p:cTn>
                        </p:par>
                        <p:par>
                          <p:cTn id="47" fill="hold">
                            <p:stCondLst>
                              <p:cond delay="8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31"/>
                                        </p:tgtEl>
                                        <p:attrNameLst>
                                          <p:attrName>style.visibility</p:attrName>
                                        </p:attrNameLst>
                                      </p:cBhvr>
                                      <p:to>
                                        <p:strVal val="visible"/>
                                      </p:to>
                                    </p:set>
                                    <p:anim calcmode="discrete" valueType="clr">
                                      <p:cBhvr override="childStyle">
                                        <p:cTn id="50"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1"/>
                                        </p:tgtEl>
                                        <p:attrNameLst>
                                          <p:attrName>fillcolor</p:attrName>
                                        </p:attrNameLst>
                                      </p:cBhvr>
                                      <p:tavLst>
                                        <p:tav tm="0">
                                          <p:val>
                                            <p:clrVal>
                                              <a:schemeClr val="accent2"/>
                                            </p:clrVal>
                                          </p:val>
                                        </p:tav>
                                        <p:tav tm="50000">
                                          <p:val>
                                            <p:clrVal>
                                              <a:schemeClr val="hlink"/>
                                            </p:clrVal>
                                          </p:val>
                                        </p:tav>
                                      </p:tavLst>
                                    </p:anim>
                                    <p:set>
                                      <p:cBhvr>
                                        <p:cTn id="52" dur="80"/>
                                        <p:tgtEl>
                                          <p:spTgt spid="31"/>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iterate type="lt">
                                    <p:tmPct val="0"/>
                                  </p:iterate>
                                  <p:childTnLst>
                                    <p:anim calcmode="lin" valueType="num">
                                      <p:cBhvr additive="base">
                                        <p:cTn id="56" dur="500"/>
                                        <p:tgtEl>
                                          <p:spTgt spid="29"/>
                                        </p:tgtEl>
                                        <p:attrNameLst>
                                          <p:attrName>ppt_x</p:attrName>
                                        </p:attrNameLst>
                                      </p:cBhvr>
                                      <p:tavLst>
                                        <p:tav tm="0">
                                          <p:val>
                                            <p:strVal val="ppt_x"/>
                                          </p:val>
                                        </p:tav>
                                        <p:tav tm="100000">
                                          <p:val>
                                            <p:strVal val="ppt_x"/>
                                          </p:val>
                                        </p:tav>
                                      </p:tavLst>
                                    </p:anim>
                                    <p:anim calcmode="lin" valueType="num">
                                      <p:cBhvr additive="base">
                                        <p:cTn id="57" dur="500"/>
                                        <p:tgtEl>
                                          <p:spTgt spid="29"/>
                                        </p:tgtEl>
                                        <p:attrNameLst>
                                          <p:attrName>ppt_y</p:attrName>
                                        </p:attrNameLst>
                                      </p:cBhvr>
                                      <p:tavLst>
                                        <p:tav tm="0">
                                          <p:val>
                                            <p:strVal val="ppt_y"/>
                                          </p:val>
                                        </p:tav>
                                        <p:tav tm="100000">
                                          <p:val>
                                            <p:strVal val="1+ppt_h/2"/>
                                          </p:val>
                                        </p:tav>
                                      </p:tavLst>
                                    </p:anim>
                                    <p:set>
                                      <p:cBhvr>
                                        <p:cTn id="58" dur="1" fill="hold">
                                          <p:stCondLst>
                                            <p:cond delay="499"/>
                                          </p:stCondLst>
                                        </p:cTn>
                                        <p:tgtEl>
                                          <p:spTgt spid="29"/>
                                        </p:tgtEl>
                                        <p:attrNameLst>
                                          <p:attrName>style.visibility</p:attrName>
                                        </p:attrNameLst>
                                      </p:cBhvr>
                                      <p:to>
                                        <p:strVal val="hidden"/>
                                      </p:to>
                                    </p:set>
                                  </p:childTnLst>
                                </p:cTn>
                              </p:par>
                              <p:par>
                                <p:cTn id="59" presetID="2" presetClass="exit" presetSubtype="4" fill="hold" grpId="1" nodeType="withEffect">
                                  <p:stCondLst>
                                    <p:cond delay="0"/>
                                  </p:stCondLst>
                                  <p:iterate type="lt">
                                    <p:tmPct val="0"/>
                                  </p:iterate>
                                  <p:childTnLst>
                                    <p:anim calcmode="lin" valueType="num">
                                      <p:cBhvr additive="base">
                                        <p:cTn id="60" dur="500"/>
                                        <p:tgtEl>
                                          <p:spTgt spid="30"/>
                                        </p:tgtEl>
                                        <p:attrNameLst>
                                          <p:attrName>ppt_x</p:attrName>
                                        </p:attrNameLst>
                                      </p:cBhvr>
                                      <p:tavLst>
                                        <p:tav tm="0">
                                          <p:val>
                                            <p:strVal val="ppt_x"/>
                                          </p:val>
                                        </p:tav>
                                        <p:tav tm="100000">
                                          <p:val>
                                            <p:strVal val="ppt_x"/>
                                          </p:val>
                                        </p:tav>
                                      </p:tavLst>
                                    </p:anim>
                                    <p:anim calcmode="lin" valueType="num">
                                      <p:cBhvr additive="base">
                                        <p:cTn id="61" dur="500"/>
                                        <p:tgtEl>
                                          <p:spTgt spid="30"/>
                                        </p:tgtEl>
                                        <p:attrNameLst>
                                          <p:attrName>ppt_y</p:attrName>
                                        </p:attrNameLst>
                                      </p:cBhvr>
                                      <p:tavLst>
                                        <p:tav tm="0">
                                          <p:val>
                                            <p:strVal val="ppt_y"/>
                                          </p:val>
                                        </p:tav>
                                        <p:tav tm="100000">
                                          <p:val>
                                            <p:strVal val="1+ppt_h/2"/>
                                          </p:val>
                                        </p:tav>
                                      </p:tavLst>
                                    </p:anim>
                                    <p:set>
                                      <p:cBhvr>
                                        <p:cTn id="62" dur="1" fill="hold">
                                          <p:stCondLst>
                                            <p:cond delay="499"/>
                                          </p:stCondLst>
                                        </p:cTn>
                                        <p:tgtEl>
                                          <p:spTgt spid="30"/>
                                        </p:tgtEl>
                                        <p:attrNameLst>
                                          <p:attrName>style.visibility</p:attrName>
                                        </p:attrNameLst>
                                      </p:cBhvr>
                                      <p:to>
                                        <p:strVal val="hidden"/>
                                      </p:to>
                                    </p:set>
                                  </p:childTnLst>
                                </p:cTn>
                              </p:par>
                              <p:par>
                                <p:cTn id="63" presetID="2" presetClass="exit" presetSubtype="4" fill="hold" grpId="1" nodeType="withEffect">
                                  <p:stCondLst>
                                    <p:cond delay="0"/>
                                  </p:stCondLst>
                                  <p:iterate type="lt">
                                    <p:tmPct val="0"/>
                                  </p:iterate>
                                  <p:childTnLst>
                                    <p:anim calcmode="lin" valueType="num">
                                      <p:cBhvr additive="base">
                                        <p:cTn id="64" dur="500"/>
                                        <p:tgtEl>
                                          <p:spTgt spid="31"/>
                                        </p:tgtEl>
                                        <p:attrNameLst>
                                          <p:attrName>ppt_x</p:attrName>
                                        </p:attrNameLst>
                                      </p:cBhvr>
                                      <p:tavLst>
                                        <p:tav tm="0">
                                          <p:val>
                                            <p:strVal val="ppt_x"/>
                                          </p:val>
                                        </p:tav>
                                        <p:tav tm="100000">
                                          <p:val>
                                            <p:strVal val="ppt_x"/>
                                          </p:val>
                                        </p:tav>
                                      </p:tavLst>
                                    </p:anim>
                                    <p:anim calcmode="lin" valueType="num">
                                      <p:cBhvr additive="base">
                                        <p:cTn id="65" dur="500"/>
                                        <p:tgtEl>
                                          <p:spTgt spid="31"/>
                                        </p:tgtEl>
                                        <p:attrNameLst>
                                          <p:attrName>ppt_y</p:attrName>
                                        </p:attrNameLst>
                                      </p:cBhvr>
                                      <p:tavLst>
                                        <p:tav tm="0">
                                          <p:val>
                                            <p:strVal val="ppt_y"/>
                                          </p:val>
                                        </p:tav>
                                        <p:tav tm="100000">
                                          <p:val>
                                            <p:strVal val="1+ppt_h/2"/>
                                          </p:val>
                                        </p:tav>
                                      </p:tavLst>
                                    </p:anim>
                                    <p:set>
                                      <p:cBhvr>
                                        <p:cTn id="66" dur="1" fill="hold">
                                          <p:stCondLst>
                                            <p:cond delay="499"/>
                                          </p:stCondLst>
                                        </p:cTn>
                                        <p:tgtEl>
                                          <p:spTgt spid="31"/>
                                        </p:tgtEl>
                                        <p:attrNameLst>
                                          <p:attrName>style.visibility</p:attrName>
                                        </p:attrNameLst>
                                      </p:cBhvr>
                                      <p:to>
                                        <p:strVal val="hidden"/>
                                      </p:to>
                                    </p:set>
                                  </p:childTnLst>
                                </p:cTn>
                              </p:par>
                            </p:childTnLst>
                          </p:cTn>
                        </p:par>
                        <p:par>
                          <p:cTn id="67" fill="hold">
                            <p:stCondLst>
                              <p:cond delay="5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4"/>
                                        </p:tgtEl>
                                        <p:attrNameLst>
                                          <p:attrName>style.visibility</p:attrName>
                                        </p:attrNameLst>
                                      </p:cBhvr>
                                      <p:to>
                                        <p:strVal val="visible"/>
                                      </p:to>
                                    </p:set>
                                    <p:anim calcmode="discrete" valueType="clr">
                                      <p:cBhvr override="childStyle">
                                        <p:cTn id="70"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4"/>
                                        </p:tgtEl>
                                        <p:attrNameLst>
                                          <p:attrName>fillcolor</p:attrName>
                                        </p:attrNameLst>
                                      </p:cBhvr>
                                      <p:tavLst>
                                        <p:tav tm="0">
                                          <p:val>
                                            <p:clrVal>
                                              <a:schemeClr val="accent2"/>
                                            </p:clrVal>
                                          </p:val>
                                        </p:tav>
                                        <p:tav tm="50000">
                                          <p:val>
                                            <p:clrVal>
                                              <a:schemeClr val="hlink"/>
                                            </p:clrVal>
                                          </p:val>
                                        </p:tav>
                                      </p:tavLst>
                                    </p:anim>
                                    <p:set>
                                      <p:cBhvr>
                                        <p:cTn id="72" dur="80"/>
                                        <p:tgtEl>
                                          <p:spTgt spid="24"/>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iterate type="lt">
                                    <p:tmPct val="0"/>
                                  </p:iterate>
                                  <p:childTnLst>
                                    <p:anim calcmode="lin" valueType="num">
                                      <p:cBhvr additive="base">
                                        <p:cTn id="76" dur="500"/>
                                        <p:tgtEl>
                                          <p:spTgt spid="24"/>
                                        </p:tgtEl>
                                        <p:attrNameLst>
                                          <p:attrName>ppt_x</p:attrName>
                                        </p:attrNameLst>
                                      </p:cBhvr>
                                      <p:tavLst>
                                        <p:tav tm="0">
                                          <p:val>
                                            <p:strVal val="ppt_x"/>
                                          </p:val>
                                        </p:tav>
                                        <p:tav tm="100000">
                                          <p:val>
                                            <p:strVal val="ppt_x"/>
                                          </p:val>
                                        </p:tav>
                                      </p:tavLst>
                                    </p:anim>
                                    <p:anim calcmode="lin" valueType="num">
                                      <p:cBhvr additive="base">
                                        <p:cTn id="77" dur="500"/>
                                        <p:tgtEl>
                                          <p:spTgt spid="24"/>
                                        </p:tgtEl>
                                        <p:attrNameLst>
                                          <p:attrName>ppt_y</p:attrName>
                                        </p:attrNameLst>
                                      </p:cBhvr>
                                      <p:tavLst>
                                        <p:tav tm="0">
                                          <p:val>
                                            <p:strVal val="ppt_y"/>
                                          </p:val>
                                        </p:tav>
                                        <p:tav tm="100000">
                                          <p:val>
                                            <p:strVal val="1+ppt_h/2"/>
                                          </p:val>
                                        </p:tav>
                                      </p:tavLst>
                                    </p:anim>
                                    <p:set>
                                      <p:cBhvr>
                                        <p:cTn id="78" dur="1" fill="hold">
                                          <p:stCondLst>
                                            <p:cond delay="499"/>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32"/>
                                        </p:tgtEl>
                                        <p:attrNameLst>
                                          <p:attrName>style.visibility</p:attrName>
                                        </p:attrNameLst>
                                      </p:cBhvr>
                                      <p:to>
                                        <p:strVal val="visible"/>
                                      </p:to>
                                    </p:set>
                                    <p:anim calcmode="discrete" valueType="clr">
                                      <p:cBhvr override="childStyle">
                                        <p:cTn id="83"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32"/>
                                        </p:tgtEl>
                                        <p:attrNameLst>
                                          <p:attrName>fillcolor</p:attrName>
                                        </p:attrNameLst>
                                      </p:cBhvr>
                                      <p:tavLst>
                                        <p:tav tm="0">
                                          <p:val>
                                            <p:clrVal>
                                              <a:schemeClr val="accent2"/>
                                            </p:clrVal>
                                          </p:val>
                                        </p:tav>
                                        <p:tav tm="50000">
                                          <p:val>
                                            <p:clrVal>
                                              <a:schemeClr val="hlink"/>
                                            </p:clrVal>
                                          </p:val>
                                        </p:tav>
                                      </p:tavLst>
                                    </p:anim>
                                    <p:set>
                                      <p:cBhvr>
                                        <p:cTn id="85" dur="80"/>
                                        <p:tgtEl>
                                          <p:spTgt spid="32"/>
                                        </p:tgtEl>
                                        <p:attrNameLst>
                                          <p:attrName>fill.type</p:attrName>
                                        </p:attrNameLst>
                                      </p:cBhvr>
                                      <p:to>
                                        <p:strVal val="solid"/>
                                      </p:to>
                                    </p:set>
                                  </p:childTnLst>
                                </p:cTn>
                              </p:par>
                            </p:childTnLst>
                          </p:cTn>
                        </p:par>
                        <p:par>
                          <p:cTn id="86" fill="hold">
                            <p:stCondLst>
                              <p:cond delay="440"/>
                            </p:stCondLst>
                            <p:childTnLst>
                              <p:par>
                                <p:cTn id="87" presetID="27" presetClass="entr" presetSubtype="0" fill="hold" grpId="0" nodeType="afterEffect">
                                  <p:stCondLst>
                                    <p:cond delay="0"/>
                                  </p:stCondLst>
                                  <p:iterate type="lt">
                                    <p:tmPct val="50000"/>
                                  </p:iterate>
                                  <p:childTnLst>
                                    <p:set>
                                      <p:cBhvr>
                                        <p:cTn id="88" dur="1" fill="hold">
                                          <p:stCondLst>
                                            <p:cond delay="0"/>
                                          </p:stCondLst>
                                        </p:cTn>
                                        <p:tgtEl>
                                          <p:spTgt spid="34"/>
                                        </p:tgtEl>
                                        <p:attrNameLst>
                                          <p:attrName>style.visibility</p:attrName>
                                        </p:attrNameLst>
                                      </p:cBhvr>
                                      <p:to>
                                        <p:strVal val="visible"/>
                                      </p:to>
                                    </p:set>
                                    <p:anim calcmode="discrete" valueType="clr">
                                      <p:cBhvr override="childStyle">
                                        <p:cTn id="89" dur="50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90" dur="500"/>
                                        <p:tgtEl>
                                          <p:spTgt spid="34"/>
                                        </p:tgtEl>
                                        <p:attrNameLst>
                                          <p:attrName>fillcolor</p:attrName>
                                        </p:attrNameLst>
                                      </p:cBhvr>
                                      <p:tavLst>
                                        <p:tav tm="0">
                                          <p:val>
                                            <p:clrVal>
                                              <a:schemeClr val="accent2"/>
                                            </p:clrVal>
                                          </p:val>
                                        </p:tav>
                                        <p:tav tm="50000">
                                          <p:val>
                                            <p:clrVal>
                                              <a:schemeClr val="hlink"/>
                                            </p:clrVal>
                                          </p:val>
                                        </p:tav>
                                      </p:tavLst>
                                    </p:anim>
                                    <p:set>
                                      <p:cBhvr>
                                        <p:cTn id="91" dur="500"/>
                                        <p:tgtEl>
                                          <p:spTgt spid="34"/>
                                        </p:tgtEl>
                                        <p:attrNameLst>
                                          <p:attrName>fill.type</p:attrName>
                                        </p:attrNameLst>
                                      </p:cBhvr>
                                      <p:to>
                                        <p:strVal val="solid"/>
                                      </p:to>
                                    </p:set>
                                  </p:childTnLst>
                                </p:cTn>
                              </p:par>
                            </p:childTnLst>
                          </p:cTn>
                        </p:par>
                        <p:par>
                          <p:cTn id="92" fill="hold">
                            <p:stCondLst>
                              <p:cond delay="2940"/>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33"/>
                                        </p:tgtEl>
                                        <p:attrNameLst>
                                          <p:attrName>style.visibility</p:attrName>
                                        </p:attrNameLst>
                                      </p:cBhvr>
                                      <p:to>
                                        <p:strVal val="visible"/>
                                      </p:to>
                                    </p:set>
                                    <p:anim calcmode="discrete" valueType="clr">
                                      <p:cBhvr override="childStyle">
                                        <p:cTn id="95" dur="50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96" dur="500"/>
                                        <p:tgtEl>
                                          <p:spTgt spid="33"/>
                                        </p:tgtEl>
                                        <p:attrNameLst>
                                          <p:attrName>fillcolor</p:attrName>
                                        </p:attrNameLst>
                                      </p:cBhvr>
                                      <p:tavLst>
                                        <p:tav tm="0">
                                          <p:val>
                                            <p:clrVal>
                                              <a:schemeClr val="accent2"/>
                                            </p:clrVal>
                                          </p:val>
                                        </p:tav>
                                        <p:tav tm="50000">
                                          <p:val>
                                            <p:clrVal>
                                              <a:schemeClr val="hlink"/>
                                            </p:clrVal>
                                          </p:val>
                                        </p:tav>
                                      </p:tavLst>
                                    </p:anim>
                                    <p:set>
                                      <p:cBhvr>
                                        <p:cTn id="97" dur="500"/>
                                        <p:tgtEl>
                                          <p:spTgt spid="33"/>
                                        </p:tgtEl>
                                        <p:attrNameLst>
                                          <p:attrName>fill.type</p:attrName>
                                        </p:attrNameLst>
                                      </p:cBhvr>
                                      <p:to>
                                        <p:strVal val="solid"/>
                                      </p:to>
                                    </p:set>
                                  </p:childTnLst>
                                </p:cTn>
                              </p:par>
                            </p:childTnLst>
                          </p:cTn>
                        </p:par>
                        <p:par>
                          <p:cTn id="98" fill="hold">
                            <p:stCondLst>
                              <p:cond delay="5440"/>
                            </p:stCondLst>
                            <p:childTnLst>
                              <p:par>
                                <p:cTn id="99" presetID="27" presetClass="entr" presetSubtype="0" fill="hold" grpId="0" nodeType="afterEffect">
                                  <p:stCondLst>
                                    <p:cond delay="0"/>
                                  </p:stCondLst>
                                  <p:iterate type="lt">
                                    <p:tmPct val="50000"/>
                                  </p:iterate>
                                  <p:childTnLst>
                                    <p:set>
                                      <p:cBhvr>
                                        <p:cTn id="100" dur="1" fill="hold">
                                          <p:stCondLst>
                                            <p:cond delay="0"/>
                                          </p:stCondLst>
                                        </p:cTn>
                                        <p:tgtEl>
                                          <p:spTgt spid="26"/>
                                        </p:tgtEl>
                                        <p:attrNameLst>
                                          <p:attrName>style.visibility</p:attrName>
                                        </p:attrNameLst>
                                      </p:cBhvr>
                                      <p:to>
                                        <p:strVal val="visible"/>
                                      </p:to>
                                    </p:set>
                                    <p:anim calcmode="discrete" valueType="clr">
                                      <p:cBhvr override="childStyle">
                                        <p:cTn id="101"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26"/>
                                        </p:tgtEl>
                                        <p:attrNameLst>
                                          <p:attrName>fillcolor</p:attrName>
                                        </p:attrNameLst>
                                      </p:cBhvr>
                                      <p:tavLst>
                                        <p:tav tm="0">
                                          <p:val>
                                            <p:clrVal>
                                              <a:schemeClr val="accent2"/>
                                            </p:clrVal>
                                          </p:val>
                                        </p:tav>
                                        <p:tav tm="50000">
                                          <p:val>
                                            <p:clrVal>
                                              <a:schemeClr val="hlink"/>
                                            </p:clrVal>
                                          </p:val>
                                        </p:tav>
                                      </p:tavLst>
                                    </p:anim>
                                    <p:set>
                                      <p:cBhvr>
                                        <p:cTn id="103" dur="80"/>
                                        <p:tgtEl>
                                          <p:spTgt spid="26"/>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iterate type="lt">
                                    <p:tmPct val="0"/>
                                  </p:iterate>
                                  <p:childTnLst>
                                    <p:anim calcmode="lin" valueType="num">
                                      <p:cBhvr additive="base">
                                        <p:cTn id="107" dur="500"/>
                                        <p:tgtEl>
                                          <p:spTgt spid="26"/>
                                        </p:tgtEl>
                                        <p:attrNameLst>
                                          <p:attrName>ppt_x</p:attrName>
                                        </p:attrNameLst>
                                      </p:cBhvr>
                                      <p:tavLst>
                                        <p:tav tm="0">
                                          <p:val>
                                            <p:strVal val="ppt_x"/>
                                          </p:val>
                                        </p:tav>
                                        <p:tav tm="100000">
                                          <p:val>
                                            <p:strVal val="ppt_x"/>
                                          </p:val>
                                        </p:tav>
                                      </p:tavLst>
                                    </p:anim>
                                    <p:anim calcmode="lin" valueType="num">
                                      <p:cBhvr additive="base">
                                        <p:cTn id="108" dur="500"/>
                                        <p:tgtEl>
                                          <p:spTgt spid="26"/>
                                        </p:tgtEl>
                                        <p:attrNameLst>
                                          <p:attrName>ppt_y</p:attrName>
                                        </p:attrNameLst>
                                      </p:cBhvr>
                                      <p:tavLst>
                                        <p:tav tm="0">
                                          <p:val>
                                            <p:strVal val="ppt_y"/>
                                          </p:val>
                                        </p:tav>
                                        <p:tav tm="100000">
                                          <p:val>
                                            <p:strVal val="1+ppt_h/2"/>
                                          </p:val>
                                        </p:tav>
                                      </p:tavLst>
                                    </p:anim>
                                    <p:set>
                                      <p:cBhvr>
                                        <p:cTn id="109" dur="1" fill="hold">
                                          <p:stCondLst>
                                            <p:cond delay="499"/>
                                          </p:stCondLst>
                                        </p:cTn>
                                        <p:tgtEl>
                                          <p:spTgt spid="26"/>
                                        </p:tgtEl>
                                        <p:attrNameLst>
                                          <p:attrName>style.visibility</p:attrName>
                                        </p:attrNameLst>
                                      </p:cBhvr>
                                      <p:to>
                                        <p:strVal val="hidden"/>
                                      </p:to>
                                    </p:set>
                                  </p:childTnLst>
                                </p:cTn>
                              </p:par>
                            </p:childTnLst>
                          </p:cTn>
                        </p:par>
                        <p:par>
                          <p:cTn id="110" fill="hold">
                            <p:stCondLst>
                              <p:cond delay="500"/>
                            </p:stCondLst>
                            <p:childTnLst>
                              <p:par>
                                <p:cTn id="111" presetID="27" presetClass="entr" presetSubtype="0" fill="hold" grpId="0" nodeType="afterEffect">
                                  <p:stCondLst>
                                    <p:cond delay="0"/>
                                  </p:stCondLst>
                                  <p:iterate type="lt">
                                    <p:tmPct val="50000"/>
                                  </p:iterate>
                                  <p:childTnLst>
                                    <p:set>
                                      <p:cBhvr>
                                        <p:cTn id="112" dur="1" fill="hold">
                                          <p:stCondLst>
                                            <p:cond delay="0"/>
                                          </p:stCondLst>
                                        </p:cTn>
                                        <p:tgtEl>
                                          <p:spTgt spid="27"/>
                                        </p:tgtEl>
                                        <p:attrNameLst>
                                          <p:attrName>style.visibility</p:attrName>
                                        </p:attrNameLst>
                                      </p:cBhvr>
                                      <p:to>
                                        <p:strVal val="visible"/>
                                      </p:to>
                                    </p:set>
                                    <p:anim calcmode="discrete" valueType="clr">
                                      <p:cBhvr override="childStyle">
                                        <p:cTn id="113"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7"/>
                                        </p:tgtEl>
                                        <p:attrNameLst>
                                          <p:attrName>fillcolor</p:attrName>
                                        </p:attrNameLst>
                                      </p:cBhvr>
                                      <p:tavLst>
                                        <p:tav tm="0">
                                          <p:val>
                                            <p:clrVal>
                                              <a:schemeClr val="accent2"/>
                                            </p:clrVal>
                                          </p:val>
                                        </p:tav>
                                        <p:tav tm="50000">
                                          <p:val>
                                            <p:clrVal>
                                              <a:schemeClr val="hlink"/>
                                            </p:clrVal>
                                          </p:val>
                                        </p:tav>
                                      </p:tavLst>
                                    </p:anim>
                                    <p:set>
                                      <p:cBhvr>
                                        <p:cTn id="115"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23" grpId="1"/>
      <p:bldP spid="24" grpId="0"/>
      <p:bldP spid="24" grpId="1"/>
      <p:bldP spid="26" grpId="0"/>
      <p:bldP spid="26" grpId="1"/>
      <p:bldP spid="27" grpId="0"/>
      <p:bldP spid="28" grpId="0"/>
      <p:bldP spid="29" grpId="0"/>
      <p:bldP spid="29" grpId="1"/>
      <p:bldP spid="30" grpId="0"/>
      <p:bldP spid="30" grpId="1"/>
      <p:bldP spid="31" grpId="0"/>
      <p:bldP spid="31" grpId="1"/>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457200" y="11404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3200" b="1" dirty="0" err="1">
                <a:latin typeface="+mj-lt"/>
              </a:rPr>
              <a:t>Khi</a:t>
            </a:r>
            <a:r>
              <a:rPr lang="en-US" altLang="en-US" sz="3200" b="1" dirty="0">
                <a:latin typeface="+mj-lt"/>
              </a:rPr>
              <a:t> </a:t>
            </a:r>
            <a:r>
              <a:rPr lang="en-US" altLang="en-US" sz="3200" b="1" dirty="0" err="1">
                <a:latin typeface="+mj-lt"/>
              </a:rPr>
              <a:t>viết</a:t>
            </a:r>
            <a:r>
              <a:rPr lang="en-US" altLang="en-US" sz="3200" b="1" dirty="0">
                <a:latin typeface="+mj-lt"/>
              </a:rPr>
              <a:t> </a:t>
            </a:r>
            <a:r>
              <a:rPr lang="en-US" altLang="en-US" sz="3200" b="1" dirty="0" err="1">
                <a:latin typeface="+mj-lt"/>
              </a:rPr>
              <a:t>tên</a:t>
            </a:r>
            <a:r>
              <a:rPr lang="en-US" altLang="en-US" sz="3200" b="1" dirty="0">
                <a:latin typeface="+mj-lt"/>
              </a:rPr>
              <a:t> </a:t>
            </a:r>
            <a:r>
              <a:rPr lang="en-US" altLang="en-US" sz="3200" b="1" dirty="0" err="1">
                <a:latin typeface="+mj-lt"/>
              </a:rPr>
              <a:t>người</a:t>
            </a:r>
            <a:r>
              <a:rPr lang="en-US" altLang="en-US" sz="3200" b="1" dirty="0">
                <a:latin typeface="+mj-lt"/>
              </a:rPr>
              <a:t> </a:t>
            </a:r>
            <a:r>
              <a:rPr lang="en-US" altLang="en-US" sz="3200" b="1" dirty="0" err="1">
                <a:latin typeface="+mj-lt"/>
              </a:rPr>
              <a:t>Việt</a:t>
            </a:r>
            <a:r>
              <a:rPr lang="en-US" altLang="en-US" sz="3200" b="1" dirty="0">
                <a:latin typeface="+mj-lt"/>
              </a:rPr>
              <a:t> </a:t>
            </a:r>
            <a:r>
              <a:rPr lang="en-US" altLang="en-US" sz="3200" b="1" dirty="0" smtClean="0">
                <a:latin typeface="+mj-lt"/>
              </a:rPr>
              <a:t>Nam, </a:t>
            </a:r>
            <a:r>
              <a:rPr lang="en-US" altLang="en-US" sz="3200" b="1" dirty="0" err="1" smtClean="0">
                <a:latin typeface="+mj-lt"/>
              </a:rPr>
              <a:t>cần</a:t>
            </a:r>
            <a:r>
              <a:rPr lang="en-US" altLang="en-US" sz="3200" b="1" dirty="0" smtClean="0">
                <a:latin typeface="+mj-lt"/>
              </a:rPr>
              <a:t> </a:t>
            </a:r>
            <a:r>
              <a:rPr lang="en-US" altLang="en-US" sz="3200" b="1" dirty="0" err="1">
                <a:latin typeface="+mj-lt"/>
              </a:rPr>
              <a:t>viết</a:t>
            </a:r>
            <a:r>
              <a:rPr lang="en-US" altLang="en-US" sz="3200" b="1" dirty="0">
                <a:latin typeface="+mj-lt"/>
              </a:rPr>
              <a:t> </a:t>
            </a:r>
            <a:r>
              <a:rPr lang="en-US" altLang="en-US" sz="3200" b="1" dirty="0" err="1">
                <a:latin typeface="+mj-lt"/>
              </a:rPr>
              <a:t>hoa</a:t>
            </a:r>
            <a:r>
              <a:rPr lang="en-US" altLang="en-US" sz="3200" b="1" dirty="0">
                <a:latin typeface="+mj-lt"/>
              </a:rPr>
              <a:t> </a:t>
            </a:r>
            <a:r>
              <a:rPr lang="en-US" altLang="en-US" sz="3200" b="1" dirty="0" err="1">
                <a:latin typeface="+mj-lt"/>
              </a:rPr>
              <a:t>chữ</a:t>
            </a:r>
            <a:r>
              <a:rPr lang="en-US" altLang="en-US" sz="3200" b="1" dirty="0">
                <a:latin typeface="+mj-lt"/>
              </a:rPr>
              <a:t> </a:t>
            </a:r>
            <a:r>
              <a:rPr lang="en-US" altLang="en-US" sz="3200" b="1" dirty="0" err="1">
                <a:latin typeface="+mj-lt"/>
              </a:rPr>
              <a:t>cái</a:t>
            </a:r>
            <a:r>
              <a:rPr lang="en-US" altLang="en-US" sz="3200" b="1" dirty="0">
                <a:latin typeface="+mj-lt"/>
              </a:rPr>
              <a:t> </a:t>
            </a:r>
            <a:r>
              <a:rPr lang="en-US" altLang="en-US" sz="3200" b="1" dirty="0" err="1">
                <a:latin typeface="+mj-lt"/>
              </a:rPr>
              <a:t>đầu</a:t>
            </a:r>
            <a:r>
              <a:rPr lang="en-US" altLang="en-US" sz="3200" b="1" dirty="0">
                <a:latin typeface="+mj-lt"/>
              </a:rPr>
              <a:t> </a:t>
            </a:r>
            <a:r>
              <a:rPr lang="en-US" altLang="en-US" sz="3200" b="1" dirty="0" err="1">
                <a:latin typeface="+mj-lt"/>
              </a:rPr>
              <a:t>của</a:t>
            </a:r>
            <a:r>
              <a:rPr lang="en-US" altLang="en-US" sz="3200" b="1" dirty="0">
                <a:latin typeface="+mj-lt"/>
              </a:rPr>
              <a:t> </a:t>
            </a:r>
            <a:r>
              <a:rPr lang="en-US" altLang="en-US" sz="3200" b="1" dirty="0" err="1">
                <a:latin typeface="+mj-lt"/>
              </a:rPr>
              <a:t>mỗi</a:t>
            </a:r>
            <a:r>
              <a:rPr lang="en-US" altLang="en-US" sz="3200" b="1" dirty="0">
                <a:latin typeface="+mj-lt"/>
              </a:rPr>
              <a:t> </a:t>
            </a:r>
            <a:r>
              <a:rPr lang="en-US" altLang="en-US" sz="3200" b="1" dirty="0" err="1">
                <a:latin typeface="+mj-lt"/>
              </a:rPr>
              <a:t>tiếng</a:t>
            </a:r>
            <a:r>
              <a:rPr lang="en-US" altLang="en-US" sz="3200" b="1" dirty="0">
                <a:latin typeface="+mj-lt"/>
              </a:rPr>
              <a:t> </a:t>
            </a:r>
            <a:r>
              <a:rPr lang="en-US" altLang="en-US" sz="3200" b="1" dirty="0" err="1">
                <a:latin typeface="+mj-lt"/>
              </a:rPr>
              <a:t>tạo</a:t>
            </a:r>
            <a:r>
              <a:rPr lang="en-US" altLang="en-US" sz="3200" b="1" dirty="0">
                <a:latin typeface="+mj-lt"/>
              </a:rPr>
              <a:t> </a:t>
            </a:r>
            <a:r>
              <a:rPr lang="en-US" altLang="en-US" sz="3200" b="1" dirty="0" err="1">
                <a:latin typeface="+mj-lt"/>
              </a:rPr>
              <a:t>thành</a:t>
            </a:r>
            <a:r>
              <a:rPr lang="en-US" altLang="en-US" sz="3200" b="1" dirty="0">
                <a:latin typeface="+mj-lt"/>
              </a:rPr>
              <a:t> </a:t>
            </a:r>
            <a:r>
              <a:rPr lang="en-US" altLang="en-US" sz="3200" b="1" dirty="0" err="1" smtClean="0">
                <a:latin typeface="+mj-lt"/>
              </a:rPr>
              <a:t>tên</a:t>
            </a:r>
            <a:r>
              <a:rPr lang="en-US" altLang="en-US" sz="3200" b="1" dirty="0" smtClean="0">
                <a:latin typeface="+mj-lt"/>
              </a:rPr>
              <a:t> </a:t>
            </a:r>
            <a:r>
              <a:rPr lang="en-US" altLang="en-US" sz="3200" b="1" dirty="0" err="1">
                <a:latin typeface="+mj-lt"/>
              </a:rPr>
              <a:t>đó</a:t>
            </a:r>
            <a:r>
              <a:rPr lang="en-US" altLang="en-US" sz="3200" b="1" dirty="0">
                <a:latin typeface="+mj-lt"/>
              </a:rPr>
              <a:t>. </a:t>
            </a:r>
            <a:endParaRPr lang="en-US" altLang="en-US" sz="3200" dirty="0">
              <a:latin typeface="+mj-lt"/>
            </a:endParaRPr>
          </a:p>
        </p:txBody>
      </p:sp>
      <p:sp>
        <p:nvSpPr>
          <p:cNvPr id="15" name="TextBox 14"/>
          <p:cNvSpPr txBox="1">
            <a:spLocks noChangeArrowheads="1"/>
          </p:cNvSpPr>
          <p:nvPr/>
        </p:nvSpPr>
        <p:spPr bwMode="auto">
          <a:xfrm>
            <a:off x="1485900" y="2611219"/>
            <a:ext cx="1828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3200" b="1">
                <a:solidFill>
                  <a:srgbClr val="0000FF"/>
                </a:solidFill>
                <a:latin typeface="+mj-lt"/>
              </a:rPr>
              <a:t>a) Đúng</a:t>
            </a:r>
          </a:p>
        </p:txBody>
      </p:sp>
      <p:sp>
        <p:nvSpPr>
          <p:cNvPr id="16" name="TextBox 15"/>
          <p:cNvSpPr txBox="1">
            <a:spLocks noChangeArrowheads="1"/>
          </p:cNvSpPr>
          <p:nvPr/>
        </p:nvSpPr>
        <p:spPr bwMode="auto">
          <a:xfrm>
            <a:off x="5715000" y="2565975"/>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3600" b="1" dirty="0">
                <a:solidFill>
                  <a:srgbClr val="0000FF"/>
                </a:solidFill>
                <a:latin typeface="+mj-lt"/>
              </a:rPr>
              <a:t>b) </a:t>
            </a:r>
            <a:r>
              <a:rPr lang="en-US" sz="3600" b="1" dirty="0" err="1">
                <a:solidFill>
                  <a:srgbClr val="0000FF"/>
                </a:solidFill>
                <a:latin typeface="+mj-lt"/>
              </a:rPr>
              <a:t>Sai</a:t>
            </a:r>
            <a:endParaRPr lang="en-US" sz="3600" b="1" dirty="0">
              <a:solidFill>
                <a:srgbClr val="0000FF"/>
              </a:solidFill>
              <a:latin typeface="+mj-lt"/>
            </a:endParaRPr>
          </a:p>
        </p:txBody>
      </p:sp>
      <p:sp>
        <p:nvSpPr>
          <p:cNvPr id="7" name="TextBox 6"/>
          <p:cNvSpPr txBox="1">
            <a:spLocks noChangeArrowheads="1"/>
          </p:cNvSpPr>
          <p:nvPr/>
        </p:nvSpPr>
        <p:spPr bwMode="auto">
          <a:xfrm>
            <a:off x="2286000" y="381000"/>
            <a:ext cx="434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3200" b="1" dirty="0" smtClean="0">
                <a:solidFill>
                  <a:srgbClr val="FF0000"/>
                </a:solidFill>
                <a:latin typeface="+mj-lt"/>
              </a:rPr>
              <a:t>1. </a:t>
            </a:r>
            <a:r>
              <a:rPr lang="en-US" sz="3200" b="1" dirty="0" err="1" smtClean="0">
                <a:solidFill>
                  <a:srgbClr val="FF0000"/>
                </a:solidFill>
                <a:latin typeface="+mj-lt"/>
              </a:rPr>
              <a:t>Chọn</a:t>
            </a:r>
            <a:r>
              <a:rPr lang="en-US" sz="3200" b="1" dirty="0" smtClean="0">
                <a:solidFill>
                  <a:srgbClr val="FF0000"/>
                </a:solidFill>
                <a:latin typeface="+mj-lt"/>
              </a:rPr>
              <a:t> </a:t>
            </a:r>
            <a:r>
              <a:rPr lang="en-US" sz="3200" b="1" dirty="0" err="1" smtClean="0">
                <a:solidFill>
                  <a:srgbClr val="FF0000"/>
                </a:solidFill>
                <a:latin typeface="+mj-lt"/>
              </a:rPr>
              <a:t>đáp</a:t>
            </a:r>
            <a:r>
              <a:rPr lang="en-US" sz="3200" b="1" dirty="0" smtClean="0">
                <a:solidFill>
                  <a:srgbClr val="FF0000"/>
                </a:solidFill>
                <a:latin typeface="+mj-lt"/>
              </a:rPr>
              <a:t> </a:t>
            </a:r>
            <a:r>
              <a:rPr lang="en-US" sz="3200" b="1" dirty="0" err="1" smtClean="0">
                <a:solidFill>
                  <a:srgbClr val="FF0000"/>
                </a:solidFill>
                <a:latin typeface="+mj-lt"/>
              </a:rPr>
              <a:t>án</a:t>
            </a:r>
            <a:r>
              <a:rPr lang="en-US" sz="3200" b="1" dirty="0" smtClean="0">
                <a:solidFill>
                  <a:srgbClr val="FF0000"/>
                </a:solidFill>
                <a:latin typeface="+mj-lt"/>
              </a:rPr>
              <a:t> </a:t>
            </a:r>
            <a:r>
              <a:rPr lang="en-US" sz="3200" b="1" dirty="0" err="1">
                <a:solidFill>
                  <a:srgbClr val="FF0000"/>
                </a:solidFill>
                <a:latin typeface="+mj-lt"/>
              </a:rPr>
              <a:t>đ</a:t>
            </a:r>
            <a:r>
              <a:rPr lang="en-US" sz="3200" b="1" dirty="0" err="1" smtClean="0">
                <a:solidFill>
                  <a:srgbClr val="FF0000"/>
                </a:solidFill>
                <a:latin typeface="+mj-lt"/>
              </a:rPr>
              <a:t>úng</a:t>
            </a:r>
            <a:endParaRPr lang="en-US" sz="3200" b="1" dirty="0">
              <a:solidFill>
                <a:srgbClr val="FF0000"/>
              </a:solidFill>
              <a:latin typeface="+mj-lt"/>
            </a:endParaRPr>
          </a:p>
        </p:txBody>
      </p:sp>
      <p:sp>
        <p:nvSpPr>
          <p:cNvPr id="8" name="Title 1"/>
          <p:cNvSpPr>
            <a:spLocks noGrp="1"/>
          </p:cNvSpPr>
          <p:nvPr>
            <p:ph type="title"/>
          </p:nvPr>
        </p:nvSpPr>
        <p:spPr>
          <a:xfrm>
            <a:off x="2438400" y="3398838"/>
            <a:ext cx="4572000" cy="563562"/>
          </a:xfrm>
        </p:spPr>
        <p:txBody>
          <a:bodyPr/>
          <a:lstStyle/>
          <a:p>
            <a:r>
              <a:rPr lang="en-US" sz="3200" b="1" dirty="0" smtClean="0">
                <a:solidFill>
                  <a:srgbClr val="FF0000"/>
                </a:solidFill>
              </a:rPr>
              <a:t>2. </a:t>
            </a:r>
            <a:r>
              <a:rPr lang="en-US" sz="3200" b="1" dirty="0" err="1" smtClean="0">
                <a:solidFill>
                  <a:srgbClr val="FF0000"/>
                </a:solidFill>
              </a:rPr>
              <a:t>Điền</a:t>
            </a:r>
            <a:r>
              <a:rPr lang="en-US" sz="3200" b="1" dirty="0" smtClean="0">
                <a:solidFill>
                  <a:srgbClr val="FF0000"/>
                </a:solidFill>
              </a:rPr>
              <a:t> </a:t>
            </a:r>
            <a:r>
              <a:rPr lang="en-US" sz="3200" b="1" dirty="0" err="1" smtClean="0">
                <a:solidFill>
                  <a:srgbClr val="FF0000"/>
                </a:solidFill>
              </a:rPr>
              <a:t>vào</a:t>
            </a:r>
            <a:r>
              <a:rPr lang="en-US" sz="3200" b="1" dirty="0" smtClean="0">
                <a:solidFill>
                  <a:srgbClr val="FF0000"/>
                </a:solidFill>
              </a:rPr>
              <a:t> </a:t>
            </a:r>
            <a:r>
              <a:rPr lang="en-US" sz="3200" b="1" dirty="0" err="1" smtClean="0">
                <a:solidFill>
                  <a:srgbClr val="FF0000"/>
                </a:solidFill>
              </a:rPr>
              <a:t>chỗ</a:t>
            </a:r>
            <a:r>
              <a:rPr lang="en-US" sz="3200" b="1" dirty="0" smtClean="0">
                <a:solidFill>
                  <a:srgbClr val="FF0000"/>
                </a:solidFill>
              </a:rPr>
              <a:t> </a:t>
            </a:r>
            <a:r>
              <a:rPr lang="en-US" sz="3200" b="1" dirty="0" err="1" smtClean="0">
                <a:solidFill>
                  <a:srgbClr val="FF0000"/>
                </a:solidFill>
              </a:rPr>
              <a:t>chấm</a:t>
            </a:r>
            <a:endParaRPr lang="en-US" sz="3200" b="1" dirty="0" smtClean="0">
              <a:solidFill>
                <a:srgbClr val="FF0000"/>
              </a:solidFill>
            </a:endParaRPr>
          </a:p>
        </p:txBody>
      </p:sp>
      <p:sp>
        <p:nvSpPr>
          <p:cNvPr id="9" name="Content Placeholder 2">
            <a:extLst>
              <a:ext uri="{FF2B5EF4-FFF2-40B4-BE49-F238E27FC236}"/>
            </a:extLst>
          </p:cNvPr>
          <p:cNvSpPr>
            <a:spLocks noGrp="1"/>
          </p:cNvSpPr>
          <p:nvPr>
            <p:ph idx="1"/>
          </p:nvPr>
        </p:nvSpPr>
        <p:spPr>
          <a:xfrm>
            <a:off x="280988" y="4267200"/>
            <a:ext cx="8634412" cy="1141412"/>
          </a:xfrm>
        </p:spPr>
        <p:txBody>
          <a:bodyPr/>
          <a:lstStyle/>
          <a:p>
            <a:pPr marL="0" indent="0">
              <a:buFontTx/>
              <a:buNone/>
              <a:defRPr/>
            </a:pPr>
            <a:r>
              <a:rPr lang="en-US" altLang="en-US" b="1" kern="1200" dirty="0" err="1">
                <a:latin typeface="+mj-lt"/>
                <a:cs typeface="Times New Roman" panose="02020603050405020304" pitchFamily="18" charset="0"/>
              </a:rPr>
              <a:t>Khi</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viết</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tên</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địa</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lí</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Việt</a:t>
            </a:r>
            <a:r>
              <a:rPr lang="en-US" altLang="en-US" b="1" kern="1200" dirty="0">
                <a:latin typeface="+mj-lt"/>
                <a:cs typeface="Times New Roman" panose="02020603050405020304" pitchFamily="18" charset="0"/>
              </a:rPr>
              <a:t> Nam, </a:t>
            </a:r>
            <a:r>
              <a:rPr lang="en-US" altLang="en-US" dirty="0">
                <a:latin typeface="+mj-lt"/>
              </a:rPr>
              <a:t>   </a:t>
            </a:r>
            <a:r>
              <a:rPr lang="en-US" altLang="en-US" b="1" kern="1200" dirty="0">
                <a:latin typeface="+mj-lt"/>
                <a:cs typeface="Times New Roman" panose="02020603050405020304" pitchFamily="18" charset="0"/>
              </a:rPr>
              <a:t>      </a:t>
            </a:r>
          </a:p>
          <a:p>
            <a:pPr marL="0" indent="0">
              <a:buFontTx/>
              <a:buNone/>
              <a:defRPr/>
            </a:pPr>
            <a:r>
              <a:rPr lang="en-US" altLang="en-US" b="1" kern="1200" dirty="0" err="1">
                <a:latin typeface="+mj-lt"/>
                <a:cs typeface="Times New Roman" panose="02020603050405020304" pitchFamily="18" charset="0"/>
              </a:rPr>
              <a:t>chữ</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cái</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đầu</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của</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mỗi</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tiếng</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tạo</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thành</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tên</a:t>
            </a:r>
            <a:r>
              <a:rPr lang="en-US" altLang="en-US" b="1" kern="1200" dirty="0">
                <a:latin typeface="+mj-lt"/>
                <a:cs typeface="Times New Roman" panose="02020603050405020304" pitchFamily="18" charset="0"/>
              </a:rPr>
              <a:t> </a:t>
            </a:r>
            <a:r>
              <a:rPr lang="en-US" altLang="en-US" b="1" kern="1200" dirty="0" err="1">
                <a:latin typeface="+mj-lt"/>
                <a:cs typeface="Times New Roman" panose="02020603050405020304" pitchFamily="18" charset="0"/>
              </a:rPr>
              <a:t>đó</a:t>
            </a:r>
            <a:r>
              <a:rPr lang="en-US" altLang="en-US" b="1" kern="1200" dirty="0">
                <a:latin typeface="+mj-lt"/>
                <a:cs typeface="Times New Roman" panose="02020603050405020304" pitchFamily="18" charset="0"/>
              </a:rPr>
              <a:t>.</a:t>
            </a:r>
          </a:p>
        </p:txBody>
      </p:sp>
      <p:sp>
        <p:nvSpPr>
          <p:cNvPr id="10" name="TextBox 9"/>
          <p:cNvSpPr txBox="1">
            <a:spLocks noChangeArrowheads="1"/>
          </p:cNvSpPr>
          <p:nvPr/>
        </p:nvSpPr>
        <p:spPr bwMode="auto">
          <a:xfrm>
            <a:off x="5410200" y="4189412"/>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3600">
                <a:solidFill>
                  <a:srgbClr val="FF0000"/>
                </a:solidFill>
              </a:rPr>
              <a:t>……….………</a:t>
            </a:r>
          </a:p>
        </p:txBody>
      </p:sp>
      <p:sp>
        <p:nvSpPr>
          <p:cNvPr id="12" name="TextBox 11"/>
          <p:cNvSpPr txBox="1">
            <a:spLocks noChangeArrowheads="1"/>
          </p:cNvSpPr>
          <p:nvPr/>
        </p:nvSpPr>
        <p:spPr bwMode="auto">
          <a:xfrm>
            <a:off x="5524500" y="4265612"/>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3200" b="1" dirty="0" err="1">
                <a:solidFill>
                  <a:srgbClr val="FF0000"/>
                </a:solidFill>
                <a:latin typeface="+mj-lt"/>
              </a:rPr>
              <a:t>cần</a:t>
            </a:r>
            <a:r>
              <a:rPr lang="en-US" sz="3200" b="1" dirty="0">
                <a:solidFill>
                  <a:srgbClr val="FF0000"/>
                </a:solidFill>
                <a:latin typeface="+mj-lt"/>
              </a:rPr>
              <a:t> </a:t>
            </a:r>
            <a:r>
              <a:rPr lang="en-US" sz="3200" b="1" dirty="0" err="1">
                <a:solidFill>
                  <a:srgbClr val="FF0000"/>
                </a:solidFill>
                <a:latin typeface="+mj-lt"/>
              </a:rPr>
              <a:t>viết</a:t>
            </a:r>
            <a:r>
              <a:rPr lang="en-US" sz="3200" b="1" dirty="0">
                <a:solidFill>
                  <a:srgbClr val="FF0000"/>
                </a:solidFill>
                <a:latin typeface="+mj-lt"/>
              </a:rPr>
              <a:t> </a:t>
            </a:r>
            <a:r>
              <a:rPr lang="en-US" sz="3200" b="1" dirty="0" err="1">
                <a:solidFill>
                  <a:srgbClr val="FF0000"/>
                </a:solidFill>
                <a:latin typeface="+mj-lt"/>
              </a:rPr>
              <a:t>hoa</a:t>
            </a:r>
            <a:endParaRPr lang="en-US" sz="32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xit" presetSubtype="0" fill="hold" grpId="1" nodeType="clickEffect">
                                  <p:stCondLst>
                                    <p:cond delay="0"/>
                                  </p:stCondLst>
                                  <p:childTnLst>
                                    <p:animEffect transition="out" filter="fade">
                                      <p:cBhvr>
                                        <p:cTn id="23" dur="1000"/>
                                        <p:tgtEl>
                                          <p:spTgt spid="16"/>
                                        </p:tgtEl>
                                      </p:cBhvr>
                                    </p:animEffect>
                                    <p:anim calcmode="lin" valueType="num">
                                      <p:cBhvr>
                                        <p:cTn id="24" dur="1000"/>
                                        <p:tgtEl>
                                          <p:spTgt spid="16"/>
                                        </p:tgtEl>
                                        <p:attrNameLst>
                                          <p:attrName>ppt_x</p:attrName>
                                        </p:attrNameLst>
                                      </p:cBhvr>
                                      <p:tavLst>
                                        <p:tav tm="0">
                                          <p:val>
                                            <p:strVal val="ppt_x"/>
                                          </p:val>
                                        </p:tav>
                                        <p:tav tm="100000">
                                          <p:val>
                                            <p:strVal val="ppt_x"/>
                                          </p:val>
                                        </p:tav>
                                      </p:tavLst>
                                    </p:anim>
                                    <p:anim calcmode="lin" valueType="num">
                                      <p:cBhvr>
                                        <p:cTn id="25" dur="1000"/>
                                        <p:tgtEl>
                                          <p:spTgt spid="16"/>
                                        </p:tgtEl>
                                        <p:attrNameLst>
                                          <p:attrName>ppt_y</p:attrName>
                                        </p:attrNameLst>
                                      </p:cBhvr>
                                      <p:tavLst>
                                        <p:tav tm="0">
                                          <p:val>
                                            <p:strVal val="ppt_y"/>
                                          </p:val>
                                        </p:tav>
                                        <p:tav tm="100000">
                                          <p:val>
                                            <p:strVal val="ppt_y+.1"/>
                                          </p:val>
                                        </p:tav>
                                      </p:tavLst>
                                    </p:anim>
                                    <p:set>
                                      <p:cBhvr>
                                        <p:cTn id="26" dur="1" fill="hold">
                                          <p:stCondLst>
                                            <p:cond delay="9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additive="base">
                                        <p:cTn id="3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 calcmode="lin" valueType="num">
                                      <p:cBhvr additive="base">
                                        <p:cTn id="4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500"/>
                                        <p:tgtEl>
                                          <p:spTgt spid="10"/>
                                        </p:tgtEl>
                                      </p:cBhvr>
                                    </p:animEffect>
                                    <p:anim calcmode="lin" valueType="num">
                                      <p:cBhvr>
                                        <p:cTn id="54" dur="500"/>
                                        <p:tgtEl>
                                          <p:spTgt spid="10"/>
                                        </p:tgtEl>
                                        <p:attrNameLst>
                                          <p:attrName>ppt_x</p:attrName>
                                        </p:attrNameLst>
                                      </p:cBhvr>
                                      <p:tavLst>
                                        <p:tav tm="0">
                                          <p:val>
                                            <p:strVal val="ppt_x"/>
                                          </p:val>
                                        </p:tav>
                                        <p:tav tm="100000">
                                          <p:val>
                                            <p:strVal val="ppt_x"/>
                                          </p:val>
                                        </p:tav>
                                      </p:tavLst>
                                    </p:anim>
                                    <p:anim calcmode="lin" valueType="num">
                                      <p:cBhvr>
                                        <p:cTn id="55" dur="500"/>
                                        <p:tgtEl>
                                          <p:spTgt spid="10"/>
                                        </p:tgtEl>
                                        <p:attrNameLst>
                                          <p:attrName>ppt_y</p:attrName>
                                        </p:attrNameLst>
                                      </p:cBhvr>
                                      <p:tavLst>
                                        <p:tav tm="0">
                                          <p:val>
                                            <p:strVal val="ppt_y"/>
                                          </p:val>
                                        </p:tav>
                                        <p:tav tm="100000">
                                          <p:val>
                                            <p:strVal val="ppt_y+.1"/>
                                          </p:val>
                                        </p:tav>
                                      </p:tavLst>
                                    </p:anim>
                                    <p:set>
                                      <p:cBhvr>
                                        <p:cTn id="56" dur="1" fill="hold">
                                          <p:stCondLst>
                                            <p:cond delay="499"/>
                                          </p:stCondLst>
                                        </p:cTn>
                                        <p:tgtEl>
                                          <p:spTgt spid="10"/>
                                        </p:tgtEl>
                                        <p:attrNameLst>
                                          <p:attrName>style.visibility</p:attrName>
                                        </p:attrNameLst>
                                      </p:cBhvr>
                                      <p:to>
                                        <p:strVal val="hidden"/>
                                      </p:to>
                                    </p:set>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6" grpId="1"/>
      <p:bldP spid="8" grpId="0"/>
      <p:bldP spid="9" grpId="0" uiExpand="1" build="p"/>
      <p:bldP spid="10" grpId="0" uiExpand="1"/>
      <p:bldP spid="10"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0" name="Text Box 14"/>
          <p:cNvSpPr txBox="1">
            <a:spLocks noChangeArrowheads="1"/>
          </p:cNvSpPr>
          <p:nvPr/>
        </p:nvSpPr>
        <p:spPr bwMode="auto">
          <a:xfrm>
            <a:off x="228600" y="1949450"/>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a:latin typeface="Arial" charset="0"/>
              </a:rPr>
              <a:t>II. GHI NHỚ</a:t>
            </a:r>
          </a:p>
        </p:txBody>
      </p:sp>
      <p:sp>
        <p:nvSpPr>
          <p:cNvPr id="4" name="Rectangle 3"/>
          <p:cNvSpPr/>
          <p:nvPr/>
        </p:nvSpPr>
        <p:spPr>
          <a:xfrm>
            <a:off x="750034" y="2809528"/>
            <a:ext cx="7848600" cy="1384995"/>
          </a:xfrm>
          <a:prstGeom prst="rect">
            <a:avLst/>
          </a:prstGeom>
          <a:ln>
            <a:solidFill>
              <a:srgbClr val="FF0066"/>
            </a:solidFill>
          </a:ln>
        </p:spPr>
        <p:txBody>
          <a:bodyPr>
            <a:spAutoFit/>
          </a:bodyPr>
          <a:lstStyle/>
          <a:p>
            <a:pPr algn="just" eaLnBrk="1" hangingPunct="1">
              <a:spcBef>
                <a:spcPct val="50000"/>
              </a:spcBef>
            </a:pPr>
            <a:r>
              <a:rPr lang="en-US" altLang="en-US" sz="2800" b="1" dirty="0" err="1">
                <a:solidFill>
                  <a:srgbClr val="FF0000"/>
                </a:solidFill>
                <a:latin typeface="+mj-lt"/>
              </a:rPr>
              <a:t>Khi</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Nam, </a:t>
            </a:r>
            <a:r>
              <a:rPr lang="en-US" altLang="en-US" sz="2800" b="1" dirty="0" err="1">
                <a:solidFill>
                  <a:srgbClr val="FF0000"/>
                </a:solidFill>
                <a:latin typeface="+mj-lt"/>
              </a:rPr>
              <a:t>cần</a:t>
            </a:r>
            <a:r>
              <a:rPr lang="en-US" altLang="en-US" sz="2800" b="1" dirty="0">
                <a:solidFill>
                  <a:srgbClr val="FF0000"/>
                </a:solidFill>
                <a:latin typeface="+mj-lt"/>
              </a:rPr>
              <a:t> </a:t>
            </a:r>
            <a:r>
              <a:rPr lang="en-US" altLang="en-US" sz="2800" b="1" dirty="0" err="1">
                <a:solidFill>
                  <a:srgbClr val="0000FF"/>
                </a:solidFill>
                <a:latin typeface="+mj-lt"/>
              </a:rPr>
              <a:t>viết</a:t>
            </a:r>
            <a:r>
              <a:rPr lang="en-US" altLang="en-US" sz="2800" b="1" dirty="0">
                <a:solidFill>
                  <a:srgbClr val="0000FF"/>
                </a:solidFill>
                <a:latin typeface="+mj-lt"/>
              </a:rPr>
              <a:t> </a:t>
            </a:r>
            <a:r>
              <a:rPr lang="en-US" altLang="en-US" sz="2800" b="1" dirty="0" err="1">
                <a:solidFill>
                  <a:srgbClr val="0000FF"/>
                </a:solidFill>
                <a:latin typeface="+mj-lt"/>
              </a:rPr>
              <a:t>hoa</a:t>
            </a:r>
            <a:r>
              <a:rPr lang="en-US" altLang="en-US" sz="2800" b="1" dirty="0">
                <a:solidFill>
                  <a:srgbClr val="0000FF"/>
                </a:solidFill>
                <a:latin typeface="+mj-lt"/>
              </a:rPr>
              <a:t> </a:t>
            </a:r>
            <a:r>
              <a:rPr lang="en-US" altLang="en-US" sz="2800" b="1" dirty="0" err="1">
                <a:solidFill>
                  <a:srgbClr val="0000FF"/>
                </a:solidFill>
                <a:latin typeface="+mj-lt"/>
              </a:rPr>
              <a:t>chữ</a:t>
            </a:r>
            <a:r>
              <a:rPr lang="en-US" altLang="en-US" sz="2800" b="1" dirty="0">
                <a:solidFill>
                  <a:srgbClr val="0000FF"/>
                </a:solidFill>
                <a:latin typeface="+mj-lt"/>
              </a:rPr>
              <a:t> </a:t>
            </a:r>
            <a:r>
              <a:rPr lang="en-US" altLang="en-US" sz="2800" b="1" dirty="0" err="1">
                <a:solidFill>
                  <a:srgbClr val="0000FF"/>
                </a:solidFill>
                <a:latin typeface="+mj-lt"/>
              </a:rPr>
              <a:t>cái</a:t>
            </a:r>
            <a:r>
              <a:rPr lang="en-US" altLang="en-US" sz="2800" b="1" dirty="0">
                <a:solidFill>
                  <a:srgbClr val="0000FF"/>
                </a:solidFill>
                <a:latin typeface="+mj-lt"/>
              </a:rPr>
              <a:t> </a:t>
            </a:r>
            <a:r>
              <a:rPr lang="en-US" altLang="en-US" sz="2800" b="1" dirty="0" err="1">
                <a:solidFill>
                  <a:srgbClr val="0000FF"/>
                </a:solidFill>
                <a:latin typeface="+mj-lt"/>
              </a:rPr>
              <a:t>đầu</a:t>
            </a:r>
            <a:r>
              <a:rPr lang="en-US" altLang="en-US" sz="2800" b="1" dirty="0">
                <a:solidFill>
                  <a:srgbClr val="0000FF"/>
                </a:solidFill>
                <a:latin typeface="+mj-lt"/>
              </a:rPr>
              <a:t> </a:t>
            </a:r>
            <a:r>
              <a:rPr lang="en-US" altLang="en-US" sz="2800" b="1" dirty="0" err="1">
                <a:solidFill>
                  <a:srgbClr val="FF0000"/>
                </a:solidFill>
                <a:latin typeface="+mj-lt"/>
              </a:rPr>
              <a:t>của</a:t>
            </a:r>
            <a:r>
              <a:rPr lang="en-US" altLang="en-US" sz="2800" b="1" dirty="0">
                <a:solidFill>
                  <a:srgbClr val="FF0000"/>
                </a:solidFill>
                <a:latin typeface="+mj-lt"/>
              </a:rPr>
              <a:t> </a:t>
            </a:r>
            <a:r>
              <a:rPr lang="en-US" altLang="en-US" sz="2800" b="1" dirty="0" err="1">
                <a:solidFill>
                  <a:srgbClr val="0000FF"/>
                </a:solidFill>
                <a:latin typeface="+mj-lt"/>
              </a:rPr>
              <a:t>mỗi</a:t>
            </a:r>
            <a:r>
              <a:rPr lang="en-US" altLang="en-US" sz="2800" b="1" dirty="0">
                <a:solidFill>
                  <a:srgbClr val="0000FF"/>
                </a:solidFill>
                <a:latin typeface="+mj-lt"/>
              </a:rPr>
              <a:t> </a:t>
            </a:r>
            <a:r>
              <a:rPr lang="en-US" altLang="en-US" sz="2800" b="1" dirty="0" err="1">
                <a:solidFill>
                  <a:srgbClr val="0000FF"/>
                </a:solidFill>
                <a:latin typeface="+mj-lt"/>
              </a:rPr>
              <a:t>tiếng</a:t>
            </a:r>
            <a:r>
              <a:rPr lang="en-US" altLang="en-US" sz="2800" b="1" dirty="0">
                <a:solidFill>
                  <a:srgbClr val="0000FF"/>
                </a:solidFill>
                <a:latin typeface="+mj-lt"/>
              </a:rPr>
              <a:t> </a:t>
            </a:r>
            <a:r>
              <a:rPr lang="en-US" altLang="en-US" sz="2800" b="1" dirty="0" err="1">
                <a:solidFill>
                  <a:srgbClr val="FF0000"/>
                </a:solidFill>
                <a:latin typeface="+mj-lt"/>
              </a:rPr>
              <a:t>tạo</a:t>
            </a:r>
            <a:r>
              <a:rPr lang="en-US" altLang="en-US" sz="2800" b="1" dirty="0">
                <a:solidFill>
                  <a:srgbClr val="FF0000"/>
                </a:solidFill>
                <a:latin typeface="+mj-lt"/>
              </a:rPr>
              <a:t> </a:t>
            </a:r>
            <a:r>
              <a:rPr lang="en-US" altLang="en-US" sz="2800" b="1" dirty="0" err="1">
                <a:solidFill>
                  <a:srgbClr val="FF0000"/>
                </a:solidFill>
                <a:latin typeface="+mj-lt"/>
              </a:rPr>
              <a:t>thành</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đó</a:t>
            </a:r>
            <a:r>
              <a:rPr lang="en-US" altLang="en-US" sz="2800" b="1" dirty="0">
                <a:solidFill>
                  <a:srgbClr val="FF0000"/>
                </a:solidFill>
                <a:latin typeface="+mj-lt"/>
              </a:rPr>
              <a:t>.</a:t>
            </a:r>
            <a:endParaRPr lang="en-US" altLang="en-US" sz="2800" dirty="0">
              <a:solidFill>
                <a:srgbClr val="FF0000"/>
              </a:solidFill>
              <a:latin typeface="+mj-lt"/>
            </a:endParaRPr>
          </a:p>
        </p:txBody>
      </p:sp>
      <p:sp>
        <p:nvSpPr>
          <p:cNvPr id="26630" name="Rectangle 1"/>
          <p:cNvSpPr>
            <a:spLocks noChangeArrowheads="1"/>
          </p:cNvSpPr>
          <p:nvPr/>
        </p:nvSpPr>
        <p:spPr bwMode="auto">
          <a:xfrm>
            <a:off x="750034" y="76200"/>
            <a:ext cx="77995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rgbClr val="FF0000"/>
                </a:solidFill>
                <a:latin typeface="+mj-lt"/>
                <a:cs typeface="Arial" charset="0"/>
              </a:rPr>
              <a:t> </a:t>
            </a:r>
            <a:r>
              <a:rPr lang="en-US" sz="2800" b="1" dirty="0" err="1">
                <a:latin typeface="+mj-lt"/>
                <a:cs typeface="Arial" charset="0"/>
              </a:rPr>
              <a:t>Luyện</a:t>
            </a:r>
            <a:r>
              <a:rPr lang="en-US" sz="2800" b="1" dirty="0">
                <a:latin typeface="+mj-lt"/>
                <a:cs typeface="Arial" charset="0"/>
              </a:rPr>
              <a:t> </a:t>
            </a:r>
            <a:r>
              <a:rPr lang="en-US" sz="2800" b="1" dirty="0" err="1">
                <a:latin typeface="+mj-lt"/>
                <a:cs typeface="Arial" charset="0"/>
              </a:rPr>
              <a:t>từ</a:t>
            </a:r>
            <a:r>
              <a:rPr lang="en-US" sz="2800" b="1" dirty="0">
                <a:latin typeface="+mj-lt"/>
                <a:cs typeface="Arial" charset="0"/>
              </a:rPr>
              <a:t> </a:t>
            </a:r>
            <a:r>
              <a:rPr lang="en-US" sz="2800" b="1" dirty="0" err="1">
                <a:latin typeface="+mj-lt"/>
                <a:cs typeface="Arial" charset="0"/>
              </a:rPr>
              <a:t>và</a:t>
            </a:r>
            <a:r>
              <a:rPr lang="en-US" sz="2800" b="1" dirty="0">
                <a:latin typeface="+mj-lt"/>
                <a:cs typeface="Arial" charset="0"/>
              </a:rPr>
              <a:t> </a:t>
            </a:r>
            <a:r>
              <a:rPr lang="en-US" sz="2800" b="1" dirty="0" err="1">
                <a:latin typeface="+mj-lt"/>
                <a:cs typeface="Arial" charset="0"/>
              </a:rPr>
              <a:t>câu</a:t>
            </a:r>
            <a:endParaRPr lang="en-US" sz="2800" b="1" dirty="0">
              <a:latin typeface="+mj-lt"/>
              <a:cs typeface="Arial" charset="0"/>
            </a:endParaRPr>
          </a:p>
          <a:p>
            <a:pPr algn="ct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người</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Nam</a:t>
            </a:r>
            <a:endParaRPr lang="en-US" sz="3200" dirty="0">
              <a:latin typeface="+mj-lt"/>
            </a:endParaRPr>
          </a:p>
        </p:txBody>
      </p:sp>
      <p:sp>
        <p:nvSpPr>
          <p:cNvPr id="26631" name="Text Box 24"/>
          <p:cNvSpPr txBox="1">
            <a:spLocks noChangeArrowheads="1"/>
          </p:cNvSpPr>
          <p:nvPr/>
        </p:nvSpPr>
        <p:spPr bwMode="auto">
          <a:xfrm>
            <a:off x="228600" y="126365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a:latin typeface="Arial" charset="0"/>
              </a:rPr>
              <a:t>I. NHẬN XÉT</a:t>
            </a:r>
          </a:p>
        </p:txBody>
      </p:sp>
      <p:pic>
        <p:nvPicPr>
          <p:cNvPr id="26632"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17681" y="169069"/>
            <a:ext cx="1138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84138"/>
            <a:ext cx="9906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2550" y="5886450"/>
            <a:ext cx="1003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descr="UYG">
            <a:hlinkClick r:id="rId3"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943600"/>
            <a:ext cx="10969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31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checkerboard(across)">
                                      <p:cBhvr>
                                        <p:cTn id="7" dur="500"/>
                                        <p:tgtEl>
                                          <p:spTgt spid="1435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0" name="Text Box 14"/>
          <p:cNvSpPr txBox="1">
            <a:spLocks noChangeArrowheads="1"/>
          </p:cNvSpPr>
          <p:nvPr/>
        </p:nvSpPr>
        <p:spPr bwMode="auto">
          <a:xfrm>
            <a:off x="228600" y="1091863"/>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a:latin typeface="Arial" charset="0"/>
              </a:rPr>
              <a:t>II. GHI NHỚ</a:t>
            </a:r>
          </a:p>
        </p:txBody>
      </p:sp>
      <p:sp>
        <p:nvSpPr>
          <p:cNvPr id="4" name="Rectangle 3"/>
          <p:cNvSpPr/>
          <p:nvPr/>
        </p:nvSpPr>
        <p:spPr>
          <a:xfrm>
            <a:off x="700881" y="1663005"/>
            <a:ext cx="7848600" cy="1384995"/>
          </a:xfrm>
          <a:prstGeom prst="rect">
            <a:avLst/>
          </a:prstGeom>
          <a:ln>
            <a:solidFill>
              <a:srgbClr val="0000FF"/>
            </a:solidFill>
          </a:ln>
        </p:spPr>
        <p:txBody>
          <a:bodyPr>
            <a:spAutoFit/>
          </a:bodyPr>
          <a:lstStyle/>
          <a:p>
            <a:pPr algn="just" eaLnBrk="1" hangingPunct="1">
              <a:spcBef>
                <a:spcPct val="50000"/>
              </a:spcBef>
            </a:pPr>
            <a:r>
              <a:rPr lang="en-US" altLang="en-US" sz="2800" b="1" dirty="0" err="1">
                <a:solidFill>
                  <a:srgbClr val="FF0000"/>
                </a:solidFill>
                <a:latin typeface="+mj-lt"/>
              </a:rPr>
              <a:t>Khi</a:t>
            </a:r>
            <a:r>
              <a:rPr lang="en-US" altLang="en-US" sz="2800" b="1" dirty="0">
                <a:solidFill>
                  <a:srgbClr val="FF0000"/>
                </a:solidFill>
                <a:latin typeface="+mj-lt"/>
              </a:rPr>
              <a:t> </a:t>
            </a:r>
            <a:r>
              <a:rPr lang="en-US" altLang="en-US" sz="2800" b="1" dirty="0" err="1">
                <a:solidFill>
                  <a:srgbClr val="FF0000"/>
                </a:solidFill>
                <a:latin typeface="+mj-lt"/>
              </a:rPr>
              <a:t>viết</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người</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địa</a:t>
            </a:r>
            <a:r>
              <a:rPr lang="en-US" altLang="en-US" sz="2800" b="1" dirty="0">
                <a:solidFill>
                  <a:srgbClr val="FF0000"/>
                </a:solidFill>
                <a:latin typeface="+mj-lt"/>
              </a:rPr>
              <a:t> </a:t>
            </a:r>
            <a:r>
              <a:rPr lang="en-US" altLang="en-US" sz="2800" b="1" dirty="0" err="1">
                <a:solidFill>
                  <a:srgbClr val="FF0000"/>
                </a:solidFill>
                <a:latin typeface="+mj-lt"/>
              </a:rPr>
              <a:t>lí</a:t>
            </a:r>
            <a:r>
              <a:rPr lang="en-US" altLang="en-US" sz="2800" b="1" dirty="0">
                <a:solidFill>
                  <a:srgbClr val="FF0000"/>
                </a:solidFill>
                <a:latin typeface="+mj-lt"/>
              </a:rPr>
              <a:t> </a:t>
            </a:r>
            <a:r>
              <a:rPr lang="en-US" altLang="en-US" sz="2800" b="1" dirty="0" err="1">
                <a:solidFill>
                  <a:srgbClr val="FF0000"/>
                </a:solidFill>
                <a:latin typeface="+mj-lt"/>
              </a:rPr>
              <a:t>Việt</a:t>
            </a:r>
            <a:r>
              <a:rPr lang="en-US" altLang="en-US" sz="2800" b="1" dirty="0">
                <a:solidFill>
                  <a:srgbClr val="FF0000"/>
                </a:solidFill>
                <a:latin typeface="+mj-lt"/>
              </a:rPr>
              <a:t> Nam, </a:t>
            </a:r>
            <a:r>
              <a:rPr lang="en-US" altLang="en-US" sz="2800" b="1" dirty="0" err="1">
                <a:solidFill>
                  <a:srgbClr val="FF0000"/>
                </a:solidFill>
                <a:latin typeface="+mj-lt"/>
              </a:rPr>
              <a:t>cần</a:t>
            </a:r>
            <a:r>
              <a:rPr lang="en-US" altLang="en-US" sz="2800" b="1" dirty="0">
                <a:solidFill>
                  <a:srgbClr val="FF0000"/>
                </a:solidFill>
                <a:latin typeface="+mj-lt"/>
              </a:rPr>
              <a:t> </a:t>
            </a:r>
            <a:r>
              <a:rPr lang="en-US" altLang="en-US" sz="2800" b="1" dirty="0" err="1">
                <a:solidFill>
                  <a:srgbClr val="0000FF"/>
                </a:solidFill>
                <a:latin typeface="+mj-lt"/>
              </a:rPr>
              <a:t>viết</a:t>
            </a:r>
            <a:r>
              <a:rPr lang="en-US" altLang="en-US" sz="2800" b="1" dirty="0">
                <a:solidFill>
                  <a:srgbClr val="0000FF"/>
                </a:solidFill>
                <a:latin typeface="+mj-lt"/>
              </a:rPr>
              <a:t> </a:t>
            </a:r>
            <a:r>
              <a:rPr lang="en-US" altLang="en-US" sz="2800" b="1" dirty="0" err="1">
                <a:solidFill>
                  <a:srgbClr val="0000FF"/>
                </a:solidFill>
                <a:latin typeface="+mj-lt"/>
              </a:rPr>
              <a:t>hoa</a:t>
            </a:r>
            <a:r>
              <a:rPr lang="en-US" altLang="en-US" sz="2800" b="1" dirty="0">
                <a:solidFill>
                  <a:srgbClr val="0000FF"/>
                </a:solidFill>
                <a:latin typeface="+mj-lt"/>
              </a:rPr>
              <a:t> </a:t>
            </a:r>
            <a:r>
              <a:rPr lang="en-US" altLang="en-US" sz="2800" b="1" dirty="0" err="1">
                <a:solidFill>
                  <a:srgbClr val="0000FF"/>
                </a:solidFill>
                <a:latin typeface="+mj-lt"/>
              </a:rPr>
              <a:t>chữ</a:t>
            </a:r>
            <a:r>
              <a:rPr lang="en-US" altLang="en-US" sz="2800" b="1" dirty="0">
                <a:solidFill>
                  <a:srgbClr val="0000FF"/>
                </a:solidFill>
                <a:latin typeface="+mj-lt"/>
              </a:rPr>
              <a:t> </a:t>
            </a:r>
            <a:r>
              <a:rPr lang="en-US" altLang="en-US" sz="2800" b="1" dirty="0" err="1">
                <a:solidFill>
                  <a:srgbClr val="0000FF"/>
                </a:solidFill>
                <a:latin typeface="+mj-lt"/>
              </a:rPr>
              <a:t>cái</a:t>
            </a:r>
            <a:r>
              <a:rPr lang="en-US" altLang="en-US" sz="2800" b="1" dirty="0">
                <a:solidFill>
                  <a:srgbClr val="0000FF"/>
                </a:solidFill>
                <a:latin typeface="+mj-lt"/>
              </a:rPr>
              <a:t> </a:t>
            </a:r>
            <a:r>
              <a:rPr lang="en-US" altLang="en-US" sz="2800" b="1" dirty="0" err="1">
                <a:solidFill>
                  <a:srgbClr val="0000FF"/>
                </a:solidFill>
                <a:latin typeface="+mj-lt"/>
              </a:rPr>
              <a:t>đầu</a:t>
            </a:r>
            <a:r>
              <a:rPr lang="en-US" altLang="en-US" sz="2800" b="1" dirty="0">
                <a:solidFill>
                  <a:srgbClr val="0000FF"/>
                </a:solidFill>
                <a:latin typeface="+mj-lt"/>
              </a:rPr>
              <a:t> </a:t>
            </a:r>
            <a:r>
              <a:rPr lang="en-US" altLang="en-US" sz="2800" b="1" dirty="0" err="1">
                <a:solidFill>
                  <a:srgbClr val="FF0000"/>
                </a:solidFill>
                <a:latin typeface="+mj-lt"/>
              </a:rPr>
              <a:t>của</a:t>
            </a:r>
            <a:r>
              <a:rPr lang="en-US" altLang="en-US" sz="2800" b="1" dirty="0">
                <a:solidFill>
                  <a:srgbClr val="FF0000"/>
                </a:solidFill>
                <a:latin typeface="+mj-lt"/>
              </a:rPr>
              <a:t> </a:t>
            </a:r>
            <a:r>
              <a:rPr lang="en-US" altLang="en-US" sz="2800" b="1" dirty="0" err="1">
                <a:solidFill>
                  <a:srgbClr val="0000FF"/>
                </a:solidFill>
                <a:latin typeface="+mj-lt"/>
              </a:rPr>
              <a:t>mỗi</a:t>
            </a:r>
            <a:r>
              <a:rPr lang="en-US" altLang="en-US" sz="2800" b="1" dirty="0">
                <a:solidFill>
                  <a:srgbClr val="0000FF"/>
                </a:solidFill>
                <a:latin typeface="+mj-lt"/>
              </a:rPr>
              <a:t> </a:t>
            </a:r>
            <a:r>
              <a:rPr lang="en-US" altLang="en-US" sz="2800" b="1" dirty="0" err="1">
                <a:solidFill>
                  <a:srgbClr val="0000FF"/>
                </a:solidFill>
                <a:latin typeface="+mj-lt"/>
              </a:rPr>
              <a:t>tiếng</a:t>
            </a:r>
            <a:r>
              <a:rPr lang="en-US" altLang="en-US" sz="2800" b="1" dirty="0">
                <a:solidFill>
                  <a:srgbClr val="0000FF"/>
                </a:solidFill>
                <a:latin typeface="+mj-lt"/>
              </a:rPr>
              <a:t> </a:t>
            </a:r>
            <a:r>
              <a:rPr lang="en-US" altLang="en-US" sz="2800" b="1" dirty="0" err="1">
                <a:solidFill>
                  <a:srgbClr val="FF0000"/>
                </a:solidFill>
                <a:latin typeface="+mj-lt"/>
              </a:rPr>
              <a:t>tạo</a:t>
            </a:r>
            <a:r>
              <a:rPr lang="en-US" altLang="en-US" sz="2800" b="1" dirty="0">
                <a:solidFill>
                  <a:srgbClr val="FF0000"/>
                </a:solidFill>
                <a:latin typeface="+mj-lt"/>
              </a:rPr>
              <a:t> </a:t>
            </a:r>
            <a:r>
              <a:rPr lang="en-US" altLang="en-US" sz="2800" b="1" dirty="0" err="1">
                <a:solidFill>
                  <a:srgbClr val="FF0000"/>
                </a:solidFill>
                <a:latin typeface="+mj-lt"/>
              </a:rPr>
              <a:t>thành</a:t>
            </a:r>
            <a:r>
              <a:rPr lang="en-US" altLang="en-US" sz="2800" b="1" dirty="0">
                <a:solidFill>
                  <a:srgbClr val="FF0000"/>
                </a:solidFill>
                <a:latin typeface="+mj-lt"/>
              </a:rPr>
              <a:t> </a:t>
            </a:r>
            <a:r>
              <a:rPr lang="en-US" altLang="en-US" sz="2800" b="1" dirty="0" err="1">
                <a:solidFill>
                  <a:srgbClr val="FF0000"/>
                </a:solidFill>
                <a:latin typeface="+mj-lt"/>
              </a:rPr>
              <a:t>tên</a:t>
            </a:r>
            <a:r>
              <a:rPr lang="en-US" altLang="en-US" sz="2800" b="1" dirty="0">
                <a:solidFill>
                  <a:srgbClr val="FF0000"/>
                </a:solidFill>
                <a:latin typeface="+mj-lt"/>
              </a:rPr>
              <a:t> </a:t>
            </a:r>
            <a:r>
              <a:rPr lang="en-US" altLang="en-US" sz="2800" b="1" dirty="0" err="1">
                <a:solidFill>
                  <a:srgbClr val="FF0000"/>
                </a:solidFill>
                <a:latin typeface="+mj-lt"/>
              </a:rPr>
              <a:t>đó</a:t>
            </a:r>
            <a:r>
              <a:rPr lang="en-US" altLang="en-US" sz="2800" b="1" dirty="0">
                <a:solidFill>
                  <a:srgbClr val="FF0000"/>
                </a:solidFill>
                <a:latin typeface="+mj-lt"/>
              </a:rPr>
              <a:t>.</a:t>
            </a:r>
            <a:endParaRPr lang="en-US" altLang="en-US" sz="2800" dirty="0">
              <a:solidFill>
                <a:srgbClr val="FF0000"/>
              </a:solidFill>
              <a:latin typeface="+mj-lt"/>
            </a:endParaRPr>
          </a:p>
        </p:txBody>
      </p:sp>
      <p:sp>
        <p:nvSpPr>
          <p:cNvPr id="26630" name="Rectangle 1"/>
          <p:cNvSpPr>
            <a:spLocks noChangeArrowheads="1"/>
          </p:cNvSpPr>
          <p:nvPr/>
        </p:nvSpPr>
        <p:spPr bwMode="auto">
          <a:xfrm>
            <a:off x="750034" y="76200"/>
            <a:ext cx="77995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dirty="0">
                <a:solidFill>
                  <a:srgbClr val="FF0000"/>
                </a:solidFill>
                <a:latin typeface="+mj-lt"/>
                <a:cs typeface="Arial" charset="0"/>
              </a:rPr>
              <a:t> </a:t>
            </a:r>
            <a:r>
              <a:rPr lang="en-US" sz="2800" b="1" dirty="0" err="1">
                <a:latin typeface="+mj-lt"/>
                <a:cs typeface="Arial" charset="0"/>
              </a:rPr>
              <a:t>Luyện</a:t>
            </a:r>
            <a:r>
              <a:rPr lang="en-US" sz="2800" b="1" dirty="0">
                <a:latin typeface="+mj-lt"/>
                <a:cs typeface="Arial" charset="0"/>
              </a:rPr>
              <a:t> </a:t>
            </a:r>
            <a:r>
              <a:rPr lang="en-US" sz="2800" b="1" dirty="0" err="1">
                <a:latin typeface="+mj-lt"/>
                <a:cs typeface="Arial" charset="0"/>
              </a:rPr>
              <a:t>từ</a:t>
            </a:r>
            <a:r>
              <a:rPr lang="en-US" sz="2800" b="1" dirty="0">
                <a:latin typeface="+mj-lt"/>
                <a:cs typeface="Arial" charset="0"/>
              </a:rPr>
              <a:t> </a:t>
            </a:r>
            <a:r>
              <a:rPr lang="en-US" sz="2800" b="1" dirty="0" err="1">
                <a:latin typeface="+mj-lt"/>
                <a:cs typeface="Arial" charset="0"/>
              </a:rPr>
              <a:t>và</a:t>
            </a:r>
            <a:r>
              <a:rPr lang="en-US" sz="2800" b="1" dirty="0">
                <a:latin typeface="+mj-lt"/>
                <a:cs typeface="Arial" charset="0"/>
              </a:rPr>
              <a:t> </a:t>
            </a:r>
            <a:r>
              <a:rPr lang="en-US" sz="2800" b="1" dirty="0" err="1">
                <a:latin typeface="+mj-lt"/>
                <a:cs typeface="Arial" charset="0"/>
              </a:rPr>
              <a:t>câu</a:t>
            </a:r>
            <a:endParaRPr lang="en-US" sz="2800" b="1" dirty="0">
              <a:latin typeface="+mj-lt"/>
              <a:cs typeface="Arial" charset="0"/>
            </a:endParaRPr>
          </a:p>
          <a:p>
            <a:pPr algn="ctr"/>
            <a:r>
              <a:rPr lang="en-US" altLang="en-US" sz="3200" b="1" dirty="0" err="1">
                <a:solidFill>
                  <a:srgbClr val="FF0000"/>
                </a:solidFill>
                <a:latin typeface="+mj-lt"/>
              </a:rPr>
              <a:t>Cách</a:t>
            </a:r>
            <a:r>
              <a:rPr lang="en-US" altLang="en-US" sz="3200" b="1" dirty="0">
                <a:solidFill>
                  <a:srgbClr val="FF0000"/>
                </a:solidFill>
                <a:latin typeface="+mj-lt"/>
              </a:rPr>
              <a:t> </a:t>
            </a:r>
            <a:r>
              <a:rPr lang="en-US" altLang="en-US" sz="3200" b="1" dirty="0" err="1">
                <a:solidFill>
                  <a:srgbClr val="FF0000"/>
                </a:solidFill>
                <a:latin typeface="+mj-lt"/>
              </a:rPr>
              <a:t>viết</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người</a:t>
            </a:r>
            <a:r>
              <a:rPr lang="en-US" altLang="en-US" sz="3200" b="1" dirty="0">
                <a:solidFill>
                  <a:srgbClr val="FF0000"/>
                </a:solidFill>
                <a:latin typeface="+mj-lt"/>
              </a:rPr>
              <a:t>, </a:t>
            </a:r>
            <a:r>
              <a:rPr lang="en-US" altLang="en-US" sz="3200" b="1" dirty="0" err="1">
                <a:solidFill>
                  <a:srgbClr val="FF0000"/>
                </a:solidFill>
                <a:latin typeface="+mj-lt"/>
              </a:rPr>
              <a:t>tên</a:t>
            </a:r>
            <a:r>
              <a:rPr lang="en-US" altLang="en-US" sz="3200" b="1" dirty="0">
                <a:solidFill>
                  <a:srgbClr val="FF0000"/>
                </a:solidFill>
                <a:latin typeface="+mj-lt"/>
              </a:rPr>
              <a:t> </a:t>
            </a:r>
            <a:r>
              <a:rPr lang="en-US" altLang="en-US" sz="3200" b="1" dirty="0" err="1">
                <a:solidFill>
                  <a:srgbClr val="FF0000"/>
                </a:solidFill>
                <a:latin typeface="+mj-lt"/>
              </a:rPr>
              <a:t>địa</a:t>
            </a:r>
            <a:r>
              <a:rPr lang="en-US" altLang="en-US" sz="3200" b="1" dirty="0">
                <a:solidFill>
                  <a:srgbClr val="FF0000"/>
                </a:solidFill>
                <a:latin typeface="+mj-lt"/>
              </a:rPr>
              <a:t> </a:t>
            </a:r>
            <a:r>
              <a:rPr lang="en-US" altLang="en-US" sz="3200" b="1" dirty="0" err="1">
                <a:solidFill>
                  <a:srgbClr val="FF0000"/>
                </a:solidFill>
                <a:latin typeface="+mj-lt"/>
              </a:rPr>
              <a:t>lí</a:t>
            </a:r>
            <a:r>
              <a:rPr lang="en-US" altLang="en-US" sz="3200" b="1" dirty="0">
                <a:solidFill>
                  <a:srgbClr val="FF0000"/>
                </a:solidFill>
                <a:latin typeface="+mj-lt"/>
              </a:rPr>
              <a:t> </a:t>
            </a:r>
            <a:r>
              <a:rPr lang="en-US" altLang="en-US" sz="3200" b="1" dirty="0" err="1">
                <a:solidFill>
                  <a:srgbClr val="FF0000"/>
                </a:solidFill>
                <a:latin typeface="+mj-lt"/>
              </a:rPr>
              <a:t>Việt</a:t>
            </a:r>
            <a:r>
              <a:rPr lang="en-US" altLang="en-US" sz="3200" b="1" dirty="0">
                <a:solidFill>
                  <a:srgbClr val="FF0000"/>
                </a:solidFill>
                <a:latin typeface="+mj-lt"/>
              </a:rPr>
              <a:t> Nam</a:t>
            </a:r>
            <a:endParaRPr lang="en-US" sz="3200" dirty="0">
              <a:latin typeface="+mj-lt"/>
            </a:endParaRPr>
          </a:p>
        </p:txBody>
      </p:sp>
      <p:sp>
        <p:nvSpPr>
          <p:cNvPr id="10" name="Rectangle 9"/>
          <p:cNvSpPr/>
          <p:nvPr/>
        </p:nvSpPr>
        <p:spPr>
          <a:xfrm>
            <a:off x="304800" y="3095605"/>
            <a:ext cx="3048000" cy="523220"/>
          </a:xfrm>
          <a:prstGeom prst="rect">
            <a:avLst/>
          </a:prstGeom>
        </p:spPr>
        <p:txBody>
          <a:bodyPr wrap="square">
            <a:spAutoFit/>
          </a:bodyPr>
          <a:lstStyle/>
          <a:p>
            <a:pPr marL="342900" indent="-342900" fontAlgn="auto">
              <a:spcBef>
                <a:spcPct val="20000"/>
              </a:spcBef>
              <a:spcAft>
                <a:spcPts val="0"/>
              </a:spcAft>
              <a:buClr>
                <a:schemeClr val="hlink"/>
              </a:buClr>
              <a:buSzPct val="120000"/>
              <a:defRPr/>
            </a:pPr>
            <a:r>
              <a:rPr lang="en-US" sz="2800" b="1" kern="0" dirty="0">
                <a:latin typeface="+mj-lt"/>
              </a:rPr>
              <a:t>III. LUYỆN </a:t>
            </a:r>
            <a:r>
              <a:rPr lang="en-US" sz="2800" b="1" kern="0" dirty="0" smtClean="0">
                <a:latin typeface="+mj-lt"/>
              </a:rPr>
              <a:t>TẬP</a:t>
            </a:r>
            <a:endParaRPr lang="en-US" sz="2800" b="1" kern="0" dirty="0">
              <a:latin typeface="+mj-lt"/>
            </a:endParaRPr>
          </a:p>
        </p:txBody>
      </p:sp>
      <p:sp>
        <p:nvSpPr>
          <p:cNvPr id="11" name="Rectangle 10"/>
          <p:cNvSpPr/>
          <p:nvPr/>
        </p:nvSpPr>
        <p:spPr>
          <a:xfrm>
            <a:off x="304800" y="3617893"/>
            <a:ext cx="7162800" cy="523220"/>
          </a:xfrm>
          <a:prstGeom prst="rect">
            <a:avLst/>
          </a:prstGeom>
        </p:spPr>
        <p:txBody>
          <a:bodyPr wrap="square">
            <a:spAutoFit/>
          </a:bodyPr>
          <a:lstStyle/>
          <a:p>
            <a:pPr fontAlgn="auto">
              <a:spcBef>
                <a:spcPts val="0"/>
              </a:spcBef>
              <a:spcAft>
                <a:spcPts val="0"/>
              </a:spcAft>
              <a:defRPr/>
            </a:pPr>
            <a:r>
              <a:rPr lang="vi-VN" sz="2800" b="1" dirty="0">
                <a:latin typeface="+mj-lt"/>
                <a:cs typeface="Times New Roman" pitchFamily="18" charset="0"/>
              </a:rPr>
              <a:t>Bài 1</a:t>
            </a:r>
            <a:r>
              <a:rPr lang="en-US" sz="2800" b="1" dirty="0">
                <a:latin typeface="+mj-lt"/>
                <a:cs typeface="Times New Roman" pitchFamily="18" charset="0"/>
              </a:rPr>
              <a:t>. </a:t>
            </a:r>
            <a:r>
              <a:rPr lang="en-US" altLang="en-US" sz="2800" b="1" dirty="0" err="1">
                <a:latin typeface="+mj-lt"/>
                <a:cs typeface="Times New Roman" pitchFamily="18" charset="0"/>
              </a:rPr>
              <a:t>Viết</a:t>
            </a:r>
            <a:r>
              <a:rPr lang="en-US" altLang="en-US" sz="2800" b="1" dirty="0">
                <a:latin typeface="+mj-lt"/>
                <a:cs typeface="Times New Roman" pitchFamily="18" charset="0"/>
              </a:rPr>
              <a:t> </a:t>
            </a:r>
            <a:r>
              <a:rPr lang="en-US" altLang="en-US" sz="2800" b="1" dirty="0" err="1">
                <a:latin typeface="+mj-lt"/>
                <a:cs typeface="Times New Roman" pitchFamily="18" charset="0"/>
              </a:rPr>
              <a:t>tên</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 </a:t>
            </a:r>
            <a:r>
              <a:rPr lang="en-US" altLang="en-US" sz="2800" b="1" dirty="0" err="1">
                <a:latin typeface="+mj-lt"/>
                <a:cs typeface="Times New Roman" pitchFamily="18" charset="0"/>
              </a:rPr>
              <a:t>và</a:t>
            </a:r>
            <a:r>
              <a:rPr lang="en-US" altLang="en-US" sz="2800" b="1" dirty="0">
                <a:latin typeface="+mj-lt"/>
                <a:cs typeface="Times New Roman" pitchFamily="18" charset="0"/>
              </a:rPr>
              <a:t> </a:t>
            </a:r>
            <a:r>
              <a:rPr lang="en-US" altLang="en-US" sz="2800" b="1" dirty="0" err="1">
                <a:latin typeface="+mj-lt"/>
                <a:cs typeface="Times New Roman" pitchFamily="18" charset="0"/>
              </a:rPr>
              <a:t>địa</a:t>
            </a:r>
            <a:r>
              <a:rPr lang="en-US" altLang="en-US" sz="2800" b="1" dirty="0">
                <a:latin typeface="+mj-lt"/>
                <a:cs typeface="Times New Roman" pitchFamily="18" charset="0"/>
              </a:rPr>
              <a:t> chỉ </a:t>
            </a:r>
            <a:r>
              <a:rPr lang="en-US" altLang="en-US" sz="2800" b="1" dirty="0" err="1">
                <a:latin typeface="+mj-lt"/>
                <a:cs typeface="Times New Roman" pitchFamily="18" charset="0"/>
              </a:rPr>
              <a:t>gia</a:t>
            </a:r>
            <a:r>
              <a:rPr lang="en-US" altLang="en-US" sz="2800" b="1" dirty="0">
                <a:latin typeface="+mj-lt"/>
                <a:cs typeface="Times New Roman" pitchFamily="18" charset="0"/>
              </a:rPr>
              <a:t> </a:t>
            </a:r>
            <a:r>
              <a:rPr lang="en-US" altLang="en-US" sz="2800" b="1" dirty="0" err="1">
                <a:latin typeface="+mj-lt"/>
                <a:cs typeface="Times New Roman" pitchFamily="18" charset="0"/>
              </a:rPr>
              <a:t>đình</a:t>
            </a:r>
            <a:r>
              <a:rPr lang="en-US" altLang="en-US" sz="2800" b="1" dirty="0">
                <a:latin typeface="+mj-lt"/>
                <a:cs typeface="Times New Roman" pitchFamily="18" charset="0"/>
              </a:rPr>
              <a:t> </a:t>
            </a:r>
            <a:r>
              <a:rPr lang="en-US" altLang="en-US" sz="2800" b="1" dirty="0" err="1">
                <a:latin typeface="+mj-lt"/>
                <a:cs typeface="Times New Roman" pitchFamily="18" charset="0"/>
              </a:rPr>
              <a:t>em</a:t>
            </a:r>
            <a:r>
              <a:rPr lang="en-US" altLang="en-US" sz="2800" b="1" dirty="0">
                <a:latin typeface="+mj-lt"/>
                <a:cs typeface="Times New Roman" pitchFamily="18" charset="0"/>
              </a:rPr>
              <a:t>.</a:t>
            </a:r>
            <a:endParaRPr lang="en-US" sz="2800" b="1" dirty="0">
              <a:latin typeface="+mj-lt"/>
              <a:cs typeface="Times New Roman" pitchFamily="18" charset="0"/>
            </a:endParaRPr>
          </a:p>
        </p:txBody>
      </p:sp>
      <p:sp>
        <p:nvSpPr>
          <p:cNvPr id="12" name="Text Box 25"/>
          <p:cNvSpPr txBox="1">
            <a:spLocks noChangeArrowheads="1"/>
          </p:cNvSpPr>
          <p:nvPr/>
        </p:nvSpPr>
        <p:spPr bwMode="auto">
          <a:xfrm>
            <a:off x="304800" y="4343400"/>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latin typeface="+mj-lt"/>
              </a:rPr>
              <a:t>Trịnh</a:t>
            </a:r>
            <a:r>
              <a:rPr lang="en-US" sz="2800" b="1" dirty="0" smtClean="0">
                <a:solidFill>
                  <a:srgbClr val="FF0000"/>
                </a:solidFill>
                <a:latin typeface="+mj-lt"/>
              </a:rPr>
              <a:t> </a:t>
            </a:r>
            <a:r>
              <a:rPr lang="en-US" sz="2800" b="1" dirty="0" err="1" smtClean="0">
                <a:solidFill>
                  <a:srgbClr val="FF0000"/>
                </a:solidFill>
                <a:latin typeface="+mj-lt"/>
              </a:rPr>
              <a:t>Bảo</a:t>
            </a:r>
            <a:r>
              <a:rPr lang="en-US" sz="2800" b="1" dirty="0" smtClean="0">
                <a:solidFill>
                  <a:srgbClr val="FF0000"/>
                </a:solidFill>
                <a:latin typeface="+mj-lt"/>
              </a:rPr>
              <a:t> </a:t>
            </a:r>
            <a:r>
              <a:rPr lang="en-US" sz="2800" b="1" dirty="0" err="1" smtClean="0">
                <a:solidFill>
                  <a:srgbClr val="FF0000"/>
                </a:solidFill>
                <a:latin typeface="+mj-lt"/>
              </a:rPr>
              <a:t>Như</a:t>
            </a:r>
            <a:r>
              <a:rPr lang="en-US" sz="2800" b="1" dirty="0" smtClean="0">
                <a:solidFill>
                  <a:srgbClr val="0000FF"/>
                </a:solidFill>
                <a:latin typeface="+mj-lt"/>
              </a:rPr>
              <a:t>,</a:t>
            </a:r>
            <a:r>
              <a:rPr lang="en-US" altLang="en-US" sz="2800" b="1" dirty="0" smtClean="0">
                <a:solidFill>
                  <a:srgbClr val="0000FF"/>
                </a:solidFill>
                <a:latin typeface="+mj-lt"/>
              </a:rPr>
              <a:t> </a:t>
            </a:r>
            <a:r>
              <a:rPr lang="vi-VN" altLang="en-US" sz="2800" b="1" dirty="0">
                <a:solidFill>
                  <a:srgbClr val="0000FF"/>
                </a:solidFill>
                <a:latin typeface="+mj-lt"/>
              </a:rPr>
              <a:t>t</a:t>
            </a:r>
            <a:r>
              <a:rPr lang="en-US" altLang="en-US" sz="2800" b="1" dirty="0">
                <a:solidFill>
                  <a:srgbClr val="0000FF"/>
                </a:solidFill>
                <a:latin typeface="+mj-lt"/>
              </a:rPr>
              <a:t>ổ </a:t>
            </a:r>
            <a:r>
              <a:rPr lang="en-US" altLang="en-US" sz="2800" b="1" dirty="0" smtClean="0">
                <a:solidFill>
                  <a:srgbClr val="0000FF"/>
                </a:solidFill>
                <a:latin typeface="+mj-lt"/>
              </a:rPr>
              <a:t>4, </a:t>
            </a:r>
            <a:r>
              <a:rPr lang="en-US" altLang="en-US" sz="2800" b="1" dirty="0" err="1" smtClean="0">
                <a:solidFill>
                  <a:srgbClr val="0000FF"/>
                </a:solidFill>
                <a:latin typeface="+mj-lt"/>
              </a:rPr>
              <a:t>ấp</a:t>
            </a:r>
            <a:r>
              <a:rPr lang="en-US" altLang="en-US" sz="2800" b="1" dirty="0" smtClean="0">
                <a:solidFill>
                  <a:srgbClr val="0000FF"/>
                </a:solidFill>
                <a:latin typeface="+mj-lt"/>
              </a:rPr>
              <a:t> </a:t>
            </a:r>
            <a:r>
              <a:rPr lang="en-US" altLang="en-US" sz="2800" b="1" dirty="0" err="1" smtClean="0">
                <a:solidFill>
                  <a:srgbClr val="0000FF"/>
                </a:solidFill>
                <a:latin typeface="+mj-lt"/>
              </a:rPr>
              <a:t>Kỉnh</a:t>
            </a:r>
            <a:r>
              <a:rPr lang="en-US" altLang="en-US" sz="2800" b="1" dirty="0" smtClean="0">
                <a:solidFill>
                  <a:srgbClr val="0000FF"/>
                </a:solidFill>
                <a:latin typeface="+mj-lt"/>
              </a:rPr>
              <a:t> </a:t>
            </a:r>
            <a:r>
              <a:rPr lang="en-US" altLang="en-US" sz="2800" b="1" dirty="0" err="1" smtClean="0">
                <a:solidFill>
                  <a:srgbClr val="0000FF"/>
                </a:solidFill>
                <a:latin typeface="+mj-lt"/>
              </a:rPr>
              <a:t>Nhượng</a:t>
            </a:r>
            <a:r>
              <a:rPr lang="en-US" altLang="en-US" sz="2800" b="1" dirty="0" smtClean="0">
                <a:solidFill>
                  <a:srgbClr val="0000FF"/>
                </a:solidFill>
                <a:latin typeface="+mj-lt"/>
              </a:rPr>
              <a:t>, </a:t>
            </a:r>
            <a:r>
              <a:rPr lang="en-US" altLang="en-US" sz="2800" b="1" dirty="0" err="1" smtClean="0">
                <a:solidFill>
                  <a:srgbClr val="0000FF"/>
                </a:solidFill>
                <a:latin typeface="+mj-lt"/>
              </a:rPr>
              <a:t>xã</a:t>
            </a:r>
            <a:r>
              <a:rPr lang="en-US" altLang="en-US" sz="2800" b="1" dirty="0" smtClean="0">
                <a:solidFill>
                  <a:srgbClr val="0000FF"/>
                </a:solidFill>
                <a:latin typeface="+mj-lt"/>
              </a:rPr>
              <a:t> </a:t>
            </a:r>
            <a:r>
              <a:rPr lang="en-US" altLang="en-US" sz="2800" b="1" dirty="0" err="1" smtClean="0">
                <a:solidFill>
                  <a:srgbClr val="0000FF"/>
                </a:solidFill>
                <a:latin typeface="+mj-lt"/>
              </a:rPr>
              <a:t>Vĩnh</a:t>
            </a:r>
            <a:r>
              <a:rPr lang="en-US" altLang="en-US" sz="2800" b="1" dirty="0" smtClean="0">
                <a:solidFill>
                  <a:srgbClr val="0000FF"/>
                </a:solidFill>
                <a:latin typeface="+mj-lt"/>
              </a:rPr>
              <a:t> </a:t>
            </a:r>
            <a:r>
              <a:rPr lang="en-US" altLang="en-US" sz="2800" b="1" dirty="0" err="1" smtClean="0">
                <a:solidFill>
                  <a:srgbClr val="0000FF"/>
                </a:solidFill>
                <a:latin typeface="+mj-lt"/>
              </a:rPr>
              <a:t>Hòa</a:t>
            </a:r>
            <a:r>
              <a:rPr lang="en-US" altLang="en-US" sz="2800" b="1" dirty="0" smtClean="0">
                <a:solidFill>
                  <a:srgbClr val="0000FF"/>
                </a:solidFill>
                <a:latin typeface="+mj-lt"/>
              </a:rPr>
              <a:t>, </a:t>
            </a:r>
            <a:r>
              <a:rPr lang="en-US" altLang="en-US" sz="2800" b="1" dirty="0" err="1" smtClean="0">
                <a:solidFill>
                  <a:srgbClr val="0000FF"/>
                </a:solidFill>
                <a:latin typeface="+mj-lt"/>
              </a:rPr>
              <a:t>huyện</a:t>
            </a:r>
            <a:r>
              <a:rPr lang="en-US" altLang="en-US" sz="2800" b="1" dirty="0" smtClean="0">
                <a:solidFill>
                  <a:srgbClr val="0000FF"/>
                </a:solidFill>
                <a:latin typeface="+mj-lt"/>
              </a:rPr>
              <a:t> </a:t>
            </a:r>
            <a:r>
              <a:rPr lang="en-US" altLang="en-US" sz="2800" b="1" dirty="0" err="1" smtClean="0">
                <a:solidFill>
                  <a:srgbClr val="0000FF"/>
                </a:solidFill>
                <a:latin typeface="+mj-lt"/>
              </a:rPr>
              <a:t>Phú</a:t>
            </a:r>
            <a:r>
              <a:rPr lang="en-US" altLang="en-US" sz="2800" b="1" dirty="0" smtClean="0">
                <a:solidFill>
                  <a:srgbClr val="0000FF"/>
                </a:solidFill>
                <a:latin typeface="+mj-lt"/>
              </a:rPr>
              <a:t> </a:t>
            </a:r>
            <a:r>
              <a:rPr lang="en-US" altLang="en-US" sz="2800" b="1" dirty="0" err="1" smtClean="0">
                <a:solidFill>
                  <a:srgbClr val="0000FF"/>
                </a:solidFill>
                <a:latin typeface="+mj-lt"/>
              </a:rPr>
              <a:t>Giáo</a:t>
            </a:r>
            <a:r>
              <a:rPr lang="en-US" altLang="en-US" sz="2800" b="1" dirty="0" smtClean="0">
                <a:solidFill>
                  <a:srgbClr val="0000FF"/>
                </a:solidFill>
                <a:latin typeface="+mj-lt"/>
              </a:rPr>
              <a:t>, </a:t>
            </a:r>
            <a:r>
              <a:rPr lang="en-US" altLang="en-US" sz="2800" b="1" dirty="0" err="1" smtClean="0">
                <a:solidFill>
                  <a:srgbClr val="0000FF"/>
                </a:solidFill>
                <a:latin typeface="+mj-lt"/>
              </a:rPr>
              <a:t>tỉnh</a:t>
            </a:r>
            <a:r>
              <a:rPr lang="en-US" altLang="en-US" sz="2800" b="1" dirty="0" smtClean="0">
                <a:solidFill>
                  <a:srgbClr val="0000FF"/>
                </a:solidFill>
                <a:latin typeface="+mj-lt"/>
              </a:rPr>
              <a:t> </a:t>
            </a:r>
            <a:r>
              <a:rPr lang="en-US" altLang="en-US" sz="2800" b="1" dirty="0" err="1" smtClean="0">
                <a:solidFill>
                  <a:srgbClr val="0000FF"/>
                </a:solidFill>
                <a:latin typeface="+mj-lt"/>
              </a:rPr>
              <a:t>Bình</a:t>
            </a:r>
            <a:r>
              <a:rPr lang="en-US" altLang="en-US" sz="2800" b="1" dirty="0" smtClean="0">
                <a:solidFill>
                  <a:srgbClr val="0000FF"/>
                </a:solidFill>
                <a:latin typeface="+mj-lt"/>
              </a:rPr>
              <a:t> </a:t>
            </a:r>
            <a:r>
              <a:rPr lang="en-US" altLang="en-US" sz="2800" b="1" dirty="0" err="1" smtClean="0">
                <a:solidFill>
                  <a:srgbClr val="0000FF"/>
                </a:solidFill>
                <a:latin typeface="+mj-lt"/>
              </a:rPr>
              <a:t>Dương</a:t>
            </a:r>
            <a:r>
              <a:rPr lang="en-US" altLang="en-US" sz="2800" b="1" dirty="0" smtClean="0">
                <a:solidFill>
                  <a:srgbClr val="0000FF"/>
                </a:solidFill>
                <a:latin typeface="+mj-lt"/>
              </a:rPr>
              <a:t>.</a:t>
            </a:r>
            <a:endParaRPr lang="en-US" altLang="en-US" sz="2800" b="1" dirty="0">
              <a:solidFill>
                <a:srgbClr val="0000FF"/>
              </a:solidFill>
              <a:latin typeface="+mj-lt"/>
            </a:endParaRPr>
          </a:p>
        </p:txBody>
      </p:sp>
      <p:sp>
        <p:nvSpPr>
          <p:cNvPr id="13" name="Text Box 25"/>
          <p:cNvSpPr txBox="1">
            <a:spLocks noChangeArrowheads="1"/>
          </p:cNvSpPr>
          <p:nvPr/>
        </p:nvSpPr>
        <p:spPr bwMode="auto">
          <a:xfrm>
            <a:off x="304800" y="5638800"/>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latin typeface="+mj-lt"/>
              </a:rPr>
              <a:t>Mạc</a:t>
            </a:r>
            <a:r>
              <a:rPr lang="en-US" sz="2800" b="1" dirty="0" smtClean="0">
                <a:solidFill>
                  <a:srgbClr val="FF0000"/>
                </a:solidFill>
                <a:latin typeface="+mj-lt"/>
              </a:rPr>
              <a:t> </a:t>
            </a:r>
            <a:r>
              <a:rPr lang="en-US" sz="2800" b="1" dirty="0" err="1">
                <a:solidFill>
                  <a:srgbClr val="FF0000"/>
                </a:solidFill>
                <a:latin typeface="+mj-lt"/>
              </a:rPr>
              <a:t>Thanh</a:t>
            </a:r>
            <a:r>
              <a:rPr lang="en-US" sz="2800" b="1" dirty="0">
                <a:solidFill>
                  <a:srgbClr val="FF0000"/>
                </a:solidFill>
                <a:latin typeface="+mj-lt"/>
              </a:rPr>
              <a:t> </a:t>
            </a:r>
            <a:r>
              <a:rPr lang="en-US" sz="2800" b="1" dirty="0" err="1">
                <a:solidFill>
                  <a:srgbClr val="FF0000"/>
                </a:solidFill>
                <a:latin typeface="+mj-lt"/>
              </a:rPr>
              <a:t>Hoà</a:t>
            </a:r>
            <a:r>
              <a:rPr lang="en-US" sz="2800" b="1" dirty="0" smtClean="0">
                <a:solidFill>
                  <a:srgbClr val="0000FF"/>
                </a:solidFill>
                <a:latin typeface="+mj-lt"/>
              </a:rPr>
              <a:t>,</a:t>
            </a:r>
            <a:r>
              <a:rPr lang="en-US" altLang="en-US" sz="2800" b="1" dirty="0" smtClean="0">
                <a:solidFill>
                  <a:srgbClr val="0000FF"/>
                </a:solidFill>
                <a:latin typeface="+mj-lt"/>
              </a:rPr>
              <a:t> </a:t>
            </a:r>
            <a:r>
              <a:rPr lang="vi-VN" altLang="en-US" sz="2800" b="1" dirty="0">
                <a:solidFill>
                  <a:srgbClr val="0000FF"/>
                </a:solidFill>
                <a:latin typeface="+mj-lt"/>
              </a:rPr>
              <a:t>t</a:t>
            </a:r>
            <a:r>
              <a:rPr lang="en-US" altLang="en-US" sz="2800" b="1" dirty="0">
                <a:solidFill>
                  <a:srgbClr val="0000FF"/>
                </a:solidFill>
                <a:latin typeface="+mj-lt"/>
              </a:rPr>
              <a:t>ổ </a:t>
            </a:r>
            <a:r>
              <a:rPr lang="en-US" altLang="en-US" sz="2800" b="1" dirty="0" smtClean="0">
                <a:solidFill>
                  <a:srgbClr val="0000FF"/>
                </a:solidFill>
                <a:latin typeface="+mj-lt"/>
              </a:rPr>
              <a:t>1, </a:t>
            </a:r>
            <a:r>
              <a:rPr lang="en-US" altLang="en-US" sz="2800" b="1" dirty="0" err="1" smtClean="0">
                <a:solidFill>
                  <a:srgbClr val="0000FF"/>
                </a:solidFill>
                <a:latin typeface="+mj-lt"/>
              </a:rPr>
              <a:t>ấp</a:t>
            </a:r>
            <a:r>
              <a:rPr lang="en-US" altLang="en-US" sz="2800" b="1" dirty="0" smtClean="0">
                <a:solidFill>
                  <a:srgbClr val="0000FF"/>
                </a:solidFill>
                <a:latin typeface="+mj-lt"/>
              </a:rPr>
              <a:t> </a:t>
            </a:r>
            <a:r>
              <a:rPr lang="en-US" altLang="en-US" sz="2800" b="1" dirty="0" err="1" smtClean="0">
                <a:solidFill>
                  <a:srgbClr val="0000FF"/>
                </a:solidFill>
                <a:latin typeface="+mj-lt"/>
              </a:rPr>
              <a:t>Trảng</a:t>
            </a:r>
            <a:r>
              <a:rPr lang="en-US" altLang="en-US" sz="2800" b="1" dirty="0" smtClean="0">
                <a:solidFill>
                  <a:srgbClr val="0000FF"/>
                </a:solidFill>
                <a:latin typeface="+mj-lt"/>
              </a:rPr>
              <a:t> </a:t>
            </a:r>
            <a:r>
              <a:rPr lang="en-US" altLang="en-US" sz="2800" b="1" dirty="0" err="1" smtClean="0">
                <a:solidFill>
                  <a:srgbClr val="0000FF"/>
                </a:solidFill>
                <a:latin typeface="+mj-lt"/>
              </a:rPr>
              <a:t>Sắn</a:t>
            </a:r>
            <a:r>
              <a:rPr lang="en-US" altLang="en-US" sz="2800" b="1" dirty="0" smtClean="0">
                <a:solidFill>
                  <a:srgbClr val="0000FF"/>
                </a:solidFill>
                <a:latin typeface="+mj-lt"/>
              </a:rPr>
              <a:t>, </a:t>
            </a:r>
            <a:r>
              <a:rPr lang="en-US" altLang="en-US" sz="2800" b="1" dirty="0" err="1" smtClean="0">
                <a:solidFill>
                  <a:srgbClr val="0000FF"/>
                </a:solidFill>
                <a:latin typeface="+mj-lt"/>
              </a:rPr>
              <a:t>xã</a:t>
            </a:r>
            <a:r>
              <a:rPr lang="en-US" altLang="en-US" sz="2800" b="1" dirty="0" smtClean="0">
                <a:solidFill>
                  <a:srgbClr val="0000FF"/>
                </a:solidFill>
                <a:latin typeface="+mj-lt"/>
              </a:rPr>
              <a:t> </a:t>
            </a:r>
            <a:r>
              <a:rPr lang="en-US" altLang="en-US" sz="2800" b="1" dirty="0" err="1" smtClean="0">
                <a:solidFill>
                  <a:srgbClr val="0000FF"/>
                </a:solidFill>
                <a:latin typeface="+mj-lt"/>
              </a:rPr>
              <a:t>Vĩnh</a:t>
            </a:r>
            <a:r>
              <a:rPr lang="en-US" altLang="en-US" sz="2800" b="1" dirty="0" smtClean="0">
                <a:solidFill>
                  <a:srgbClr val="0000FF"/>
                </a:solidFill>
                <a:latin typeface="+mj-lt"/>
              </a:rPr>
              <a:t> </a:t>
            </a:r>
            <a:r>
              <a:rPr lang="en-US" altLang="en-US" sz="2800" b="1" dirty="0" err="1" smtClean="0">
                <a:solidFill>
                  <a:srgbClr val="0000FF"/>
                </a:solidFill>
                <a:latin typeface="+mj-lt"/>
              </a:rPr>
              <a:t>Hòa</a:t>
            </a:r>
            <a:r>
              <a:rPr lang="en-US" altLang="en-US" sz="2800" b="1" dirty="0" smtClean="0">
                <a:solidFill>
                  <a:srgbClr val="0000FF"/>
                </a:solidFill>
                <a:latin typeface="+mj-lt"/>
              </a:rPr>
              <a:t>, </a:t>
            </a:r>
            <a:r>
              <a:rPr lang="en-US" altLang="en-US" sz="2800" b="1" dirty="0" err="1" smtClean="0">
                <a:solidFill>
                  <a:srgbClr val="0000FF"/>
                </a:solidFill>
                <a:latin typeface="+mj-lt"/>
              </a:rPr>
              <a:t>huyện</a:t>
            </a:r>
            <a:r>
              <a:rPr lang="en-US" altLang="en-US" sz="2800" b="1" dirty="0" smtClean="0">
                <a:solidFill>
                  <a:srgbClr val="0000FF"/>
                </a:solidFill>
                <a:latin typeface="+mj-lt"/>
              </a:rPr>
              <a:t> </a:t>
            </a:r>
            <a:r>
              <a:rPr lang="en-US" altLang="en-US" sz="2800" b="1" dirty="0" err="1" smtClean="0">
                <a:solidFill>
                  <a:srgbClr val="0000FF"/>
                </a:solidFill>
                <a:latin typeface="+mj-lt"/>
              </a:rPr>
              <a:t>Phú</a:t>
            </a:r>
            <a:r>
              <a:rPr lang="en-US" altLang="en-US" sz="2800" b="1" dirty="0" smtClean="0">
                <a:solidFill>
                  <a:srgbClr val="0000FF"/>
                </a:solidFill>
                <a:latin typeface="+mj-lt"/>
              </a:rPr>
              <a:t> </a:t>
            </a:r>
            <a:r>
              <a:rPr lang="en-US" altLang="en-US" sz="2800" b="1" dirty="0" err="1" smtClean="0">
                <a:solidFill>
                  <a:srgbClr val="0000FF"/>
                </a:solidFill>
                <a:latin typeface="+mj-lt"/>
              </a:rPr>
              <a:t>Giáo</a:t>
            </a:r>
            <a:r>
              <a:rPr lang="en-US" altLang="en-US" sz="2800" b="1" dirty="0" smtClean="0">
                <a:solidFill>
                  <a:srgbClr val="0000FF"/>
                </a:solidFill>
                <a:latin typeface="+mj-lt"/>
              </a:rPr>
              <a:t>, </a:t>
            </a:r>
            <a:r>
              <a:rPr lang="en-US" altLang="en-US" sz="2800" b="1" dirty="0" err="1" smtClean="0">
                <a:solidFill>
                  <a:srgbClr val="0000FF"/>
                </a:solidFill>
                <a:latin typeface="+mj-lt"/>
              </a:rPr>
              <a:t>tỉnh</a:t>
            </a:r>
            <a:r>
              <a:rPr lang="en-US" altLang="en-US" sz="2800" b="1" dirty="0" smtClean="0">
                <a:solidFill>
                  <a:srgbClr val="0000FF"/>
                </a:solidFill>
                <a:latin typeface="+mj-lt"/>
              </a:rPr>
              <a:t> </a:t>
            </a:r>
            <a:r>
              <a:rPr lang="en-US" altLang="en-US" sz="2800" b="1" dirty="0" err="1" smtClean="0">
                <a:solidFill>
                  <a:srgbClr val="0000FF"/>
                </a:solidFill>
                <a:latin typeface="+mj-lt"/>
              </a:rPr>
              <a:t>Bình</a:t>
            </a:r>
            <a:r>
              <a:rPr lang="en-US" altLang="en-US" sz="2800" b="1" dirty="0" smtClean="0">
                <a:solidFill>
                  <a:srgbClr val="0000FF"/>
                </a:solidFill>
                <a:latin typeface="+mj-lt"/>
              </a:rPr>
              <a:t> </a:t>
            </a:r>
            <a:r>
              <a:rPr lang="en-US" altLang="en-US" sz="2800" b="1" dirty="0" err="1" smtClean="0">
                <a:solidFill>
                  <a:srgbClr val="0000FF"/>
                </a:solidFill>
                <a:latin typeface="+mj-lt"/>
              </a:rPr>
              <a:t>Dương</a:t>
            </a:r>
            <a:r>
              <a:rPr lang="en-US" altLang="en-US" sz="2800" b="1" dirty="0" smtClean="0">
                <a:solidFill>
                  <a:srgbClr val="0000FF"/>
                </a:solidFill>
                <a:latin typeface="+mj-lt"/>
              </a:rPr>
              <a:t>.</a:t>
            </a:r>
            <a:endParaRPr lang="en-US" altLang="en-US" sz="2800" b="1" dirty="0">
              <a:solidFill>
                <a:srgbClr val="0000FF"/>
              </a:solidFill>
              <a:latin typeface="+mj-lt"/>
            </a:endParaRPr>
          </a:p>
        </p:txBody>
      </p:sp>
    </p:spTree>
    <p:extLst>
      <p:ext uri="{BB962C8B-B14F-4D97-AF65-F5344CB8AC3E}">
        <p14:creationId xmlns:p14="http://schemas.microsoft.com/office/powerpoint/2010/main" val="202468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
                                        </p:tgtEl>
                                        <p:attrNameLst>
                                          <p:attrName>style.visibility</p:attrName>
                                        </p:attrNameLst>
                                      </p:cBhvr>
                                      <p:to>
                                        <p:strVal val="visible"/>
                                      </p:to>
                                    </p:set>
                                    <p:anim calcmode="discrete" valueType="clr">
                                      <p:cBhvr override="childStyle">
                                        <p:cTn id="1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
                                        </p:tgtEl>
                                        <p:attrNameLst>
                                          <p:attrName>fillcolor</p:attrName>
                                        </p:attrNameLst>
                                      </p:cBhvr>
                                      <p:tavLst>
                                        <p:tav tm="0">
                                          <p:val>
                                            <p:clrVal>
                                              <a:schemeClr val="accent2"/>
                                            </p:clrVal>
                                          </p:val>
                                        </p:tav>
                                        <p:tav tm="50000">
                                          <p:val>
                                            <p:clrVal>
                                              <a:schemeClr val="hlink"/>
                                            </p:clrVal>
                                          </p:val>
                                        </p:tav>
                                      </p:tavLst>
                                    </p:anim>
                                    <p:set>
                                      <p:cBhvr>
                                        <p:cTn id="20" dur="80"/>
                                        <p:tgtEl>
                                          <p:spTgt spid="12"/>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13&quot;&gt;&lt;property id=&quot;20148&quot; value=&quot;5&quot;/&gt;&lt;property id=&quot;20300&quot; value=&quot;Slide 13&quot;/&gt;&lt;property id=&quot;20307&quot; value=&quot;266&quot;/&gt;&lt;/object&gt;&lt;object type=&quot;3&quot; unique_id=&quot;10318&quot;&gt;&lt;property id=&quot;20148&quot; value=&quot;5&quot;/&gt;&lt;property id=&quot;20300&quot; value=&quot;Slide 5&quot;/&gt;&lt;property id=&quot;20307&quot; value=&quot;268&quot;/&gt;&lt;/object&gt;&lt;object type=&quot;3&quot; unique_id=&quot;10415&quot;&gt;&lt;property id=&quot;20148&quot; value=&quot;5&quot;/&gt;&lt;property id=&quot;20300&quot; value=&quot;Slide 7&quot;/&gt;&lt;property id=&quot;20307&quot; value=&quot;269&quot;/&gt;&lt;/object&gt;&lt;object type=&quot;3&quot; unique_id=&quot;10591&quot;&gt;&lt;property id=&quot;20148&quot; value=&quot;5&quot;/&gt;&lt;property id=&quot;20300&quot; value=&quot;Slide 8&quot;/&gt;&lt;property id=&quot;20307&quot; value=&quot;270&quot;/&gt;&lt;/object&gt;&lt;object type=&quot;3&quot; unique_id=&quot;10606&quot;&gt;&lt;property id=&quot;20148&quot; value=&quot;5&quot;/&gt;&lt;property id=&quot;20300&quot; value=&quot;Slide 9&quot;/&gt;&lt;property id=&quot;20307&quot; value=&quot;271&quot;/&gt;&lt;/object&gt;&lt;object type=&quot;3&quot; unique_id=&quot;10693&quot;&gt;&lt;property id=&quot;20148&quot; value=&quot;5&quot;/&gt;&lt;property id=&quot;20300&quot; value=&quot;Slide 11&quot;/&gt;&lt;property id=&quot;20307&quot; value=&quot;272&quot;/&gt;&lt;/object&gt;&lt;object type=&quot;3&quot; unique_id=&quot;10733&quot;&gt;&lt;property id=&quot;20148&quot; value=&quot;5&quot;/&gt;&lt;property id=&quot;20300&quot; value=&quot;Slide 12&quot;/&gt;&lt;property id=&quot;20307&quot; value=&quot;273&quot;/&gt;&lt;/object&gt;&lt;object type=&quot;3&quot; unique_id=&quot;10942&quot;&gt;&lt;property id=&quot;20148&quot; value=&quot;5&quot;/&gt;&lt;property id=&quot;20300&quot; value=&quot;Slide 4&quot;/&gt;&lt;property id=&quot;20307&quot; value=&quot;274&quot;/&gt;&lt;/object&gt;&lt;object type=&quot;3&quot; unique_id=&quot;11073&quot;&gt;&lt;property id=&quot;20148&quot; value=&quot;5&quot;/&gt;&lt;property id=&quot;20300&quot; value=&quot;Slide 10&quot;/&gt;&lt;property id=&quot;20307&quot; value=&quot;275&quot;/&gt;&lt;/object&gt;&lt;object type=&quot;3&quot; unique_id=&quot;11200&quot;&gt;&lt;property id=&quot;20148&quot; value=&quot;5&quot;/&gt;&lt;property id=&quot;20300&quot; value=&quot;Slide 6&quot;/&gt;&lt;property id=&quot;20307&quot; value=&quot;276&quot;/&gt;&lt;/object&gt;&lt;object type=&quot;3&quot; unique_id=&quot;11231&quot;&gt;&lt;property id=&quot;20148&quot; value=&quot;5&quot;/&gt;&lt;property id=&quot;20300&quot; value=&quot;Slide 1&quot;/&gt;&lt;property id=&quot;20307&quot; value=&quot;278&quot;/&gt;&lt;/object&gt;&lt;/object&gt;&lt;/object&gt;&lt;/database&gt;"/>
  <p:tag name="SECTOMILLISECCONVERTED" val="1"/>
  <p:tag name="INKNOELEADERBOARD" val="3965918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1173</Words>
  <Application>Microsoft Office PowerPoint</Application>
  <PresentationFormat>On-screen Show (4:3)</PresentationFormat>
  <Paragraphs>152</Paragraphs>
  <Slides>19</Slides>
  <Notes>4</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Photo Editor Photo</vt:lpstr>
      <vt:lpstr>PowerPoint Presentation</vt:lpstr>
      <vt:lpstr>PowerPoint Presentation</vt:lpstr>
      <vt:lpstr>PowerPoint Presentation</vt:lpstr>
      <vt:lpstr>PowerPoint Presentation</vt:lpstr>
      <vt:lpstr>PowerPoint Presentation</vt:lpstr>
      <vt:lpstr>PowerPoint Presentation</vt:lpstr>
      <vt:lpstr>2. Điền vào chỗ chấm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Thái Nguyên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Đại học Công nghiệp</dc:creator>
  <cp:lastModifiedBy>HP</cp:lastModifiedBy>
  <cp:revision>253</cp:revision>
  <dcterms:created xsi:type="dcterms:W3CDTF">2010-10-03T17:34:47Z</dcterms:created>
  <dcterms:modified xsi:type="dcterms:W3CDTF">2021-11-03T08:44:10Z</dcterms:modified>
</cp:coreProperties>
</file>