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80" r:id="rId3"/>
    <p:sldId id="261" r:id="rId4"/>
    <p:sldId id="287" r:id="rId5"/>
    <p:sldId id="267" r:id="rId6"/>
    <p:sldId id="259" r:id="rId7"/>
    <p:sldId id="269" r:id="rId8"/>
    <p:sldId id="270" r:id="rId9"/>
    <p:sldId id="288" r:id="rId10"/>
    <p:sldId id="264" r:id="rId11"/>
    <p:sldId id="277" r:id="rId12"/>
    <p:sldId id="289" r:id="rId13"/>
    <p:sldId id="281" r:id="rId14"/>
  </p:sldIdLst>
  <p:sldSz cx="12192000" cy="6858000"/>
  <p:notesSz cx="6858000" cy="9144000"/>
  <p:embeddedFontLst>
    <p:embeddedFont>
      <p:font typeface="VNI-Avo" pitchFamily="2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HP001 4 hàng" pitchFamily="34" charset="-93"/>
      <p:regular r:id="rId23"/>
      <p:bold r:id="rId24"/>
    </p:embeddedFont>
    <p:embeddedFont>
      <p:font typeface="Calibri Light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003" autoAdjust="0"/>
    <p:restoredTop sz="90689" autoAdjust="0"/>
  </p:normalViewPr>
  <p:slideViewPr>
    <p:cSldViewPr snapToGrid="0">
      <p:cViewPr>
        <p:scale>
          <a:sx n="95" d="100"/>
          <a:sy n="95" d="100"/>
        </p:scale>
        <p:origin x="342" y="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2"/>
            <a:extLst>
              <a:ext uri="{FF2B5EF4-FFF2-40B4-BE49-F238E27FC236}">
                <a16:creationId xmlns:a16="http://schemas.microsoft.com/office/drawing/2014/main" xmlns="" id="{4AB73013-1A93-40BF-85A6-E5ABD30C3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15035" y="373053"/>
            <a:ext cx="78261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Thöù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hai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……,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ngaøy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11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thaùng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10 </a:t>
            </a:r>
            <a:r>
              <a:rPr lang="en-US" sz="32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naêm</a:t>
            </a:r>
            <a:r>
              <a:rPr lang="en-US" sz="32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2021</a:t>
            </a:r>
          </a:p>
          <a:p>
            <a:pPr algn="ctr"/>
            <a:r>
              <a:rPr lang="en-US" sz="32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Tieáng</a:t>
            </a:r>
            <a:r>
              <a:rPr lang="en-US" sz="3200" b="1" u="sng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Vieät</a:t>
            </a:r>
            <a:endParaRPr lang="en-US" sz="3200" b="1" u="sng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4607" y="2277286"/>
            <a:ext cx="5783956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Kieåm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tra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baøi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cuõ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: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57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6906" y="5662307"/>
            <a:ext cx="481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coù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coû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86338" y="5665692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/>
              </a:rPr>
              <a:t>o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444" y="5665692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/>
              </a:rPr>
              <a:t>o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pic>
        <p:nvPicPr>
          <p:cNvPr id="5122" name="Picture 2" descr="C:\Users\PC\Desktop\20211006_1609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24985" y="-1138988"/>
            <a:ext cx="5342021" cy="7956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7297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997114" y="81775"/>
            <a:ext cx="1796717" cy="9745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VNI-Avo" charset="0"/>
              </a:rPr>
              <a:t> o </a:t>
            </a:r>
            <a:endParaRPr lang="en-US" sz="8800" b="1" dirty="0">
              <a:solidFill>
                <a:srgbClr val="FF0000"/>
              </a:solidFill>
              <a:latin typeface="VNI-Avo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8648670"/>
              </p:ext>
            </p:extLst>
          </p:nvPr>
        </p:nvGraphicFramePr>
        <p:xfrm>
          <a:off x="1668376" y="1505286"/>
          <a:ext cx="3649579" cy="27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491"/>
                <a:gridCol w="1937088"/>
              </a:tblGrid>
              <a:tr h="107950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892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531672"/>
              </p:ext>
            </p:extLst>
          </p:nvPr>
        </p:nvGraphicFramePr>
        <p:xfrm>
          <a:off x="6346936" y="1476399"/>
          <a:ext cx="4138864" cy="287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432"/>
                <a:gridCol w="2069432"/>
              </a:tblGrid>
              <a:tr h="770067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6883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51452" y="1419730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1871" y="1459835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210" y="1498901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00491" y="2660164"/>
            <a:ext cx="156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oø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4652" y="5862892"/>
            <a:ext cx="5895473" cy="723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Beâ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coù</a:t>
            </a:r>
            <a:r>
              <a:rPr lang="en-US" sz="7200" b="1" dirty="0" smtClean="0">
                <a:solidFill>
                  <a:srgbClr val="0000FF"/>
                </a:solidFill>
                <a:latin typeface="VNI-Avo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coû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731540" y="4544132"/>
            <a:ext cx="2479510" cy="723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>
                <a:solidFill>
                  <a:srgbClr val="0000FF"/>
                </a:solidFill>
                <a:latin typeface="VNI-Avo"/>
              </a:rPr>
              <a:t>o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ù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-225093" y="4565811"/>
            <a:ext cx="2479510" cy="723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b</a:t>
            </a:r>
            <a:r>
              <a:rPr lang="en-US" sz="7200" b="1" dirty="0" err="1">
                <a:solidFill>
                  <a:srgbClr val="FF00FF"/>
                </a:solidFill>
                <a:latin typeface="VNI-Avo"/>
              </a:rPr>
              <a:t>o</a:t>
            </a:r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ø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18986" y="1489469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/>
              </a:rPr>
              <a:t>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04484" y="2716312"/>
            <a:ext cx="1644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oû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93316" y="4272843"/>
            <a:ext cx="149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VNI-Avo"/>
              </a:rPr>
              <a:t>boû</a:t>
            </a:r>
            <a:endParaRPr lang="en-US" sz="7200" b="1" dirty="0">
              <a:solidFill>
                <a:srgbClr val="00B050"/>
              </a:solidFill>
              <a:latin typeface="VNI-Av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83052" y="4349313"/>
            <a:ext cx="1578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C00000"/>
                </a:solidFill>
                <a:latin typeface="VNI-Avo"/>
              </a:rPr>
              <a:t>coø</a:t>
            </a:r>
            <a:endParaRPr lang="en-US" sz="7200" b="1" dirty="0">
              <a:solidFill>
                <a:srgbClr val="C00000"/>
              </a:solidFill>
              <a:latin typeface="VNI-Avo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83906" y="4337038"/>
            <a:ext cx="1505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VNI-Avo"/>
              </a:rPr>
              <a:t>coû</a:t>
            </a:r>
            <a:endParaRPr lang="en-US" sz="7200" b="1" dirty="0">
              <a:solidFill>
                <a:srgbClr val="002060"/>
              </a:solidFill>
              <a:latin typeface="VNI-Avo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5856" y="4305917"/>
            <a:ext cx="1728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coù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108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24" y="141818"/>
            <a:ext cx="3309257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4" y="1764110"/>
            <a:ext cx="11489405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418" y="705972"/>
            <a:ext cx="5105165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3" y="-56147"/>
            <a:ext cx="11758863" cy="698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44775" y="477112"/>
            <a:ext cx="627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6906" y="477111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631" y="46909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2994" y="45289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32128" y="47696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51855" y="46893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579173" y="476958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44774" y="148775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56185" y="147973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84222" y="1488671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312269" y="147156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731699" y="1479586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151424" y="147958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563131" y="1488520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44774" y="250642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56478" y="251444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876203" y="2498253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3949" y="250627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731699" y="248954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71151" y="249205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143401" y="249756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64565" y="3541137"/>
            <a:ext cx="1203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98159" y="353311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231754" y="3532963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65348" y="3532964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498663" y="3524942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bò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64565" y="4568587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6256" y="4567830"/>
            <a:ext cx="120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ỏ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12038" y="455178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78900" y="455980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ỏ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59511" y="4552545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bó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518356" y="4559809"/>
            <a:ext cx="898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itchFamily="34" charset="0"/>
              </a:rPr>
              <a:t>c</a:t>
            </a:r>
            <a:r>
              <a:rPr lang="en-US" sz="5400" b="1" dirty="0" err="1" smtClean="0">
                <a:solidFill>
                  <a:srgbClr val="FF0000"/>
                </a:solidFill>
                <a:latin typeface="HP001 4 hàng" pitchFamily="34" charset="0"/>
              </a:rPr>
              <a:t>ỏ</a:t>
            </a:r>
            <a:endParaRPr lang="en-US" sz="54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307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31" grpId="0"/>
      <p:bldP spid="32" grpId="0"/>
      <p:bldP spid="40" grpId="0"/>
      <p:bldP spid="41" grpId="0"/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24" r="9124" b="11165"/>
          <a:stretch/>
        </p:blipFill>
        <p:spPr>
          <a:xfrm>
            <a:off x="8335692" y="914400"/>
            <a:ext cx="3736710" cy="5791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0" y="2331940"/>
            <a:ext cx="2270173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38985" y="2331940"/>
            <a:ext cx="2872994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38" b="1" dirty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</a:t>
            </a:r>
            <a:r>
              <a:rPr lang="en-US" sz="5538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e </a:t>
            </a:r>
            <a:r>
              <a:rPr lang="en-US" sz="5538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beùù</a:t>
            </a:r>
            <a:endParaRPr lang="en-US" sz="5538" b="1" dirty="0">
              <a:solidFill>
                <a:srgbClr val="FF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3404917"/>
            <a:ext cx="2323072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c</a:t>
            </a:r>
            <a:r>
              <a:rPr lang="en-US" sz="5538" b="1" dirty="0" err="1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aù</a:t>
            </a:r>
            <a:r>
              <a:rPr lang="en-US" sz="5538" b="1" dirty="0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FF00FF"/>
                </a:solidFill>
                <a:latin typeface="VNI-Avo" pitchFamily="2" charset="0"/>
                <a:cs typeface="Arial" pitchFamily="34" charset="0"/>
              </a:rPr>
              <a:t>beù</a:t>
            </a:r>
            <a:endParaRPr lang="en-US" sz="5538" b="1" dirty="0">
              <a:solidFill>
                <a:srgbClr val="FF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59418" y="3380496"/>
            <a:ext cx="2796414" cy="944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38" b="1" dirty="0" err="1" smtClean="0">
                <a:solidFill>
                  <a:srgbClr val="FFFF00"/>
                </a:solidFill>
                <a:latin typeface="VNI-Avo" pitchFamily="2" charset="0"/>
                <a:cs typeface="Arial" pitchFamily="34" charset="0"/>
              </a:rPr>
              <a:t>beáâ</a:t>
            </a:r>
            <a:r>
              <a:rPr lang="en-US" sz="5538" b="1" dirty="0" smtClean="0">
                <a:solidFill>
                  <a:srgbClr val="FFFF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FFFF00"/>
                </a:solidFill>
                <a:latin typeface="VNI-Avo" pitchFamily="2" charset="0"/>
                <a:cs typeface="Arial" pitchFamily="34" charset="0"/>
              </a:rPr>
              <a:t>beù</a:t>
            </a:r>
            <a:endParaRPr lang="en-US" sz="5538" b="1" dirty="0">
              <a:solidFill>
                <a:srgbClr val="FFFF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4929" y="4442970"/>
            <a:ext cx="3658374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beá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beù</a:t>
            </a:r>
            <a:r>
              <a:rPr lang="en-US" sz="5538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8" b="1" dirty="0">
              <a:solidFill>
                <a:srgbClr val="00B05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33" t="4561" r="20000" b="4328"/>
          <a:stretch/>
        </p:blipFill>
        <p:spPr>
          <a:xfrm>
            <a:off x="10354807" y="1392416"/>
            <a:ext cx="1511804" cy="18117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00" t="4000" r="11201" b="7600"/>
          <a:stretch/>
        </p:blipFill>
        <p:spPr>
          <a:xfrm>
            <a:off x="10192310" y="4768776"/>
            <a:ext cx="1696072" cy="18415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477" r="16238"/>
          <a:stretch/>
        </p:blipFill>
        <p:spPr>
          <a:xfrm>
            <a:off x="9391968" y="3173927"/>
            <a:ext cx="1885646" cy="17413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552" y="1353011"/>
            <a:ext cx="1709610" cy="17527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06" y="4986579"/>
            <a:ext cx="1701398" cy="17190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812" y="408457"/>
            <a:ext cx="6817892" cy="944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Troø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chôi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: </a:t>
            </a:r>
            <a:r>
              <a:rPr lang="en-US" sz="5538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Thuù</a:t>
            </a:r>
            <a:r>
              <a:rPr lang="en-US" sz="5538" b="1" dirty="0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8" b="1" dirty="0" err="1" smtClean="0">
                <a:solidFill>
                  <a:srgbClr val="FF0000"/>
                </a:solidFill>
                <a:latin typeface="VNI-Avo" pitchFamily="2" charset="0"/>
                <a:cs typeface="Arial" pitchFamily="34" charset="0"/>
              </a:rPr>
              <a:t>boâng</a:t>
            </a:r>
            <a:r>
              <a:rPr lang="en-US" sz="5538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8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02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06316" y="1109486"/>
            <a:ext cx="92242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FF0000"/>
                </a:solidFill>
                <a:latin typeface="VNI-Avo" pitchFamily="2" charset="0"/>
              </a:rPr>
              <a:t>O – o </a:t>
            </a:r>
            <a:endParaRPr lang="en-US" sz="1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5686" y="1906184"/>
            <a:ext cx="2042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  <a:latin typeface="VNI-Avo"/>
              </a:rPr>
              <a:t>c</a:t>
            </a:r>
            <a:r>
              <a:rPr lang="en-US" sz="9600" b="1" dirty="0" err="1" smtClean="0">
                <a:solidFill>
                  <a:srgbClr val="FF0000"/>
                </a:solidFill>
                <a:latin typeface="VNI-Avo"/>
              </a:rPr>
              <a:t>o</a:t>
            </a:r>
            <a:r>
              <a:rPr lang="en-US" sz="9600" b="1" dirty="0" err="1" smtClean="0">
                <a:solidFill>
                  <a:srgbClr val="0000FF"/>
                </a:solidFill>
                <a:latin typeface="VNI-Avo"/>
              </a:rPr>
              <a:t>û</a:t>
            </a:r>
            <a:endParaRPr lang="en-US" sz="96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96643" y="2403353"/>
            <a:ext cx="1844844" cy="1000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56596" y="844956"/>
            <a:ext cx="6960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Thöù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……,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ngaøy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11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thaùng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10 </a:t>
            </a:r>
            <a:r>
              <a:rPr lang="en-US" sz="2800" b="1" dirty="0" err="1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naêm</a:t>
            </a:r>
            <a:r>
              <a:rPr lang="en-US" sz="2800" b="1" dirty="0" smtClean="0">
                <a:solidFill>
                  <a:srgbClr val="00B050"/>
                </a:solidFill>
                <a:latin typeface="VNI-Avo" pitchFamily="2" charset="0"/>
                <a:cs typeface="Arial" pitchFamily="34" charset="0"/>
              </a:rPr>
              <a:t> 2021</a:t>
            </a:r>
          </a:p>
          <a:p>
            <a:pPr algn="ctr"/>
            <a:r>
              <a:rPr lang="en-US" sz="28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Tieáng</a:t>
            </a:r>
            <a:r>
              <a:rPr lang="en-US" sz="2800" b="1" u="sng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Vieät</a:t>
            </a:r>
            <a:endParaRPr lang="en-US" sz="2800" b="1" u="sng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013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86" y="0"/>
            <a:ext cx="372903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4" y="1322364"/>
            <a:ext cx="11280892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47" y="5696373"/>
            <a:ext cx="8416704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21939" y="173510"/>
            <a:ext cx="1796717" cy="97455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VNI-Avo" charset="0"/>
              </a:rPr>
              <a:t> o </a:t>
            </a:r>
            <a:endParaRPr lang="en-US" sz="8800" b="1" dirty="0">
              <a:solidFill>
                <a:srgbClr val="FF0000"/>
              </a:solidFill>
              <a:latin typeface="VNI-Avo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08224668"/>
              </p:ext>
            </p:extLst>
          </p:nvPr>
        </p:nvGraphicFramePr>
        <p:xfrm>
          <a:off x="1283368" y="1569454"/>
          <a:ext cx="3649579" cy="27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491"/>
                <a:gridCol w="1937088"/>
              </a:tblGrid>
              <a:tr h="1079500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892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6918878"/>
              </p:ext>
            </p:extLst>
          </p:nvPr>
        </p:nvGraphicFramePr>
        <p:xfrm>
          <a:off x="5977970" y="1556087"/>
          <a:ext cx="4138864" cy="287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432"/>
                <a:gridCol w="2069432"/>
              </a:tblGrid>
              <a:tr h="770067"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FF0000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68838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200" b="1" dirty="0" smtClean="0">
                        <a:solidFill>
                          <a:schemeClr val="tx1"/>
                        </a:solidFill>
                        <a:latin typeface="VNI-Avo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6444" y="1483898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6863" y="1524003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/>
              </a:rPr>
              <a:t>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43244" y="1494750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00FF"/>
                </a:solidFill>
                <a:latin typeface="VNI-Avo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6831" y="2788500"/>
            <a:ext cx="1540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c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</a:t>
            </a:r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û</a:t>
            </a:r>
            <a:endParaRPr lang="en-US" sz="7200" b="1" dirty="0">
              <a:solidFill>
                <a:srgbClr val="0000FF"/>
              </a:solidFill>
              <a:latin typeface="VNI-Avo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60004" y="2779269"/>
            <a:ext cx="1564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/>
              </a:rPr>
              <a:t>oø</a:t>
            </a:r>
            <a:endParaRPr lang="en-US" sz="7200" b="1" dirty="0">
              <a:solidFill>
                <a:srgbClr val="FF0000"/>
              </a:solidFill>
              <a:latin typeface="VNI-Av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27802" y="1442583"/>
            <a:ext cx="89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/>
              </a:rPr>
              <a:t>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46788" y="4363449"/>
            <a:ext cx="1610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VNI-Avo"/>
              </a:rPr>
              <a:t>boø</a:t>
            </a:r>
            <a:endParaRPr lang="en-US" sz="7200" b="1" dirty="0">
              <a:solidFill>
                <a:srgbClr val="00B050"/>
              </a:solidFill>
              <a:latin typeface="VNI-Av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2723" y="4467724"/>
            <a:ext cx="142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VNI-Avo"/>
              </a:rPr>
              <a:t>boù</a:t>
            </a:r>
            <a:endParaRPr lang="en-US" sz="7200" b="1" dirty="0">
              <a:solidFill>
                <a:srgbClr val="00B050"/>
              </a:solidFill>
              <a:latin typeface="VNI-Avo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4704" y="5563780"/>
            <a:ext cx="1522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coø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4806" y="5529334"/>
            <a:ext cx="1963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coù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31549" y="5563779"/>
            <a:ext cx="198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coû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27275" y="4467723"/>
            <a:ext cx="1498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B050"/>
                </a:solidFill>
                <a:latin typeface="VNI-Avo"/>
              </a:rPr>
              <a:t>boû</a:t>
            </a:r>
            <a:endParaRPr lang="en-US" sz="7200" b="1" dirty="0">
              <a:solidFill>
                <a:srgbClr val="00B050"/>
              </a:solidFill>
              <a:latin typeface="VNI-Av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24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/>
      <p:bldP spid="13" grpId="0"/>
      <p:bldP spid="15" grpId="0"/>
      <p:bldP spid="20" grpId="0"/>
      <p:bldP spid="16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161038" y="1617770"/>
            <a:ext cx="1790706" cy="723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  <a:latin typeface="VNI-Avo"/>
              </a:rPr>
              <a:t>b</a:t>
            </a:r>
            <a:r>
              <a:rPr lang="en-US" sz="8000" b="1" dirty="0" err="1">
                <a:solidFill>
                  <a:srgbClr val="0000FF"/>
                </a:solidFill>
                <a:latin typeface="VNI-Avo"/>
              </a:rPr>
              <a:t>o</a:t>
            </a:r>
            <a:r>
              <a:rPr lang="en-US" sz="8000" b="1" dirty="0" err="1" smtClean="0">
                <a:solidFill>
                  <a:srgbClr val="0000FF"/>
                </a:solidFill>
                <a:latin typeface="VNI-Avo"/>
              </a:rPr>
              <a:t>ø</a:t>
            </a:r>
            <a:endParaRPr lang="en-US" sz="8000" b="1" dirty="0">
              <a:solidFill>
                <a:srgbClr val="0000FF"/>
              </a:solidFill>
              <a:latin typeface="VNI-Avo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133610" y="2518607"/>
            <a:ext cx="493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PC\Desktop\20211006_1612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01853" y="-1613534"/>
            <a:ext cx="6212755" cy="95129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6105020" y="6087972"/>
            <a:ext cx="493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091354" y="5235265"/>
            <a:ext cx="1790706" cy="7239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 smtClean="0">
                <a:solidFill>
                  <a:srgbClr val="0000FF"/>
                </a:solidFill>
                <a:latin typeface="VNI-Avo"/>
              </a:rPr>
              <a:t>coø</a:t>
            </a:r>
            <a:endParaRPr lang="en-US" sz="8000" b="1" dirty="0">
              <a:solidFill>
                <a:srgbClr val="0000FF"/>
              </a:solidFill>
              <a:latin typeface="VNI-Avo"/>
            </a:endParaRPr>
          </a:p>
        </p:txBody>
      </p:sp>
      <p:pic>
        <p:nvPicPr>
          <p:cNvPr id="3074" name="Picture 2" descr="C:\Users\PC\Desktop\20211006_1612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9259" y="-1192102"/>
            <a:ext cx="4842767" cy="7868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15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xmlns="" id="{C7EF4CD4-F410-46F9-9211-1B50646CEE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130" y="36576"/>
            <a:ext cx="1412849" cy="706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2AF150-906C-4EA2-9370-5F2854008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80" y="255048"/>
            <a:ext cx="2008284" cy="80128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556506" y="3898225"/>
            <a:ext cx="4932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08539" y="2798582"/>
            <a:ext cx="1989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FF"/>
                </a:solidFill>
                <a:latin typeface="VNI-Avo"/>
              </a:rPr>
              <a:t>coû</a:t>
            </a:r>
            <a:endParaRPr lang="en-US" sz="7200" b="1" dirty="0">
              <a:solidFill>
                <a:srgbClr val="FF00FF"/>
              </a:solidFill>
              <a:latin typeface="VNI-Avo"/>
            </a:endParaRPr>
          </a:p>
        </p:txBody>
      </p:sp>
      <p:pic>
        <p:nvPicPr>
          <p:cNvPr id="4098" name="Picture 2" descr="C:\Users\PC\Desktop\20211006_1609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5065" y="-956180"/>
            <a:ext cx="6154921" cy="84522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152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12" y="78512"/>
            <a:ext cx="3489045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95" y="1246036"/>
            <a:ext cx="11041011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389" y="5664289"/>
            <a:ext cx="5079223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1092</TotalTime>
  <Words>120</Words>
  <Application>Microsoft Office PowerPoint</Application>
  <PresentationFormat>Custom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VNI-Avo</vt:lpstr>
      <vt:lpstr>Calibri</vt:lpstr>
      <vt:lpstr>HP001 4 hàng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dell</cp:lastModifiedBy>
  <cp:revision>134</cp:revision>
  <dcterms:created xsi:type="dcterms:W3CDTF">2020-10-19T12:51:54Z</dcterms:created>
  <dcterms:modified xsi:type="dcterms:W3CDTF">2021-10-10T14:36:06Z</dcterms:modified>
  <cp:category>Kết nối tri thức với cuộc sống</cp:category>
</cp:coreProperties>
</file>