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80" r:id="rId3"/>
    <p:sldId id="256" r:id="rId4"/>
    <p:sldId id="261" r:id="rId5"/>
    <p:sldId id="267" r:id="rId6"/>
    <p:sldId id="259" r:id="rId7"/>
    <p:sldId id="269" r:id="rId8"/>
    <p:sldId id="270" r:id="rId9"/>
    <p:sldId id="264" r:id="rId10"/>
    <p:sldId id="277" r:id="rId11"/>
    <p:sldId id="287" r:id="rId12"/>
    <p:sldId id="262" r:id="rId13"/>
    <p:sldId id="292" r:id="rId14"/>
    <p:sldId id="293" r:id="rId15"/>
    <p:sldId id="281" r:id="rId16"/>
  </p:sldIdLst>
  <p:sldSz cx="12192000" cy="6858000"/>
  <p:notesSz cx="6858000" cy="9144000"/>
  <p:embeddedFontLst>
    <p:embeddedFont>
      <p:font typeface="VNI-Avo" pitchFamily="2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HP001 4 hàng" pitchFamily="34" charset="-93"/>
      <p:regular r:id="rId25"/>
      <p:bold r:id="rId26"/>
    </p:embeddedFont>
    <p:embeddedFont>
      <p:font typeface="Calibri Light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03" autoAdjust="0"/>
    <p:restoredTop sz="90689" autoAdjust="0"/>
  </p:normalViewPr>
  <p:slideViewPr>
    <p:cSldViewPr snapToGrid="0">
      <p:cViewPr>
        <p:scale>
          <a:sx n="95" d="100"/>
          <a:sy n="95" d="100"/>
        </p:scale>
        <p:origin x="342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06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2"/>
            <a:extLst>
              <a:ext uri="{FF2B5EF4-FFF2-40B4-BE49-F238E27FC236}">
                <a16:creationId xmlns:a16="http://schemas.microsoft.com/office/drawing/2014/main" xmlns="" id="{4AB73013-1A93-40BF-85A6-E5ABD30C3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0955" y="373053"/>
            <a:ext cx="74703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Thöù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hai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ngaøy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11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thaùng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10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naêm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2021</a:t>
            </a:r>
          </a:p>
          <a:p>
            <a:pPr algn="ctr"/>
            <a:r>
              <a:rPr lang="en-US" sz="3200" b="1" u="sng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Tieáng</a:t>
            </a:r>
            <a:r>
              <a:rPr lang="en-US" sz="3200" b="1" u="sng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Vieät</a:t>
            </a:r>
            <a:endParaRPr lang="en-US" sz="3200" b="1" u="sng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4607" y="2277286"/>
            <a:ext cx="5783956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Kieåm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tra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baøi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cuõ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: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97114" y="81775"/>
            <a:ext cx="1796717" cy="9745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VNI-Avo" charset="0"/>
              </a:rPr>
              <a:t> o </a:t>
            </a:r>
            <a:endParaRPr lang="en-US" sz="8800" b="1" dirty="0">
              <a:solidFill>
                <a:srgbClr val="FF0000"/>
              </a:solidFill>
              <a:latin typeface="VNI-Avo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5882427"/>
              </p:ext>
            </p:extLst>
          </p:nvPr>
        </p:nvGraphicFramePr>
        <p:xfrm>
          <a:off x="1668376" y="1505286"/>
          <a:ext cx="3649579" cy="27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491"/>
                <a:gridCol w="1937088"/>
              </a:tblGrid>
              <a:tr h="107950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FF0000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892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 smtClean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531672"/>
              </p:ext>
            </p:extLst>
          </p:nvPr>
        </p:nvGraphicFramePr>
        <p:xfrm>
          <a:off x="6346936" y="1476399"/>
          <a:ext cx="4138864" cy="287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432"/>
                <a:gridCol w="2069432"/>
              </a:tblGrid>
              <a:tr h="770067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FF0000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68838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 smtClean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51452" y="1419730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VNI-Avo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1871" y="1459835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oâ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2210" y="1498901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VNI-Avo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18986" y="1489469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oâ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34523" y="2716312"/>
            <a:ext cx="1448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oá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65857" y="2801718"/>
            <a:ext cx="204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oä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90391" y="4347414"/>
            <a:ext cx="1670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boá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21031" y="4347414"/>
            <a:ext cx="160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C000"/>
                </a:solidFill>
                <a:latin typeface="VNI-Avo"/>
              </a:rPr>
              <a:t>boå</a:t>
            </a:r>
            <a:endParaRPr lang="en-US" sz="7200" b="1" dirty="0">
              <a:solidFill>
                <a:srgbClr val="FFC000"/>
              </a:solidFill>
              <a:latin typeface="VNI-Avo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393" y="4347414"/>
            <a:ext cx="1441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boä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90391" y="5363261"/>
            <a:ext cx="1567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coâ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3314" y="5379303"/>
            <a:ext cx="2925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coå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28884" y="5363261"/>
            <a:ext cx="1909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coä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0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4138" y="1665749"/>
            <a:ext cx="3186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Coâ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beù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8781" y="1657731"/>
            <a:ext cx="298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coå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coø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4612" y="3384327"/>
            <a:ext cx="654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Boá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beâ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beå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caù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2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xmlns="" id="{1D6BE9BD-887D-4927-A419-B2079551A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5305" y="51137"/>
            <a:ext cx="36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687613" y="36576"/>
            <a:ext cx="1221398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/>
              </a:rPr>
              <a:t>Noùi</a:t>
            </a:r>
            <a:r>
              <a:rPr lang="en-US" sz="4800" b="1" dirty="0" smtClean="0">
                <a:latin typeface="VNI-Avo"/>
              </a:rPr>
              <a:t> </a:t>
            </a:r>
            <a:endParaRPr lang="en-US" sz="4800" b="1" dirty="0">
              <a:latin typeface="VNI-Av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43" y="837417"/>
            <a:ext cx="11157857" cy="5481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9561" r="28791" b="62552"/>
          <a:stretch/>
        </p:blipFill>
        <p:spPr>
          <a:xfrm>
            <a:off x="685800" y="1066801"/>
            <a:ext cx="10972800" cy="5039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095" t="20420" r="61740" b="35620"/>
          <a:stretch/>
        </p:blipFill>
        <p:spPr>
          <a:xfrm>
            <a:off x="533400" y="1066800"/>
            <a:ext cx="111252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6125" y="-25711"/>
            <a:ext cx="3208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VNI-Avo"/>
              </a:rPr>
              <a:t>Xe</a:t>
            </a:r>
            <a:r>
              <a:rPr lang="en-US" sz="48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VNI-Avo"/>
              </a:rPr>
              <a:t>coä</a:t>
            </a:r>
            <a:r>
              <a:rPr lang="en-US" sz="4800" b="1" dirty="0" smtClean="0">
                <a:solidFill>
                  <a:srgbClr val="0000FF"/>
                </a:solidFill>
                <a:latin typeface="VNI-Avo"/>
              </a:rPr>
              <a:t> </a:t>
            </a:r>
            <a:endParaRPr lang="en-US" sz="4800" b="1" dirty="0">
              <a:solidFill>
                <a:srgbClr val="0000FF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91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xmlns="" id="{1D6BE9BD-887D-4927-A419-B2079551A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5305" y="51137"/>
            <a:ext cx="36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687613" y="36576"/>
            <a:ext cx="1221398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/>
              </a:rPr>
              <a:t>Noùi</a:t>
            </a:r>
            <a:r>
              <a:rPr lang="en-US" sz="4800" b="1" dirty="0" smtClean="0">
                <a:latin typeface="VNI-Avo"/>
              </a:rPr>
              <a:t> </a:t>
            </a:r>
            <a:endParaRPr lang="en-US" sz="4800" b="1" dirty="0">
              <a:latin typeface="VNI-Av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6125" y="-25711"/>
            <a:ext cx="3208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VNI-Avo"/>
              </a:rPr>
              <a:t>Xe</a:t>
            </a:r>
            <a:r>
              <a:rPr lang="en-US" sz="48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VNI-Avo"/>
              </a:rPr>
              <a:t>coä</a:t>
            </a:r>
            <a:r>
              <a:rPr lang="en-US" sz="4800" b="1" dirty="0" smtClean="0">
                <a:solidFill>
                  <a:srgbClr val="0000FF"/>
                </a:solidFill>
                <a:latin typeface="VNI-Avo"/>
              </a:rPr>
              <a:t> </a:t>
            </a:r>
            <a:endParaRPr lang="en-US" sz="4800" b="1" dirty="0">
              <a:solidFill>
                <a:srgbClr val="0000FF"/>
              </a:solidFill>
              <a:latin typeface="VNI-Av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138" y="805286"/>
            <a:ext cx="10724416" cy="534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592388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1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xmlns="" id="{1D6BE9BD-887D-4927-A419-B2079551A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5305" y="51137"/>
            <a:ext cx="36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687613" y="36576"/>
            <a:ext cx="1221398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/>
              </a:rPr>
              <a:t>Noùi</a:t>
            </a:r>
            <a:r>
              <a:rPr lang="en-US" sz="4800" b="1" dirty="0" smtClean="0">
                <a:latin typeface="VNI-Avo"/>
              </a:rPr>
              <a:t> </a:t>
            </a:r>
            <a:endParaRPr lang="en-US" sz="4800" b="1" dirty="0">
              <a:latin typeface="VNI-Av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6125" y="-25711"/>
            <a:ext cx="3208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VNI-Avo"/>
              </a:rPr>
              <a:t>Xe</a:t>
            </a:r>
            <a:r>
              <a:rPr lang="en-US" sz="48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VNI-Avo"/>
              </a:rPr>
              <a:t>coä</a:t>
            </a:r>
            <a:r>
              <a:rPr lang="en-US" sz="4800" b="1" dirty="0" smtClean="0">
                <a:solidFill>
                  <a:srgbClr val="0000FF"/>
                </a:solidFill>
                <a:latin typeface="VNI-Avo"/>
              </a:rPr>
              <a:t> </a:t>
            </a:r>
            <a:endParaRPr lang="en-US" sz="4800" b="1" dirty="0">
              <a:solidFill>
                <a:srgbClr val="0000FF"/>
              </a:solidFill>
              <a:latin typeface="VNI-Avo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13" y="805287"/>
            <a:ext cx="11408134" cy="58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37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693" y="-56147"/>
            <a:ext cx="11758863" cy="698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44775" y="477112"/>
            <a:ext cx="627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6906" y="477111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631" y="469090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2994" y="45289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32128" y="476960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51855" y="46893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9173" y="476958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44774" y="148775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6185" y="147973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84222" y="1488671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12269" y="147156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31699" y="1479586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51424" y="147958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563131" y="1488520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44774" y="250642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6478" y="251444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876203" y="2498253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3949" y="2506275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31699" y="248954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71151" y="249205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143401" y="2497565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36754" y="3541137"/>
            <a:ext cx="120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56479" y="3533115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92247" y="3532963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95930" y="353296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31418" y="3524942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44775" y="456858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20004" y="4567830"/>
            <a:ext cx="120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bé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84227" y="455178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74627" y="455980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bé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1700" y="4552545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30125" y="455980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bé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51138" y="3542050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70869" y="3540982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44776" y="557923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20005" y="5578477"/>
            <a:ext cx="120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bé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84228" y="5562436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74628" y="5570456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bé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31701" y="5563192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430126" y="5570456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bé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07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31" grpId="0"/>
      <p:bldP spid="32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9" grpId="0"/>
      <p:bldP spid="61" grpId="0"/>
      <p:bldP spid="62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41358" y="1032274"/>
            <a:ext cx="2323072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oø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beâ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6943" y="1160867"/>
            <a:ext cx="2872994" cy="9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38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coø</a:t>
            </a:r>
            <a:r>
              <a:rPr lang="en-US" sz="5538" b="1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beùù</a:t>
            </a:r>
            <a:endParaRPr lang="en-US" sz="5538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6558" y="2932640"/>
            <a:ext cx="2305439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FF00FF"/>
                </a:solidFill>
                <a:latin typeface="VNI-Avo" pitchFamily="2" charset="0"/>
                <a:cs typeface="Arial" pitchFamily="34" charset="0"/>
              </a:rPr>
              <a:t>b</a:t>
            </a:r>
            <a:r>
              <a:rPr lang="en-US" sz="5538" b="1" dirty="0" err="1" smtClean="0">
                <a:solidFill>
                  <a:srgbClr val="FF00FF"/>
                </a:solidFill>
                <a:latin typeface="VNI-Avo" pitchFamily="2" charset="0"/>
                <a:cs typeface="Arial" pitchFamily="34" charset="0"/>
              </a:rPr>
              <a:t>où</a:t>
            </a:r>
            <a:r>
              <a:rPr lang="en-US" sz="5538" b="1" dirty="0" smtClean="0">
                <a:solidFill>
                  <a:srgbClr val="FF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FF00FF"/>
                </a:solidFill>
                <a:latin typeface="VNI-Avo" pitchFamily="2" charset="0"/>
                <a:cs typeface="Arial" pitchFamily="34" charset="0"/>
              </a:rPr>
              <a:t>coû</a:t>
            </a:r>
            <a:endParaRPr lang="en-US" sz="5538" b="1" dirty="0">
              <a:solidFill>
                <a:srgbClr val="FF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09586" y="2908219"/>
            <a:ext cx="2796414" cy="9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38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cs typeface="Arial" pitchFamily="34" charset="0"/>
              </a:rPr>
              <a:t>b</a:t>
            </a:r>
            <a:r>
              <a:rPr lang="en-US" sz="5538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cs typeface="Arial" pitchFamily="34" charset="0"/>
              </a:rPr>
              <a:t>eá</a:t>
            </a:r>
            <a:r>
              <a:rPr lang="en-US" sz="5538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cs typeface="Arial" pitchFamily="34" charset="0"/>
              </a:rPr>
              <a:t> Bo</a:t>
            </a:r>
            <a:endParaRPr lang="en-US" sz="5538" b="1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7161" y="4442970"/>
            <a:ext cx="3576620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Beâ</a:t>
            </a:r>
            <a:r>
              <a:rPr lang="en-US" sz="5538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coù</a:t>
            </a:r>
            <a:r>
              <a:rPr lang="en-US" sz="5538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coû</a:t>
            </a:r>
            <a:r>
              <a:rPr lang="en-US" sz="5538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5538" b="1" dirty="0">
              <a:solidFill>
                <a:srgbClr val="00B05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4C6D7835-63BA-4821-A14E-C46FA0E46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2674" y="5577683"/>
            <a:ext cx="737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VNI-Avo" charset="0"/>
              </a:rPr>
              <a:t>Boá</a:t>
            </a:r>
            <a:r>
              <a:rPr lang="en-US" sz="4000" b="1" dirty="0" smtClean="0">
                <a:latin typeface="VNI-Avo" charset="0"/>
              </a:rPr>
              <a:t> </a:t>
            </a:r>
            <a:r>
              <a:rPr lang="en-US" sz="4000" b="1" dirty="0" err="1" smtClean="0">
                <a:latin typeface="VNI-Avo" charset="0"/>
              </a:rPr>
              <a:t>vaø</a:t>
            </a:r>
            <a:r>
              <a:rPr lang="en-US" sz="4000" b="1" dirty="0" smtClean="0">
                <a:latin typeface="VNI-Avo" charset="0"/>
              </a:rPr>
              <a:t> </a:t>
            </a:r>
            <a:r>
              <a:rPr lang="en-US" sz="4000" b="1" dirty="0" err="1" smtClean="0">
                <a:latin typeface="VNI-Avo" charset="0"/>
              </a:rPr>
              <a:t>Haø</a:t>
            </a:r>
            <a:r>
              <a:rPr lang="en-US" sz="4000" b="1" dirty="0" smtClean="0">
                <a:latin typeface="VNI-Avo" charset="0"/>
              </a:rPr>
              <a:t> </a:t>
            </a:r>
            <a:r>
              <a:rPr lang="en-US" sz="4000" b="1" dirty="0" err="1" smtClean="0">
                <a:latin typeface="VNI-Avo" charset="0"/>
              </a:rPr>
              <a:t>ñi</a:t>
            </a:r>
            <a:r>
              <a:rPr lang="en-US" sz="4000" b="1" dirty="0" smtClean="0">
                <a:latin typeface="VNI-Avo" charset="0"/>
              </a:rPr>
              <a:t> </a:t>
            </a:r>
            <a:r>
              <a:rPr lang="en-US" sz="4000" b="1" dirty="0" err="1" smtClean="0">
                <a:latin typeface="VNI-Avo" charset="0"/>
              </a:rPr>
              <a:t>boä</a:t>
            </a:r>
            <a:r>
              <a:rPr lang="en-US" sz="4000" b="1" dirty="0" smtClean="0">
                <a:latin typeface="VNI-Avo" charset="0"/>
              </a:rPr>
              <a:t> </a:t>
            </a:r>
            <a:r>
              <a:rPr lang="en-US" sz="4000" b="1" dirty="0" err="1" smtClean="0">
                <a:latin typeface="VNI-Avo" charset="0"/>
              </a:rPr>
              <a:t>treân</a:t>
            </a:r>
            <a:r>
              <a:rPr lang="en-US" sz="4000" b="1" dirty="0" smtClean="0">
                <a:latin typeface="VNI-Avo" charset="0"/>
              </a:rPr>
              <a:t> </a:t>
            </a:r>
            <a:r>
              <a:rPr lang="en-US" sz="4000" b="1" dirty="0" err="1" smtClean="0">
                <a:latin typeface="VNI-Avo" charset="0"/>
              </a:rPr>
              <a:t>heø</a:t>
            </a:r>
            <a:r>
              <a:rPr lang="en-US" sz="4000" b="1" dirty="0" smtClean="0">
                <a:latin typeface="VNI-Avo" charset="0"/>
              </a:rPr>
              <a:t> </a:t>
            </a:r>
            <a:r>
              <a:rPr lang="en-US" sz="4000" b="1" dirty="0" err="1" smtClean="0">
                <a:latin typeface="VNI-Avo" charset="0"/>
              </a:rPr>
              <a:t>phoá</a:t>
            </a:r>
            <a:endParaRPr lang="en-US" sz="4000" b="1" dirty="0">
              <a:latin typeface="VNI-Av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5712" y="5574746"/>
            <a:ext cx="729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VNI-Avo" charset="0"/>
              </a:rPr>
              <a:t>oâ</a:t>
            </a:r>
            <a:endParaRPr lang="en-US" sz="4000" b="1" dirty="0">
              <a:solidFill>
                <a:srgbClr val="FF0000"/>
              </a:solidFill>
              <a:latin typeface="VNI-Avo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4138" y="5578812"/>
            <a:ext cx="729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VNI-Avo" charset="0"/>
              </a:rPr>
              <a:t>oâ</a:t>
            </a:r>
            <a:endParaRPr lang="en-US" sz="4000" b="1" dirty="0">
              <a:solidFill>
                <a:srgbClr val="FF0000"/>
              </a:solidFill>
              <a:latin typeface="VNI-Avo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970" y="85949"/>
            <a:ext cx="12041187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08717" y="5586833"/>
            <a:ext cx="729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VNI-Avo" charset="0"/>
              </a:rPr>
              <a:t>oâ</a:t>
            </a:r>
            <a:endParaRPr lang="en-US" sz="4000" b="1" dirty="0">
              <a:solidFill>
                <a:srgbClr val="FF0000"/>
              </a:solidFill>
              <a:latin typeface="VNI-A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6316" y="1109486"/>
            <a:ext cx="92242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latin typeface="VNI-Avo" pitchFamily="2" charset="0"/>
              </a:rPr>
              <a:t>OÂ – </a:t>
            </a:r>
            <a:r>
              <a:rPr lang="en-US" sz="16600" b="1" dirty="0" err="1" smtClean="0"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en-US" sz="16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1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8895347" y="2510589"/>
            <a:ext cx="280737" cy="2566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13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21939" y="173510"/>
            <a:ext cx="1796717" cy="9745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VNI-Avo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VNI-Avo" charset="0"/>
              </a:rPr>
              <a:t>oâ</a:t>
            </a:r>
            <a:r>
              <a:rPr lang="en-US" sz="8800" b="1" dirty="0" smtClean="0">
                <a:solidFill>
                  <a:srgbClr val="FF0000"/>
                </a:solidFill>
                <a:latin typeface="VNI-Avo" charset="0"/>
              </a:rPr>
              <a:t> </a:t>
            </a:r>
            <a:endParaRPr lang="en-US" sz="8800" b="1" dirty="0">
              <a:solidFill>
                <a:srgbClr val="FF0000"/>
              </a:solidFill>
              <a:latin typeface="VNI-Avo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4827526"/>
              </p:ext>
            </p:extLst>
          </p:nvPr>
        </p:nvGraphicFramePr>
        <p:xfrm>
          <a:off x="1283368" y="1569454"/>
          <a:ext cx="3649579" cy="27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491"/>
                <a:gridCol w="1937088"/>
              </a:tblGrid>
              <a:tr h="107950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FF0000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892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 smtClean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9173736"/>
              </p:ext>
            </p:extLst>
          </p:nvPr>
        </p:nvGraphicFramePr>
        <p:xfrm>
          <a:off x="5977970" y="1556087"/>
          <a:ext cx="4138864" cy="287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432"/>
                <a:gridCol w="2069432"/>
              </a:tblGrid>
              <a:tr h="770067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FF0000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68838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 smtClean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66444" y="1483898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VNI-Avo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6863" y="1524003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oâ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3244" y="1494750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VNI-Avo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27802" y="1442583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oâ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2788500"/>
            <a:ext cx="1532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oá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54779" y="2888739"/>
            <a:ext cx="1822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oä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90391" y="4491792"/>
            <a:ext cx="1670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boá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21031" y="4491792"/>
            <a:ext cx="160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C00000"/>
                </a:solidFill>
                <a:latin typeface="VNI-Avo"/>
              </a:rPr>
              <a:t>boå</a:t>
            </a:r>
            <a:endParaRPr lang="en-US" sz="7200" b="1" dirty="0">
              <a:solidFill>
                <a:srgbClr val="C00000"/>
              </a:solidFill>
              <a:latin typeface="VNI-Avo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35393" y="4491792"/>
            <a:ext cx="1441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boä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90391" y="5507639"/>
            <a:ext cx="1567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coâ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3314" y="5523681"/>
            <a:ext cx="2925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coå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28884" y="5507639"/>
            <a:ext cx="1909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coä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4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9" grpId="0"/>
      <p:bldP spid="13" grpId="0"/>
      <p:bldP spid="16" grpId="0"/>
      <p:bldP spid="23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133610" y="2518607"/>
            <a:ext cx="493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924" y="547103"/>
            <a:ext cx="4992687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5498" y="1483898"/>
            <a:ext cx="144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boá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3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701376" y="2687046"/>
            <a:ext cx="493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0687" y="887094"/>
            <a:ext cx="5438775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1" y="1609602"/>
            <a:ext cx="3186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Coâ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beù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5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481685" y="2997048"/>
            <a:ext cx="493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720" y="907633"/>
            <a:ext cx="5443537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2233" y="1892971"/>
            <a:ext cx="298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coå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coø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5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1095" y="5389591"/>
            <a:ext cx="654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Boá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beâ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beå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caù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8507" y="5392976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oâ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1811000" cy="48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9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1336</TotalTime>
  <Words>137</Words>
  <Application>Microsoft Office PowerPoint</Application>
  <PresentationFormat>Custom</PresentationFormat>
  <Paragraphs>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VNI-Avo</vt:lpstr>
      <vt:lpstr>Calibri</vt:lpstr>
      <vt:lpstr>HP001 4 hàng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dell</cp:lastModifiedBy>
  <cp:revision>146</cp:revision>
  <dcterms:created xsi:type="dcterms:W3CDTF">2020-10-19T12:51:54Z</dcterms:created>
  <dcterms:modified xsi:type="dcterms:W3CDTF">2021-10-11T09:09:17Z</dcterms:modified>
  <cp:category>Kết nối tri thức với cuộc sống</cp:category>
</cp:coreProperties>
</file>