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6" r:id="rId8"/>
    <p:sldId id="268" r:id="rId9"/>
    <p:sldId id="265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5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5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0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3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5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9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5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2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5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3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0A3EB-64CB-47D0-A523-93EE22CF37D3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31EC5-2CDF-4A2C-B23C-28DDE276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9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hinh nen powerponit\runninghorseinwa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457200" y="371475"/>
            <a:ext cx="808672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2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VĨNH HÒA B</a:t>
            </a:r>
            <a:endParaRPr lang="en-US" sz="32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7200" y="2209800"/>
            <a:ext cx="8610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800" dirty="0" err="1">
                <a:solidFill>
                  <a:srgbClr val="FF0066"/>
                </a:solidFill>
                <a:latin typeface="Times New Roman" pitchFamily="18" charset="0"/>
              </a:rPr>
              <a:t>Môn</a:t>
            </a:r>
            <a:r>
              <a:rPr lang="en-US" sz="4800" dirty="0">
                <a:solidFill>
                  <a:srgbClr val="FF0066"/>
                </a:solidFill>
                <a:latin typeface="Times New Roman" pitchFamily="18" charset="0"/>
              </a:rPr>
              <a:t> : </a:t>
            </a:r>
            <a:r>
              <a:rPr lang="en-US" sz="4400" dirty="0" err="1">
                <a:solidFill>
                  <a:srgbClr val="FF0066"/>
                </a:solidFill>
                <a:latin typeface="Times New Roman" pitchFamily="18" charset="0"/>
              </a:rPr>
              <a:t>Toán</a:t>
            </a:r>
            <a:endParaRPr lang="en-US" sz="3600" dirty="0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4800" dirty="0" err="1">
                <a:solidFill>
                  <a:srgbClr val="FF0066"/>
                </a:solidFill>
                <a:latin typeface="Times New Roman" pitchFamily="18" charset="0"/>
              </a:rPr>
              <a:t>Bài</a:t>
            </a:r>
            <a:r>
              <a:rPr lang="en-US" sz="4800">
                <a:solidFill>
                  <a:srgbClr val="FF0066"/>
                </a:solidFill>
                <a:latin typeface="Times New Roman" pitchFamily="18" charset="0"/>
              </a:rPr>
              <a:t>: </a:t>
            </a:r>
            <a:r>
              <a:rPr lang="en-US" sz="4800" i="1" smtClean="0">
                <a:solidFill>
                  <a:srgbClr val="FF0066"/>
                </a:solidFill>
                <a:latin typeface="Times New Roman" pitchFamily="18" charset="0"/>
              </a:rPr>
              <a:t>Phép cộng</a:t>
            </a:r>
            <a:endParaRPr lang="en-US" sz="4800" i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762500" y="4724400"/>
            <a:ext cx="3886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sz="3200">
                <a:solidFill>
                  <a:srgbClr val="FF0066"/>
                </a:solidFill>
                <a:latin typeface="Times New Roman" pitchFamily="18" charset="0"/>
              </a:rPr>
              <a:t>: </a:t>
            </a:r>
            <a:r>
              <a:rPr lang="en-US" sz="3200" smtClean="0">
                <a:solidFill>
                  <a:srgbClr val="FF0066"/>
                </a:solidFill>
                <a:latin typeface="Times New Roman" pitchFamily="18" charset="0"/>
              </a:rPr>
              <a:t>4/3</a:t>
            </a:r>
            <a:endParaRPr lang="en-US" sz="3200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85800" y="3784457"/>
            <a:ext cx="495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smtClean="0">
                <a:solidFill>
                  <a:srgbClr val="FF0066"/>
                </a:solidFill>
                <a:latin typeface="Times New Roman" pitchFamily="18" charset="0"/>
              </a:rPr>
              <a:t>GV: Trần Minh Huyền</a:t>
            </a:r>
            <a:endParaRPr lang="en-US" sz="3200" dirty="0">
              <a:solidFill>
                <a:srgbClr val="FF00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86200" y="990600"/>
            <a:ext cx="2971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sz="3600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kern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sz="3600" kern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3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2014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86200" y="990600"/>
            <a:ext cx="297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kern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kern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E:\hinh nen powerponit\jinglemusicno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WordArt 6"/>
          <p:cNvSpPr>
            <a:spLocks noChangeArrowheads="1" noChangeShapeType="1" noTextEdit="1"/>
          </p:cNvSpPr>
          <p:nvPr/>
        </p:nvSpPr>
        <p:spPr bwMode="auto">
          <a:xfrm>
            <a:off x="2590800" y="1676400"/>
            <a:ext cx="5638800" cy="36528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nhiều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sức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khỏe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745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Grp="1" noChangeArrowheads="1"/>
          </p:cNvSpPr>
          <p:nvPr>
            <p:ph idx="1"/>
          </p:nvPr>
        </p:nvSpPr>
        <p:spPr bwMode="auto">
          <a:xfrm>
            <a:off x="3581400" y="990600"/>
            <a:ext cx="2971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04800" y="1675606"/>
            <a:ext cx="411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a) 48 352 + 21 026 = ?</a:t>
            </a: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914400" y="3581400"/>
            <a:ext cx="10668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1676400" y="3702844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3352800" y="2864644"/>
            <a:ext cx="510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 cộng 6 bằng 8, viết 8.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3352800" y="3352800"/>
            <a:ext cx="480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5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7,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7.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3371850" y="3931444"/>
            <a:ext cx="510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0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3,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228600" y="5973763"/>
            <a:ext cx="388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48 352 + 21 026  =  </a:t>
            </a: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762000" y="3687762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3390900" y="5150644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4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6,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6.</a:t>
            </a: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3733800" y="59436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69 378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2895600" y="2209800"/>
            <a:ext cx="617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thứ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tự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sang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trái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2" name="Text Box 33"/>
          <p:cNvSpPr txBox="1">
            <a:spLocks noChangeArrowheads="1"/>
          </p:cNvSpPr>
          <p:nvPr/>
        </p:nvSpPr>
        <p:spPr bwMode="auto">
          <a:xfrm>
            <a:off x="3371850" y="4541044"/>
            <a:ext cx="533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8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9,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9.</a:t>
            </a:r>
          </a:p>
        </p:txBody>
      </p:sp>
      <p:sp>
        <p:nvSpPr>
          <p:cNvPr id="23" name="Text Box 35"/>
          <p:cNvSpPr txBox="1">
            <a:spLocks noChangeArrowheads="1"/>
          </p:cNvSpPr>
          <p:nvPr/>
        </p:nvSpPr>
        <p:spPr bwMode="auto">
          <a:xfrm>
            <a:off x="762000" y="2559844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48 352</a:t>
            </a:r>
          </a:p>
        </p:txBody>
      </p:sp>
      <p:sp>
        <p:nvSpPr>
          <p:cNvPr id="24" name="Text Box 36"/>
          <p:cNvSpPr txBox="1">
            <a:spLocks noChangeArrowheads="1"/>
          </p:cNvSpPr>
          <p:nvPr/>
        </p:nvSpPr>
        <p:spPr bwMode="auto">
          <a:xfrm>
            <a:off x="762000" y="2940844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21 026</a:t>
            </a:r>
          </a:p>
        </p:txBody>
      </p:sp>
      <p:sp>
        <p:nvSpPr>
          <p:cNvPr id="25" name="Text Box 37"/>
          <p:cNvSpPr txBox="1">
            <a:spLocks noChangeArrowheads="1"/>
          </p:cNvSpPr>
          <p:nvPr/>
        </p:nvSpPr>
        <p:spPr bwMode="auto">
          <a:xfrm>
            <a:off x="304800" y="2788444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1281113" y="3702844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990600" y="3702844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1447800" y="3702844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6760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Grp="1" noChangeArrowheads="1"/>
          </p:cNvSpPr>
          <p:nvPr>
            <p:ph idx="1"/>
          </p:nvPr>
        </p:nvSpPr>
        <p:spPr bwMode="auto">
          <a:xfrm>
            <a:off x="3886200" y="990600"/>
            <a:ext cx="297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Phép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228600" y="1462087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b) 367 859 + 541 728 = ?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33400" y="22098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367 859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533400" y="2743200"/>
            <a:ext cx="2000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541 728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228600" y="25146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3" name="Line 10"/>
          <p:cNvSpPr>
            <a:spLocks noChangeShapeType="1"/>
          </p:cNvSpPr>
          <p:nvPr/>
        </p:nvSpPr>
        <p:spPr bwMode="auto">
          <a:xfrm>
            <a:off x="685800" y="3429000"/>
            <a:ext cx="12192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1660525" y="340995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2381250" y="2590800"/>
            <a:ext cx="548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9 cộng 8 bằng 17, viết 7 nhớ 1.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5 cộng 2 bằng 7, thêm 1 bằng 8, viết 8.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381250" y="375285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8 cộng 7 bằng 15, viết 5 nhớ 1.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76200" y="6126163"/>
            <a:ext cx="388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367 859 + 541 728 =  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1466850" y="340995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1263650" y="340995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971550" y="339090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762000" y="33909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3810000" y="6126163"/>
            <a:ext cx="167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909 587</a:t>
            </a:r>
          </a:p>
        </p:txBody>
      </p:sp>
      <p:sp>
        <p:nvSpPr>
          <p:cNvPr id="44" name="Text Box 22"/>
          <p:cNvSpPr txBox="1">
            <a:spLocks noChangeArrowheads="1"/>
          </p:cNvSpPr>
          <p:nvPr/>
        </p:nvSpPr>
        <p:spPr bwMode="auto">
          <a:xfrm>
            <a:off x="533400" y="3382963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2895600" y="19050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 theo thứ tự từ phải sang trái:</a:t>
            </a: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2381250" y="4343400"/>
            <a:ext cx="7219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7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8,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thêm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9,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9.</a:t>
            </a:r>
          </a:p>
        </p:txBody>
      </p:sp>
      <p:sp>
        <p:nvSpPr>
          <p:cNvPr id="47" name="Text Box 25"/>
          <p:cNvSpPr txBox="1">
            <a:spLocks noChangeArrowheads="1"/>
          </p:cNvSpPr>
          <p:nvPr/>
        </p:nvSpPr>
        <p:spPr bwMode="auto">
          <a:xfrm>
            <a:off x="2381250" y="485775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6 cộng 4 bằng 10, viết 0 nhớ 1.</a:t>
            </a:r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>
            <a:off x="2381250" y="5440363"/>
            <a:ext cx="6781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3cộng 5 bằng 8, thêm 1 bằng 9, viết 9.</a:t>
            </a:r>
          </a:p>
        </p:txBody>
      </p:sp>
    </p:spTree>
    <p:extLst>
      <p:ext uri="{BB962C8B-B14F-4D97-AF65-F5344CB8AC3E}">
        <p14:creationId xmlns:p14="http://schemas.microsoft.com/office/powerpoint/2010/main" val="1833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  <p:bldP spid="33" grpId="0" animBg="1"/>
      <p:bldP spid="35" grpId="0"/>
      <p:bldP spid="36" grpId="0"/>
      <p:bldP spid="37" grpId="0"/>
      <p:bldP spid="38" grpId="0"/>
      <p:bldP spid="41" grpId="0"/>
      <p:bldP spid="42" grpId="0"/>
      <p:bldP spid="43" grpId="0"/>
      <p:bldP spid="44" grpId="0"/>
      <p:bldP spid="46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86200" y="990600"/>
            <a:ext cx="297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kern="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kern="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kern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609600" y="1981200"/>
            <a:ext cx="830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ta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sau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609600" y="3200400"/>
            <a:ext cx="830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1: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Đặt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sao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hàng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thẳng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cột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609600" y="4525963"/>
            <a:ext cx="830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Bước 2: Thực hiện cộng từ phải sang trái.</a:t>
            </a:r>
          </a:p>
        </p:txBody>
      </p:sp>
    </p:spTree>
    <p:extLst>
      <p:ext uri="{BB962C8B-B14F-4D97-AF65-F5344CB8AC3E}">
        <p14:creationId xmlns:p14="http://schemas.microsoft.com/office/powerpoint/2010/main" val="116609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 autoUpdateAnimBg="0"/>
      <p:bldP spid="1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86200" y="990600"/>
            <a:ext cx="297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kern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kern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457200" y="14478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676400" y="1752600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32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1: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352800" y="1660525"/>
            <a:ext cx="3657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Đặt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rồi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762000" y="2819400"/>
            <a:ext cx="3276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4 682 + 2 305 =</a:t>
            </a:r>
          </a:p>
        </p:txBody>
      </p:sp>
      <p:sp>
        <p:nvSpPr>
          <p:cNvPr id="16" name="Text Box 53"/>
          <p:cNvSpPr txBox="1">
            <a:spLocks noChangeArrowheads="1"/>
          </p:cNvSpPr>
          <p:nvPr/>
        </p:nvSpPr>
        <p:spPr bwMode="auto">
          <a:xfrm>
            <a:off x="5181600" y="2819400"/>
            <a:ext cx="335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5 247 + 2 741 =</a:t>
            </a:r>
          </a:p>
        </p:txBody>
      </p:sp>
      <p:sp>
        <p:nvSpPr>
          <p:cNvPr id="17" name="Text Box 63"/>
          <p:cNvSpPr txBox="1">
            <a:spLocks noChangeArrowheads="1"/>
          </p:cNvSpPr>
          <p:nvPr/>
        </p:nvSpPr>
        <p:spPr bwMode="auto">
          <a:xfrm>
            <a:off x="5715000" y="3843338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5 247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64"/>
          <p:cNvSpPr txBox="1">
            <a:spLocks noChangeArrowheads="1"/>
          </p:cNvSpPr>
          <p:nvPr/>
        </p:nvSpPr>
        <p:spPr bwMode="auto">
          <a:xfrm>
            <a:off x="5695950" y="4457700"/>
            <a:ext cx="1847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2 741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65"/>
          <p:cNvSpPr txBox="1">
            <a:spLocks noChangeArrowheads="1"/>
          </p:cNvSpPr>
          <p:nvPr/>
        </p:nvSpPr>
        <p:spPr bwMode="auto">
          <a:xfrm>
            <a:off x="5334000" y="40767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66"/>
          <p:cNvSpPr>
            <a:spLocks noChangeShapeType="1"/>
          </p:cNvSpPr>
          <p:nvPr/>
        </p:nvSpPr>
        <p:spPr bwMode="auto">
          <a:xfrm>
            <a:off x="5715000" y="5029200"/>
            <a:ext cx="10668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67"/>
          <p:cNvSpPr txBox="1">
            <a:spLocks noChangeArrowheads="1"/>
          </p:cNvSpPr>
          <p:nvPr/>
        </p:nvSpPr>
        <p:spPr bwMode="auto">
          <a:xfrm>
            <a:off x="5638800" y="5029200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7 988</a:t>
            </a:r>
          </a:p>
        </p:txBody>
      </p:sp>
      <p:sp>
        <p:nvSpPr>
          <p:cNvPr id="22" name="Text Box 68"/>
          <p:cNvSpPr txBox="1">
            <a:spLocks noChangeArrowheads="1"/>
          </p:cNvSpPr>
          <p:nvPr/>
        </p:nvSpPr>
        <p:spPr bwMode="auto">
          <a:xfrm>
            <a:off x="1600200" y="3810000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4 682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69"/>
          <p:cNvSpPr txBox="1">
            <a:spLocks noChangeArrowheads="1"/>
          </p:cNvSpPr>
          <p:nvPr/>
        </p:nvSpPr>
        <p:spPr bwMode="auto">
          <a:xfrm>
            <a:off x="1600200" y="44196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2 305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70"/>
          <p:cNvSpPr txBox="1">
            <a:spLocks noChangeArrowheads="1"/>
          </p:cNvSpPr>
          <p:nvPr/>
        </p:nvSpPr>
        <p:spPr bwMode="auto">
          <a:xfrm>
            <a:off x="1295400" y="4114800"/>
            <a:ext cx="38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ine 71"/>
          <p:cNvSpPr>
            <a:spLocks noChangeShapeType="1"/>
          </p:cNvSpPr>
          <p:nvPr/>
        </p:nvSpPr>
        <p:spPr bwMode="auto">
          <a:xfrm>
            <a:off x="1676400" y="5029200"/>
            <a:ext cx="10668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72"/>
          <p:cNvSpPr txBox="1">
            <a:spLocks noChangeArrowheads="1"/>
          </p:cNvSpPr>
          <p:nvPr/>
        </p:nvSpPr>
        <p:spPr bwMode="auto">
          <a:xfrm>
            <a:off x="1600200" y="51054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6 987</a:t>
            </a:r>
          </a:p>
        </p:txBody>
      </p:sp>
    </p:spTree>
    <p:extLst>
      <p:ext uri="{BB962C8B-B14F-4D97-AF65-F5344CB8AC3E}">
        <p14:creationId xmlns:p14="http://schemas.microsoft.com/office/powerpoint/2010/main" val="246227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86200" y="990600"/>
            <a:ext cx="297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kern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kern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71600" y="2147455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 1: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048000" y="2147455"/>
            <a:ext cx="411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Đặt tính rồi tính: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209800" y="3900055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2 968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2209800" y="43434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6 524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905000" y="41148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286000" y="5105400"/>
            <a:ext cx="1143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6324600" y="38100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3 917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305550" y="4343400"/>
            <a:ext cx="2076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5 267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5943600" y="41148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6400800" y="4953000"/>
            <a:ext cx="1143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9 492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6324600" y="5073650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9 184</a:t>
            </a:r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838200" y="2985655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2 968 + 6 524 =</a:t>
            </a: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876800" y="2895600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3 917 + 5 267 =</a:t>
            </a:r>
          </a:p>
        </p:txBody>
      </p:sp>
    </p:spTree>
    <p:extLst>
      <p:ext uri="{BB962C8B-B14F-4D97-AF65-F5344CB8AC3E}">
        <p14:creationId xmlns:p14="http://schemas.microsoft.com/office/powerpoint/2010/main" val="64485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 animBg="1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86200" y="990600"/>
            <a:ext cx="297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kern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kern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4191000" y="2757488"/>
            <a:ext cx="381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b)186 954 + 247 436 =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7696200" y="2757488"/>
            <a:ext cx="1447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434  390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457200" y="1676399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32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2: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1828800" y="1676399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Tính: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3276600" y="275748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7 032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0" y="2757920"/>
            <a:ext cx="3429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a) 4 685 + 2 347 =</a:t>
            </a:r>
          </a:p>
        </p:txBody>
      </p:sp>
      <p:sp>
        <p:nvSpPr>
          <p:cNvPr id="15" name="Line 35"/>
          <p:cNvSpPr>
            <a:spLocks noChangeShapeType="1"/>
          </p:cNvSpPr>
          <p:nvPr/>
        </p:nvSpPr>
        <p:spPr bwMode="auto">
          <a:xfrm>
            <a:off x="4308764" y="2667000"/>
            <a:ext cx="0" cy="3352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304800" y="3657600"/>
            <a:ext cx="3276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57 696 + 814  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3124200" y="36576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58 510 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4572000" y="36576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793 575 + 6 425    =     </a:t>
            </a: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7543800" y="3657600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800 000</a:t>
            </a:r>
          </a:p>
        </p:txBody>
      </p:sp>
    </p:spTree>
    <p:extLst>
      <p:ext uri="{BB962C8B-B14F-4D97-AF65-F5344CB8AC3E}">
        <p14:creationId xmlns:p14="http://schemas.microsoft.com/office/powerpoint/2010/main" val="308316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86200" y="990600"/>
            <a:ext cx="297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kern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kern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600200" y="1614487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32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3: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09600" y="2133600"/>
            <a:ext cx="7924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huyện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trồng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325 164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lấy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gỗ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60 830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ăn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Hỏi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huyện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đó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trồng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tất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cả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bao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nhiêu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990600" y="38862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Tóm</a:t>
            </a:r>
            <a:r>
              <a:rPr kumimoji="0" 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Tắt</a:t>
            </a:r>
            <a:endParaRPr kumimoji="0" lang="en-US" sz="2800" b="1" i="0" u="sng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600200" y="4475162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lấy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gỗ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:                    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114800" y="4475162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325 164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600200" y="51308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ăn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                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286250" y="5160962"/>
            <a:ext cx="226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60 830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1600200" y="5700713"/>
            <a:ext cx="640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tất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cả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:    . . . .        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    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6115050" y="50292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248400" y="44196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32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875"/>
            <a:ext cx="9144000" cy="52322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Thứ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ngày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25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tháng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9 </a:t>
            </a:r>
            <a:r>
              <a:rPr kumimoji="0" lang="en-US" sz="2800" b="1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năm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2017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24200" y="5334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B050"/>
                </a:solidFill>
                <a:latin typeface="Times New Roman" pitchFamily="18" charset="0"/>
              </a:rPr>
              <a:t>Toán</a:t>
            </a:r>
            <a:endParaRPr lang="en-US" sz="2800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86200" y="990600"/>
            <a:ext cx="297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kern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kern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kern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447800" y="15240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 3: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09600" y="2133600"/>
            <a:ext cx="8229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huyện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trồng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325 164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lấy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gỗ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60 830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ăn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Hỏi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huyện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đó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trồng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tất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cả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bao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nhiêu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581400" y="3671888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990600" y="4343400"/>
            <a:ext cx="647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 cây huyện đó trồng được là :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371600" y="5181600"/>
            <a:ext cx="358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325 164 + 60 830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5029200" y="5257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943600" y="5181600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385 994 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971800" y="5973763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Đáp</a:t>
            </a:r>
            <a:r>
              <a:rPr kumimoji="0" lang="en-US" sz="3600" b="0" i="0" u="sng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3600" b="0" i="0" u="sng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  </a:t>
            </a: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4876800" y="6049963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385 994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400800" y="6049963"/>
            <a:ext cx="167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Cây</a:t>
            </a:r>
          </a:p>
        </p:txBody>
      </p:sp>
    </p:spTree>
    <p:extLst>
      <p:ext uri="{BB962C8B-B14F-4D97-AF65-F5344CB8AC3E}">
        <p14:creationId xmlns:p14="http://schemas.microsoft.com/office/powerpoint/2010/main" val="308316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604</Words>
  <Application>Microsoft Office PowerPoint</Application>
  <PresentationFormat>On-screen Show (4:3)</PresentationFormat>
  <Paragraphs>130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Thứ năm ngày 25 tháng 9 năm 2017</vt:lpstr>
      <vt:lpstr>Thứ năm ngày 25 tháng 9 năm 2017</vt:lpstr>
      <vt:lpstr>Thứ năm ngày 25 tháng 9 năm 2017</vt:lpstr>
      <vt:lpstr>Thứ năm ngày 25 tháng 9 năm 2017</vt:lpstr>
      <vt:lpstr>Thứ năm ngày 25 tháng 9 năm 2017</vt:lpstr>
      <vt:lpstr>Thứ năm ngày 25 tháng 9 năm 2017</vt:lpstr>
      <vt:lpstr>Thứ năm ngày 25 tháng 9 năm 2017</vt:lpstr>
      <vt:lpstr>Thứ năm ngày 25 tháng 9 năm 2017</vt:lpstr>
      <vt:lpstr>Thứ năm ngày 25 tháng 9 năm 2017</vt:lpstr>
      <vt:lpstr>Thứ năm ngày 25 tháng 9 năm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46</cp:revision>
  <dcterms:created xsi:type="dcterms:W3CDTF">2014-09-23T00:02:12Z</dcterms:created>
  <dcterms:modified xsi:type="dcterms:W3CDTF">2017-10-31T01:34:42Z</dcterms:modified>
</cp:coreProperties>
</file>