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97" r:id="rId2"/>
    <p:sldId id="275" r:id="rId3"/>
    <p:sldId id="298" r:id="rId4"/>
    <p:sldId id="299" r:id="rId5"/>
    <p:sldId id="300" r:id="rId6"/>
    <p:sldId id="279" r:id="rId7"/>
    <p:sldId id="281" r:id="rId8"/>
    <p:sldId id="282" r:id="rId9"/>
    <p:sldId id="283" r:id="rId10"/>
    <p:sldId id="301" r:id="rId11"/>
    <p:sldId id="284" r:id="rId12"/>
    <p:sldId id="286" r:id="rId13"/>
    <p:sldId id="287" r:id="rId14"/>
    <p:sldId id="288" r:id="rId15"/>
    <p:sldId id="293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FF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A46F-CE3E-4453-8A9B-7B9C01A9F67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0B24-1E39-4CE8-88DA-C5357986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6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806D-DB66-418D-B3D8-DD8BCD75029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0051-E663-4185-B593-64E3BB11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xb1298736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19062" y="206624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70C0"/>
                </a:solidFill>
                <a:latin typeface="Times New Roman" pitchFamily="18" charset="0"/>
              </a:rPr>
              <a:t>Môn : </a:t>
            </a:r>
            <a:r>
              <a:rPr lang="vi-VN" sz="4000" b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endParaRPr lang="en-US" sz="4000" b="1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000" b="1">
                <a:solidFill>
                  <a:srgbClr val="0070C0"/>
                </a:solidFill>
                <a:latin typeface="Times New Roman" pitchFamily="18" charset="0"/>
              </a:rPr>
              <a:t>Bài: </a:t>
            </a: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</a:rPr>
              <a:t>Phép cộng trong phạm vi 4</a:t>
            </a:r>
            <a:endParaRPr lang="en-US" sz="4000" b="1" i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457200" y="371475"/>
            <a:ext cx="80867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VĨNH HÒA B</a:t>
            </a:r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49542" y="3657600"/>
            <a:ext cx="7315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B0F0"/>
                </a:solidFill>
                <a:latin typeface="Times New Roman" pitchFamily="18" charset="0"/>
              </a:rPr>
              <a:t>Lớp: </a:t>
            </a:r>
            <a:r>
              <a:rPr lang="en-US" sz="4800" b="1" smtClean="0">
                <a:solidFill>
                  <a:srgbClr val="00B0F0"/>
                </a:solidFill>
                <a:latin typeface="Times New Roman" pitchFamily="18" charset="0"/>
              </a:rPr>
              <a:t>Phụ đạo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00B0F0"/>
                </a:solidFill>
                <a:latin typeface="Times New Roman" pitchFamily="18" charset="0"/>
              </a:rPr>
              <a:t>Gv:Trương Thị Ngọc Dung</a:t>
            </a:r>
            <a:endParaRPr lang="en-US" sz="4800" b="1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533400" y="-228600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hai ngày 7 tháng 10 năm 2019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62000" y="16764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8527" y="1676400"/>
            <a:ext cx="762000" cy="6858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8527" y="3429000"/>
            <a:ext cx="98367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8327" y="3424237"/>
            <a:ext cx="98367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3504038"/>
            <a:ext cx="1009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6349" y="3505200"/>
            <a:ext cx="1009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8374" y="3352800"/>
            <a:ext cx="126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rId2" action="ppaction://hlinksldjump" highlightClick="1"/>
          </p:cNvPr>
          <p:cNvSpPr/>
          <p:nvPr/>
        </p:nvSpPr>
        <p:spPr bwMode="auto">
          <a:xfrm>
            <a:off x="8358186" y="6019800"/>
            <a:ext cx="762000" cy="8382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2362200" y="609600"/>
            <a:ext cx="57912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trong phạm vi 4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0" y="59532"/>
            <a:ext cx="440387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937"/>
            <a:ext cx="4648200" cy="34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Káº¿t quáº£ hÃ¬nh áº£nh cho hÃ¬nh 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04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0" y="3551635"/>
            <a:ext cx="4403870" cy="33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Káº¿t quáº£ hÃ¬nh áº£nh cho hÃ¬nh ca va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07" name="Picture 1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51635"/>
            <a:ext cx="4648200" cy="318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Home 2">
            <a:hlinkClick r:id="rId10" action="ppaction://hlinksldjump" highlightClick="1"/>
          </p:cNvPr>
          <p:cNvSpPr/>
          <p:nvPr/>
        </p:nvSpPr>
        <p:spPr>
          <a:xfrm>
            <a:off x="8763000" y="6248400"/>
            <a:ext cx="381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1 + 3 =</a:t>
            </a:r>
            <a:endParaRPr lang="en-US" sz="800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72200" y="2271712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46287"/>
            <a:ext cx="7772400" cy="1470025"/>
          </a:xfrm>
        </p:spPr>
        <p:txBody>
          <a:bodyPr/>
          <a:lstStyle/>
          <a:p>
            <a:r>
              <a:rPr lang="en-US" sz="8000" smtClean="0"/>
              <a:t>2 + 2 =</a:t>
            </a:r>
            <a:endParaRPr lang="en-US" sz="80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1 + 2=</a:t>
            </a:r>
            <a:endParaRPr lang="en-US" sz="8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772400" cy="1470025"/>
          </a:xfrm>
        </p:spPr>
        <p:txBody>
          <a:bodyPr/>
          <a:lstStyle/>
          <a:p>
            <a:r>
              <a:rPr lang="en-US" sz="8000" smtClean="0"/>
              <a:t>1 + 1 =</a:t>
            </a:r>
            <a:endParaRPr lang="en-US" sz="8000"/>
          </a:p>
        </p:txBody>
      </p:sp>
      <p:sp>
        <p:nvSpPr>
          <p:cNvPr id="5" name="Rectangle 4"/>
          <p:cNvSpPr/>
          <p:nvPr/>
        </p:nvSpPr>
        <p:spPr bwMode="auto">
          <a:xfrm>
            <a:off x="6324600" y="2286000"/>
            <a:ext cx="11430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534400" y="6248400"/>
            <a:ext cx="609600" cy="6096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NI Chu truyen thong ly 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-69274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hai ngày 7 tháng 10 năm 2019</a:t>
            </a:r>
            <a:b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áº¿t quáº£ hÃ¬nh áº£nh cho hinh con 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362200" y="990600"/>
            <a:ext cx="57912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trong phạm vi 4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ngày 7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tháng 10 năm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526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2171699"/>
            <a:ext cx="4351191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Káº¿t quáº£ hÃ¬nh áº£nh cho trÃ¡i c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trÃ¡i c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trÃ¡i c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291012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4316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miley Face 7">
            <a:hlinkClick r:id="rId8" action="ppaction://hlinksldjump"/>
          </p:cNvPr>
          <p:cNvSpPr/>
          <p:nvPr/>
        </p:nvSpPr>
        <p:spPr>
          <a:xfrm>
            <a:off x="8305800" y="6241255"/>
            <a:ext cx="838200" cy="557214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57400" y="2514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9600" smtClean="0">
                <a:solidFill>
                  <a:prstClr val="black"/>
                </a:solidFill>
              </a:rPr>
              <a:t>2+ 2 =  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262562" y="2468940"/>
            <a:ext cx="82296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600" b="1" smtClean="0">
                <a:solidFill>
                  <a:srgbClr val="FF0000"/>
                </a:solidFill>
              </a:rPr>
              <a:t>4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8458200" y="6248400"/>
            <a:ext cx="685800" cy="6096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57400" y="2514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9600">
                <a:solidFill>
                  <a:prstClr val="black"/>
                </a:solidFill>
              </a:rPr>
              <a:t>1</a:t>
            </a:r>
            <a:r>
              <a:rPr lang="en-US" sz="9600" smtClean="0">
                <a:solidFill>
                  <a:prstClr val="black"/>
                </a:solidFill>
              </a:rPr>
              <a:t>+ 3 =  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562600" y="2468940"/>
            <a:ext cx="82296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600" b="1" smtClean="0">
                <a:solidFill>
                  <a:srgbClr val="FF0000"/>
                </a:solidFill>
              </a:rPr>
              <a:t>4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8534400" y="6357937"/>
            <a:ext cx="581025" cy="4572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57400" y="2514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9600" smtClean="0">
                <a:solidFill>
                  <a:prstClr val="black"/>
                </a:solidFill>
              </a:rPr>
              <a:t>1+ 2 =  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262562" y="2468940"/>
            <a:ext cx="82296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600" b="1" smtClean="0">
                <a:solidFill>
                  <a:srgbClr val="FF0000"/>
                </a:solidFill>
              </a:rPr>
              <a:t>3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7" name="5-Point Star 6">
            <a:hlinkClick r:id="rId2" action="ppaction://hlinksldjump"/>
          </p:cNvPr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 hai ngày 7 tháng 10 năm 2019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133600" y="1066800"/>
            <a:ext cx="57912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trong phạm vi 4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609600" y="207645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 số thích hợp vào chỗ chấm:</a:t>
            </a:r>
            <a:endParaRPr lang="en-US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89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 + 2 =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20"/>
          <p:cNvSpPr txBox="1">
            <a:spLocks noGrp="1"/>
          </p:cNvSpPr>
          <p:nvPr>
            <p:ph idx="1"/>
          </p:nvPr>
        </p:nvSpPr>
        <p:spPr>
          <a:xfrm>
            <a:off x="2362200" y="2895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ontent Placeholder 20"/>
          <p:cNvSpPr txBox="1">
            <a:spLocks/>
          </p:cNvSpPr>
          <p:nvPr/>
        </p:nvSpPr>
        <p:spPr bwMode="auto">
          <a:xfrm>
            <a:off x="2209800" y="28956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0" y="289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3 + 1 =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0"/>
          <p:cNvSpPr txBox="1">
            <a:spLocks/>
          </p:cNvSpPr>
          <p:nvPr/>
        </p:nvSpPr>
        <p:spPr bwMode="auto">
          <a:xfrm>
            <a:off x="5143500" y="28956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ontent Placeholder 20"/>
          <p:cNvSpPr txBox="1">
            <a:spLocks/>
          </p:cNvSpPr>
          <p:nvPr/>
        </p:nvSpPr>
        <p:spPr bwMode="auto">
          <a:xfrm>
            <a:off x="5105400" y="28956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24600" y="289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 + 1 =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ontent Placeholder 20"/>
          <p:cNvSpPr txBox="1">
            <a:spLocks/>
          </p:cNvSpPr>
          <p:nvPr/>
        </p:nvSpPr>
        <p:spPr bwMode="auto">
          <a:xfrm>
            <a:off x="8077200" y="2873514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Content Placeholder 20"/>
          <p:cNvSpPr txBox="1">
            <a:spLocks/>
          </p:cNvSpPr>
          <p:nvPr/>
        </p:nvSpPr>
        <p:spPr bwMode="auto">
          <a:xfrm>
            <a:off x="8001000" y="28194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39403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 + 3 =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ontent Placeholder 20"/>
          <p:cNvSpPr txBox="1">
            <a:spLocks/>
          </p:cNvSpPr>
          <p:nvPr/>
        </p:nvSpPr>
        <p:spPr bwMode="auto">
          <a:xfrm>
            <a:off x="2305050" y="38862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ontent Placeholder 20"/>
          <p:cNvSpPr txBox="1">
            <a:spLocks/>
          </p:cNvSpPr>
          <p:nvPr/>
        </p:nvSpPr>
        <p:spPr bwMode="auto">
          <a:xfrm>
            <a:off x="2286000" y="38862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9000" y="3962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 + 1 =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20"/>
          <p:cNvSpPr txBox="1">
            <a:spLocks/>
          </p:cNvSpPr>
          <p:nvPr/>
        </p:nvSpPr>
        <p:spPr bwMode="auto">
          <a:xfrm>
            <a:off x="5124450" y="3940314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ontent Placeholder 20"/>
          <p:cNvSpPr txBox="1">
            <a:spLocks/>
          </p:cNvSpPr>
          <p:nvPr/>
        </p:nvSpPr>
        <p:spPr bwMode="auto">
          <a:xfrm>
            <a:off x="5029200" y="39624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0800" y="3962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4 =  3 +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ontent Placeholder 20"/>
          <p:cNvSpPr txBox="1">
            <a:spLocks/>
          </p:cNvSpPr>
          <p:nvPr/>
        </p:nvSpPr>
        <p:spPr bwMode="auto">
          <a:xfrm>
            <a:off x="8058150" y="3973651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Content Placeholder 20"/>
          <p:cNvSpPr txBox="1">
            <a:spLocks/>
          </p:cNvSpPr>
          <p:nvPr/>
        </p:nvSpPr>
        <p:spPr bwMode="auto">
          <a:xfrm>
            <a:off x="8077200" y="39624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 build="p"/>
      <p:bldP spid="36" grpId="0"/>
      <p:bldP spid="36" grpId="1"/>
      <p:bldP spid="37" grpId="0"/>
      <p:bldP spid="38" grpId="0" build="p"/>
      <p:bldP spid="39" grpId="0"/>
      <p:bldP spid="39" grpId="1"/>
      <p:bldP spid="40" grpId="0"/>
      <p:bldP spid="41" grpId="0" build="p"/>
      <p:bldP spid="42" grpId="0"/>
      <p:bldP spid="42" grpId="1"/>
      <p:bldP spid="43" grpId="0"/>
      <p:bldP spid="44" grpId="0" build="p"/>
      <p:bldP spid="45" grpId="0"/>
      <p:bldP spid="45" grpId="1"/>
      <p:bldP spid="46" grpId="0"/>
      <p:bldP spid="47" grpId="0" build="p"/>
      <p:bldP spid="48" grpId="0"/>
      <p:bldP spid="48" grpId="1"/>
      <p:bldP spid="49" grpId="0"/>
      <p:bldP spid="50" grpId="0" build="p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 hai ngày 7 tháng 10 năm 2019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4" y="4335959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95288" y="2667000"/>
            <a:ext cx="1052512" cy="1676400"/>
            <a:chOff x="719666" y="2286000"/>
            <a:chExt cx="1871134" cy="1676400"/>
          </a:xfrm>
        </p:grpSpPr>
        <p:grpSp>
          <p:nvGrpSpPr>
            <p:cNvPr id="99" name="Group 98"/>
            <p:cNvGrpSpPr/>
            <p:nvPr/>
          </p:nvGrpSpPr>
          <p:grpSpPr>
            <a:xfrm>
              <a:off x="719666" y="2286000"/>
              <a:ext cx="1871134" cy="1611361"/>
              <a:chOff x="719666" y="2286000"/>
              <a:chExt cx="1871134" cy="1611361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719666" y="2286000"/>
                <a:ext cx="1871134" cy="1226641"/>
                <a:chOff x="719666" y="2286000"/>
                <a:chExt cx="1871134" cy="1226641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485900" y="2286000"/>
                  <a:ext cx="11049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19666" y="2743200"/>
                  <a:ext cx="76623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1452033" y="3127920"/>
                <a:ext cx="11049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 bwMode="auto">
            <a:xfrm>
              <a:off x="1464205" y="3962400"/>
              <a:ext cx="74559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7" name="Content Placeholder 3"/>
          <p:cNvSpPr txBox="1">
            <a:spLocks/>
          </p:cNvSpPr>
          <p:nvPr/>
        </p:nvSpPr>
        <p:spPr bwMode="auto">
          <a:xfrm>
            <a:off x="409575" y="1743075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 số thích hợp vào chỗ chấm:</a:t>
            </a:r>
            <a:endParaRPr lang="en-US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0094" y="4412159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3187" y="4343400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86000" y="2667000"/>
            <a:ext cx="1052512" cy="1676400"/>
            <a:chOff x="719666" y="2286000"/>
            <a:chExt cx="1871134" cy="1676400"/>
          </a:xfrm>
        </p:grpSpPr>
        <p:grpSp>
          <p:nvGrpSpPr>
            <p:cNvPr id="51" name="Group 50"/>
            <p:cNvGrpSpPr/>
            <p:nvPr/>
          </p:nvGrpSpPr>
          <p:grpSpPr>
            <a:xfrm>
              <a:off x="719666" y="2286000"/>
              <a:ext cx="1871134" cy="1611361"/>
              <a:chOff x="719666" y="2286000"/>
              <a:chExt cx="1871134" cy="161136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719666" y="2286000"/>
                <a:ext cx="1871134" cy="1226641"/>
                <a:chOff x="719666" y="2286000"/>
                <a:chExt cx="1871134" cy="1226641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1485900" y="2286000"/>
                  <a:ext cx="11049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19666" y="2743200"/>
                  <a:ext cx="76623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1452033" y="3127920"/>
                <a:ext cx="11049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 bwMode="auto">
            <a:xfrm>
              <a:off x="1464205" y="3962400"/>
              <a:ext cx="74559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624137" y="4354561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9200" y="4335958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662488" y="2667000"/>
            <a:ext cx="1052512" cy="1676400"/>
            <a:chOff x="719666" y="2286000"/>
            <a:chExt cx="1871134" cy="1676400"/>
          </a:xfrm>
        </p:grpSpPr>
        <p:grpSp>
          <p:nvGrpSpPr>
            <p:cNvPr id="60" name="Group 59"/>
            <p:cNvGrpSpPr/>
            <p:nvPr/>
          </p:nvGrpSpPr>
          <p:grpSpPr>
            <a:xfrm>
              <a:off x="719666" y="2286000"/>
              <a:ext cx="1871134" cy="1611361"/>
              <a:chOff x="719666" y="2286000"/>
              <a:chExt cx="1871134" cy="161136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19666" y="2286000"/>
                <a:ext cx="1871134" cy="1226641"/>
                <a:chOff x="719666" y="2286000"/>
                <a:chExt cx="1871134" cy="1226641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1485900" y="2286000"/>
                  <a:ext cx="11049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19666" y="2743200"/>
                  <a:ext cx="76623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452033" y="3127920"/>
                <a:ext cx="11049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 bwMode="auto">
            <a:xfrm>
              <a:off x="1464205" y="3962400"/>
              <a:ext cx="74559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4953000" y="4343400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15200" y="3497759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53003" y="3421560"/>
            <a:ext cx="621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934200" y="2659559"/>
            <a:ext cx="1066800" cy="2445841"/>
            <a:chOff x="4038600" y="2209800"/>
            <a:chExt cx="1066800" cy="2445841"/>
          </a:xfrm>
        </p:grpSpPr>
        <p:sp>
          <p:nvSpPr>
            <p:cNvPr id="87" name="TextBox 86"/>
            <p:cNvSpPr txBox="1"/>
            <p:nvPr/>
          </p:nvSpPr>
          <p:spPr>
            <a:xfrm>
              <a:off x="4483894" y="2209800"/>
              <a:ext cx="6215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038600" y="2735759"/>
              <a:ext cx="990600" cy="1919882"/>
              <a:chOff x="4038600" y="2735759"/>
              <a:chExt cx="990600" cy="191988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4407694" y="3886200"/>
                <a:ext cx="621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38600" y="2735759"/>
                <a:ext cx="4310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>
                <a:off x="4457403" y="3893641"/>
                <a:ext cx="41939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Content Placeholder 3"/>
          <p:cNvSpPr txBox="1">
            <a:spLocks/>
          </p:cNvSpPr>
          <p:nvPr/>
        </p:nvSpPr>
        <p:spPr bwMode="auto">
          <a:xfrm>
            <a:off x="2133600" y="1066800"/>
            <a:ext cx="57912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trong phạm vi 4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22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38" grpId="1"/>
      <p:bldP spid="49" grpId="0"/>
      <p:bldP spid="57" grpId="0"/>
      <p:bldP spid="57" grpId="1"/>
      <p:bldP spid="58" grpId="0"/>
      <p:bldP spid="66" grpId="0"/>
      <p:bldP spid="66" grpId="1"/>
      <p:bldP spid="84" grpId="0"/>
      <p:bldP spid="84" grpId="1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76199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Thứ hai ngày 7 tháng 10 năm 2019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14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743200"/>
            <a:ext cx="5334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209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3 ....  2 + 1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07136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6648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3 ....  1 + 3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16200000">
            <a:off x="4842538" y="2434561"/>
            <a:ext cx="220923" cy="1143002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313081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5052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eft Brace 34"/>
          <p:cNvSpPr/>
          <p:nvPr/>
        </p:nvSpPr>
        <p:spPr bwMode="auto">
          <a:xfrm rot="16200000">
            <a:off x="4846909" y="4000498"/>
            <a:ext cx="288385" cy="990602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0600" y="45352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2133600" y="1066800"/>
            <a:ext cx="57912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trong phạm vi 4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7988" y="522466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3 ....  1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50292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 rot="16200000">
            <a:off x="4846909" y="5440092"/>
            <a:ext cx="288385" cy="990602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UNI Chu truyen thong ly 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60592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1" grpId="0"/>
      <p:bldP spid="13" grpId="0"/>
      <p:bldP spid="14" grpId="0"/>
      <p:bldP spid="2" grpId="0" animBg="1"/>
      <p:bldP spid="20" grpId="0"/>
      <p:bldP spid="34" grpId="0"/>
      <p:bldP spid="35" grpId="0" animBg="1"/>
      <p:bldP spid="36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533400" y="-228600"/>
            <a:ext cx="1013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hai ngày 7 tháng 10 năm 2019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áº¿t quáº£ hÃ¬nh áº£nh cho hinh con 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44603"/>
              </p:ext>
            </p:extLst>
          </p:nvPr>
        </p:nvGraphicFramePr>
        <p:xfrm>
          <a:off x="2209800" y="5410200"/>
          <a:ext cx="523399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98"/>
                <a:gridCol w="1046798"/>
                <a:gridCol w="1046798"/>
                <a:gridCol w="1046798"/>
                <a:gridCol w="1046798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Viết phép tính thích hợp:</a:t>
            </a:r>
            <a:endParaRPr lang="en-US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Káº¿t quáº£ hÃ¬nh áº£nh cho hinh con v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869789"/>
            <a:ext cx="1552575" cy="17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hinh con v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69788"/>
            <a:ext cx="1552575" cy="17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hinh con v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599"/>
            <a:ext cx="15525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hinh con v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14600"/>
            <a:ext cx="1552575" cy="14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3"/>
          <p:cNvSpPr txBox="1">
            <a:spLocks/>
          </p:cNvSpPr>
          <p:nvPr/>
        </p:nvSpPr>
        <p:spPr bwMode="auto">
          <a:xfrm>
            <a:off x="2438400" y="609600"/>
            <a:ext cx="5791200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trong phạm vi 4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74397"/>
              </p:ext>
            </p:extLst>
          </p:nvPr>
        </p:nvGraphicFramePr>
        <p:xfrm>
          <a:off x="2209800" y="5486400"/>
          <a:ext cx="523399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98"/>
                <a:gridCol w="1046798"/>
                <a:gridCol w="1046798"/>
                <a:gridCol w="1046798"/>
                <a:gridCol w="1046798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4800" b="1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3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0.0919 L -0.14393 -0.04746 C -0.17674 -0.07917 -0.22657 -0.09746 -0.2783 -0.09746 C -0.33716 -0.09746 -0.38473 -0.07917 -0.41754 -0.04746 L -0.57657 0.0919 " pathEditMode="relative" rAng="10800000" ptsTypes="FffFF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4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278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Thứ hai ngày 7 tháng 10 năm 2019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+ 3 =</vt:lpstr>
      <vt:lpstr>2 + 2 =</vt:lpstr>
      <vt:lpstr>1 + 2=</vt:lpstr>
      <vt:lpstr>1 + 1 =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68</cp:revision>
  <dcterms:created xsi:type="dcterms:W3CDTF">2018-10-08T12:08:17Z</dcterms:created>
  <dcterms:modified xsi:type="dcterms:W3CDTF">2019-10-06T06:47:49Z</dcterms:modified>
</cp:coreProperties>
</file>