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</p:sldMasterIdLst>
  <p:sldIdLst>
    <p:sldId id="319" r:id="rId3"/>
    <p:sldId id="320" r:id="rId4"/>
    <p:sldId id="321" r:id="rId5"/>
    <p:sldId id="322" r:id="rId6"/>
    <p:sldId id="323" r:id="rId7"/>
    <p:sldId id="324" r:id="rId8"/>
    <p:sldId id="303" r:id="rId9"/>
    <p:sldId id="301" r:id="rId10"/>
    <p:sldId id="326" r:id="rId11"/>
    <p:sldId id="287" r:id="rId12"/>
    <p:sldId id="325" r:id="rId13"/>
    <p:sldId id="327" r:id="rId14"/>
    <p:sldId id="328" r:id="rId15"/>
    <p:sldId id="329" r:id="rId16"/>
    <p:sldId id="316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00"/>
    <a:srgbClr val="B2B2B2"/>
    <a:srgbClr val="808080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/>
  </p:normalViewPr>
  <p:slideViewPr>
    <p:cSldViewPr showGuides="1">
      <p:cViewPr>
        <p:scale>
          <a:sx n="71" d="100"/>
          <a:sy n="71" d="100"/>
        </p:scale>
        <p:origin x="-1356" y="-72"/>
      </p:cViewPr>
      <p:guideLst>
        <p:guide orient="horz" pos="2160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026001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-152400" y="76200"/>
            <a:ext cx="7162800" cy="317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alt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mừng</a:t>
            </a:r>
            <a:r>
              <a:rPr lang="en-US" alt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môn</a:t>
            </a:r>
            <a:r>
              <a:rPr lang="en-US" alt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endParaRPr lang="en-US" alt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25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458200" cy="319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43200" y="2509838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3200" y="2890838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25066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28876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3250" y="25066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3250" y="28876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657600"/>
            <a:ext cx="6207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9400" y="4038600"/>
            <a:ext cx="6207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48313" y="3657600"/>
            <a:ext cx="6207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48313" y="4038600"/>
            <a:ext cx="6207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58175" y="36750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58175" y="4056063"/>
            <a:ext cx="6207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1191"/>
            <a:ext cx="7848600" cy="549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2387025"/>
            <a:ext cx="1371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sz="3200" b="1" dirty="0" smtClean="0">
                <a:solidFill>
                  <a:srgbClr val="FF0000"/>
                </a:solidFill>
              </a:rPr>
              <a:t> </a:t>
            </a:r>
            <a:r>
              <a:rPr sz="3200" b="1" dirty="0">
                <a:solidFill>
                  <a:srgbClr val="FF0000"/>
                </a:solidFill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387025"/>
            <a:ext cx="1371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sz="3200" b="1" dirty="0" smtClean="0">
                <a:solidFill>
                  <a:srgbClr val="FF0000"/>
                </a:solidFill>
              </a:rPr>
              <a:t> </a:t>
            </a:r>
            <a:r>
              <a:rPr sz="3200" b="1" dirty="0">
                <a:solidFill>
                  <a:srgbClr val="FF0000"/>
                </a:solidFill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387025"/>
            <a:ext cx="1371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r>
              <a:rPr sz="3200" b="1" dirty="0" smtClean="0">
                <a:solidFill>
                  <a:srgbClr val="FF0000"/>
                </a:solidFill>
              </a:rPr>
              <a:t> </a:t>
            </a:r>
            <a:r>
              <a:rPr sz="3200" b="1" dirty="0">
                <a:solidFill>
                  <a:srgbClr val="FF0000"/>
                </a:solidFill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292025"/>
            <a:ext cx="1371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1 </a:t>
            </a:r>
            <a:r>
              <a:rPr sz="3200" b="1" dirty="0" smtClean="0">
                <a:solidFill>
                  <a:srgbClr val="FF0000"/>
                </a:solidFill>
              </a:rPr>
              <a:t>+ </a:t>
            </a:r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" y="152400"/>
            <a:ext cx="9119286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733800"/>
            <a:ext cx="2209800" cy="794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876800"/>
            <a:ext cx="81534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625" y="5373469"/>
            <a:ext cx="914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7625" y="4840985"/>
            <a:ext cx="914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=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9231" y="4836209"/>
            <a:ext cx="914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=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9231" y="5373469"/>
            <a:ext cx="914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=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1650" y="4836209"/>
            <a:ext cx="914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0837" y="5386412"/>
            <a:ext cx="914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31724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C:\Users\Admin\Downloads\Screenshot_2020-08-14 CloudBook(4).png"/>
          <p:cNvPicPr>
            <a:picLocks noChangeAspect="1"/>
          </p:cNvPicPr>
          <p:nvPr/>
        </p:nvPicPr>
        <p:blipFill>
          <a:blip r:embed="rId2"/>
          <a:srcRect l="3868" r="4263"/>
          <a:stretch>
            <a:fillRect/>
          </a:stretch>
        </p:blipFill>
        <p:spPr>
          <a:xfrm>
            <a:off x="76200" y="849312"/>
            <a:ext cx="9067800" cy="4713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059304" y="3325504"/>
            <a:ext cx="381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8200" y="3325504"/>
            <a:ext cx="381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28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wnloads\Screenshot_2020-08-14 CloudBook(5).png"/>
          <p:cNvPicPr>
            <a:picLocks noChangeAspect="1"/>
          </p:cNvPicPr>
          <p:nvPr/>
        </p:nvPicPr>
        <p:blipFill>
          <a:blip r:embed="rId2"/>
          <a:srcRect l="8376" r="4723"/>
          <a:stretch>
            <a:fillRect/>
          </a:stretch>
        </p:blipFill>
        <p:spPr>
          <a:xfrm>
            <a:off x="36048" y="457200"/>
            <a:ext cx="8959192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48400" y="2743200"/>
            <a:ext cx="267064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3   +    2      5</a:t>
            </a:r>
          </a:p>
        </p:txBody>
      </p:sp>
    </p:spTree>
    <p:extLst>
      <p:ext uri="{BB962C8B-B14F-4D97-AF65-F5344CB8AC3E}">
        <p14:creationId xmlns:p14="http://schemas.microsoft.com/office/powerpoint/2010/main" val="17080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6028" y="1938278"/>
            <a:ext cx="7032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dò</a:t>
            </a:r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32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chụp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phạm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 6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026001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-54882" y="685800"/>
            <a:ext cx="7162800" cy="104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Kiểm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cũ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Rounded Corners 25">
            <a:extLst/>
          </p:cNvPr>
          <p:cNvSpPr/>
          <p:nvPr/>
        </p:nvSpPr>
        <p:spPr>
          <a:xfrm>
            <a:off x="720725" y="1063625"/>
            <a:ext cx="7875588" cy="21177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06 NK PowerSkills">
            <a:extLst/>
          </p:cNvPr>
          <p:cNvSpPr txBox="1"/>
          <p:nvPr/>
        </p:nvSpPr>
        <p:spPr>
          <a:xfrm>
            <a:off x="963613" y="1438275"/>
            <a:ext cx="7632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Times New Roman" panose="02020603050405020304" pitchFamily="18" charset="0"/>
              </a:rPr>
              <a:t>1 + 5 = ?</a:t>
            </a:r>
          </a:p>
        </p:txBody>
      </p:sp>
      <p:sp>
        <p:nvSpPr>
          <p:cNvPr id="29" name="Đ Ghé thăm Fb.com/nkpowerskills">
            <a:extLst/>
          </p:cNvPr>
          <p:cNvSpPr/>
          <p:nvPr/>
        </p:nvSpPr>
        <p:spPr>
          <a:xfrm>
            <a:off x="830263" y="3876675"/>
            <a:ext cx="3619500" cy="8270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Ghé thăm Fb.com/nkpowerskills">
            <a:extLst/>
          </p:cNvPr>
          <p:cNvSpPr/>
          <p:nvPr/>
        </p:nvSpPr>
        <p:spPr>
          <a:xfrm>
            <a:off x="4841875" y="4921250"/>
            <a:ext cx="3619500" cy="889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Ghé thăm Fb.com/nkpowerskills">
            <a:extLst/>
          </p:cNvPr>
          <p:cNvSpPr/>
          <p:nvPr/>
        </p:nvSpPr>
        <p:spPr>
          <a:xfrm>
            <a:off x="817563" y="4921250"/>
            <a:ext cx="3619500" cy="889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Ghé thăm Fb.com/nkpowerskills">
            <a:extLst/>
          </p:cNvPr>
          <p:cNvSpPr/>
          <p:nvPr/>
        </p:nvSpPr>
        <p:spPr>
          <a:xfrm>
            <a:off x="4846638" y="3887788"/>
            <a:ext cx="3621087" cy="82708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4" name="Picture 33">
            <a:hlinkClick r:id="" action="ppaction://noaction"/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45" y="5745481"/>
            <a:ext cx="727553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5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3554413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4921250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540125"/>
            <a:ext cx="714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4905375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01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2514600"/>
            <a:ext cx="17414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7326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29">
            <a:extLst/>
          </p:cNvPr>
          <p:cNvSpPr/>
          <p:nvPr/>
        </p:nvSpPr>
        <p:spPr>
          <a:xfrm>
            <a:off x="823913" y="1031875"/>
            <a:ext cx="7875587" cy="20716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Đ Ghé thăm Fb.com/nkpowerskills">
            <a:extLst/>
          </p:cNvPr>
          <p:cNvSpPr/>
          <p:nvPr/>
        </p:nvSpPr>
        <p:spPr>
          <a:xfrm>
            <a:off x="5059363" y="3770313"/>
            <a:ext cx="3619500" cy="8763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Ghé thăm Fb.com/nkpowerskills">
            <a:extLst/>
          </p:cNvPr>
          <p:cNvSpPr/>
          <p:nvPr/>
        </p:nvSpPr>
        <p:spPr>
          <a:xfrm>
            <a:off x="830263" y="4919663"/>
            <a:ext cx="3619500" cy="9048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Ghé thăm Fb.com/nkpowerskills">
            <a:extLst/>
          </p:cNvPr>
          <p:cNvSpPr/>
          <p:nvPr/>
        </p:nvSpPr>
        <p:spPr>
          <a:xfrm>
            <a:off x="5051425" y="4919663"/>
            <a:ext cx="3621088" cy="9048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Ghé thăm Fb.com/nkpowerskills">
            <a:extLst/>
          </p:cNvPr>
          <p:cNvSpPr/>
          <p:nvPr/>
        </p:nvSpPr>
        <p:spPr>
          <a:xfrm>
            <a:off x="830263" y="3781425"/>
            <a:ext cx="3619500" cy="8778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7" name="Picture 36">
            <a:hlinkClick r:id="" action="ppaction://noaction"/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45" y="5745481"/>
            <a:ext cx="727553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3568700"/>
            <a:ext cx="7159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933950"/>
            <a:ext cx="714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554413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4919663"/>
            <a:ext cx="7159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01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590800"/>
            <a:ext cx="16319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06 NK PowerSkills">
            <a:extLst/>
          </p:cNvPr>
          <p:cNvSpPr txBox="1"/>
          <p:nvPr/>
        </p:nvSpPr>
        <p:spPr>
          <a:xfrm>
            <a:off x="971550" y="1519238"/>
            <a:ext cx="7632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Times New Roman" panose="02020603050405020304" pitchFamily="18" charset="0"/>
              </a:rPr>
              <a:t>2 + 3 = ?</a:t>
            </a:r>
          </a:p>
        </p:txBody>
      </p:sp>
    </p:spTree>
    <p:extLst>
      <p:ext uri="{BB962C8B-B14F-4D97-AF65-F5344CB8AC3E}">
        <p14:creationId xmlns:p14="http://schemas.microsoft.com/office/powerpoint/2010/main" val="28697788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29">
            <a:extLst/>
          </p:cNvPr>
          <p:cNvSpPr/>
          <p:nvPr/>
        </p:nvSpPr>
        <p:spPr>
          <a:xfrm>
            <a:off x="823913" y="1150938"/>
            <a:ext cx="7875587" cy="203993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Đ Ghé thăm Fb.com/nkpowerskills">
            <a:extLst/>
          </p:cNvPr>
          <p:cNvSpPr/>
          <p:nvPr/>
        </p:nvSpPr>
        <p:spPr>
          <a:xfrm>
            <a:off x="5073650" y="5035550"/>
            <a:ext cx="3621088" cy="81597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Ghé thăm Fb.com/nkpowerskills">
            <a:extLst/>
          </p:cNvPr>
          <p:cNvSpPr/>
          <p:nvPr/>
        </p:nvSpPr>
        <p:spPr>
          <a:xfrm>
            <a:off x="5060950" y="3889375"/>
            <a:ext cx="3621088" cy="8699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Ghé thăm Fb.com/nkpowerskills">
            <a:extLst/>
          </p:cNvPr>
          <p:cNvSpPr/>
          <p:nvPr/>
        </p:nvSpPr>
        <p:spPr>
          <a:xfrm>
            <a:off x="817563" y="3930650"/>
            <a:ext cx="3619500" cy="8699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Ghé thăm Fb.com/nkpowerskills">
            <a:extLst/>
          </p:cNvPr>
          <p:cNvSpPr/>
          <p:nvPr/>
        </p:nvSpPr>
        <p:spPr>
          <a:xfrm>
            <a:off x="823913" y="5024438"/>
            <a:ext cx="3621087" cy="81756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7" name="Picture 36">
            <a:hlinkClick r:id="" action="ppaction://noaction"/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45" y="5745481"/>
            <a:ext cx="727553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5035550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506788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999038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532188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01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667000"/>
            <a:ext cx="17113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06 NK PowerSkills">
            <a:extLst/>
          </p:cNvPr>
          <p:cNvSpPr txBox="1"/>
          <p:nvPr/>
        </p:nvSpPr>
        <p:spPr>
          <a:xfrm>
            <a:off x="1039813" y="1527175"/>
            <a:ext cx="7632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Times New Roman" panose="02020603050405020304" pitchFamily="18" charset="0"/>
              </a:rPr>
              <a:t> 2 +      = 4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1582738"/>
            <a:ext cx="762000" cy="720725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74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29">
            <a:extLst/>
          </p:cNvPr>
          <p:cNvSpPr/>
          <p:nvPr/>
        </p:nvSpPr>
        <p:spPr>
          <a:xfrm>
            <a:off x="823913" y="1139825"/>
            <a:ext cx="7875587" cy="18859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Đ Ghé thăm Fb.com/nkpowerskills">
            <a:extLst/>
          </p:cNvPr>
          <p:cNvSpPr/>
          <p:nvPr/>
        </p:nvSpPr>
        <p:spPr>
          <a:xfrm>
            <a:off x="842963" y="5010150"/>
            <a:ext cx="3621087" cy="87312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Ghé thăm Fb.com/nkpowerskills">
            <a:extLst/>
          </p:cNvPr>
          <p:cNvSpPr/>
          <p:nvPr/>
        </p:nvSpPr>
        <p:spPr>
          <a:xfrm>
            <a:off x="4867275" y="3840163"/>
            <a:ext cx="3619500" cy="9001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Ghé thăm Fb.com/nkpowerskills">
            <a:extLst/>
          </p:cNvPr>
          <p:cNvSpPr/>
          <p:nvPr/>
        </p:nvSpPr>
        <p:spPr>
          <a:xfrm>
            <a:off x="842963" y="3840163"/>
            <a:ext cx="3621087" cy="9001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Ghé thăm Fb.com/nkpowerskills">
            <a:extLst/>
          </p:cNvPr>
          <p:cNvSpPr/>
          <p:nvPr/>
        </p:nvSpPr>
        <p:spPr>
          <a:xfrm>
            <a:off x="4859338" y="5021263"/>
            <a:ext cx="3621087" cy="87471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7" name="Picture 36">
            <a:hlinkClick r:id="" action="ppaction://noaction"/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45" y="5745481"/>
            <a:ext cx="727553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Picture 4" descr="Káº¿t quáº£ hÃ¬nh áº£nh cho righ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5035550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3548063"/>
            <a:ext cx="7159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021263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Káº¿t quáº£ hÃ¬nh áº£nh cho wro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532188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01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984375"/>
            <a:ext cx="14859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06 NK PowerSkills">
            <a:extLst/>
          </p:cNvPr>
          <p:cNvSpPr txBox="1"/>
          <p:nvPr/>
        </p:nvSpPr>
        <p:spPr>
          <a:xfrm>
            <a:off x="1044575" y="1520825"/>
            <a:ext cx="76311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Times New Roman" panose="02020603050405020304" pitchFamily="18" charset="0"/>
              </a:rPr>
              <a:t>                     + 3 = 6</a:t>
            </a:r>
          </a:p>
        </p:txBody>
      </p:sp>
      <p:pic>
        <p:nvPicPr>
          <p:cNvPr id="2" name="Tieng-meo-keu-www_yeualo_com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197429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1520825"/>
            <a:ext cx="838200" cy="7794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77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/>
          <p:nvPr/>
        </p:nvSpPr>
        <p:spPr>
          <a:xfrm>
            <a:off x="838200" y="1600200"/>
            <a:ext cx="75438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PHÉP CỘNG TRONG PHẠM VI 6 (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sz="4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sz="40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377950"/>
            <a:ext cx="8313737" cy="4100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377950"/>
            <a:ext cx="8313737" cy="4100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600" y="1519535"/>
            <a:ext cx="1143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1+1=2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22785"/>
            <a:ext cx="11430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1+2=3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519535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2+1=3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2780312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1+3=4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519535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3+1=4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428206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1+4=5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519534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4+1=5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848" y="4050125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1+5=6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519533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5+1=6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2122784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2+2=4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3500" y="2770678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2+3=5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8862" y="2122783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3+2=5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424535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2+4=6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5662" y="2122781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4+2=6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0300" y="2760101"/>
            <a:ext cx="10668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3+3=6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167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</cp:lastModifiedBy>
  <cp:revision>155</cp:revision>
  <dcterms:created xsi:type="dcterms:W3CDTF">2002-01-01T10:07:35Z</dcterms:created>
  <dcterms:modified xsi:type="dcterms:W3CDTF">2021-11-19T07:46:46Z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