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0"/>
  </p:notesMasterIdLst>
  <p:sldIdLst>
    <p:sldId id="414" r:id="rId2"/>
    <p:sldId id="429" r:id="rId3"/>
    <p:sldId id="432" r:id="rId4"/>
    <p:sldId id="430" r:id="rId5"/>
    <p:sldId id="407" r:id="rId6"/>
    <p:sldId id="409" r:id="rId7"/>
    <p:sldId id="410" r:id="rId8"/>
    <p:sldId id="431" r:id="rId9"/>
  </p:sldIdLst>
  <p:sldSz cx="9144000" cy="5715000" type="screen16x10"/>
  <p:notesSz cx="6858000" cy="9144000"/>
  <p:embeddedFontLst>
    <p:embeddedFont>
      <p:font typeface="Tahoma" pitchFamily="34" charset="0"/>
      <p:regular r:id="rId11"/>
      <p:bold r:id="rId12"/>
    </p:embeddedFont>
    <p:embeddedFont>
      <p:font typeface="UTM Avo" pitchFamily="18" charset="0"/>
      <p:regular r:id="rId13"/>
      <p:bold r:id="rId14"/>
      <p:italic r:id="rId15"/>
      <p:boldItalic r:id="rId16"/>
    </p:embeddedFont>
    <p:embeddedFont>
      <p:font typeface=".VnAvant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  <p:embeddedFont>
      <p:font typeface="HP001 4 hàng" pitchFamily="34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00CCFF"/>
    <a:srgbClr val="0000CC"/>
    <a:srgbClr val="00CC99"/>
    <a:srgbClr val="FF66FF"/>
    <a:srgbClr val="CCFFFF"/>
    <a:srgbClr val="006600"/>
    <a:srgbClr val="FFCC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632" autoAdjust="0"/>
  </p:normalViewPr>
  <p:slideViewPr>
    <p:cSldViewPr snapToGrid="0">
      <p:cViewPr>
        <p:scale>
          <a:sx n="65" d="100"/>
          <a:sy n="65" d="100"/>
        </p:scale>
        <p:origin x="-1116" y="-33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6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3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9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3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3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21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4172" y="1669144"/>
            <a:ext cx="8795658" cy="233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4172" y="1669144"/>
            <a:ext cx="8795658" cy="18042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phạm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vi 10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1, 2)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89" y="271849"/>
            <a:ext cx="8623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latin typeface="HP001 4 hàng" panose="020B0603050302020204" pitchFamily="34" charset="0"/>
              </a:rPr>
              <a:t> 29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latin typeface="HP001 4 hàng" panose="020B0603050302020204" pitchFamily="34" charset="0"/>
              </a:rPr>
              <a:t> 11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TǨn</a:t>
            </a:r>
            <a:endParaRPr lang="en-US" sz="32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4 CloudBook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265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6496" y="610638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1+1=2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685" y="1838452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1+4=5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377" y="1430552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1+3=4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8850" y="1022528"/>
            <a:ext cx="108327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1+2=3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2685" y="2238595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1+5=6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4744" y="2654668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1+6=7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8863" y="3066677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1+7=8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2982" y="3466327"/>
            <a:ext cx="108328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1+8=9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6496" y="3878334"/>
            <a:ext cx="106679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1+9=10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0299" y="610638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2+1=3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596" y="1838452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UTM Avo" panose="02040603050506020204" pitchFamily="18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+4=6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4418" y="1430552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UTM Avo" panose="02040603050506020204" pitchFamily="18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+3=5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0302" y="1022528"/>
            <a:ext cx="108327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2+2=4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596" y="2238594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UTM Avo" panose="02040603050506020204" pitchFamily="18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+5=7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8537" y="2654669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UTM Avo" panose="02040603050506020204" pitchFamily="18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+6=8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4418" y="3054321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UTM Avo" panose="02040603050506020204" pitchFamily="18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+7=9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0299" y="3466327"/>
            <a:ext cx="108328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2+8=10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63573" y="602397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3+1=4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61513" y="1805500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3+4=7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67692" y="1409954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3+3=6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63576" y="1001930"/>
            <a:ext cx="108327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3+2=5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73870" y="2217997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3+5=8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71811" y="2634071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3+6=9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67692" y="3033724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3+7=10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38614" y="602397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4+1=5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48911" y="1830211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4+4=8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42733" y="1422311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4+3=7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38617" y="1014287"/>
            <a:ext cx="108327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4+2=6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48911" y="2242711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4+5=9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46852" y="2658783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4+6=10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3658" y="590040"/>
            <a:ext cx="10750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5+1=6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23955" y="1817855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5+4=9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17777" y="1409954"/>
            <a:ext cx="10791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5+3=8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13661" y="1001930"/>
            <a:ext cx="108327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5+2=7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23955" y="2242711"/>
            <a:ext cx="107298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5+5=10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01057" y="577684"/>
            <a:ext cx="97619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6+1=7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1353" y="1805498"/>
            <a:ext cx="1062687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6+4=10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05175" y="1409955"/>
            <a:ext cx="95970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6+3=9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13415" y="997941"/>
            <a:ext cx="95146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6+2=8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64890" y="565326"/>
            <a:ext cx="92674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7+1=8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81365" y="1397597"/>
            <a:ext cx="112033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7+3=10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277249" y="977216"/>
            <a:ext cx="92674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7+2=9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91629" y="565327"/>
            <a:ext cx="939113" cy="398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8+1=9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99870" y="977217"/>
            <a:ext cx="109151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8+2=10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130742" y="563718"/>
            <a:ext cx="111211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9+1=10</a:t>
            </a:r>
            <a:endParaRPr lang="en-US" sz="2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95" grpId="0" animBg="1"/>
      <p:bldP spid="96" grpId="0" animBg="1"/>
      <p:bldP spid="102" grpId="0" animBg="1"/>
      <p:bldP spid="105" grpId="0" animBg="1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Screenshot_2020-08-14 Cloud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407770"/>
            <a:ext cx="8180173" cy="420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48880" y="1861752"/>
            <a:ext cx="109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880" y="2508420"/>
            <a:ext cx="109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3592" y="3167445"/>
            <a:ext cx="7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7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4480" y="1849395"/>
            <a:ext cx="97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4480" y="2508420"/>
            <a:ext cx="7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7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5942" y="3167445"/>
            <a:ext cx="99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8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80" y="1849395"/>
            <a:ext cx="7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2384" y="3155087"/>
            <a:ext cx="99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3280" y="2508420"/>
            <a:ext cx="7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= 8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51" y="51411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):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667658"/>
            <a:ext cx="8868228" cy="490582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667658"/>
            <a:ext cx="4171950" cy="4314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81" y="667657"/>
            <a:ext cx="4324350" cy="43148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451429" y="1567543"/>
            <a:ext cx="1045028" cy="5515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42434" y="2273527"/>
            <a:ext cx="522514" cy="5515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20685" y="3236687"/>
            <a:ext cx="402319" cy="2322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98873" y="1567545"/>
            <a:ext cx="397584" cy="2873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28229" y="1567543"/>
            <a:ext cx="653142" cy="12575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28230" y="2550886"/>
            <a:ext cx="507999" cy="8164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328230" y="1567544"/>
            <a:ext cx="660400" cy="13915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364518" y="2213421"/>
            <a:ext cx="660400" cy="2227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199" y="22383"/>
            <a:ext cx="8268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58236"/>
            <a:ext cx="8868227" cy="2197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71" y="773461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a)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860" y="4012838"/>
            <a:ext cx="624115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15666" y="4012838"/>
            <a:ext cx="609600" cy="5660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9260" y="3976553"/>
            <a:ext cx="624115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3235" y="403425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49260" y="3976552"/>
            <a:ext cx="624115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2859" y="4005214"/>
            <a:ext cx="62411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9912" y="4004862"/>
            <a:ext cx="609600" cy="56605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3214" y="3976905"/>
            <a:ext cx="62411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5009" y="4041516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9260" y="3976905"/>
            <a:ext cx="62411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771" y="773461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b)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860" y="4622426"/>
            <a:ext cx="624115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15666" y="4622426"/>
            <a:ext cx="609600" cy="5660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9260" y="4586141"/>
            <a:ext cx="624115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3235" y="464384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49260" y="4586140"/>
            <a:ext cx="624115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2859" y="4615171"/>
            <a:ext cx="62411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2575" y="4622781"/>
            <a:ext cx="609600" cy="56605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7728" y="4586143"/>
            <a:ext cx="62411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5009" y="465110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9260" y="4585782"/>
            <a:ext cx="62411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365491"/>
            <a:ext cx="8105775" cy="29109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60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</TotalTime>
  <Words>125</Words>
  <Application>Microsoft Office PowerPoint</Application>
  <PresentationFormat>On-screen Show (16:10)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Tahoma</vt:lpstr>
      <vt:lpstr>UTM Avo</vt:lpstr>
      <vt:lpstr>.VnAvant</vt:lpstr>
      <vt:lpstr>Calibri Light</vt:lpstr>
      <vt:lpstr>Times New Roman</vt:lpstr>
      <vt:lpstr>HP001 4 hàng</vt:lpstr>
      <vt:lpstr>Calibri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337</cp:revision>
  <dcterms:created xsi:type="dcterms:W3CDTF">2020-02-10T09:35:50Z</dcterms:created>
  <dcterms:modified xsi:type="dcterms:W3CDTF">2021-11-28T12:29:53Z</dcterms:modified>
</cp:coreProperties>
</file>