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media/audio1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74" r:id="rId2"/>
    <p:sldMasterId id="2147483698" r:id="rId3"/>
  </p:sldMasterIdLst>
  <p:notesMasterIdLst>
    <p:notesMasterId r:id="rId18"/>
  </p:notesMasterIdLst>
  <p:sldIdLst>
    <p:sldId id="283" r:id="rId4"/>
    <p:sldId id="284" r:id="rId5"/>
    <p:sldId id="258" r:id="rId6"/>
    <p:sldId id="259" r:id="rId7"/>
    <p:sldId id="260" r:id="rId8"/>
    <p:sldId id="264" r:id="rId9"/>
    <p:sldId id="262" r:id="rId10"/>
    <p:sldId id="263" r:id="rId11"/>
    <p:sldId id="303" r:id="rId12"/>
    <p:sldId id="299" r:id="rId13"/>
    <p:sldId id="266" r:id="rId14"/>
    <p:sldId id="305" r:id="rId15"/>
    <p:sldId id="304" r:id="rId16"/>
    <p:sldId id="28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F8BE96"/>
    <a:srgbClr val="CEE0EC"/>
    <a:srgbClr val="FFFF0D"/>
    <a:srgbClr val="FCF600"/>
    <a:srgbClr val="FFFF9F"/>
    <a:srgbClr val="FF9999"/>
    <a:srgbClr val="F59D61"/>
    <a:srgbClr val="FFFFFF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6" d="100"/>
          <a:sy n="76" d="100"/>
        </p:scale>
        <p:origin x="-48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3960B4-59D5-415D-B7B6-33DFF6B10189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49E389-A181-47CF-B8F9-8C9011BA1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471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=""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42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544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5440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4F1D1EF-747F-47FE-8961-FE527C0695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FBC5E65-900B-4DE7-899E-2FB37388B5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CF232A4-0B76-4D8C-8D5E-521103D96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B6876AD-180B-4933-B952-F1A57675D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C1B8298-39CF-4791-8F18-84590E58D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877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82264E1-EA7A-403C-B4AE-31AD9D90E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477D560-3C66-4CE6-B645-E21FF87F12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F82342C-5A9A-4E9C-BBB6-60FDE7057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B709585-1246-4048-B015-FBADC8BD3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EF2BB1-CA49-40B3-A658-17105A9EE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4214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7C78C83-AF39-4C1F-AF12-0A820F4DD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4D6BA2C-6BCD-4566-BD3F-F5EA60ABAF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D8CA982-E64F-4D01-A392-2D1410F73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F14C72A-5F54-4D02-8686-72E2FA699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8D29157-C680-4F40-9363-5EABE61E4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8370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6CAD66-524B-4079-A967-B5D9A056B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FEFA96F-6FA7-4A05-80ED-67110E26E9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200EC8B-DD8F-40C2-B39F-5AC1C2943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1339997-4ADE-4E04-8615-838061E07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4E293D6-CA2A-48BC-BC52-AAF4890A0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600A0A0-C292-405E-AD89-524A6FD2D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3201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55E0C95-15AB-4DEB-9306-BB1FD22F9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3010192-BC37-494D-BC0B-07D99BE226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8569314-5586-40FC-B7F6-85D242B725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75DCB49-62B3-4309-A034-20C271FAEB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123EB473-2F2F-4CE7-8CDD-1336D40E6F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153BCB8-7462-483D-AF83-0E3CB3335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81C0C53D-5464-4CA4-AD5A-8DD38E251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FB12750-7A73-4779-869B-FECE33A6F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7816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C8272-DEF7-4FF0-9ADA-BFE885FCE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2AFBC33-72BB-4698-936B-6B6C3E9F1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2565BF4-4A4F-4765-BF0E-A9B1375C8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7E1EF84-A106-4317-9E85-3725C0942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6539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C0CFA74-C17D-4D14-8F4A-602405BE1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AAD684F-6E75-4FE1-B34A-26421288A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9F741FD-2615-4FB3-BAD0-39A601F1A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0887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6071060-6CA5-4E76-B034-58F98ACF7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DE0870D-EA5D-417E-83B5-5E4EFE448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5B3D7B9-F9A1-437A-990F-C689E133F6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E84E66B-08CF-4E43-BAD8-1E3EBAC46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BC22A58-9EDC-422D-9663-642B69403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AD61DA7-0F18-463E-9B81-CFAE45661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76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=""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9900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2A98BB3-6C37-4ECC-AE24-5278EF192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83150E19-892A-4AAE-994F-6487F961FE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AC68681-DBD8-4E49-8B2F-BF63B50906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DAE9129-DAA1-47D6-B726-D1809DC73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02ACF7A-B5AD-40CD-B6B4-DD09CD596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A92129D-3BF6-4F2D-8C16-24506E337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5699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517A64E-C26E-406B-8737-A3646B52F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C2C6E68-A611-478E-A21B-F998294308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5701BEE-5F38-4999-8A8F-4C326A8B5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382F479-6977-4056-A2AC-1051ED6DB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08F1B54-275F-422F-9D58-BCF510D79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6315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DDB8BAC8-12B9-4FED-A9F3-3746A2061E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DA748A7-A348-4474-A093-97441A866A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9789548-C619-4824-BB63-517DD048B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9E05884-F65E-4A58-B3B9-9E57031D6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91A70A3-4FC2-4A71-812E-F901429B4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8721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BBDBCD-0694-426E-8F2D-F44F998173D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38E7FFA-6084-4C9A-B527-AB837A104029}" type="slidenum">
              <a:rPr lang="en-GB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5890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1ED8D-3C92-4E9A-AA8B-BF060D9CF81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4B44739-05BC-428A-9D8D-235448D3BBED}" type="slidenum">
              <a:rPr lang="en-GB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8076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15686E-0C2B-4331-AA01-8599094F2FD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A8AC43B-A02E-43AC-A675-64E55FB0EE62}" type="slidenum">
              <a:rPr lang="en-GB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8478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5E6C5-3F97-4D3B-862F-D382F786287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5DD67A8-1DE1-4B92-BEFC-CEFFE4A11E71}" type="slidenum">
              <a:rPr lang="en-GB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3937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AD8270-7115-4866-8B93-7DF4201DC02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2B03AFE-CE18-496E-A54B-9C7D403E0723}" type="slidenum">
              <a:rPr lang="en-GB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6263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9FA7C-AB55-4178-B50D-3DC2BDA32FF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02EA3EC-AACE-42A9-868C-A7A4F5F9AAED}" type="slidenum">
              <a:rPr lang="en-GB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0057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BC1DFA-DBF6-4C27-98CC-AD999FEB7C7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A57A7DE-F4EB-4FA0-9484-05F3E1992DB6}" type="slidenum">
              <a:rPr lang="en-GB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65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=""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179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60DF2-8A49-49E6-B619-2FE66296BCA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F048269-CA8B-4C57-AC1B-90C7A67BA3BF}" type="slidenum">
              <a:rPr lang="en-GB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6675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07DBE-AF4A-499A-881B-B7D3D8D75A7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56CA3D5-5363-4885-BAC6-359D6915A929}" type="slidenum">
              <a:rPr lang="en-GB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8284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064584-3C5E-4A2D-AD6A-E0810988E23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D1E8230-B018-4226-968D-117A13E35CED}" type="slidenum">
              <a:rPr lang="en-GB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5919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A99B5-A839-457A-9574-E371B6B223B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0DB820E-B2BD-4D31-A8E2-1D79D53DA730}" type="slidenum">
              <a:rPr lang="en-GB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049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=""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886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=""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221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=""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088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260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=""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258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=""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770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446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6" r:id="rId6"/>
    <p:sldLayoutId id="2147483662" r:id="rId7"/>
    <p:sldLayoutId id="2147483663" r:id="rId8"/>
    <p:sldLayoutId id="2147483664" r:id="rId9"/>
    <p:sldLayoutId id="2147483665" r:id="rId10"/>
    <p:sldLayoutId id="2147483667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7C97E0A-3951-43A1-8494-22FF6EDDA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4C5FA6F-E212-41C8-9DF0-F48F3EC82B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04995BB-464D-46E2-A772-EAC8A0343A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D048A-FB7F-4222-9257-CABB54981474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334A87A-2913-4CDA-9004-90CF2DCBC2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657139C-0072-42D8-A0A9-768D084158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228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9D49C6C-FBFB-4BBD-9BEB-2FFF3C40430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4972F71-7E38-4A88-8BE2-E942C99C65D1}" type="slidenum">
              <a:rPr lang="en-GB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781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creativecommons.org/licenses/by-nc-sa/3.0/" TargetMode="External"/><Relationship Id="rId4" Type="http://schemas.openxmlformats.org/officeDocument/2006/relationships/hyperlink" Target="http://universdemaclasse.blogspot.com/2012/08/le-dossier-du-remplacant.html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svg"/><Relationship Id="rId5" Type="http://schemas.openxmlformats.org/officeDocument/2006/relationships/image" Target="../media/image15.png"/><Relationship Id="rId4" Type="http://schemas.openxmlformats.org/officeDocument/2006/relationships/image" Target="../media/image1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17.png"/><Relationship Id="rId4" Type="http://schemas.openxmlformats.org/officeDocument/2006/relationships/image" Target="../media/image16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="" xmlns:a16="http://schemas.microsoft.com/office/drawing/2014/main" id="{9B7AD9F6-8CE7-4299-8FC6-328F4DCD3FF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="" xmlns:a16="http://schemas.microsoft.com/office/drawing/2014/main" id="{DA6144C5-E17E-4A3B-9CAF-51811C632B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0338" y="640080"/>
            <a:ext cx="3734014" cy="356616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7400" u="sng"/>
              <a:t>Unit starter:</a:t>
            </a:r>
            <a:endParaRPr lang="en-US" sz="7400"/>
          </a:p>
        </p:txBody>
      </p:sp>
      <p:sp>
        <p:nvSpPr>
          <p:cNvPr id="5" name="Subtitle 4">
            <a:extLst>
              <a:ext uri="{FF2B5EF4-FFF2-40B4-BE49-F238E27FC236}">
                <a16:creationId xmlns="" xmlns:a16="http://schemas.microsoft.com/office/drawing/2014/main" id="{10B4D78B-4A5C-4D10-916D-F40A40BEAC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0339" y="4636008"/>
            <a:ext cx="3734014" cy="1572768"/>
          </a:xfrm>
        </p:spPr>
        <p:txBody>
          <a:bodyPr>
            <a:normAutofit/>
          </a:bodyPr>
          <a:lstStyle/>
          <a:p>
            <a:r>
              <a:rPr lang="en-US" b="1" dirty="0">
                <a:latin typeface="+mj-lt"/>
              </a:rPr>
              <a:t>Lesson One</a:t>
            </a: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12109E1E-25EB-48CA-8872-6E2B8BE3F6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rcRect l="12135" r="12137" b="2"/>
          <a:stretch/>
        </p:blipFill>
        <p:spPr>
          <a:xfrm>
            <a:off x="4673442" y="10"/>
            <a:ext cx="7518558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6EDE50E-2CBC-4F56-AD3D-55A2EB070EE6}"/>
              </a:ext>
            </a:extLst>
          </p:cNvPr>
          <p:cNvSpPr txBox="1"/>
          <p:nvPr/>
        </p:nvSpPr>
        <p:spPr>
          <a:xfrm>
            <a:off x="841248" y="613370"/>
            <a:ext cx="2722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600">
                <a:latin typeface="+mj-lt"/>
              </a:rPr>
              <a:t>Grade </a:t>
            </a:r>
            <a:r>
              <a:rPr lang="en-US" sz="3600" smtClean="0">
                <a:latin typeface="+mj-lt"/>
              </a:rPr>
              <a:t>4</a:t>
            </a:r>
            <a:endParaRPr lang="en-US" sz="360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D363736-433A-4BC9-A349-5241B389B22A}"/>
              </a:ext>
            </a:extLst>
          </p:cNvPr>
          <p:cNvSpPr txBox="1"/>
          <p:nvPr/>
        </p:nvSpPr>
        <p:spPr>
          <a:xfrm>
            <a:off x="10697681" y="6657945"/>
            <a:ext cx="1494319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 tooltip="http://universdemaclasse.blogspot.com/2012/08/le-dossier-du-remplacant.html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 tooltip="https://creativecommons.org/licenses/by-nc-sa/3.0/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659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6">
            <a:extLst>
              <a:ext uri="{FF2B5EF4-FFF2-40B4-BE49-F238E27FC236}">
                <a16:creationId xmlns="" xmlns:a16="http://schemas.microsoft.com/office/drawing/2014/main" id="{DA381740-063A-41A4-836D-85D14980EE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21" name="Rectangle 20">
            <a:extLst>
              <a:ext uri="{FF2B5EF4-FFF2-40B4-BE49-F238E27FC236}">
                <a16:creationId xmlns="" xmlns:a16="http://schemas.microsoft.com/office/drawing/2014/main" id="{665DBBEF-238B-476B-96AB-8AAC3224ECE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02 Track 2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86399" y="12529"/>
            <a:ext cx="609600" cy="60960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92" y="632566"/>
            <a:ext cx="11377415" cy="6036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297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6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5C547DE-3763-489B-8612-6BBAEB86ABD8}"/>
              </a:ext>
            </a:extLst>
          </p:cNvPr>
          <p:cNvSpPr/>
          <p:nvPr/>
        </p:nvSpPr>
        <p:spPr>
          <a:xfrm>
            <a:off x="764933" y="1121173"/>
            <a:ext cx="4663440" cy="2612627"/>
          </a:xfrm>
          <a:custGeom>
            <a:avLst/>
            <a:gdLst>
              <a:gd name="connsiteX0" fmla="*/ 0 w 4663440"/>
              <a:gd name="connsiteY0" fmla="*/ 0 h 2612627"/>
              <a:gd name="connsiteX1" fmla="*/ 759475 w 4663440"/>
              <a:gd name="connsiteY1" fmla="*/ 0 h 2612627"/>
              <a:gd name="connsiteX2" fmla="*/ 1379046 w 4663440"/>
              <a:gd name="connsiteY2" fmla="*/ 0 h 2612627"/>
              <a:gd name="connsiteX3" fmla="*/ 2045252 w 4663440"/>
              <a:gd name="connsiteY3" fmla="*/ 0 h 2612627"/>
              <a:gd name="connsiteX4" fmla="*/ 2664823 w 4663440"/>
              <a:gd name="connsiteY4" fmla="*/ 0 h 2612627"/>
              <a:gd name="connsiteX5" fmla="*/ 3284394 w 4663440"/>
              <a:gd name="connsiteY5" fmla="*/ 0 h 2612627"/>
              <a:gd name="connsiteX6" fmla="*/ 3950600 w 4663440"/>
              <a:gd name="connsiteY6" fmla="*/ 0 h 2612627"/>
              <a:gd name="connsiteX7" fmla="*/ 4663440 w 4663440"/>
              <a:gd name="connsiteY7" fmla="*/ 0 h 2612627"/>
              <a:gd name="connsiteX8" fmla="*/ 4663440 w 4663440"/>
              <a:gd name="connsiteY8" fmla="*/ 574778 h 2612627"/>
              <a:gd name="connsiteX9" fmla="*/ 4663440 w 4663440"/>
              <a:gd name="connsiteY9" fmla="*/ 1201808 h 2612627"/>
              <a:gd name="connsiteX10" fmla="*/ 4663440 w 4663440"/>
              <a:gd name="connsiteY10" fmla="*/ 1802713 h 2612627"/>
              <a:gd name="connsiteX11" fmla="*/ 4663440 w 4663440"/>
              <a:gd name="connsiteY11" fmla="*/ 2612627 h 2612627"/>
              <a:gd name="connsiteX12" fmla="*/ 3997234 w 4663440"/>
              <a:gd name="connsiteY12" fmla="*/ 2612627 h 2612627"/>
              <a:gd name="connsiteX13" fmla="*/ 3284394 w 4663440"/>
              <a:gd name="connsiteY13" fmla="*/ 2612627 h 2612627"/>
              <a:gd name="connsiteX14" fmla="*/ 2571554 w 4663440"/>
              <a:gd name="connsiteY14" fmla="*/ 2612627 h 2612627"/>
              <a:gd name="connsiteX15" fmla="*/ 1951983 w 4663440"/>
              <a:gd name="connsiteY15" fmla="*/ 2612627 h 2612627"/>
              <a:gd name="connsiteX16" fmla="*/ 1379046 w 4663440"/>
              <a:gd name="connsiteY16" fmla="*/ 2612627 h 2612627"/>
              <a:gd name="connsiteX17" fmla="*/ 666206 w 4663440"/>
              <a:gd name="connsiteY17" fmla="*/ 2612627 h 2612627"/>
              <a:gd name="connsiteX18" fmla="*/ 0 w 4663440"/>
              <a:gd name="connsiteY18" fmla="*/ 2612627 h 2612627"/>
              <a:gd name="connsiteX19" fmla="*/ 0 w 4663440"/>
              <a:gd name="connsiteY19" fmla="*/ 1985597 h 2612627"/>
              <a:gd name="connsiteX20" fmla="*/ 0 w 4663440"/>
              <a:gd name="connsiteY20" fmla="*/ 1384692 h 2612627"/>
              <a:gd name="connsiteX21" fmla="*/ 0 w 4663440"/>
              <a:gd name="connsiteY21" fmla="*/ 757662 h 2612627"/>
              <a:gd name="connsiteX22" fmla="*/ 0 w 4663440"/>
              <a:gd name="connsiteY22" fmla="*/ 0 h 2612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663440" h="2612627" fill="none" extrusionOk="0">
                <a:moveTo>
                  <a:pt x="0" y="0"/>
                </a:moveTo>
                <a:cubicBezTo>
                  <a:pt x="166524" y="-12667"/>
                  <a:pt x="406999" y="13696"/>
                  <a:pt x="759475" y="0"/>
                </a:cubicBezTo>
                <a:cubicBezTo>
                  <a:pt x="1111951" y="-13696"/>
                  <a:pt x="1084893" y="5672"/>
                  <a:pt x="1379046" y="0"/>
                </a:cubicBezTo>
                <a:cubicBezTo>
                  <a:pt x="1673199" y="-5672"/>
                  <a:pt x="1845957" y="-18436"/>
                  <a:pt x="2045252" y="0"/>
                </a:cubicBezTo>
                <a:cubicBezTo>
                  <a:pt x="2244547" y="18436"/>
                  <a:pt x="2408721" y="-7295"/>
                  <a:pt x="2664823" y="0"/>
                </a:cubicBezTo>
                <a:cubicBezTo>
                  <a:pt x="2920925" y="7295"/>
                  <a:pt x="2989922" y="1007"/>
                  <a:pt x="3284394" y="0"/>
                </a:cubicBezTo>
                <a:cubicBezTo>
                  <a:pt x="3578866" y="-1007"/>
                  <a:pt x="3810523" y="-19672"/>
                  <a:pt x="3950600" y="0"/>
                </a:cubicBezTo>
                <a:cubicBezTo>
                  <a:pt x="4090677" y="19672"/>
                  <a:pt x="4504725" y="18283"/>
                  <a:pt x="4663440" y="0"/>
                </a:cubicBezTo>
                <a:cubicBezTo>
                  <a:pt x="4667238" y="128591"/>
                  <a:pt x="4662622" y="340496"/>
                  <a:pt x="4663440" y="574778"/>
                </a:cubicBezTo>
                <a:cubicBezTo>
                  <a:pt x="4664258" y="809060"/>
                  <a:pt x="4635200" y="969899"/>
                  <a:pt x="4663440" y="1201808"/>
                </a:cubicBezTo>
                <a:cubicBezTo>
                  <a:pt x="4691681" y="1433717"/>
                  <a:pt x="4686524" y="1641988"/>
                  <a:pt x="4663440" y="1802713"/>
                </a:cubicBezTo>
                <a:cubicBezTo>
                  <a:pt x="4640356" y="1963439"/>
                  <a:pt x="4655175" y="2291673"/>
                  <a:pt x="4663440" y="2612627"/>
                </a:cubicBezTo>
                <a:cubicBezTo>
                  <a:pt x="4479730" y="2619584"/>
                  <a:pt x="4251142" y="2628425"/>
                  <a:pt x="3997234" y="2612627"/>
                </a:cubicBezTo>
                <a:cubicBezTo>
                  <a:pt x="3743326" y="2596829"/>
                  <a:pt x="3613747" y="2628927"/>
                  <a:pt x="3284394" y="2612627"/>
                </a:cubicBezTo>
                <a:cubicBezTo>
                  <a:pt x="2955041" y="2596327"/>
                  <a:pt x="2723678" y="2644822"/>
                  <a:pt x="2571554" y="2612627"/>
                </a:cubicBezTo>
                <a:cubicBezTo>
                  <a:pt x="2419430" y="2580432"/>
                  <a:pt x="2184616" y="2609907"/>
                  <a:pt x="1951983" y="2612627"/>
                </a:cubicBezTo>
                <a:cubicBezTo>
                  <a:pt x="1719350" y="2615347"/>
                  <a:pt x="1606992" y="2599058"/>
                  <a:pt x="1379046" y="2612627"/>
                </a:cubicBezTo>
                <a:cubicBezTo>
                  <a:pt x="1151100" y="2626196"/>
                  <a:pt x="953427" y="2610090"/>
                  <a:pt x="666206" y="2612627"/>
                </a:cubicBezTo>
                <a:cubicBezTo>
                  <a:pt x="378985" y="2615164"/>
                  <a:pt x="303248" y="2589781"/>
                  <a:pt x="0" y="2612627"/>
                </a:cubicBezTo>
                <a:cubicBezTo>
                  <a:pt x="19714" y="2413000"/>
                  <a:pt x="20340" y="2223042"/>
                  <a:pt x="0" y="1985597"/>
                </a:cubicBezTo>
                <a:cubicBezTo>
                  <a:pt x="-20340" y="1748152"/>
                  <a:pt x="11238" y="1584517"/>
                  <a:pt x="0" y="1384692"/>
                </a:cubicBezTo>
                <a:cubicBezTo>
                  <a:pt x="-11238" y="1184868"/>
                  <a:pt x="30482" y="995217"/>
                  <a:pt x="0" y="757662"/>
                </a:cubicBezTo>
                <a:cubicBezTo>
                  <a:pt x="-30482" y="520107"/>
                  <a:pt x="21655" y="343548"/>
                  <a:pt x="0" y="0"/>
                </a:cubicBezTo>
                <a:close/>
              </a:path>
              <a:path w="4663440" h="2612627" stroke="0" extrusionOk="0">
                <a:moveTo>
                  <a:pt x="0" y="0"/>
                </a:moveTo>
                <a:cubicBezTo>
                  <a:pt x="259398" y="-14369"/>
                  <a:pt x="316978" y="-11549"/>
                  <a:pt x="619571" y="0"/>
                </a:cubicBezTo>
                <a:cubicBezTo>
                  <a:pt x="922164" y="11549"/>
                  <a:pt x="1005736" y="14023"/>
                  <a:pt x="1145874" y="0"/>
                </a:cubicBezTo>
                <a:cubicBezTo>
                  <a:pt x="1286012" y="-14023"/>
                  <a:pt x="1601923" y="-24369"/>
                  <a:pt x="1858714" y="0"/>
                </a:cubicBezTo>
                <a:cubicBezTo>
                  <a:pt x="2115505" y="24369"/>
                  <a:pt x="2286850" y="34658"/>
                  <a:pt x="2571554" y="0"/>
                </a:cubicBezTo>
                <a:cubicBezTo>
                  <a:pt x="2856258" y="-34658"/>
                  <a:pt x="2979565" y="30188"/>
                  <a:pt x="3237760" y="0"/>
                </a:cubicBezTo>
                <a:cubicBezTo>
                  <a:pt x="3495955" y="-30188"/>
                  <a:pt x="3611279" y="27388"/>
                  <a:pt x="3810697" y="0"/>
                </a:cubicBezTo>
                <a:cubicBezTo>
                  <a:pt x="4010115" y="-27388"/>
                  <a:pt x="4363561" y="24483"/>
                  <a:pt x="4663440" y="0"/>
                </a:cubicBezTo>
                <a:cubicBezTo>
                  <a:pt x="4655814" y="271736"/>
                  <a:pt x="4685687" y="369828"/>
                  <a:pt x="4663440" y="627030"/>
                </a:cubicBezTo>
                <a:cubicBezTo>
                  <a:pt x="4641194" y="884232"/>
                  <a:pt x="4665494" y="1019047"/>
                  <a:pt x="4663440" y="1280187"/>
                </a:cubicBezTo>
                <a:cubicBezTo>
                  <a:pt x="4661386" y="1541327"/>
                  <a:pt x="4639262" y="1719411"/>
                  <a:pt x="4663440" y="1854965"/>
                </a:cubicBezTo>
                <a:cubicBezTo>
                  <a:pt x="4687618" y="1990519"/>
                  <a:pt x="4648798" y="2294786"/>
                  <a:pt x="4663440" y="2612627"/>
                </a:cubicBezTo>
                <a:cubicBezTo>
                  <a:pt x="4465766" y="2646092"/>
                  <a:pt x="4163204" y="2612681"/>
                  <a:pt x="3903965" y="2612627"/>
                </a:cubicBezTo>
                <a:cubicBezTo>
                  <a:pt x="3644726" y="2612573"/>
                  <a:pt x="3416255" y="2625829"/>
                  <a:pt x="3284394" y="2612627"/>
                </a:cubicBezTo>
                <a:cubicBezTo>
                  <a:pt x="3152533" y="2599425"/>
                  <a:pt x="2772490" y="2578704"/>
                  <a:pt x="2571554" y="2612627"/>
                </a:cubicBezTo>
                <a:cubicBezTo>
                  <a:pt x="2370618" y="2646550"/>
                  <a:pt x="2206013" y="2638208"/>
                  <a:pt x="2045252" y="2612627"/>
                </a:cubicBezTo>
                <a:cubicBezTo>
                  <a:pt x="1884491" y="2587046"/>
                  <a:pt x="1704912" y="2589841"/>
                  <a:pt x="1518949" y="2612627"/>
                </a:cubicBezTo>
                <a:cubicBezTo>
                  <a:pt x="1332986" y="2635413"/>
                  <a:pt x="974210" y="2638537"/>
                  <a:pt x="806109" y="2612627"/>
                </a:cubicBezTo>
                <a:cubicBezTo>
                  <a:pt x="638008" y="2586717"/>
                  <a:pt x="297008" y="2637045"/>
                  <a:pt x="0" y="2612627"/>
                </a:cubicBezTo>
                <a:cubicBezTo>
                  <a:pt x="7354" y="2405076"/>
                  <a:pt x="23968" y="2228959"/>
                  <a:pt x="0" y="1985597"/>
                </a:cubicBezTo>
                <a:cubicBezTo>
                  <a:pt x="-23968" y="1742235"/>
                  <a:pt x="-7148" y="1521491"/>
                  <a:pt x="0" y="1332440"/>
                </a:cubicBezTo>
                <a:cubicBezTo>
                  <a:pt x="7148" y="1143389"/>
                  <a:pt x="8910" y="884064"/>
                  <a:pt x="0" y="679283"/>
                </a:cubicBezTo>
                <a:cubicBezTo>
                  <a:pt x="-8910" y="474502"/>
                  <a:pt x="18877" y="268542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="" xmlns:ask="http://schemas.microsoft.com/office/drawing/2018/sketchyshapes" sd="89688183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7932934-DB49-4EF3-AA96-4723AD1B09CC}"/>
              </a:ext>
            </a:extLst>
          </p:cNvPr>
          <p:cNvSpPr txBox="1"/>
          <p:nvPr/>
        </p:nvSpPr>
        <p:spPr>
          <a:xfrm>
            <a:off x="1021836" y="1284913"/>
            <a:ext cx="35461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istina" panose="03060402040406080204" pitchFamily="66" charset="0"/>
                <a:ea typeface="+mn-ea"/>
                <a:cs typeface="+mn-cs"/>
              </a:rPr>
              <a:t>Tasks: 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istina" panose="03060402040406080204" pitchFamily="66" charset="0"/>
                <a:ea typeface="+mn-ea"/>
                <a:cs typeface="+mn-cs"/>
              </a:rPr>
              <a:t>Work in groups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E40EC9A-CEEA-4E10-A10F-272429909559}"/>
              </a:ext>
            </a:extLst>
          </p:cNvPr>
          <p:cNvSpPr txBox="1"/>
          <p:nvPr/>
        </p:nvSpPr>
        <p:spPr>
          <a:xfrm>
            <a:off x="1021835" y="2004393"/>
            <a:ext cx="4236115" cy="761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ozuka Mincho Pr6N EL" panose="02020200000000000000" pitchFamily="18" charset="-128"/>
                <a:ea typeface="Kozuka Mincho Pr6N EL" panose="02020200000000000000" pitchFamily="18" charset="-128"/>
                <a:cs typeface="+mn-cs"/>
              </a:rPr>
              <a:t>Roleplay</a:t>
            </a:r>
          </a:p>
        </p:txBody>
      </p:sp>
      <p:pic>
        <p:nvPicPr>
          <p:cNvPr id="9" name="Picture 8" descr="A picture containing sitting, toy, doll, table&#10;&#10;Description automatically generated">
            <a:extLst>
              <a:ext uri="{FF2B5EF4-FFF2-40B4-BE49-F238E27FC236}">
                <a16:creationId xmlns="" xmlns:a16="http://schemas.microsoft.com/office/drawing/2014/main" id="{B29979E1-D84C-4F84-BFDD-3AA7590ABA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653" y="2910679"/>
            <a:ext cx="5520289" cy="2826148"/>
          </a:xfrm>
          <a:prstGeom prst="rect">
            <a:avLst/>
          </a:prstGeom>
        </p:spPr>
      </p:pic>
      <p:pic>
        <p:nvPicPr>
          <p:cNvPr id="4" name="Graphic 3" descr="Performance Curtains">
            <a:extLst>
              <a:ext uri="{FF2B5EF4-FFF2-40B4-BE49-F238E27FC236}">
                <a16:creationId xmlns="" xmlns:a16="http://schemas.microsoft.com/office/drawing/2014/main" id="{890B2E5B-9B27-43C3-ABD0-C937B0D9A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77050" y="206773"/>
            <a:ext cx="2450702" cy="2450702"/>
          </a:xfrm>
          <a:prstGeom prst="rect">
            <a:avLst/>
          </a:prstGeom>
        </p:spPr>
      </p:pic>
      <p:pic>
        <p:nvPicPr>
          <p:cNvPr id="10" name="Graphic 9" descr="Drama">
            <a:extLst>
              <a:ext uri="{FF2B5EF4-FFF2-40B4-BE49-F238E27FC236}">
                <a16:creationId xmlns="" xmlns:a16="http://schemas.microsoft.com/office/drawing/2014/main" id="{BA53719F-729F-4530-9825-53BEE99373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05570" y="2004393"/>
            <a:ext cx="2221497" cy="2221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86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6">
            <a:extLst>
              <a:ext uri="{FF2B5EF4-FFF2-40B4-BE49-F238E27FC236}">
                <a16:creationId xmlns="" xmlns:a16="http://schemas.microsoft.com/office/drawing/2014/main" id="{DA381740-063A-41A4-836D-85D14980EE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21" name="Rectangle 20">
            <a:extLst>
              <a:ext uri="{FF2B5EF4-FFF2-40B4-BE49-F238E27FC236}">
                <a16:creationId xmlns="" xmlns:a16="http://schemas.microsoft.com/office/drawing/2014/main" id="{665DBBEF-238B-476B-96AB-8AAC3224ECE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02 Track 2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86399" y="12529"/>
            <a:ext cx="609600" cy="60960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92" y="632566"/>
            <a:ext cx="11377415" cy="6036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392554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6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6365" y="553294"/>
            <a:ext cx="3620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</a:rPr>
              <a:t>New words: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42346" y="1199625"/>
            <a:ext cx="2430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/>
              <a:t>Have</a:t>
            </a:r>
            <a:r>
              <a:rPr lang="en-US" sz="2800" smtClean="0"/>
              <a:t> </a:t>
            </a:r>
            <a:endParaRPr lang="en-US" sz="280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933672" y="1520278"/>
            <a:ext cx="57619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705620" y="1299678"/>
            <a:ext cx="31375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 </a:t>
            </a:r>
            <a:r>
              <a:rPr lang="en-US" sz="3200" smtClean="0"/>
              <a:t>I, You ,We , They </a:t>
            </a:r>
            <a:r>
              <a:rPr lang="en-US" sz="3200" i="1" smtClean="0"/>
              <a:t> </a:t>
            </a:r>
            <a:endParaRPr lang="en-US" sz="3200"/>
          </a:p>
        </p:txBody>
      </p:sp>
      <p:sp>
        <p:nvSpPr>
          <p:cNvPr id="14" name="TextBox 13"/>
          <p:cNvSpPr txBox="1"/>
          <p:nvPr/>
        </p:nvSpPr>
        <p:spPr>
          <a:xfrm>
            <a:off x="995819" y="1857366"/>
            <a:ext cx="7986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/>
              <a:t>Has</a:t>
            </a:r>
            <a:endParaRPr lang="en-US" sz="320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991638" y="2262209"/>
            <a:ext cx="57619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885436" y="1887326"/>
            <a:ext cx="16882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 </a:t>
            </a:r>
            <a:r>
              <a:rPr lang="en-US" sz="3200" smtClean="0"/>
              <a:t>He, She </a:t>
            </a:r>
            <a:r>
              <a:rPr lang="en-US" sz="3200" i="1" smtClean="0"/>
              <a:t> </a:t>
            </a:r>
            <a:endParaRPr lang="en-US" sz="3200"/>
          </a:p>
        </p:txBody>
      </p:sp>
      <p:sp>
        <p:nvSpPr>
          <p:cNvPr id="17" name="TextBox 16"/>
          <p:cNvSpPr txBox="1"/>
          <p:nvPr/>
        </p:nvSpPr>
        <p:spPr>
          <a:xfrm>
            <a:off x="701456" y="2425751"/>
            <a:ext cx="40083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/>
              <a:t>-cousin : </a:t>
            </a:r>
          </a:p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254666" y="15202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599134" y="2262209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785979" y="3185538"/>
            <a:ext cx="2000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-curly 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98505" y="3748152"/>
            <a:ext cx="1503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-under :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87858" y="4070959"/>
            <a:ext cx="1440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842346" y="4956054"/>
            <a:ext cx="17411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-hair: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42346" y="4345454"/>
            <a:ext cx="1540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-little: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57967" y="5535076"/>
            <a:ext cx="1614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/>
              <a:t>-lots of:</a:t>
            </a:r>
            <a:endParaRPr lang="en-US" sz="3200"/>
          </a:p>
        </p:txBody>
      </p:sp>
      <p:sp>
        <p:nvSpPr>
          <p:cNvPr id="26" name="TextBox 25"/>
          <p:cNvSpPr txBox="1"/>
          <p:nvPr/>
        </p:nvSpPr>
        <p:spPr>
          <a:xfrm>
            <a:off x="2583464" y="2600763"/>
            <a:ext cx="2580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/>
              <a:t>Anh em họ</a:t>
            </a:r>
            <a:endParaRPr lang="en-US" sz="3200"/>
          </a:p>
        </p:txBody>
      </p:sp>
      <p:sp>
        <p:nvSpPr>
          <p:cNvPr id="27" name="TextBox 26"/>
          <p:cNvSpPr txBox="1"/>
          <p:nvPr/>
        </p:nvSpPr>
        <p:spPr>
          <a:xfrm>
            <a:off x="2439397" y="3163377"/>
            <a:ext cx="2580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/>
              <a:t>xoăn</a:t>
            </a:r>
            <a:endParaRPr lang="en-US" sz="3200"/>
          </a:p>
        </p:txBody>
      </p:sp>
      <p:sp>
        <p:nvSpPr>
          <p:cNvPr id="28" name="TextBox 27"/>
          <p:cNvSpPr txBox="1"/>
          <p:nvPr/>
        </p:nvSpPr>
        <p:spPr>
          <a:xfrm>
            <a:off x="2493974" y="3757454"/>
            <a:ext cx="2580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d</a:t>
            </a:r>
            <a:r>
              <a:rPr lang="en-US" sz="3200" smtClean="0"/>
              <a:t>ưới</a:t>
            </a:r>
            <a:endParaRPr lang="en-US" sz="3200"/>
          </a:p>
        </p:txBody>
      </p:sp>
      <p:sp>
        <p:nvSpPr>
          <p:cNvPr id="29" name="TextBox 28"/>
          <p:cNvSpPr txBox="1"/>
          <p:nvPr/>
        </p:nvSpPr>
        <p:spPr>
          <a:xfrm>
            <a:off x="2372102" y="4345453"/>
            <a:ext cx="2580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n</a:t>
            </a:r>
            <a:r>
              <a:rPr lang="en-US" sz="3200" smtClean="0"/>
              <a:t>hỏ</a:t>
            </a:r>
            <a:endParaRPr lang="en-US" sz="3200"/>
          </a:p>
        </p:txBody>
      </p:sp>
      <p:sp>
        <p:nvSpPr>
          <p:cNvPr id="30" name="TextBox 29"/>
          <p:cNvSpPr txBox="1"/>
          <p:nvPr/>
        </p:nvSpPr>
        <p:spPr>
          <a:xfrm>
            <a:off x="2464468" y="4950300"/>
            <a:ext cx="2580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/>
              <a:t>tóc</a:t>
            </a:r>
            <a:endParaRPr lang="en-US" sz="3200"/>
          </a:p>
        </p:txBody>
      </p:sp>
      <p:sp>
        <p:nvSpPr>
          <p:cNvPr id="31" name="TextBox 30"/>
          <p:cNvSpPr txBox="1"/>
          <p:nvPr/>
        </p:nvSpPr>
        <p:spPr>
          <a:xfrm>
            <a:off x="2439398" y="5535075"/>
            <a:ext cx="2580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n</a:t>
            </a:r>
            <a:r>
              <a:rPr lang="en-US" sz="3200" smtClean="0"/>
              <a:t>hiều</a:t>
            </a:r>
            <a:endParaRPr lang="en-US" sz="3200"/>
          </a:p>
        </p:txBody>
      </p:sp>
      <p:sp>
        <p:nvSpPr>
          <p:cNvPr id="4" name="TextBox 3"/>
          <p:cNvSpPr txBox="1"/>
          <p:nvPr/>
        </p:nvSpPr>
        <p:spPr>
          <a:xfrm>
            <a:off x="3419605" y="-2501"/>
            <a:ext cx="69769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/>
              <a:t>Monday, September 4</a:t>
            </a:r>
            <a:r>
              <a:rPr lang="en-US" sz="3200" baseline="30000" smtClean="0"/>
              <a:t>th</a:t>
            </a:r>
            <a:r>
              <a:rPr lang="en-US" sz="3200" smtClean="0"/>
              <a:t>, 2021</a:t>
            </a:r>
          </a:p>
          <a:p>
            <a:r>
              <a:rPr lang="en-US" sz="3200"/>
              <a:t> </a:t>
            </a:r>
            <a:r>
              <a:rPr lang="en-US" sz="3200" smtClean="0"/>
              <a:t>                  Unit : Stater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46522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4" grpId="0"/>
      <p:bldP spid="16" grpId="0"/>
      <p:bldP spid="17" grpId="0"/>
      <p:bldP spid="20" grpId="0"/>
      <p:bldP spid="21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6">
            <a:extLst>
              <a:ext uri="{FF2B5EF4-FFF2-40B4-BE49-F238E27FC236}">
                <a16:creationId xmlns="" xmlns:a16="http://schemas.microsoft.com/office/drawing/2014/main" id="{DA381740-063A-41A4-836D-85D14980EE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73" name="Rectangle 72">
            <a:extLst>
              <a:ext uri="{FF2B5EF4-FFF2-40B4-BE49-F238E27FC236}">
                <a16:creationId xmlns="" xmlns:a16="http://schemas.microsoft.com/office/drawing/2014/main" id="{C4879EFC-8E62-4E00-973C-C45EE9EC676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7605642-DBA4-4DA8-B08F-36A9213B8CBE}"/>
              </a:ext>
            </a:extLst>
          </p:cNvPr>
          <p:cNvSpPr txBox="1"/>
          <p:nvPr/>
        </p:nvSpPr>
        <p:spPr>
          <a:xfrm>
            <a:off x="638881" y="759978"/>
            <a:ext cx="10909640" cy="1065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latin typeface="+mj-lt"/>
                <a:ea typeface="+mj-ea"/>
                <a:cs typeface="+mj-cs"/>
              </a:rPr>
              <a:t>Goodbye~!</a:t>
            </a:r>
          </a:p>
        </p:txBody>
      </p:sp>
      <p:sp>
        <p:nvSpPr>
          <p:cNvPr id="75" name="Rectangle 6">
            <a:extLst>
              <a:ext uri="{FF2B5EF4-FFF2-40B4-BE49-F238E27FC236}">
                <a16:creationId xmlns="" xmlns:a16="http://schemas.microsoft.com/office/drawing/2014/main" id="{D6A9C53F-5F90-40A5-8C85-5412D39C8C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27432"/>
          </a:xfrm>
          <a:custGeom>
            <a:avLst/>
            <a:gdLst>
              <a:gd name="connsiteX0" fmla="*/ 0 w 3291840"/>
              <a:gd name="connsiteY0" fmla="*/ 0 h 27432"/>
              <a:gd name="connsiteX1" fmla="*/ 625450 w 3291840"/>
              <a:gd name="connsiteY1" fmla="*/ 0 h 27432"/>
              <a:gd name="connsiteX2" fmla="*/ 1283818 w 3291840"/>
              <a:gd name="connsiteY2" fmla="*/ 0 h 27432"/>
              <a:gd name="connsiteX3" fmla="*/ 1975104 w 3291840"/>
              <a:gd name="connsiteY3" fmla="*/ 0 h 27432"/>
              <a:gd name="connsiteX4" fmla="*/ 2666390 w 3291840"/>
              <a:gd name="connsiteY4" fmla="*/ 0 h 27432"/>
              <a:gd name="connsiteX5" fmla="*/ 3291840 w 3291840"/>
              <a:gd name="connsiteY5" fmla="*/ 0 h 27432"/>
              <a:gd name="connsiteX6" fmla="*/ 3291840 w 3291840"/>
              <a:gd name="connsiteY6" fmla="*/ 27432 h 27432"/>
              <a:gd name="connsiteX7" fmla="*/ 2567635 w 3291840"/>
              <a:gd name="connsiteY7" fmla="*/ 27432 h 27432"/>
              <a:gd name="connsiteX8" fmla="*/ 1843430 w 3291840"/>
              <a:gd name="connsiteY8" fmla="*/ 27432 h 27432"/>
              <a:gd name="connsiteX9" fmla="*/ 1185062 w 3291840"/>
              <a:gd name="connsiteY9" fmla="*/ 27432 h 27432"/>
              <a:gd name="connsiteX10" fmla="*/ 0 w 3291840"/>
              <a:gd name="connsiteY10" fmla="*/ 27432 h 27432"/>
              <a:gd name="connsiteX11" fmla="*/ 0 w 329184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91840" h="27432" fill="none" extrusionOk="0">
                <a:moveTo>
                  <a:pt x="0" y="0"/>
                </a:moveTo>
                <a:cubicBezTo>
                  <a:pt x="173613" y="5552"/>
                  <a:pt x="489242" y="1770"/>
                  <a:pt x="625450" y="0"/>
                </a:cubicBezTo>
                <a:cubicBezTo>
                  <a:pt x="761658" y="-1770"/>
                  <a:pt x="1015131" y="32079"/>
                  <a:pt x="1283818" y="0"/>
                </a:cubicBezTo>
                <a:cubicBezTo>
                  <a:pt x="1552505" y="-32079"/>
                  <a:pt x="1752773" y="10771"/>
                  <a:pt x="1975104" y="0"/>
                </a:cubicBezTo>
                <a:cubicBezTo>
                  <a:pt x="2197435" y="-10771"/>
                  <a:pt x="2433070" y="21341"/>
                  <a:pt x="2666390" y="0"/>
                </a:cubicBezTo>
                <a:cubicBezTo>
                  <a:pt x="2899710" y="-21341"/>
                  <a:pt x="3028437" y="16612"/>
                  <a:pt x="3291840" y="0"/>
                </a:cubicBezTo>
                <a:cubicBezTo>
                  <a:pt x="3290674" y="7395"/>
                  <a:pt x="3291885" y="21864"/>
                  <a:pt x="3291840" y="27432"/>
                </a:cubicBezTo>
                <a:cubicBezTo>
                  <a:pt x="3043276" y="47012"/>
                  <a:pt x="2921041" y="-3764"/>
                  <a:pt x="2567635" y="27432"/>
                </a:cubicBezTo>
                <a:cubicBezTo>
                  <a:pt x="2214230" y="58628"/>
                  <a:pt x="2189623" y="-3875"/>
                  <a:pt x="1843430" y="27432"/>
                </a:cubicBezTo>
                <a:cubicBezTo>
                  <a:pt x="1497237" y="58739"/>
                  <a:pt x="1492584" y="38324"/>
                  <a:pt x="1185062" y="27432"/>
                </a:cubicBezTo>
                <a:cubicBezTo>
                  <a:pt x="877540" y="16540"/>
                  <a:pt x="313238" y="55587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91840" h="27432" stroke="0" extrusionOk="0">
                <a:moveTo>
                  <a:pt x="0" y="0"/>
                </a:moveTo>
                <a:cubicBezTo>
                  <a:pt x="281971" y="23935"/>
                  <a:pt x="485873" y="-14021"/>
                  <a:pt x="625450" y="0"/>
                </a:cubicBezTo>
                <a:cubicBezTo>
                  <a:pt x="765027" y="14021"/>
                  <a:pt x="1048900" y="27914"/>
                  <a:pt x="1185062" y="0"/>
                </a:cubicBezTo>
                <a:cubicBezTo>
                  <a:pt x="1321224" y="-27914"/>
                  <a:pt x="1648252" y="-3988"/>
                  <a:pt x="1909267" y="0"/>
                </a:cubicBezTo>
                <a:cubicBezTo>
                  <a:pt x="2170282" y="3988"/>
                  <a:pt x="2301957" y="25891"/>
                  <a:pt x="2534717" y="0"/>
                </a:cubicBezTo>
                <a:cubicBezTo>
                  <a:pt x="2767477" y="-25891"/>
                  <a:pt x="3078800" y="21500"/>
                  <a:pt x="3291840" y="0"/>
                </a:cubicBezTo>
                <a:cubicBezTo>
                  <a:pt x="3292033" y="12649"/>
                  <a:pt x="3290852" y="17989"/>
                  <a:pt x="3291840" y="27432"/>
                </a:cubicBezTo>
                <a:cubicBezTo>
                  <a:pt x="3120474" y="24858"/>
                  <a:pt x="2816568" y="13777"/>
                  <a:pt x="2633472" y="27432"/>
                </a:cubicBezTo>
                <a:cubicBezTo>
                  <a:pt x="2450376" y="41087"/>
                  <a:pt x="2160769" y="46494"/>
                  <a:pt x="1909267" y="27432"/>
                </a:cubicBezTo>
                <a:cubicBezTo>
                  <a:pt x="1657765" y="8370"/>
                  <a:pt x="1623992" y="18792"/>
                  <a:pt x="1349654" y="27432"/>
                </a:cubicBezTo>
                <a:cubicBezTo>
                  <a:pt x="1075316" y="36072"/>
                  <a:pt x="833426" y="43325"/>
                  <a:pt x="691286" y="27432"/>
                </a:cubicBezTo>
                <a:cubicBezTo>
                  <a:pt x="549146" y="11539"/>
                  <a:pt x="342011" y="33345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8100" cap="rnd">
            <a:solidFill>
              <a:schemeClr val="accent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Bye Bye GIFs - Get the best GIF on GIPHY">
            <a:extLst>
              <a:ext uri="{FF2B5EF4-FFF2-40B4-BE49-F238E27FC236}">
                <a16:creationId xmlns="" xmlns:a16="http://schemas.microsoft.com/office/drawing/2014/main" id="{F3F4CCE1-4C4B-4679-B18D-6C5870AE64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199" y="3755394"/>
            <a:ext cx="3826028" cy="278256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ye Bye Goodbye Goodbye Song for Kids Super Simple Songs - BlueConvert.com">
            <a:hlinkClick r:id="" action="ppaction://media"/>
            <a:extLst>
              <a:ext uri="{FF2B5EF4-FFF2-40B4-BE49-F238E27FC236}">
                <a16:creationId xmlns="" xmlns:a16="http://schemas.microsoft.com/office/drawing/2014/main" id="{4E980028-A523-4F79-BA5B-111D12F987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50080" y="2000166"/>
            <a:ext cx="7460639" cy="419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07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6">
            <a:extLst>
              <a:ext uri="{FF2B5EF4-FFF2-40B4-BE49-F238E27FC236}">
                <a16:creationId xmlns="" xmlns:a16="http://schemas.microsoft.com/office/drawing/2014/main" id="{DA381740-063A-41A4-836D-85D14980EE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37" name="Rectangle 136">
            <a:extLst>
              <a:ext uri="{FF2B5EF4-FFF2-40B4-BE49-F238E27FC236}">
                <a16:creationId xmlns="" xmlns:a16="http://schemas.microsoft.com/office/drawing/2014/main" id="{C4879EFC-8E62-4E00-973C-C45EE9EC676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Animations of a cute cloud. (With images) | Hello friends images ...">
            <a:extLst>
              <a:ext uri="{FF2B5EF4-FFF2-40B4-BE49-F238E27FC236}">
                <a16:creationId xmlns="" xmlns:a16="http://schemas.microsoft.com/office/drawing/2014/main" id="{A6E518AB-51BD-475E-93A4-A54AAB6656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7733" y="647030"/>
            <a:ext cx="3530700" cy="386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448056" y="1008539"/>
            <a:ext cx="617609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Tifani HeavyH" panose="020B7200000000000000" pitchFamily="34" charset="0"/>
                <a:ea typeface="+mn-ea"/>
                <a:cs typeface="+mn-cs"/>
              </a:rPr>
              <a:t>It’s time for a game!</a:t>
            </a:r>
          </a:p>
        </p:txBody>
      </p:sp>
    </p:spTree>
    <p:extLst>
      <p:ext uri="{BB962C8B-B14F-4D97-AF65-F5344CB8AC3E}">
        <p14:creationId xmlns:p14="http://schemas.microsoft.com/office/powerpoint/2010/main" val="416107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7ABC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7ABC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6"/>
          <p:cNvGrpSpPr>
            <a:grpSpLocks/>
          </p:cNvGrpSpPr>
          <p:nvPr/>
        </p:nvGrpSpPr>
        <p:grpSpPr bwMode="auto">
          <a:xfrm>
            <a:off x="1789113" y="4059238"/>
            <a:ext cx="838200" cy="850900"/>
            <a:chOff x="2166461" y="115615"/>
            <a:chExt cx="1769743" cy="1794672"/>
          </a:xfrm>
        </p:grpSpPr>
        <p:sp>
          <p:nvSpPr>
            <p:cNvPr id="4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75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6" name="Key_Q"/>
          <p:cNvSpPr>
            <a:spLocks/>
          </p:cNvSpPr>
          <p:nvPr/>
        </p:nvSpPr>
        <p:spPr bwMode="auto">
          <a:xfrm>
            <a:off x="1886701" y="4149080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Q</a:t>
            </a:r>
          </a:p>
        </p:txBody>
      </p:sp>
      <p:grpSp>
        <p:nvGrpSpPr>
          <p:cNvPr id="3078" name="Group 81"/>
          <p:cNvGrpSpPr>
            <a:grpSpLocks/>
          </p:cNvGrpSpPr>
          <p:nvPr/>
        </p:nvGrpSpPr>
        <p:grpSpPr bwMode="auto">
          <a:xfrm>
            <a:off x="2649538" y="4059238"/>
            <a:ext cx="838200" cy="850900"/>
            <a:chOff x="2166461" y="115615"/>
            <a:chExt cx="1769743" cy="1794672"/>
          </a:xfrm>
        </p:grpSpPr>
        <p:sp>
          <p:nvSpPr>
            <p:cNvPr id="83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75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4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85" name="Key_W"/>
          <p:cNvSpPr>
            <a:spLocks/>
          </p:cNvSpPr>
          <p:nvPr/>
        </p:nvSpPr>
        <p:spPr bwMode="auto">
          <a:xfrm>
            <a:off x="2746985" y="4149080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W</a:t>
            </a:r>
          </a:p>
        </p:txBody>
      </p:sp>
      <p:grpSp>
        <p:nvGrpSpPr>
          <p:cNvPr id="3082" name="Group 85"/>
          <p:cNvGrpSpPr>
            <a:grpSpLocks/>
          </p:cNvGrpSpPr>
          <p:nvPr/>
        </p:nvGrpSpPr>
        <p:grpSpPr bwMode="auto">
          <a:xfrm>
            <a:off x="3509963" y="4059238"/>
            <a:ext cx="838200" cy="850900"/>
            <a:chOff x="2166461" y="115615"/>
            <a:chExt cx="1769743" cy="1794672"/>
          </a:xfrm>
        </p:grpSpPr>
        <p:sp>
          <p:nvSpPr>
            <p:cNvPr id="87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75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8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89" name="Key_E"/>
          <p:cNvSpPr>
            <a:spLocks/>
          </p:cNvSpPr>
          <p:nvPr/>
        </p:nvSpPr>
        <p:spPr bwMode="auto">
          <a:xfrm>
            <a:off x="3607269" y="4149080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E</a:t>
            </a:r>
          </a:p>
        </p:txBody>
      </p:sp>
      <p:grpSp>
        <p:nvGrpSpPr>
          <p:cNvPr id="3086" name="Group 89"/>
          <p:cNvGrpSpPr>
            <a:grpSpLocks/>
          </p:cNvGrpSpPr>
          <p:nvPr/>
        </p:nvGrpSpPr>
        <p:grpSpPr bwMode="auto">
          <a:xfrm>
            <a:off x="4370388" y="4059238"/>
            <a:ext cx="838200" cy="850900"/>
            <a:chOff x="2166461" y="115615"/>
            <a:chExt cx="1769743" cy="1794672"/>
          </a:xfrm>
        </p:grpSpPr>
        <p:sp>
          <p:nvSpPr>
            <p:cNvPr id="91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75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93" name="Key_R"/>
          <p:cNvSpPr>
            <a:spLocks/>
          </p:cNvSpPr>
          <p:nvPr/>
        </p:nvSpPr>
        <p:spPr bwMode="auto">
          <a:xfrm>
            <a:off x="4467553" y="4149080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R</a:t>
            </a:r>
          </a:p>
        </p:txBody>
      </p:sp>
      <p:grpSp>
        <p:nvGrpSpPr>
          <p:cNvPr id="3090" name="Group 93"/>
          <p:cNvGrpSpPr>
            <a:grpSpLocks/>
          </p:cNvGrpSpPr>
          <p:nvPr/>
        </p:nvGrpSpPr>
        <p:grpSpPr bwMode="auto">
          <a:xfrm>
            <a:off x="5230813" y="4059238"/>
            <a:ext cx="838200" cy="850900"/>
            <a:chOff x="2166461" y="115615"/>
            <a:chExt cx="1769743" cy="1794672"/>
          </a:xfrm>
        </p:grpSpPr>
        <p:sp>
          <p:nvSpPr>
            <p:cNvPr id="95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75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6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97" name="Key_T"/>
          <p:cNvSpPr>
            <a:spLocks/>
          </p:cNvSpPr>
          <p:nvPr/>
        </p:nvSpPr>
        <p:spPr bwMode="auto">
          <a:xfrm>
            <a:off x="5327837" y="4149080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</a:t>
            </a:r>
          </a:p>
        </p:txBody>
      </p:sp>
      <p:grpSp>
        <p:nvGrpSpPr>
          <p:cNvPr id="3094" name="Group 97"/>
          <p:cNvGrpSpPr>
            <a:grpSpLocks/>
          </p:cNvGrpSpPr>
          <p:nvPr/>
        </p:nvGrpSpPr>
        <p:grpSpPr bwMode="auto">
          <a:xfrm>
            <a:off x="6091238" y="4059238"/>
            <a:ext cx="838200" cy="850900"/>
            <a:chOff x="2166461" y="115615"/>
            <a:chExt cx="1769743" cy="1794672"/>
          </a:xfrm>
        </p:grpSpPr>
        <p:sp>
          <p:nvSpPr>
            <p:cNvPr id="99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75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0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1" name="Key_Y"/>
          <p:cNvSpPr>
            <a:spLocks/>
          </p:cNvSpPr>
          <p:nvPr/>
        </p:nvSpPr>
        <p:spPr bwMode="auto">
          <a:xfrm>
            <a:off x="6188121" y="4149080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Y</a:t>
            </a:r>
          </a:p>
        </p:txBody>
      </p:sp>
      <p:grpSp>
        <p:nvGrpSpPr>
          <p:cNvPr id="3098" name="Group 101"/>
          <p:cNvGrpSpPr>
            <a:grpSpLocks/>
          </p:cNvGrpSpPr>
          <p:nvPr/>
        </p:nvGrpSpPr>
        <p:grpSpPr bwMode="auto">
          <a:xfrm>
            <a:off x="6951663" y="4059238"/>
            <a:ext cx="838200" cy="850900"/>
            <a:chOff x="2166461" y="115615"/>
            <a:chExt cx="1769743" cy="1794672"/>
          </a:xfrm>
        </p:grpSpPr>
        <p:sp>
          <p:nvSpPr>
            <p:cNvPr id="103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75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4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5" name="Key_U"/>
          <p:cNvSpPr>
            <a:spLocks/>
          </p:cNvSpPr>
          <p:nvPr/>
        </p:nvSpPr>
        <p:spPr bwMode="auto">
          <a:xfrm>
            <a:off x="7048405" y="4149080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U</a:t>
            </a:r>
          </a:p>
        </p:txBody>
      </p:sp>
      <p:grpSp>
        <p:nvGrpSpPr>
          <p:cNvPr id="3102" name="Group 105"/>
          <p:cNvGrpSpPr>
            <a:grpSpLocks/>
          </p:cNvGrpSpPr>
          <p:nvPr/>
        </p:nvGrpSpPr>
        <p:grpSpPr bwMode="auto">
          <a:xfrm>
            <a:off x="7810500" y="4059238"/>
            <a:ext cx="839788" cy="850900"/>
            <a:chOff x="2166461" y="115615"/>
            <a:chExt cx="1769743" cy="1794672"/>
          </a:xfrm>
        </p:grpSpPr>
        <p:sp>
          <p:nvSpPr>
            <p:cNvPr id="107" name="Freeform 155"/>
            <p:cNvSpPr>
              <a:spLocks/>
            </p:cNvSpPr>
            <p:nvPr/>
          </p:nvSpPr>
          <p:spPr bwMode="auto">
            <a:xfrm>
              <a:off x="2166461" y="115615"/>
              <a:ext cx="1763052" cy="1787975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8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9" name="Key_I"/>
          <p:cNvSpPr>
            <a:spLocks/>
          </p:cNvSpPr>
          <p:nvPr/>
        </p:nvSpPr>
        <p:spPr bwMode="auto">
          <a:xfrm>
            <a:off x="7908689" y="4149080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I</a:t>
            </a:r>
          </a:p>
        </p:txBody>
      </p:sp>
      <p:grpSp>
        <p:nvGrpSpPr>
          <p:cNvPr id="3106" name="Group 109"/>
          <p:cNvGrpSpPr>
            <a:grpSpLocks/>
          </p:cNvGrpSpPr>
          <p:nvPr/>
        </p:nvGrpSpPr>
        <p:grpSpPr bwMode="auto">
          <a:xfrm>
            <a:off x="8670925" y="4059238"/>
            <a:ext cx="838200" cy="850900"/>
            <a:chOff x="2166461" y="115615"/>
            <a:chExt cx="1769743" cy="1794672"/>
          </a:xfrm>
        </p:grpSpPr>
        <p:sp>
          <p:nvSpPr>
            <p:cNvPr id="111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75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2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13" name="Key_O"/>
          <p:cNvSpPr>
            <a:spLocks/>
          </p:cNvSpPr>
          <p:nvPr/>
        </p:nvSpPr>
        <p:spPr bwMode="auto">
          <a:xfrm>
            <a:off x="8768973" y="4149080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O</a:t>
            </a:r>
          </a:p>
        </p:txBody>
      </p:sp>
      <p:grpSp>
        <p:nvGrpSpPr>
          <p:cNvPr id="3110" name="Group 113"/>
          <p:cNvGrpSpPr>
            <a:grpSpLocks/>
          </p:cNvGrpSpPr>
          <p:nvPr/>
        </p:nvGrpSpPr>
        <p:grpSpPr bwMode="auto">
          <a:xfrm>
            <a:off x="9531350" y="4059238"/>
            <a:ext cx="838200" cy="850900"/>
            <a:chOff x="2166461" y="115615"/>
            <a:chExt cx="1769743" cy="1794672"/>
          </a:xfrm>
        </p:grpSpPr>
        <p:sp>
          <p:nvSpPr>
            <p:cNvPr id="115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75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6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17" name="Key_P"/>
          <p:cNvSpPr>
            <a:spLocks/>
          </p:cNvSpPr>
          <p:nvPr/>
        </p:nvSpPr>
        <p:spPr bwMode="auto">
          <a:xfrm>
            <a:off x="9629257" y="4149080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</a:t>
            </a:r>
          </a:p>
        </p:txBody>
      </p:sp>
      <p:grpSp>
        <p:nvGrpSpPr>
          <p:cNvPr id="3114" name="Group 117"/>
          <p:cNvGrpSpPr>
            <a:grpSpLocks/>
          </p:cNvGrpSpPr>
          <p:nvPr/>
        </p:nvGrpSpPr>
        <p:grpSpPr bwMode="auto">
          <a:xfrm>
            <a:off x="2139950" y="4973638"/>
            <a:ext cx="838200" cy="849312"/>
            <a:chOff x="2166461" y="115615"/>
            <a:chExt cx="1769743" cy="1794672"/>
          </a:xfrm>
        </p:grpSpPr>
        <p:sp>
          <p:nvSpPr>
            <p:cNvPr id="119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0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1" name="Key_A"/>
          <p:cNvSpPr>
            <a:spLocks/>
          </p:cNvSpPr>
          <p:nvPr/>
        </p:nvSpPr>
        <p:spPr bwMode="auto">
          <a:xfrm>
            <a:off x="2238022" y="5062674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</a:t>
            </a:r>
          </a:p>
        </p:txBody>
      </p:sp>
      <p:grpSp>
        <p:nvGrpSpPr>
          <p:cNvPr id="3118" name="Group 121"/>
          <p:cNvGrpSpPr>
            <a:grpSpLocks/>
          </p:cNvGrpSpPr>
          <p:nvPr/>
        </p:nvGrpSpPr>
        <p:grpSpPr bwMode="auto">
          <a:xfrm>
            <a:off x="3000375" y="4973638"/>
            <a:ext cx="838200" cy="849312"/>
            <a:chOff x="2166461" y="115615"/>
            <a:chExt cx="1769743" cy="1794672"/>
          </a:xfrm>
        </p:grpSpPr>
        <p:sp>
          <p:nvSpPr>
            <p:cNvPr id="123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4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5" name="Key_S"/>
          <p:cNvSpPr>
            <a:spLocks/>
          </p:cNvSpPr>
          <p:nvPr/>
        </p:nvSpPr>
        <p:spPr bwMode="auto">
          <a:xfrm>
            <a:off x="3098306" y="5062674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</a:t>
            </a:r>
          </a:p>
        </p:txBody>
      </p:sp>
      <p:grpSp>
        <p:nvGrpSpPr>
          <p:cNvPr id="3122" name="Group 125"/>
          <p:cNvGrpSpPr>
            <a:grpSpLocks/>
          </p:cNvGrpSpPr>
          <p:nvPr/>
        </p:nvGrpSpPr>
        <p:grpSpPr bwMode="auto">
          <a:xfrm>
            <a:off x="3860800" y="4973638"/>
            <a:ext cx="838200" cy="849312"/>
            <a:chOff x="2166461" y="115615"/>
            <a:chExt cx="1769743" cy="1794672"/>
          </a:xfrm>
        </p:grpSpPr>
        <p:sp>
          <p:nvSpPr>
            <p:cNvPr id="127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8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9" name="Key_D"/>
          <p:cNvSpPr>
            <a:spLocks/>
          </p:cNvSpPr>
          <p:nvPr/>
        </p:nvSpPr>
        <p:spPr bwMode="auto">
          <a:xfrm>
            <a:off x="3958590" y="5062674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D</a:t>
            </a:r>
          </a:p>
        </p:txBody>
      </p:sp>
      <p:grpSp>
        <p:nvGrpSpPr>
          <p:cNvPr id="3126" name="Group 129"/>
          <p:cNvGrpSpPr>
            <a:grpSpLocks/>
          </p:cNvGrpSpPr>
          <p:nvPr/>
        </p:nvGrpSpPr>
        <p:grpSpPr bwMode="auto">
          <a:xfrm>
            <a:off x="4721225" y="4973638"/>
            <a:ext cx="838200" cy="849312"/>
            <a:chOff x="2166461" y="115615"/>
            <a:chExt cx="1769743" cy="1794672"/>
          </a:xfrm>
        </p:grpSpPr>
        <p:sp>
          <p:nvSpPr>
            <p:cNvPr id="131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2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33" name="Key_F"/>
          <p:cNvSpPr>
            <a:spLocks/>
          </p:cNvSpPr>
          <p:nvPr/>
        </p:nvSpPr>
        <p:spPr bwMode="auto">
          <a:xfrm>
            <a:off x="4818874" y="5062674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F</a:t>
            </a:r>
          </a:p>
        </p:txBody>
      </p:sp>
      <p:grpSp>
        <p:nvGrpSpPr>
          <p:cNvPr id="3130" name="Group 133"/>
          <p:cNvGrpSpPr>
            <a:grpSpLocks/>
          </p:cNvGrpSpPr>
          <p:nvPr/>
        </p:nvGrpSpPr>
        <p:grpSpPr bwMode="auto">
          <a:xfrm>
            <a:off x="5581650" y="4973638"/>
            <a:ext cx="838200" cy="849312"/>
            <a:chOff x="2166461" y="115615"/>
            <a:chExt cx="1769743" cy="1794672"/>
          </a:xfrm>
        </p:grpSpPr>
        <p:sp>
          <p:nvSpPr>
            <p:cNvPr id="135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6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37" name="Key_G"/>
          <p:cNvSpPr>
            <a:spLocks/>
          </p:cNvSpPr>
          <p:nvPr/>
        </p:nvSpPr>
        <p:spPr bwMode="auto">
          <a:xfrm>
            <a:off x="5679158" y="5062674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G</a:t>
            </a:r>
          </a:p>
        </p:txBody>
      </p:sp>
      <p:grpSp>
        <p:nvGrpSpPr>
          <p:cNvPr id="3134" name="Group 137"/>
          <p:cNvGrpSpPr>
            <a:grpSpLocks/>
          </p:cNvGrpSpPr>
          <p:nvPr/>
        </p:nvGrpSpPr>
        <p:grpSpPr bwMode="auto">
          <a:xfrm>
            <a:off x="6442075" y="4973638"/>
            <a:ext cx="838200" cy="849312"/>
            <a:chOff x="2166461" y="115615"/>
            <a:chExt cx="1769743" cy="1794672"/>
          </a:xfrm>
        </p:grpSpPr>
        <p:sp>
          <p:nvSpPr>
            <p:cNvPr id="139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0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41" name="Key_H"/>
          <p:cNvSpPr>
            <a:spLocks/>
          </p:cNvSpPr>
          <p:nvPr/>
        </p:nvSpPr>
        <p:spPr bwMode="auto">
          <a:xfrm>
            <a:off x="6539442" y="5062674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</a:t>
            </a:r>
          </a:p>
        </p:txBody>
      </p:sp>
      <p:grpSp>
        <p:nvGrpSpPr>
          <p:cNvPr id="3138" name="Group 141"/>
          <p:cNvGrpSpPr>
            <a:grpSpLocks/>
          </p:cNvGrpSpPr>
          <p:nvPr/>
        </p:nvGrpSpPr>
        <p:grpSpPr bwMode="auto">
          <a:xfrm>
            <a:off x="7302500" y="4973638"/>
            <a:ext cx="838200" cy="849312"/>
            <a:chOff x="2166461" y="115615"/>
            <a:chExt cx="1769743" cy="1794672"/>
          </a:xfrm>
        </p:grpSpPr>
        <p:sp>
          <p:nvSpPr>
            <p:cNvPr id="143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4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45" name="Key_J"/>
          <p:cNvSpPr>
            <a:spLocks/>
          </p:cNvSpPr>
          <p:nvPr/>
        </p:nvSpPr>
        <p:spPr bwMode="auto">
          <a:xfrm>
            <a:off x="7399726" y="5062674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J</a:t>
            </a:r>
          </a:p>
        </p:txBody>
      </p:sp>
      <p:grpSp>
        <p:nvGrpSpPr>
          <p:cNvPr id="3142" name="Group 145"/>
          <p:cNvGrpSpPr>
            <a:grpSpLocks/>
          </p:cNvGrpSpPr>
          <p:nvPr/>
        </p:nvGrpSpPr>
        <p:grpSpPr bwMode="auto">
          <a:xfrm>
            <a:off x="8162925" y="4973638"/>
            <a:ext cx="838200" cy="849312"/>
            <a:chOff x="2166461" y="115615"/>
            <a:chExt cx="1769743" cy="1794672"/>
          </a:xfrm>
        </p:grpSpPr>
        <p:sp>
          <p:nvSpPr>
            <p:cNvPr id="147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8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49" name="Key_K"/>
          <p:cNvSpPr>
            <a:spLocks/>
          </p:cNvSpPr>
          <p:nvPr/>
        </p:nvSpPr>
        <p:spPr bwMode="auto">
          <a:xfrm>
            <a:off x="8260010" y="5062674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K</a:t>
            </a:r>
          </a:p>
        </p:txBody>
      </p:sp>
      <p:grpSp>
        <p:nvGrpSpPr>
          <p:cNvPr id="3146" name="Group 149"/>
          <p:cNvGrpSpPr>
            <a:grpSpLocks/>
          </p:cNvGrpSpPr>
          <p:nvPr/>
        </p:nvGrpSpPr>
        <p:grpSpPr bwMode="auto">
          <a:xfrm>
            <a:off x="9023350" y="4973638"/>
            <a:ext cx="838200" cy="849312"/>
            <a:chOff x="2166461" y="115615"/>
            <a:chExt cx="1769743" cy="1794672"/>
          </a:xfrm>
        </p:grpSpPr>
        <p:sp>
          <p:nvSpPr>
            <p:cNvPr id="151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2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53" name="Key_L"/>
          <p:cNvSpPr>
            <a:spLocks/>
          </p:cNvSpPr>
          <p:nvPr/>
        </p:nvSpPr>
        <p:spPr bwMode="auto">
          <a:xfrm>
            <a:off x="9120294" y="5062674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L</a:t>
            </a:r>
          </a:p>
        </p:txBody>
      </p:sp>
      <p:grpSp>
        <p:nvGrpSpPr>
          <p:cNvPr id="3150" name="Group 153"/>
          <p:cNvGrpSpPr>
            <a:grpSpLocks/>
          </p:cNvGrpSpPr>
          <p:nvPr/>
        </p:nvGrpSpPr>
        <p:grpSpPr bwMode="auto">
          <a:xfrm>
            <a:off x="2693988" y="5883276"/>
            <a:ext cx="838200" cy="849313"/>
            <a:chOff x="2166461" y="115615"/>
            <a:chExt cx="1769743" cy="1794672"/>
          </a:xfrm>
        </p:grpSpPr>
        <p:sp>
          <p:nvSpPr>
            <p:cNvPr id="155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57" name="Key_Z"/>
          <p:cNvSpPr>
            <a:spLocks/>
          </p:cNvSpPr>
          <p:nvPr/>
        </p:nvSpPr>
        <p:spPr bwMode="auto">
          <a:xfrm>
            <a:off x="2791458" y="5972445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Z</a:t>
            </a:r>
          </a:p>
        </p:txBody>
      </p:sp>
      <p:grpSp>
        <p:nvGrpSpPr>
          <p:cNvPr id="3154" name="Group 157"/>
          <p:cNvGrpSpPr>
            <a:grpSpLocks/>
          </p:cNvGrpSpPr>
          <p:nvPr/>
        </p:nvGrpSpPr>
        <p:grpSpPr bwMode="auto">
          <a:xfrm>
            <a:off x="3554413" y="5883276"/>
            <a:ext cx="838200" cy="849313"/>
            <a:chOff x="2166461" y="115615"/>
            <a:chExt cx="1769743" cy="1794672"/>
          </a:xfrm>
        </p:grpSpPr>
        <p:sp>
          <p:nvSpPr>
            <p:cNvPr id="159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61" name="Key_X"/>
          <p:cNvSpPr>
            <a:spLocks/>
          </p:cNvSpPr>
          <p:nvPr/>
        </p:nvSpPr>
        <p:spPr bwMode="auto">
          <a:xfrm>
            <a:off x="3651742" y="5972445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X</a:t>
            </a:r>
          </a:p>
        </p:txBody>
      </p:sp>
      <p:grpSp>
        <p:nvGrpSpPr>
          <p:cNvPr id="3158" name="Group 161"/>
          <p:cNvGrpSpPr>
            <a:grpSpLocks/>
          </p:cNvGrpSpPr>
          <p:nvPr/>
        </p:nvGrpSpPr>
        <p:grpSpPr bwMode="auto">
          <a:xfrm>
            <a:off x="4414838" y="5883276"/>
            <a:ext cx="838200" cy="849313"/>
            <a:chOff x="2166461" y="115615"/>
            <a:chExt cx="1769743" cy="1794672"/>
          </a:xfrm>
        </p:grpSpPr>
        <p:sp>
          <p:nvSpPr>
            <p:cNvPr id="163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65" name="Key_C"/>
          <p:cNvSpPr>
            <a:spLocks/>
          </p:cNvSpPr>
          <p:nvPr/>
        </p:nvSpPr>
        <p:spPr bwMode="auto">
          <a:xfrm>
            <a:off x="4512026" y="5972445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3162" name="Group 165"/>
          <p:cNvGrpSpPr>
            <a:grpSpLocks/>
          </p:cNvGrpSpPr>
          <p:nvPr/>
        </p:nvGrpSpPr>
        <p:grpSpPr bwMode="auto">
          <a:xfrm>
            <a:off x="5275263" y="5883276"/>
            <a:ext cx="838200" cy="849313"/>
            <a:chOff x="2166461" y="115615"/>
            <a:chExt cx="1769743" cy="1794672"/>
          </a:xfrm>
        </p:grpSpPr>
        <p:sp>
          <p:nvSpPr>
            <p:cNvPr id="167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8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69" name="Key_V"/>
          <p:cNvSpPr>
            <a:spLocks/>
          </p:cNvSpPr>
          <p:nvPr/>
        </p:nvSpPr>
        <p:spPr bwMode="auto">
          <a:xfrm>
            <a:off x="5372310" y="5972445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</a:t>
            </a:r>
          </a:p>
        </p:txBody>
      </p:sp>
      <p:grpSp>
        <p:nvGrpSpPr>
          <p:cNvPr id="3166" name="Group 169"/>
          <p:cNvGrpSpPr>
            <a:grpSpLocks/>
          </p:cNvGrpSpPr>
          <p:nvPr/>
        </p:nvGrpSpPr>
        <p:grpSpPr bwMode="auto">
          <a:xfrm>
            <a:off x="6135688" y="5883276"/>
            <a:ext cx="838200" cy="849313"/>
            <a:chOff x="2166461" y="115615"/>
            <a:chExt cx="1769743" cy="1794672"/>
          </a:xfrm>
        </p:grpSpPr>
        <p:sp>
          <p:nvSpPr>
            <p:cNvPr id="171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2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3" name="Key_B"/>
          <p:cNvSpPr>
            <a:spLocks/>
          </p:cNvSpPr>
          <p:nvPr/>
        </p:nvSpPr>
        <p:spPr bwMode="auto">
          <a:xfrm>
            <a:off x="6232594" y="5972445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</a:t>
            </a:r>
          </a:p>
        </p:txBody>
      </p:sp>
      <p:grpSp>
        <p:nvGrpSpPr>
          <p:cNvPr id="3170" name="Group 173"/>
          <p:cNvGrpSpPr>
            <a:grpSpLocks/>
          </p:cNvGrpSpPr>
          <p:nvPr/>
        </p:nvGrpSpPr>
        <p:grpSpPr bwMode="auto">
          <a:xfrm>
            <a:off x="6996113" y="5883276"/>
            <a:ext cx="838200" cy="849313"/>
            <a:chOff x="2166461" y="115615"/>
            <a:chExt cx="1769743" cy="1794672"/>
          </a:xfrm>
        </p:grpSpPr>
        <p:sp>
          <p:nvSpPr>
            <p:cNvPr id="175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6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7" name="Key_N"/>
          <p:cNvSpPr>
            <a:spLocks/>
          </p:cNvSpPr>
          <p:nvPr/>
        </p:nvSpPr>
        <p:spPr bwMode="auto">
          <a:xfrm>
            <a:off x="7092878" y="5972445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</a:t>
            </a:r>
          </a:p>
        </p:txBody>
      </p:sp>
      <p:grpSp>
        <p:nvGrpSpPr>
          <p:cNvPr id="3174" name="Group 177"/>
          <p:cNvGrpSpPr>
            <a:grpSpLocks/>
          </p:cNvGrpSpPr>
          <p:nvPr/>
        </p:nvGrpSpPr>
        <p:grpSpPr bwMode="auto">
          <a:xfrm>
            <a:off x="7854950" y="5883276"/>
            <a:ext cx="839788" cy="849313"/>
            <a:chOff x="2166461" y="115615"/>
            <a:chExt cx="1769743" cy="1794672"/>
          </a:xfrm>
        </p:grpSpPr>
        <p:sp>
          <p:nvSpPr>
            <p:cNvPr id="179" name="Freeform 155"/>
            <p:cNvSpPr>
              <a:spLocks/>
            </p:cNvSpPr>
            <p:nvPr/>
          </p:nvSpPr>
          <p:spPr bwMode="auto">
            <a:xfrm>
              <a:off x="2166461" y="115615"/>
              <a:ext cx="1763052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0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81" name="Key_M"/>
          <p:cNvSpPr>
            <a:spLocks/>
          </p:cNvSpPr>
          <p:nvPr/>
        </p:nvSpPr>
        <p:spPr bwMode="auto">
          <a:xfrm>
            <a:off x="7953162" y="5972445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M</a:t>
            </a:r>
          </a:p>
        </p:txBody>
      </p:sp>
      <p:sp>
        <p:nvSpPr>
          <p:cNvPr id="8" name="coverQ"/>
          <p:cNvSpPr/>
          <p:nvPr/>
        </p:nvSpPr>
        <p:spPr>
          <a:xfrm>
            <a:off x="1789114" y="4059238"/>
            <a:ext cx="841375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2" name="coverW"/>
          <p:cNvSpPr/>
          <p:nvPr/>
        </p:nvSpPr>
        <p:spPr>
          <a:xfrm>
            <a:off x="2646364" y="4060825"/>
            <a:ext cx="841375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3" name="coverE"/>
          <p:cNvSpPr/>
          <p:nvPr/>
        </p:nvSpPr>
        <p:spPr>
          <a:xfrm>
            <a:off x="3508376" y="4057650"/>
            <a:ext cx="841375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4" name="coverR"/>
          <p:cNvSpPr/>
          <p:nvPr/>
        </p:nvSpPr>
        <p:spPr>
          <a:xfrm>
            <a:off x="4357688" y="4044873"/>
            <a:ext cx="842963" cy="849313"/>
          </a:xfrm>
          <a:prstGeom prst="roundRect">
            <a:avLst>
              <a:gd name="adj" fmla="val 13838"/>
            </a:avLst>
          </a:prstGeom>
          <a:solidFill>
            <a:srgbClr val="00FF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5" name="coverT"/>
          <p:cNvSpPr/>
          <p:nvPr/>
        </p:nvSpPr>
        <p:spPr>
          <a:xfrm>
            <a:off x="5222876" y="4059238"/>
            <a:ext cx="842963" cy="849312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6" name="coverY"/>
          <p:cNvSpPr/>
          <p:nvPr/>
        </p:nvSpPr>
        <p:spPr>
          <a:xfrm>
            <a:off x="6084889" y="4057650"/>
            <a:ext cx="841375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7" name="coverU"/>
          <p:cNvSpPr/>
          <p:nvPr/>
        </p:nvSpPr>
        <p:spPr>
          <a:xfrm>
            <a:off x="6946901" y="4057651"/>
            <a:ext cx="841375" cy="849313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8" name="coverI"/>
          <p:cNvSpPr/>
          <p:nvPr/>
        </p:nvSpPr>
        <p:spPr>
          <a:xfrm>
            <a:off x="7805739" y="4059238"/>
            <a:ext cx="841375" cy="849312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9" name="coverO"/>
          <p:cNvSpPr/>
          <p:nvPr/>
        </p:nvSpPr>
        <p:spPr>
          <a:xfrm>
            <a:off x="8667751" y="4057650"/>
            <a:ext cx="841375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0" name="coverP"/>
          <p:cNvSpPr/>
          <p:nvPr/>
        </p:nvSpPr>
        <p:spPr>
          <a:xfrm>
            <a:off x="9526589" y="4052888"/>
            <a:ext cx="841375" cy="849312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1" name="coverA"/>
          <p:cNvSpPr/>
          <p:nvPr/>
        </p:nvSpPr>
        <p:spPr>
          <a:xfrm>
            <a:off x="2147888" y="4970463"/>
            <a:ext cx="842962" cy="849312"/>
          </a:xfrm>
          <a:prstGeom prst="roundRect">
            <a:avLst>
              <a:gd name="adj" fmla="val 13838"/>
            </a:avLst>
          </a:prstGeom>
          <a:solidFill>
            <a:srgbClr val="00FF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2" name="coverS"/>
          <p:cNvSpPr/>
          <p:nvPr/>
        </p:nvSpPr>
        <p:spPr>
          <a:xfrm>
            <a:off x="3005139" y="4972051"/>
            <a:ext cx="841375" cy="849313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3" name="coverD"/>
          <p:cNvSpPr/>
          <p:nvPr/>
        </p:nvSpPr>
        <p:spPr>
          <a:xfrm>
            <a:off x="3858165" y="4968875"/>
            <a:ext cx="841375" cy="849313"/>
          </a:xfrm>
          <a:prstGeom prst="roundRect">
            <a:avLst>
              <a:gd name="adj" fmla="val 13838"/>
            </a:avLst>
          </a:prstGeom>
          <a:solidFill>
            <a:srgbClr val="00FF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4" name="coverF"/>
          <p:cNvSpPr/>
          <p:nvPr/>
        </p:nvSpPr>
        <p:spPr>
          <a:xfrm>
            <a:off x="4727576" y="4967288"/>
            <a:ext cx="842963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5" name="coverG"/>
          <p:cNvSpPr/>
          <p:nvPr/>
        </p:nvSpPr>
        <p:spPr>
          <a:xfrm>
            <a:off x="5583239" y="4968875"/>
            <a:ext cx="841375" cy="850900"/>
          </a:xfrm>
          <a:prstGeom prst="roundRect">
            <a:avLst>
              <a:gd name="adj" fmla="val 13838"/>
            </a:avLst>
          </a:prstGeom>
          <a:solidFill>
            <a:srgbClr val="00FF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6" name="coverH"/>
          <p:cNvSpPr/>
          <p:nvPr/>
        </p:nvSpPr>
        <p:spPr>
          <a:xfrm>
            <a:off x="6443663" y="4968876"/>
            <a:ext cx="842962" cy="849313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7" name="coverJ"/>
          <p:cNvSpPr/>
          <p:nvPr/>
        </p:nvSpPr>
        <p:spPr>
          <a:xfrm>
            <a:off x="7305676" y="4967288"/>
            <a:ext cx="841375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8" name="coverK"/>
          <p:cNvSpPr/>
          <p:nvPr/>
        </p:nvSpPr>
        <p:spPr>
          <a:xfrm>
            <a:off x="8164513" y="4968875"/>
            <a:ext cx="842962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9" name="coverL"/>
          <p:cNvSpPr/>
          <p:nvPr/>
        </p:nvSpPr>
        <p:spPr>
          <a:xfrm>
            <a:off x="9026526" y="4968876"/>
            <a:ext cx="841375" cy="849313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0" name="coverZ"/>
          <p:cNvSpPr/>
          <p:nvPr/>
        </p:nvSpPr>
        <p:spPr>
          <a:xfrm>
            <a:off x="2695576" y="5884863"/>
            <a:ext cx="841375" cy="849312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1" name="coverX"/>
          <p:cNvSpPr/>
          <p:nvPr/>
        </p:nvSpPr>
        <p:spPr>
          <a:xfrm>
            <a:off x="3552826" y="5886451"/>
            <a:ext cx="841375" cy="849313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2" name="coverC"/>
          <p:cNvSpPr/>
          <p:nvPr/>
        </p:nvSpPr>
        <p:spPr>
          <a:xfrm>
            <a:off x="4414839" y="5883276"/>
            <a:ext cx="841375" cy="849313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3" name="coverV"/>
          <p:cNvSpPr/>
          <p:nvPr/>
        </p:nvSpPr>
        <p:spPr>
          <a:xfrm>
            <a:off x="5275263" y="5881688"/>
            <a:ext cx="842962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" name="coverN"/>
          <p:cNvSpPr/>
          <p:nvPr/>
        </p:nvSpPr>
        <p:spPr>
          <a:xfrm>
            <a:off x="6991351" y="5883276"/>
            <a:ext cx="841375" cy="849313"/>
          </a:xfrm>
          <a:prstGeom prst="roundRect">
            <a:avLst>
              <a:gd name="adj" fmla="val 13838"/>
            </a:avLst>
          </a:prstGeom>
          <a:solidFill>
            <a:srgbClr val="00FF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6" name="coverM"/>
          <p:cNvSpPr/>
          <p:nvPr/>
        </p:nvSpPr>
        <p:spPr>
          <a:xfrm>
            <a:off x="7853364" y="5881688"/>
            <a:ext cx="841375" cy="850900"/>
          </a:xfrm>
          <a:prstGeom prst="roundRect">
            <a:avLst>
              <a:gd name="adj" fmla="val 13838"/>
            </a:avLst>
          </a:prstGeom>
          <a:solidFill>
            <a:srgbClr val="00FF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4" name="coverB"/>
          <p:cNvSpPr/>
          <p:nvPr/>
        </p:nvSpPr>
        <p:spPr>
          <a:xfrm>
            <a:off x="6129338" y="5883275"/>
            <a:ext cx="842962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 useBgFill="1">
        <p:nvSpPr>
          <p:cNvPr id="454" name="cover15" hidden="1"/>
          <p:cNvSpPr/>
          <p:nvPr/>
        </p:nvSpPr>
        <p:spPr>
          <a:xfrm>
            <a:off x="4170364" y="1293814"/>
            <a:ext cx="4035425" cy="15954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 useBgFill="1">
        <p:nvSpPr>
          <p:cNvPr id="455" name="cover14" hidden="1"/>
          <p:cNvSpPr/>
          <p:nvPr/>
        </p:nvSpPr>
        <p:spPr>
          <a:xfrm>
            <a:off x="4170364" y="1293814"/>
            <a:ext cx="4035425" cy="15954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 useBgFill="1">
        <p:nvSpPr>
          <p:cNvPr id="456" name="cover13" hidden="1"/>
          <p:cNvSpPr/>
          <p:nvPr/>
        </p:nvSpPr>
        <p:spPr>
          <a:xfrm>
            <a:off x="4170364" y="1293814"/>
            <a:ext cx="4035425" cy="15954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 useBgFill="1">
        <p:nvSpPr>
          <p:cNvPr id="457" name="cover12" hidden="1"/>
          <p:cNvSpPr/>
          <p:nvPr/>
        </p:nvSpPr>
        <p:spPr>
          <a:xfrm>
            <a:off x="4170364" y="1293814"/>
            <a:ext cx="4035425" cy="15954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 useBgFill="1">
        <p:nvSpPr>
          <p:cNvPr id="459" name="cover11" hidden="1"/>
          <p:cNvSpPr/>
          <p:nvPr/>
        </p:nvSpPr>
        <p:spPr>
          <a:xfrm>
            <a:off x="4170364" y="1293814"/>
            <a:ext cx="4035425" cy="15954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HMwordD0"/>
          <p:cNvSpPr/>
          <p:nvPr/>
        </p:nvSpPr>
        <p:spPr>
          <a:xfrm>
            <a:off x="4364550" y="3819029"/>
            <a:ext cx="508000" cy="254000"/>
          </a:xfrm>
          <a:prstGeom prst="mathMinus">
            <a:avLst/>
          </a:prstGeom>
          <a:solidFill>
            <a:srgbClr val="000000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HMwordL1"/>
          <p:cNvSpPr/>
          <p:nvPr/>
        </p:nvSpPr>
        <p:spPr>
          <a:xfrm>
            <a:off x="4364550" y="3311029"/>
            <a:ext cx="508000" cy="635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</a:t>
            </a:r>
          </a:p>
        </p:txBody>
      </p:sp>
      <p:sp>
        <p:nvSpPr>
          <p:cNvPr id="23" name="HMwordD1"/>
          <p:cNvSpPr/>
          <p:nvPr/>
        </p:nvSpPr>
        <p:spPr>
          <a:xfrm>
            <a:off x="4821750" y="3819029"/>
            <a:ext cx="508000" cy="254000"/>
          </a:xfrm>
          <a:prstGeom prst="mathMinus">
            <a:avLst/>
          </a:prstGeom>
          <a:solidFill>
            <a:srgbClr val="000000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HMwordL2"/>
          <p:cNvSpPr/>
          <p:nvPr/>
        </p:nvSpPr>
        <p:spPr>
          <a:xfrm>
            <a:off x="4821750" y="3311029"/>
            <a:ext cx="508000" cy="635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</a:t>
            </a:r>
          </a:p>
        </p:txBody>
      </p:sp>
      <p:sp>
        <p:nvSpPr>
          <p:cNvPr id="25" name="HMwordD2"/>
          <p:cNvSpPr/>
          <p:nvPr/>
        </p:nvSpPr>
        <p:spPr>
          <a:xfrm>
            <a:off x="5278950" y="3819029"/>
            <a:ext cx="508000" cy="254000"/>
          </a:xfrm>
          <a:prstGeom prst="mathMinus">
            <a:avLst/>
          </a:prstGeom>
          <a:solidFill>
            <a:srgbClr val="000000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HMwordL3"/>
          <p:cNvSpPr/>
          <p:nvPr/>
        </p:nvSpPr>
        <p:spPr>
          <a:xfrm>
            <a:off x="5278950" y="3311029"/>
            <a:ext cx="508000" cy="635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sp>
        <p:nvSpPr>
          <p:cNvPr id="27" name="HMwordD3"/>
          <p:cNvSpPr/>
          <p:nvPr/>
        </p:nvSpPr>
        <p:spPr>
          <a:xfrm>
            <a:off x="5736150" y="3819029"/>
            <a:ext cx="508000" cy="254000"/>
          </a:xfrm>
          <a:prstGeom prst="mathMinus">
            <a:avLst/>
          </a:prstGeom>
          <a:solidFill>
            <a:srgbClr val="000000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HMwordL4"/>
          <p:cNvSpPr/>
          <p:nvPr/>
        </p:nvSpPr>
        <p:spPr>
          <a:xfrm>
            <a:off x="5736150" y="3311029"/>
            <a:ext cx="508000" cy="635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</a:t>
            </a:r>
          </a:p>
        </p:txBody>
      </p:sp>
      <p:sp>
        <p:nvSpPr>
          <p:cNvPr id="29" name="HMwordD4"/>
          <p:cNvSpPr/>
          <p:nvPr/>
        </p:nvSpPr>
        <p:spPr>
          <a:xfrm>
            <a:off x="6193350" y="3819029"/>
            <a:ext cx="508000" cy="254000"/>
          </a:xfrm>
          <a:prstGeom prst="mathMinus">
            <a:avLst/>
          </a:prstGeom>
          <a:solidFill>
            <a:srgbClr val="000000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HMwordL5"/>
          <p:cNvSpPr/>
          <p:nvPr/>
        </p:nvSpPr>
        <p:spPr>
          <a:xfrm>
            <a:off x="6193350" y="3311029"/>
            <a:ext cx="508000" cy="635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</a:p>
        </p:txBody>
      </p:sp>
      <p:sp>
        <p:nvSpPr>
          <p:cNvPr id="31" name="HMwordD5"/>
          <p:cNvSpPr/>
          <p:nvPr/>
        </p:nvSpPr>
        <p:spPr>
          <a:xfrm>
            <a:off x="6650550" y="3819029"/>
            <a:ext cx="508000" cy="254000"/>
          </a:xfrm>
          <a:prstGeom prst="mathMinus">
            <a:avLst/>
          </a:prstGeom>
          <a:solidFill>
            <a:srgbClr val="000000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HMwordL6"/>
          <p:cNvSpPr/>
          <p:nvPr/>
        </p:nvSpPr>
        <p:spPr>
          <a:xfrm>
            <a:off x="6650550" y="3311029"/>
            <a:ext cx="508000" cy="635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</a:t>
            </a:r>
          </a:p>
        </p:txBody>
      </p:sp>
      <p:sp>
        <p:nvSpPr>
          <p:cNvPr id="33" name="HMwordD6"/>
          <p:cNvSpPr/>
          <p:nvPr/>
        </p:nvSpPr>
        <p:spPr>
          <a:xfrm>
            <a:off x="7107750" y="3819029"/>
            <a:ext cx="508000" cy="254000"/>
          </a:xfrm>
          <a:prstGeom prst="mathMinus">
            <a:avLst/>
          </a:prstGeom>
          <a:solidFill>
            <a:srgbClr val="000000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HMwordL7"/>
          <p:cNvSpPr/>
          <p:nvPr/>
        </p:nvSpPr>
        <p:spPr>
          <a:xfrm>
            <a:off x="7107750" y="3311029"/>
            <a:ext cx="508000" cy="635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pic>
        <p:nvPicPr>
          <p:cNvPr id="3" name="Grand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4472" y="141485"/>
            <a:ext cx="1473712" cy="14737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1812" y="0"/>
            <a:ext cx="5514692" cy="344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18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 nodeType="clickPar">
                      <p:stCondLst>
                        <p:cond delay="0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 nodeType="clickPar">
                      <p:stCondLst>
                        <p:cond delay="0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 nodeType="clickPar">
                      <p:stCondLst>
                        <p:cond delay="0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 nodeType="clickPar">
                      <p:stCondLst>
                        <p:cond delay="0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 nodeType="clickPar">
                      <p:stCondLst>
                        <p:cond delay="0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 nodeType="clickPar">
                      <p:stCondLst>
                        <p:cond delay="0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5" dur="11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5" grpId="0" animBg="1"/>
      <p:bldP spid="206" grpId="0" animBg="1"/>
      <p:bldP spid="204" grpId="0" animBg="1"/>
      <p:bldP spid="22" grpId="0"/>
      <p:bldP spid="24" grpId="0"/>
      <p:bldP spid="26" grpId="0"/>
      <p:bldP spid="28" grpId="0"/>
      <p:bldP spid="30" grpId="0"/>
      <p:bldP spid="32" grpId="0"/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6"/>
          <p:cNvGrpSpPr>
            <a:grpSpLocks/>
          </p:cNvGrpSpPr>
          <p:nvPr/>
        </p:nvGrpSpPr>
        <p:grpSpPr bwMode="auto">
          <a:xfrm>
            <a:off x="1789113" y="4059238"/>
            <a:ext cx="838200" cy="850900"/>
            <a:chOff x="2166461" y="115615"/>
            <a:chExt cx="1769743" cy="1794672"/>
          </a:xfrm>
        </p:grpSpPr>
        <p:sp>
          <p:nvSpPr>
            <p:cNvPr id="4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75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6" name="Key_Q"/>
          <p:cNvSpPr>
            <a:spLocks/>
          </p:cNvSpPr>
          <p:nvPr/>
        </p:nvSpPr>
        <p:spPr bwMode="auto">
          <a:xfrm>
            <a:off x="1886701" y="4149080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Q</a:t>
            </a:r>
          </a:p>
        </p:txBody>
      </p:sp>
      <p:grpSp>
        <p:nvGrpSpPr>
          <p:cNvPr id="3078" name="Group 81"/>
          <p:cNvGrpSpPr>
            <a:grpSpLocks/>
          </p:cNvGrpSpPr>
          <p:nvPr/>
        </p:nvGrpSpPr>
        <p:grpSpPr bwMode="auto">
          <a:xfrm>
            <a:off x="2649538" y="4059238"/>
            <a:ext cx="838200" cy="850900"/>
            <a:chOff x="2166461" y="115615"/>
            <a:chExt cx="1769743" cy="1794672"/>
          </a:xfrm>
        </p:grpSpPr>
        <p:sp>
          <p:nvSpPr>
            <p:cNvPr id="83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75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4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85" name="Key_W"/>
          <p:cNvSpPr>
            <a:spLocks/>
          </p:cNvSpPr>
          <p:nvPr/>
        </p:nvSpPr>
        <p:spPr bwMode="auto">
          <a:xfrm>
            <a:off x="2746985" y="4149080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W</a:t>
            </a:r>
          </a:p>
        </p:txBody>
      </p:sp>
      <p:grpSp>
        <p:nvGrpSpPr>
          <p:cNvPr id="3082" name="Group 85"/>
          <p:cNvGrpSpPr>
            <a:grpSpLocks/>
          </p:cNvGrpSpPr>
          <p:nvPr/>
        </p:nvGrpSpPr>
        <p:grpSpPr bwMode="auto">
          <a:xfrm>
            <a:off x="3509963" y="4059238"/>
            <a:ext cx="838200" cy="850900"/>
            <a:chOff x="2166461" y="115615"/>
            <a:chExt cx="1769743" cy="1794672"/>
          </a:xfrm>
        </p:grpSpPr>
        <p:sp>
          <p:nvSpPr>
            <p:cNvPr id="87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75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8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89" name="Key_E"/>
          <p:cNvSpPr>
            <a:spLocks/>
          </p:cNvSpPr>
          <p:nvPr/>
        </p:nvSpPr>
        <p:spPr bwMode="auto">
          <a:xfrm>
            <a:off x="3607269" y="4149080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E</a:t>
            </a:r>
          </a:p>
        </p:txBody>
      </p:sp>
      <p:grpSp>
        <p:nvGrpSpPr>
          <p:cNvPr id="3086" name="Group 89"/>
          <p:cNvGrpSpPr>
            <a:grpSpLocks/>
          </p:cNvGrpSpPr>
          <p:nvPr/>
        </p:nvGrpSpPr>
        <p:grpSpPr bwMode="auto">
          <a:xfrm>
            <a:off x="4370388" y="4059238"/>
            <a:ext cx="838200" cy="850900"/>
            <a:chOff x="2166461" y="115615"/>
            <a:chExt cx="1769743" cy="1794672"/>
          </a:xfrm>
        </p:grpSpPr>
        <p:sp>
          <p:nvSpPr>
            <p:cNvPr id="91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75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93" name="Key_R"/>
          <p:cNvSpPr>
            <a:spLocks/>
          </p:cNvSpPr>
          <p:nvPr/>
        </p:nvSpPr>
        <p:spPr bwMode="auto">
          <a:xfrm>
            <a:off x="4467553" y="4149080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R</a:t>
            </a:r>
          </a:p>
        </p:txBody>
      </p:sp>
      <p:grpSp>
        <p:nvGrpSpPr>
          <p:cNvPr id="3090" name="Group 93"/>
          <p:cNvGrpSpPr>
            <a:grpSpLocks/>
          </p:cNvGrpSpPr>
          <p:nvPr/>
        </p:nvGrpSpPr>
        <p:grpSpPr bwMode="auto">
          <a:xfrm>
            <a:off x="5230813" y="4059238"/>
            <a:ext cx="838200" cy="850900"/>
            <a:chOff x="2166461" y="115615"/>
            <a:chExt cx="1769743" cy="1794672"/>
          </a:xfrm>
        </p:grpSpPr>
        <p:sp>
          <p:nvSpPr>
            <p:cNvPr id="95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75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6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97" name="Key_T"/>
          <p:cNvSpPr>
            <a:spLocks/>
          </p:cNvSpPr>
          <p:nvPr/>
        </p:nvSpPr>
        <p:spPr bwMode="auto">
          <a:xfrm>
            <a:off x="5327837" y="4149080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</a:t>
            </a:r>
          </a:p>
        </p:txBody>
      </p:sp>
      <p:grpSp>
        <p:nvGrpSpPr>
          <p:cNvPr id="3094" name="Group 97"/>
          <p:cNvGrpSpPr>
            <a:grpSpLocks/>
          </p:cNvGrpSpPr>
          <p:nvPr/>
        </p:nvGrpSpPr>
        <p:grpSpPr bwMode="auto">
          <a:xfrm>
            <a:off x="6091238" y="4059238"/>
            <a:ext cx="838200" cy="850900"/>
            <a:chOff x="2166461" y="115615"/>
            <a:chExt cx="1769743" cy="1794672"/>
          </a:xfrm>
        </p:grpSpPr>
        <p:sp>
          <p:nvSpPr>
            <p:cNvPr id="99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75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0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1" name="Key_Y"/>
          <p:cNvSpPr>
            <a:spLocks/>
          </p:cNvSpPr>
          <p:nvPr/>
        </p:nvSpPr>
        <p:spPr bwMode="auto">
          <a:xfrm>
            <a:off x="6188121" y="4149080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Y</a:t>
            </a:r>
          </a:p>
        </p:txBody>
      </p:sp>
      <p:grpSp>
        <p:nvGrpSpPr>
          <p:cNvPr id="3098" name="Group 101"/>
          <p:cNvGrpSpPr>
            <a:grpSpLocks/>
          </p:cNvGrpSpPr>
          <p:nvPr/>
        </p:nvGrpSpPr>
        <p:grpSpPr bwMode="auto">
          <a:xfrm>
            <a:off x="6951663" y="4059238"/>
            <a:ext cx="838200" cy="850900"/>
            <a:chOff x="2166461" y="115615"/>
            <a:chExt cx="1769743" cy="1794672"/>
          </a:xfrm>
        </p:grpSpPr>
        <p:sp>
          <p:nvSpPr>
            <p:cNvPr id="103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75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4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5" name="Key_U"/>
          <p:cNvSpPr>
            <a:spLocks/>
          </p:cNvSpPr>
          <p:nvPr/>
        </p:nvSpPr>
        <p:spPr bwMode="auto">
          <a:xfrm>
            <a:off x="7048405" y="4149080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U</a:t>
            </a:r>
          </a:p>
        </p:txBody>
      </p:sp>
      <p:grpSp>
        <p:nvGrpSpPr>
          <p:cNvPr id="3102" name="Group 105"/>
          <p:cNvGrpSpPr>
            <a:grpSpLocks/>
          </p:cNvGrpSpPr>
          <p:nvPr/>
        </p:nvGrpSpPr>
        <p:grpSpPr bwMode="auto">
          <a:xfrm>
            <a:off x="7810500" y="4059238"/>
            <a:ext cx="839788" cy="850900"/>
            <a:chOff x="2166461" y="115615"/>
            <a:chExt cx="1769743" cy="1794672"/>
          </a:xfrm>
        </p:grpSpPr>
        <p:sp>
          <p:nvSpPr>
            <p:cNvPr id="107" name="Freeform 155"/>
            <p:cNvSpPr>
              <a:spLocks/>
            </p:cNvSpPr>
            <p:nvPr/>
          </p:nvSpPr>
          <p:spPr bwMode="auto">
            <a:xfrm>
              <a:off x="2166461" y="115615"/>
              <a:ext cx="1763052" cy="1787975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8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9" name="Key_I"/>
          <p:cNvSpPr>
            <a:spLocks/>
          </p:cNvSpPr>
          <p:nvPr/>
        </p:nvSpPr>
        <p:spPr bwMode="auto">
          <a:xfrm>
            <a:off x="7908689" y="4149080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I</a:t>
            </a:r>
          </a:p>
        </p:txBody>
      </p:sp>
      <p:grpSp>
        <p:nvGrpSpPr>
          <p:cNvPr id="3106" name="Group 109"/>
          <p:cNvGrpSpPr>
            <a:grpSpLocks/>
          </p:cNvGrpSpPr>
          <p:nvPr/>
        </p:nvGrpSpPr>
        <p:grpSpPr bwMode="auto">
          <a:xfrm>
            <a:off x="8670925" y="4059238"/>
            <a:ext cx="838200" cy="850900"/>
            <a:chOff x="2166461" y="115615"/>
            <a:chExt cx="1769743" cy="1794672"/>
          </a:xfrm>
        </p:grpSpPr>
        <p:sp>
          <p:nvSpPr>
            <p:cNvPr id="111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75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2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13" name="Key_O"/>
          <p:cNvSpPr>
            <a:spLocks/>
          </p:cNvSpPr>
          <p:nvPr/>
        </p:nvSpPr>
        <p:spPr bwMode="auto">
          <a:xfrm>
            <a:off x="8768973" y="4149080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O</a:t>
            </a:r>
          </a:p>
        </p:txBody>
      </p:sp>
      <p:grpSp>
        <p:nvGrpSpPr>
          <p:cNvPr id="3110" name="Group 113"/>
          <p:cNvGrpSpPr>
            <a:grpSpLocks/>
          </p:cNvGrpSpPr>
          <p:nvPr/>
        </p:nvGrpSpPr>
        <p:grpSpPr bwMode="auto">
          <a:xfrm>
            <a:off x="9531350" y="4059238"/>
            <a:ext cx="838200" cy="850900"/>
            <a:chOff x="2166461" y="115615"/>
            <a:chExt cx="1769743" cy="1794672"/>
          </a:xfrm>
        </p:grpSpPr>
        <p:sp>
          <p:nvSpPr>
            <p:cNvPr id="115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75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6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17" name="Key_P"/>
          <p:cNvSpPr>
            <a:spLocks/>
          </p:cNvSpPr>
          <p:nvPr/>
        </p:nvSpPr>
        <p:spPr bwMode="auto">
          <a:xfrm>
            <a:off x="9629257" y="4149080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</a:t>
            </a:r>
          </a:p>
        </p:txBody>
      </p:sp>
      <p:grpSp>
        <p:nvGrpSpPr>
          <p:cNvPr id="3114" name="Group 117"/>
          <p:cNvGrpSpPr>
            <a:grpSpLocks/>
          </p:cNvGrpSpPr>
          <p:nvPr/>
        </p:nvGrpSpPr>
        <p:grpSpPr bwMode="auto">
          <a:xfrm>
            <a:off x="2139950" y="4973638"/>
            <a:ext cx="838200" cy="849312"/>
            <a:chOff x="2166461" y="115615"/>
            <a:chExt cx="1769743" cy="1794672"/>
          </a:xfrm>
        </p:grpSpPr>
        <p:sp>
          <p:nvSpPr>
            <p:cNvPr id="119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0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1" name="Key_A"/>
          <p:cNvSpPr>
            <a:spLocks/>
          </p:cNvSpPr>
          <p:nvPr/>
        </p:nvSpPr>
        <p:spPr bwMode="auto">
          <a:xfrm>
            <a:off x="2238022" y="5062674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</a:t>
            </a:r>
          </a:p>
        </p:txBody>
      </p:sp>
      <p:grpSp>
        <p:nvGrpSpPr>
          <p:cNvPr id="3118" name="Group 121"/>
          <p:cNvGrpSpPr>
            <a:grpSpLocks/>
          </p:cNvGrpSpPr>
          <p:nvPr/>
        </p:nvGrpSpPr>
        <p:grpSpPr bwMode="auto">
          <a:xfrm>
            <a:off x="3000375" y="4973638"/>
            <a:ext cx="838200" cy="849312"/>
            <a:chOff x="2166461" y="115615"/>
            <a:chExt cx="1769743" cy="1794672"/>
          </a:xfrm>
        </p:grpSpPr>
        <p:sp>
          <p:nvSpPr>
            <p:cNvPr id="123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4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5" name="Key_S"/>
          <p:cNvSpPr>
            <a:spLocks/>
          </p:cNvSpPr>
          <p:nvPr/>
        </p:nvSpPr>
        <p:spPr bwMode="auto">
          <a:xfrm>
            <a:off x="3098306" y="5062674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</a:t>
            </a:r>
          </a:p>
        </p:txBody>
      </p:sp>
      <p:grpSp>
        <p:nvGrpSpPr>
          <p:cNvPr id="3122" name="Group 125"/>
          <p:cNvGrpSpPr>
            <a:grpSpLocks/>
          </p:cNvGrpSpPr>
          <p:nvPr/>
        </p:nvGrpSpPr>
        <p:grpSpPr bwMode="auto">
          <a:xfrm>
            <a:off x="3860800" y="4973638"/>
            <a:ext cx="838200" cy="849312"/>
            <a:chOff x="2166461" y="115615"/>
            <a:chExt cx="1769743" cy="1794672"/>
          </a:xfrm>
        </p:grpSpPr>
        <p:sp>
          <p:nvSpPr>
            <p:cNvPr id="127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8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9" name="Key_D"/>
          <p:cNvSpPr>
            <a:spLocks/>
          </p:cNvSpPr>
          <p:nvPr/>
        </p:nvSpPr>
        <p:spPr bwMode="auto">
          <a:xfrm>
            <a:off x="3958590" y="5062674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D</a:t>
            </a:r>
          </a:p>
        </p:txBody>
      </p:sp>
      <p:grpSp>
        <p:nvGrpSpPr>
          <p:cNvPr id="3126" name="Group 129"/>
          <p:cNvGrpSpPr>
            <a:grpSpLocks/>
          </p:cNvGrpSpPr>
          <p:nvPr/>
        </p:nvGrpSpPr>
        <p:grpSpPr bwMode="auto">
          <a:xfrm>
            <a:off x="4721225" y="4973638"/>
            <a:ext cx="838200" cy="849312"/>
            <a:chOff x="2166461" y="115615"/>
            <a:chExt cx="1769743" cy="1794672"/>
          </a:xfrm>
        </p:grpSpPr>
        <p:sp>
          <p:nvSpPr>
            <p:cNvPr id="131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2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33" name="Key_F"/>
          <p:cNvSpPr>
            <a:spLocks/>
          </p:cNvSpPr>
          <p:nvPr/>
        </p:nvSpPr>
        <p:spPr bwMode="auto">
          <a:xfrm>
            <a:off x="4818874" y="5062674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F</a:t>
            </a:r>
          </a:p>
        </p:txBody>
      </p:sp>
      <p:grpSp>
        <p:nvGrpSpPr>
          <p:cNvPr id="3130" name="Group 133"/>
          <p:cNvGrpSpPr>
            <a:grpSpLocks/>
          </p:cNvGrpSpPr>
          <p:nvPr/>
        </p:nvGrpSpPr>
        <p:grpSpPr bwMode="auto">
          <a:xfrm>
            <a:off x="5581650" y="4973638"/>
            <a:ext cx="838200" cy="849312"/>
            <a:chOff x="2166461" y="115615"/>
            <a:chExt cx="1769743" cy="1794672"/>
          </a:xfrm>
        </p:grpSpPr>
        <p:sp>
          <p:nvSpPr>
            <p:cNvPr id="135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6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37" name="Key_G"/>
          <p:cNvSpPr>
            <a:spLocks/>
          </p:cNvSpPr>
          <p:nvPr/>
        </p:nvSpPr>
        <p:spPr bwMode="auto">
          <a:xfrm>
            <a:off x="5679158" y="5062674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G</a:t>
            </a:r>
          </a:p>
        </p:txBody>
      </p:sp>
      <p:grpSp>
        <p:nvGrpSpPr>
          <p:cNvPr id="3134" name="Group 137"/>
          <p:cNvGrpSpPr>
            <a:grpSpLocks/>
          </p:cNvGrpSpPr>
          <p:nvPr/>
        </p:nvGrpSpPr>
        <p:grpSpPr bwMode="auto">
          <a:xfrm>
            <a:off x="6442075" y="4973638"/>
            <a:ext cx="838200" cy="849312"/>
            <a:chOff x="2166461" y="115615"/>
            <a:chExt cx="1769743" cy="1794672"/>
          </a:xfrm>
        </p:grpSpPr>
        <p:sp>
          <p:nvSpPr>
            <p:cNvPr id="139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0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41" name="Key_H"/>
          <p:cNvSpPr>
            <a:spLocks/>
          </p:cNvSpPr>
          <p:nvPr/>
        </p:nvSpPr>
        <p:spPr bwMode="auto">
          <a:xfrm>
            <a:off x="6539442" y="5062674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</a:t>
            </a:r>
          </a:p>
        </p:txBody>
      </p:sp>
      <p:grpSp>
        <p:nvGrpSpPr>
          <p:cNvPr id="3138" name="Group 141"/>
          <p:cNvGrpSpPr>
            <a:grpSpLocks/>
          </p:cNvGrpSpPr>
          <p:nvPr/>
        </p:nvGrpSpPr>
        <p:grpSpPr bwMode="auto">
          <a:xfrm>
            <a:off x="7302500" y="4973638"/>
            <a:ext cx="838200" cy="849312"/>
            <a:chOff x="2166461" y="115615"/>
            <a:chExt cx="1769743" cy="1794672"/>
          </a:xfrm>
        </p:grpSpPr>
        <p:sp>
          <p:nvSpPr>
            <p:cNvPr id="143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4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45" name="Key_J"/>
          <p:cNvSpPr>
            <a:spLocks/>
          </p:cNvSpPr>
          <p:nvPr/>
        </p:nvSpPr>
        <p:spPr bwMode="auto">
          <a:xfrm>
            <a:off x="7399726" y="5062674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J</a:t>
            </a:r>
          </a:p>
        </p:txBody>
      </p:sp>
      <p:grpSp>
        <p:nvGrpSpPr>
          <p:cNvPr id="3142" name="Group 145"/>
          <p:cNvGrpSpPr>
            <a:grpSpLocks/>
          </p:cNvGrpSpPr>
          <p:nvPr/>
        </p:nvGrpSpPr>
        <p:grpSpPr bwMode="auto">
          <a:xfrm>
            <a:off x="8162925" y="4973638"/>
            <a:ext cx="838200" cy="849312"/>
            <a:chOff x="2166461" y="115615"/>
            <a:chExt cx="1769743" cy="1794672"/>
          </a:xfrm>
        </p:grpSpPr>
        <p:sp>
          <p:nvSpPr>
            <p:cNvPr id="147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8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49" name="Key_K"/>
          <p:cNvSpPr>
            <a:spLocks/>
          </p:cNvSpPr>
          <p:nvPr/>
        </p:nvSpPr>
        <p:spPr bwMode="auto">
          <a:xfrm>
            <a:off x="8260010" y="5062674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K</a:t>
            </a:r>
          </a:p>
        </p:txBody>
      </p:sp>
      <p:grpSp>
        <p:nvGrpSpPr>
          <p:cNvPr id="3146" name="Group 149"/>
          <p:cNvGrpSpPr>
            <a:grpSpLocks/>
          </p:cNvGrpSpPr>
          <p:nvPr/>
        </p:nvGrpSpPr>
        <p:grpSpPr bwMode="auto">
          <a:xfrm>
            <a:off x="9023350" y="4973638"/>
            <a:ext cx="838200" cy="849312"/>
            <a:chOff x="2166461" y="115615"/>
            <a:chExt cx="1769743" cy="1794672"/>
          </a:xfrm>
        </p:grpSpPr>
        <p:sp>
          <p:nvSpPr>
            <p:cNvPr id="151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2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53" name="Key_L"/>
          <p:cNvSpPr>
            <a:spLocks/>
          </p:cNvSpPr>
          <p:nvPr/>
        </p:nvSpPr>
        <p:spPr bwMode="auto">
          <a:xfrm>
            <a:off x="9120294" y="5062674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L</a:t>
            </a:r>
          </a:p>
        </p:txBody>
      </p:sp>
      <p:grpSp>
        <p:nvGrpSpPr>
          <p:cNvPr id="3150" name="Group 153"/>
          <p:cNvGrpSpPr>
            <a:grpSpLocks/>
          </p:cNvGrpSpPr>
          <p:nvPr/>
        </p:nvGrpSpPr>
        <p:grpSpPr bwMode="auto">
          <a:xfrm>
            <a:off x="2693988" y="5883276"/>
            <a:ext cx="838200" cy="849313"/>
            <a:chOff x="2166461" y="115615"/>
            <a:chExt cx="1769743" cy="1794672"/>
          </a:xfrm>
        </p:grpSpPr>
        <p:sp>
          <p:nvSpPr>
            <p:cNvPr id="155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57" name="Key_Z"/>
          <p:cNvSpPr>
            <a:spLocks/>
          </p:cNvSpPr>
          <p:nvPr/>
        </p:nvSpPr>
        <p:spPr bwMode="auto">
          <a:xfrm>
            <a:off x="2791458" y="5972445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Z</a:t>
            </a:r>
          </a:p>
        </p:txBody>
      </p:sp>
      <p:grpSp>
        <p:nvGrpSpPr>
          <p:cNvPr id="3154" name="Group 157"/>
          <p:cNvGrpSpPr>
            <a:grpSpLocks/>
          </p:cNvGrpSpPr>
          <p:nvPr/>
        </p:nvGrpSpPr>
        <p:grpSpPr bwMode="auto">
          <a:xfrm>
            <a:off x="3554413" y="5883276"/>
            <a:ext cx="838200" cy="849313"/>
            <a:chOff x="2166461" y="115615"/>
            <a:chExt cx="1769743" cy="1794672"/>
          </a:xfrm>
        </p:grpSpPr>
        <p:sp>
          <p:nvSpPr>
            <p:cNvPr id="159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61" name="Key_X"/>
          <p:cNvSpPr>
            <a:spLocks/>
          </p:cNvSpPr>
          <p:nvPr/>
        </p:nvSpPr>
        <p:spPr bwMode="auto">
          <a:xfrm>
            <a:off x="3651742" y="5972445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X</a:t>
            </a:r>
          </a:p>
        </p:txBody>
      </p:sp>
      <p:grpSp>
        <p:nvGrpSpPr>
          <p:cNvPr id="3158" name="Group 161"/>
          <p:cNvGrpSpPr>
            <a:grpSpLocks/>
          </p:cNvGrpSpPr>
          <p:nvPr/>
        </p:nvGrpSpPr>
        <p:grpSpPr bwMode="auto">
          <a:xfrm>
            <a:off x="4414838" y="5883276"/>
            <a:ext cx="838200" cy="849313"/>
            <a:chOff x="2166461" y="115615"/>
            <a:chExt cx="1769743" cy="1794672"/>
          </a:xfrm>
        </p:grpSpPr>
        <p:sp>
          <p:nvSpPr>
            <p:cNvPr id="163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65" name="Key_C"/>
          <p:cNvSpPr>
            <a:spLocks/>
          </p:cNvSpPr>
          <p:nvPr/>
        </p:nvSpPr>
        <p:spPr bwMode="auto">
          <a:xfrm>
            <a:off x="4512026" y="5972445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3162" name="Group 165"/>
          <p:cNvGrpSpPr>
            <a:grpSpLocks/>
          </p:cNvGrpSpPr>
          <p:nvPr/>
        </p:nvGrpSpPr>
        <p:grpSpPr bwMode="auto">
          <a:xfrm>
            <a:off x="5275263" y="5883276"/>
            <a:ext cx="838200" cy="849313"/>
            <a:chOff x="2166461" y="115615"/>
            <a:chExt cx="1769743" cy="1794672"/>
          </a:xfrm>
        </p:grpSpPr>
        <p:sp>
          <p:nvSpPr>
            <p:cNvPr id="167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8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69" name="Key_V"/>
          <p:cNvSpPr>
            <a:spLocks/>
          </p:cNvSpPr>
          <p:nvPr/>
        </p:nvSpPr>
        <p:spPr bwMode="auto">
          <a:xfrm>
            <a:off x="5372310" y="5972445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</a:t>
            </a:r>
          </a:p>
        </p:txBody>
      </p:sp>
      <p:grpSp>
        <p:nvGrpSpPr>
          <p:cNvPr id="3166" name="Group 169"/>
          <p:cNvGrpSpPr>
            <a:grpSpLocks/>
          </p:cNvGrpSpPr>
          <p:nvPr/>
        </p:nvGrpSpPr>
        <p:grpSpPr bwMode="auto">
          <a:xfrm>
            <a:off x="6135688" y="5883276"/>
            <a:ext cx="838200" cy="849313"/>
            <a:chOff x="2166461" y="115615"/>
            <a:chExt cx="1769743" cy="1794672"/>
          </a:xfrm>
        </p:grpSpPr>
        <p:sp>
          <p:nvSpPr>
            <p:cNvPr id="171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2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3" name="Key_B"/>
          <p:cNvSpPr>
            <a:spLocks/>
          </p:cNvSpPr>
          <p:nvPr/>
        </p:nvSpPr>
        <p:spPr bwMode="auto">
          <a:xfrm>
            <a:off x="6232594" y="5972445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</a:t>
            </a:r>
          </a:p>
        </p:txBody>
      </p:sp>
      <p:grpSp>
        <p:nvGrpSpPr>
          <p:cNvPr id="3170" name="Group 173"/>
          <p:cNvGrpSpPr>
            <a:grpSpLocks/>
          </p:cNvGrpSpPr>
          <p:nvPr/>
        </p:nvGrpSpPr>
        <p:grpSpPr bwMode="auto">
          <a:xfrm>
            <a:off x="6996113" y="5883276"/>
            <a:ext cx="838200" cy="849313"/>
            <a:chOff x="2166461" y="115615"/>
            <a:chExt cx="1769743" cy="1794672"/>
          </a:xfrm>
        </p:grpSpPr>
        <p:sp>
          <p:nvSpPr>
            <p:cNvPr id="175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6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7" name="Key_N"/>
          <p:cNvSpPr>
            <a:spLocks/>
          </p:cNvSpPr>
          <p:nvPr/>
        </p:nvSpPr>
        <p:spPr bwMode="auto">
          <a:xfrm>
            <a:off x="7092878" y="5972445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</a:t>
            </a:r>
          </a:p>
        </p:txBody>
      </p:sp>
      <p:grpSp>
        <p:nvGrpSpPr>
          <p:cNvPr id="3174" name="Group 177"/>
          <p:cNvGrpSpPr>
            <a:grpSpLocks/>
          </p:cNvGrpSpPr>
          <p:nvPr/>
        </p:nvGrpSpPr>
        <p:grpSpPr bwMode="auto">
          <a:xfrm>
            <a:off x="7854950" y="5883276"/>
            <a:ext cx="839788" cy="849313"/>
            <a:chOff x="2166461" y="115615"/>
            <a:chExt cx="1769743" cy="1794672"/>
          </a:xfrm>
        </p:grpSpPr>
        <p:sp>
          <p:nvSpPr>
            <p:cNvPr id="179" name="Freeform 155"/>
            <p:cNvSpPr>
              <a:spLocks/>
            </p:cNvSpPr>
            <p:nvPr/>
          </p:nvSpPr>
          <p:spPr bwMode="auto">
            <a:xfrm>
              <a:off x="2166461" y="115615"/>
              <a:ext cx="1763052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0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81" name="Key_M"/>
          <p:cNvSpPr>
            <a:spLocks/>
          </p:cNvSpPr>
          <p:nvPr/>
        </p:nvSpPr>
        <p:spPr bwMode="auto">
          <a:xfrm>
            <a:off x="7953162" y="5972445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M</a:t>
            </a:r>
          </a:p>
        </p:txBody>
      </p:sp>
      <p:sp>
        <p:nvSpPr>
          <p:cNvPr id="8" name="coverQ"/>
          <p:cNvSpPr/>
          <p:nvPr/>
        </p:nvSpPr>
        <p:spPr>
          <a:xfrm>
            <a:off x="1789114" y="4059238"/>
            <a:ext cx="841375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2" name="coverW"/>
          <p:cNvSpPr/>
          <p:nvPr/>
        </p:nvSpPr>
        <p:spPr>
          <a:xfrm>
            <a:off x="2646364" y="4060825"/>
            <a:ext cx="841375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3" name="coverE"/>
          <p:cNvSpPr/>
          <p:nvPr/>
        </p:nvSpPr>
        <p:spPr>
          <a:xfrm>
            <a:off x="3508376" y="4057650"/>
            <a:ext cx="841375" cy="850900"/>
          </a:xfrm>
          <a:prstGeom prst="roundRect">
            <a:avLst>
              <a:gd name="adj" fmla="val 13838"/>
            </a:avLst>
          </a:prstGeom>
          <a:solidFill>
            <a:srgbClr val="00FF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4" name="coverR"/>
          <p:cNvSpPr/>
          <p:nvPr/>
        </p:nvSpPr>
        <p:spPr>
          <a:xfrm>
            <a:off x="4368801" y="4057651"/>
            <a:ext cx="842963" cy="849313"/>
          </a:xfrm>
          <a:prstGeom prst="roundRect">
            <a:avLst>
              <a:gd name="adj" fmla="val 13838"/>
            </a:avLst>
          </a:prstGeom>
          <a:solidFill>
            <a:srgbClr val="00FF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5" name="coverT"/>
          <p:cNvSpPr/>
          <p:nvPr/>
        </p:nvSpPr>
        <p:spPr>
          <a:xfrm>
            <a:off x="5222876" y="4059238"/>
            <a:ext cx="842963" cy="849312"/>
          </a:xfrm>
          <a:prstGeom prst="roundRect">
            <a:avLst>
              <a:gd name="adj" fmla="val 13838"/>
            </a:avLst>
          </a:prstGeom>
          <a:solidFill>
            <a:srgbClr val="00FF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6" name="coverY"/>
          <p:cNvSpPr/>
          <p:nvPr/>
        </p:nvSpPr>
        <p:spPr>
          <a:xfrm>
            <a:off x="6084889" y="4057650"/>
            <a:ext cx="841375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7" name="coverU"/>
          <p:cNvSpPr/>
          <p:nvPr/>
        </p:nvSpPr>
        <p:spPr>
          <a:xfrm>
            <a:off x="6946901" y="4057651"/>
            <a:ext cx="841375" cy="849313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8" name="coverI"/>
          <p:cNvSpPr/>
          <p:nvPr/>
        </p:nvSpPr>
        <p:spPr>
          <a:xfrm>
            <a:off x="7805739" y="4059238"/>
            <a:ext cx="841375" cy="849312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9" name="coverO"/>
          <p:cNvSpPr/>
          <p:nvPr/>
        </p:nvSpPr>
        <p:spPr>
          <a:xfrm>
            <a:off x="8667751" y="4057650"/>
            <a:ext cx="841375" cy="850900"/>
          </a:xfrm>
          <a:prstGeom prst="roundRect">
            <a:avLst>
              <a:gd name="adj" fmla="val 13838"/>
            </a:avLst>
          </a:prstGeom>
          <a:solidFill>
            <a:srgbClr val="00FF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0" name="coverP"/>
          <p:cNvSpPr/>
          <p:nvPr/>
        </p:nvSpPr>
        <p:spPr>
          <a:xfrm>
            <a:off x="9526589" y="4052888"/>
            <a:ext cx="841375" cy="849312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1" name="coverA"/>
          <p:cNvSpPr/>
          <p:nvPr/>
        </p:nvSpPr>
        <p:spPr>
          <a:xfrm>
            <a:off x="2147888" y="4970463"/>
            <a:ext cx="842962" cy="849312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2" name="coverS"/>
          <p:cNvSpPr/>
          <p:nvPr/>
        </p:nvSpPr>
        <p:spPr>
          <a:xfrm>
            <a:off x="3005139" y="4972051"/>
            <a:ext cx="841375" cy="849313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3" name="coverD"/>
          <p:cNvSpPr/>
          <p:nvPr/>
        </p:nvSpPr>
        <p:spPr>
          <a:xfrm>
            <a:off x="3867151" y="4968876"/>
            <a:ext cx="841375" cy="849313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4" name="coverF"/>
          <p:cNvSpPr/>
          <p:nvPr/>
        </p:nvSpPr>
        <p:spPr>
          <a:xfrm>
            <a:off x="4727576" y="4967288"/>
            <a:ext cx="842963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5" name="coverG"/>
          <p:cNvSpPr/>
          <p:nvPr/>
        </p:nvSpPr>
        <p:spPr>
          <a:xfrm>
            <a:off x="5583239" y="4968875"/>
            <a:ext cx="841375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6" name="coverH"/>
          <p:cNvSpPr/>
          <p:nvPr/>
        </p:nvSpPr>
        <p:spPr>
          <a:xfrm>
            <a:off x="6443663" y="4968876"/>
            <a:ext cx="842962" cy="849313"/>
          </a:xfrm>
          <a:prstGeom prst="roundRect">
            <a:avLst>
              <a:gd name="adj" fmla="val 13838"/>
            </a:avLst>
          </a:prstGeom>
          <a:solidFill>
            <a:srgbClr val="00FF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7" name="coverJ"/>
          <p:cNvSpPr/>
          <p:nvPr/>
        </p:nvSpPr>
        <p:spPr>
          <a:xfrm>
            <a:off x="7305676" y="4967288"/>
            <a:ext cx="841375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8" name="coverK"/>
          <p:cNvSpPr/>
          <p:nvPr/>
        </p:nvSpPr>
        <p:spPr>
          <a:xfrm>
            <a:off x="8164513" y="4968875"/>
            <a:ext cx="842962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9" name="coverL"/>
          <p:cNvSpPr/>
          <p:nvPr/>
        </p:nvSpPr>
        <p:spPr>
          <a:xfrm>
            <a:off x="9026526" y="4968876"/>
            <a:ext cx="841375" cy="849313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0" name="coverZ"/>
          <p:cNvSpPr/>
          <p:nvPr/>
        </p:nvSpPr>
        <p:spPr>
          <a:xfrm>
            <a:off x="2695576" y="5884863"/>
            <a:ext cx="841375" cy="849312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1" name="coverX"/>
          <p:cNvSpPr/>
          <p:nvPr/>
        </p:nvSpPr>
        <p:spPr>
          <a:xfrm>
            <a:off x="3552826" y="5886451"/>
            <a:ext cx="841375" cy="849313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2" name="coverC"/>
          <p:cNvSpPr/>
          <p:nvPr/>
        </p:nvSpPr>
        <p:spPr>
          <a:xfrm>
            <a:off x="4414839" y="5883276"/>
            <a:ext cx="841375" cy="849313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3" name="coverV"/>
          <p:cNvSpPr/>
          <p:nvPr/>
        </p:nvSpPr>
        <p:spPr>
          <a:xfrm>
            <a:off x="5275263" y="5881688"/>
            <a:ext cx="842962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" name="coverN"/>
          <p:cNvSpPr/>
          <p:nvPr/>
        </p:nvSpPr>
        <p:spPr>
          <a:xfrm>
            <a:off x="6991351" y="5883276"/>
            <a:ext cx="841375" cy="849313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6" name="coverM"/>
          <p:cNvSpPr/>
          <p:nvPr/>
        </p:nvSpPr>
        <p:spPr>
          <a:xfrm>
            <a:off x="7853364" y="5881688"/>
            <a:ext cx="841375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4" name="coverB"/>
          <p:cNvSpPr/>
          <p:nvPr/>
        </p:nvSpPr>
        <p:spPr>
          <a:xfrm>
            <a:off x="6129338" y="5883275"/>
            <a:ext cx="842962" cy="850900"/>
          </a:xfrm>
          <a:prstGeom prst="roundRect">
            <a:avLst>
              <a:gd name="adj" fmla="val 13838"/>
            </a:avLst>
          </a:prstGeom>
          <a:solidFill>
            <a:srgbClr val="00FF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 useBgFill="1">
        <p:nvSpPr>
          <p:cNvPr id="454" name="cover15" hidden="1"/>
          <p:cNvSpPr/>
          <p:nvPr/>
        </p:nvSpPr>
        <p:spPr>
          <a:xfrm>
            <a:off x="4170364" y="1293814"/>
            <a:ext cx="4035425" cy="15954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 useBgFill="1">
        <p:nvSpPr>
          <p:cNvPr id="455" name="cover14" hidden="1"/>
          <p:cNvSpPr/>
          <p:nvPr/>
        </p:nvSpPr>
        <p:spPr>
          <a:xfrm>
            <a:off x="4170364" y="1293814"/>
            <a:ext cx="4035425" cy="15954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 useBgFill="1">
        <p:nvSpPr>
          <p:cNvPr id="456" name="cover13" hidden="1"/>
          <p:cNvSpPr/>
          <p:nvPr/>
        </p:nvSpPr>
        <p:spPr>
          <a:xfrm>
            <a:off x="4170364" y="1293814"/>
            <a:ext cx="4035425" cy="15954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 useBgFill="1">
        <p:nvSpPr>
          <p:cNvPr id="457" name="cover12" hidden="1"/>
          <p:cNvSpPr/>
          <p:nvPr/>
        </p:nvSpPr>
        <p:spPr>
          <a:xfrm>
            <a:off x="4170364" y="1293814"/>
            <a:ext cx="4035425" cy="15954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 useBgFill="1">
        <p:nvSpPr>
          <p:cNvPr id="459" name="cover11" hidden="1"/>
          <p:cNvSpPr/>
          <p:nvPr/>
        </p:nvSpPr>
        <p:spPr>
          <a:xfrm>
            <a:off x="4170364" y="1293814"/>
            <a:ext cx="4035425" cy="15954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HMwordD0"/>
          <p:cNvSpPr/>
          <p:nvPr/>
        </p:nvSpPr>
        <p:spPr>
          <a:xfrm>
            <a:off x="4364550" y="3819029"/>
            <a:ext cx="508000" cy="254000"/>
          </a:xfrm>
          <a:prstGeom prst="mathMinus">
            <a:avLst/>
          </a:prstGeom>
          <a:solidFill>
            <a:srgbClr val="000000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HMwordD1"/>
          <p:cNvSpPr/>
          <p:nvPr/>
        </p:nvSpPr>
        <p:spPr>
          <a:xfrm>
            <a:off x="4821750" y="3819029"/>
            <a:ext cx="508000" cy="254000"/>
          </a:xfrm>
          <a:prstGeom prst="mathMinus">
            <a:avLst/>
          </a:prstGeom>
          <a:solidFill>
            <a:srgbClr val="000000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HMwordD2"/>
          <p:cNvSpPr/>
          <p:nvPr/>
        </p:nvSpPr>
        <p:spPr>
          <a:xfrm>
            <a:off x="5278950" y="3819029"/>
            <a:ext cx="508000" cy="254000"/>
          </a:xfrm>
          <a:prstGeom prst="mathMinus">
            <a:avLst/>
          </a:prstGeom>
          <a:solidFill>
            <a:srgbClr val="000000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HMwordD3"/>
          <p:cNvSpPr/>
          <p:nvPr/>
        </p:nvSpPr>
        <p:spPr>
          <a:xfrm>
            <a:off x="5736150" y="3819029"/>
            <a:ext cx="508000" cy="254000"/>
          </a:xfrm>
          <a:prstGeom prst="mathMinus">
            <a:avLst/>
          </a:prstGeom>
          <a:solidFill>
            <a:srgbClr val="000000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HMwordD4"/>
          <p:cNvSpPr/>
          <p:nvPr/>
        </p:nvSpPr>
        <p:spPr>
          <a:xfrm>
            <a:off x="6193350" y="3819029"/>
            <a:ext cx="508000" cy="254000"/>
          </a:xfrm>
          <a:prstGeom prst="mathMinus">
            <a:avLst/>
          </a:prstGeom>
          <a:solidFill>
            <a:srgbClr val="000000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HMwordD5"/>
          <p:cNvSpPr/>
          <p:nvPr/>
        </p:nvSpPr>
        <p:spPr>
          <a:xfrm>
            <a:off x="6650550" y="3819029"/>
            <a:ext cx="508000" cy="254000"/>
          </a:xfrm>
          <a:prstGeom prst="mathMinus">
            <a:avLst/>
          </a:prstGeom>
          <a:solidFill>
            <a:srgbClr val="000000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HMwordD6"/>
          <p:cNvSpPr/>
          <p:nvPr/>
        </p:nvSpPr>
        <p:spPr>
          <a:xfrm>
            <a:off x="7107750" y="3819029"/>
            <a:ext cx="508000" cy="254000"/>
          </a:xfrm>
          <a:prstGeom prst="mathMinus">
            <a:avLst/>
          </a:prstGeom>
          <a:solidFill>
            <a:srgbClr val="000000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4" name="HMwordL1"/>
          <p:cNvSpPr/>
          <p:nvPr/>
        </p:nvSpPr>
        <p:spPr>
          <a:xfrm>
            <a:off x="4396357" y="3339240"/>
            <a:ext cx="508000" cy="635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</a:p>
        </p:txBody>
      </p:sp>
      <p:sp>
        <p:nvSpPr>
          <p:cNvPr id="158" name="HMwordL2"/>
          <p:cNvSpPr/>
          <p:nvPr/>
        </p:nvSpPr>
        <p:spPr>
          <a:xfrm>
            <a:off x="4853557" y="3339240"/>
            <a:ext cx="508000" cy="635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</a:t>
            </a:r>
          </a:p>
        </p:txBody>
      </p:sp>
      <p:sp>
        <p:nvSpPr>
          <p:cNvPr id="162" name="HMwordL3"/>
          <p:cNvSpPr/>
          <p:nvPr/>
        </p:nvSpPr>
        <p:spPr>
          <a:xfrm>
            <a:off x="5310757" y="3339240"/>
            <a:ext cx="508000" cy="635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</a:t>
            </a:r>
          </a:p>
        </p:txBody>
      </p:sp>
      <p:sp>
        <p:nvSpPr>
          <p:cNvPr id="166" name="HMwordL4"/>
          <p:cNvSpPr/>
          <p:nvPr/>
        </p:nvSpPr>
        <p:spPr>
          <a:xfrm>
            <a:off x="5767957" y="3339240"/>
            <a:ext cx="508000" cy="635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</a:p>
        </p:txBody>
      </p:sp>
      <p:sp>
        <p:nvSpPr>
          <p:cNvPr id="170" name="HMwordL5"/>
          <p:cNvSpPr/>
          <p:nvPr/>
        </p:nvSpPr>
        <p:spPr>
          <a:xfrm>
            <a:off x="6225157" y="3339240"/>
            <a:ext cx="508000" cy="635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</a:t>
            </a:r>
          </a:p>
        </p:txBody>
      </p:sp>
      <p:sp>
        <p:nvSpPr>
          <p:cNvPr id="174" name="HMwordL6"/>
          <p:cNvSpPr/>
          <p:nvPr/>
        </p:nvSpPr>
        <p:spPr>
          <a:xfrm>
            <a:off x="6682357" y="3339240"/>
            <a:ext cx="508000" cy="635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</a:p>
        </p:txBody>
      </p:sp>
      <p:sp>
        <p:nvSpPr>
          <p:cNvPr id="178" name="HMwordL7"/>
          <p:cNvSpPr/>
          <p:nvPr/>
        </p:nvSpPr>
        <p:spPr>
          <a:xfrm>
            <a:off x="7139557" y="3339240"/>
            <a:ext cx="508000" cy="635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</a:t>
            </a:r>
          </a:p>
        </p:txBody>
      </p:sp>
      <p:pic>
        <p:nvPicPr>
          <p:cNvPr id="2" name="broth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8399" y="0"/>
            <a:ext cx="1360714" cy="13607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8427" y="0"/>
            <a:ext cx="6166958" cy="346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58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>
        <p14:shred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 nodeType="clickPar">
                      <p:stCondLst>
                        <p:cond delay="0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3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5" dur="7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5" grpId="0" animBg="1"/>
      <p:bldP spid="206" grpId="0" animBg="1"/>
      <p:bldP spid="204" grpId="0" animBg="1"/>
      <p:bldP spid="154" grpId="0"/>
      <p:bldP spid="158" grpId="0"/>
      <p:bldP spid="162" grpId="0"/>
      <p:bldP spid="166" grpId="0"/>
      <p:bldP spid="170" grpId="0"/>
      <p:bldP spid="174" grpId="0"/>
      <p:bldP spid="17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6"/>
          <p:cNvGrpSpPr>
            <a:grpSpLocks/>
          </p:cNvGrpSpPr>
          <p:nvPr/>
        </p:nvGrpSpPr>
        <p:grpSpPr bwMode="auto">
          <a:xfrm>
            <a:off x="1789113" y="4059238"/>
            <a:ext cx="838200" cy="850900"/>
            <a:chOff x="2166461" y="115615"/>
            <a:chExt cx="1769743" cy="1794672"/>
          </a:xfrm>
        </p:grpSpPr>
        <p:sp>
          <p:nvSpPr>
            <p:cNvPr id="4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75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6" name="Key_Q"/>
          <p:cNvSpPr>
            <a:spLocks/>
          </p:cNvSpPr>
          <p:nvPr/>
        </p:nvSpPr>
        <p:spPr bwMode="auto">
          <a:xfrm>
            <a:off x="1886701" y="4149080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Q</a:t>
            </a:r>
          </a:p>
        </p:txBody>
      </p:sp>
      <p:grpSp>
        <p:nvGrpSpPr>
          <p:cNvPr id="3078" name="Group 81"/>
          <p:cNvGrpSpPr>
            <a:grpSpLocks/>
          </p:cNvGrpSpPr>
          <p:nvPr/>
        </p:nvGrpSpPr>
        <p:grpSpPr bwMode="auto">
          <a:xfrm>
            <a:off x="2649538" y="4059238"/>
            <a:ext cx="838200" cy="850900"/>
            <a:chOff x="2166461" y="115615"/>
            <a:chExt cx="1769743" cy="1794672"/>
          </a:xfrm>
        </p:grpSpPr>
        <p:sp>
          <p:nvSpPr>
            <p:cNvPr id="83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75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4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85" name="Key_W"/>
          <p:cNvSpPr>
            <a:spLocks/>
          </p:cNvSpPr>
          <p:nvPr/>
        </p:nvSpPr>
        <p:spPr bwMode="auto">
          <a:xfrm>
            <a:off x="2746985" y="4149080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W</a:t>
            </a:r>
          </a:p>
        </p:txBody>
      </p:sp>
      <p:grpSp>
        <p:nvGrpSpPr>
          <p:cNvPr id="3082" name="Group 85"/>
          <p:cNvGrpSpPr>
            <a:grpSpLocks/>
          </p:cNvGrpSpPr>
          <p:nvPr/>
        </p:nvGrpSpPr>
        <p:grpSpPr bwMode="auto">
          <a:xfrm>
            <a:off x="3509963" y="4059238"/>
            <a:ext cx="838200" cy="850900"/>
            <a:chOff x="2166461" y="115615"/>
            <a:chExt cx="1769743" cy="1794672"/>
          </a:xfrm>
        </p:grpSpPr>
        <p:sp>
          <p:nvSpPr>
            <p:cNvPr id="87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75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8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89" name="Key_E"/>
          <p:cNvSpPr>
            <a:spLocks/>
          </p:cNvSpPr>
          <p:nvPr/>
        </p:nvSpPr>
        <p:spPr bwMode="auto">
          <a:xfrm>
            <a:off x="3607269" y="4149080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E</a:t>
            </a:r>
          </a:p>
        </p:txBody>
      </p:sp>
      <p:grpSp>
        <p:nvGrpSpPr>
          <p:cNvPr id="3086" name="Group 89"/>
          <p:cNvGrpSpPr>
            <a:grpSpLocks/>
          </p:cNvGrpSpPr>
          <p:nvPr/>
        </p:nvGrpSpPr>
        <p:grpSpPr bwMode="auto">
          <a:xfrm>
            <a:off x="4370388" y="4059238"/>
            <a:ext cx="838200" cy="850900"/>
            <a:chOff x="2166461" y="115615"/>
            <a:chExt cx="1769743" cy="1794672"/>
          </a:xfrm>
        </p:grpSpPr>
        <p:sp>
          <p:nvSpPr>
            <p:cNvPr id="91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75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93" name="Key_R"/>
          <p:cNvSpPr>
            <a:spLocks/>
          </p:cNvSpPr>
          <p:nvPr/>
        </p:nvSpPr>
        <p:spPr bwMode="auto">
          <a:xfrm>
            <a:off x="4467553" y="4149080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R</a:t>
            </a:r>
          </a:p>
        </p:txBody>
      </p:sp>
      <p:grpSp>
        <p:nvGrpSpPr>
          <p:cNvPr id="3090" name="Group 93"/>
          <p:cNvGrpSpPr>
            <a:grpSpLocks/>
          </p:cNvGrpSpPr>
          <p:nvPr/>
        </p:nvGrpSpPr>
        <p:grpSpPr bwMode="auto">
          <a:xfrm>
            <a:off x="5230813" y="4059238"/>
            <a:ext cx="838200" cy="850900"/>
            <a:chOff x="2166461" y="115615"/>
            <a:chExt cx="1769743" cy="1794672"/>
          </a:xfrm>
        </p:grpSpPr>
        <p:sp>
          <p:nvSpPr>
            <p:cNvPr id="95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75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6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97" name="Key_T"/>
          <p:cNvSpPr>
            <a:spLocks/>
          </p:cNvSpPr>
          <p:nvPr/>
        </p:nvSpPr>
        <p:spPr bwMode="auto">
          <a:xfrm>
            <a:off x="5327837" y="4149080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</a:t>
            </a:r>
          </a:p>
        </p:txBody>
      </p:sp>
      <p:grpSp>
        <p:nvGrpSpPr>
          <p:cNvPr id="3094" name="Group 97"/>
          <p:cNvGrpSpPr>
            <a:grpSpLocks/>
          </p:cNvGrpSpPr>
          <p:nvPr/>
        </p:nvGrpSpPr>
        <p:grpSpPr bwMode="auto">
          <a:xfrm>
            <a:off x="6091238" y="4059238"/>
            <a:ext cx="838200" cy="850900"/>
            <a:chOff x="2166461" y="115615"/>
            <a:chExt cx="1769743" cy="1794672"/>
          </a:xfrm>
        </p:grpSpPr>
        <p:sp>
          <p:nvSpPr>
            <p:cNvPr id="99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75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0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1" name="Key_Y"/>
          <p:cNvSpPr>
            <a:spLocks/>
          </p:cNvSpPr>
          <p:nvPr/>
        </p:nvSpPr>
        <p:spPr bwMode="auto">
          <a:xfrm>
            <a:off x="6188121" y="4149080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Y</a:t>
            </a:r>
          </a:p>
        </p:txBody>
      </p:sp>
      <p:grpSp>
        <p:nvGrpSpPr>
          <p:cNvPr id="3098" name="Group 101"/>
          <p:cNvGrpSpPr>
            <a:grpSpLocks/>
          </p:cNvGrpSpPr>
          <p:nvPr/>
        </p:nvGrpSpPr>
        <p:grpSpPr bwMode="auto">
          <a:xfrm>
            <a:off x="6951663" y="4059238"/>
            <a:ext cx="838200" cy="850900"/>
            <a:chOff x="2166461" y="115615"/>
            <a:chExt cx="1769743" cy="1794672"/>
          </a:xfrm>
        </p:grpSpPr>
        <p:sp>
          <p:nvSpPr>
            <p:cNvPr id="103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75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4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5" name="Key_U"/>
          <p:cNvSpPr>
            <a:spLocks/>
          </p:cNvSpPr>
          <p:nvPr/>
        </p:nvSpPr>
        <p:spPr bwMode="auto">
          <a:xfrm>
            <a:off x="7048405" y="4149080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U</a:t>
            </a:r>
          </a:p>
        </p:txBody>
      </p:sp>
      <p:grpSp>
        <p:nvGrpSpPr>
          <p:cNvPr id="3102" name="Group 105"/>
          <p:cNvGrpSpPr>
            <a:grpSpLocks/>
          </p:cNvGrpSpPr>
          <p:nvPr/>
        </p:nvGrpSpPr>
        <p:grpSpPr bwMode="auto">
          <a:xfrm>
            <a:off x="7810500" y="4059238"/>
            <a:ext cx="839788" cy="850900"/>
            <a:chOff x="2166461" y="115615"/>
            <a:chExt cx="1769743" cy="1794672"/>
          </a:xfrm>
        </p:grpSpPr>
        <p:sp>
          <p:nvSpPr>
            <p:cNvPr id="107" name="Freeform 155"/>
            <p:cNvSpPr>
              <a:spLocks/>
            </p:cNvSpPr>
            <p:nvPr/>
          </p:nvSpPr>
          <p:spPr bwMode="auto">
            <a:xfrm>
              <a:off x="2166461" y="115615"/>
              <a:ext cx="1763052" cy="1787975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8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9" name="Key_I"/>
          <p:cNvSpPr>
            <a:spLocks/>
          </p:cNvSpPr>
          <p:nvPr/>
        </p:nvSpPr>
        <p:spPr bwMode="auto">
          <a:xfrm>
            <a:off x="7908689" y="4149080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I</a:t>
            </a:r>
          </a:p>
        </p:txBody>
      </p:sp>
      <p:grpSp>
        <p:nvGrpSpPr>
          <p:cNvPr id="3106" name="Group 109"/>
          <p:cNvGrpSpPr>
            <a:grpSpLocks/>
          </p:cNvGrpSpPr>
          <p:nvPr/>
        </p:nvGrpSpPr>
        <p:grpSpPr bwMode="auto">
          <a:xfrm>
            <a:off x="8670925" y="4059238"/>
            <a:ext cx="838200" cy="850900"/>
            <a:chOff x="2166461" y="115615"/>
            <a:chExt cx="1769743" cy="1794672"/>
          </a:xfrm>
        </p:grpSpPr>
        <p:sp>
          <p:nvSpPr>
            <p:cNvPr id="111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75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2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13" name="Key_O"/>
          <p:cNvSpPr>
            <a:spLocks/>
          </p:cNvSpPr>
          <p:nvPr/>
        </p:nvSpPr>
        <p:spPr bwMode="auto">
          <a:xfrm>
            <a:off x="8768973" y="4149080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O</a:t>
            </a:r>
          </a:p>
        </p:txBody>
      </p:sp>
      <p:grpSp>
        <p:nvGrpSpPr>
          <p:cNvPr id="3110" name="Group 113"/>
          <p:cNvGrpSpPr>
            <a:grpSpLocks/>
          </p:cNvGrpSpPr>
          <p:nvPr/>
        </p:nvGrpSpPr>
        <p:grpSpPr bwMode="auto">
          <a:xfrm>
            <a:off x="9531350" y="4059238"/>
            <a:ext cx="838200" cy="850900"/>
            <a:chOff x="2166461" y="115615"/>
            <a:chExt cx="1769743" cy="1794672"/>
          </a:xfrm>
        </p:grpSpPr>
        <p:sp>
          <p:nvSpPr>
            <p:cNvPr id="115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75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6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17" name="Key_P"/>
          <p:cNvSpPr>
            <a:spLocks/>
          </p:cNvSpPr>
          <p:nvPr/>
        </p:nvSpPr>
        <p:spPr bwMode="auto">
          <a:xfrm>
            <a:off x="9629257" y="4149080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</a:t>
            </a:r>
          </a:p>
        </p:txBody>
      </p:sp>
      <p:grpSp>
        <p:nvGrpSpPr>
          <p:cNvPr id="3114" name="Group 117"/>
          <p:cNvGrpSpPr>
            <a:grpSpLocks/>
          </p:cNvGrpSpPr>
          <p:nvPr/>
        </p:nvGrpSpPr>
        <p:grpSpPr bwMode="auto">
          <a:xfrm>
            <a:off x="2139950" y="4973638"/>
            <a:ext cx="838200" cy="849312"/>
            <a:chOff x="2166461" y="115615"/>
            <a:chExt cx="1769743" cy="1794672"/>
          </a:xfrm>
        </p:grpSpPr>
        <p:sp>
          <p:nvSpPr>
            <p:cNvPr id="119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0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1" name="Key_A"/>
          <p:cNvSpPr>
            <a:spLocks/>
          </p:cNvSpPr>
          <p:nvPr/>
        </p:nvSpPr>
        <p:spPr bwMode="auto">
          <a:xfrm>
            <a:off x="2238022" y="5062674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</a:t>
            </a:r>
          </a:p>
        </p:txBody>
      </p:sp>
      <p:grpSp>
        <p:nvGrpSpPr>
          <p:cNvPr id="3118" name="Group 121"/>
          <p:cNvGrpSpPr>
            <a:grpSpLocks/>
          </p:cNvGrpSpPr>
          <p:nvPr/>
        </p:nvGrpSpPr>
        <p:grpSpPr bwMode="auto">
          <a:xfrm>
            <a:off x="3000375" y="4973638"/>
            <a:ext cx="838200" cy="849312"/>
            <a:chOff x="2166461" y="115615"/>
            <a:chExt cx="1769743" cy="1794672"/>
          </a:xfrm>
        </p:grpSpPr>
        <p:sp>
          <p:nvSpPr>
            <p:cNvPr id="123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4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5" name="Key_S"/>
          <p:cNvSpPr>
            <a:spLocks/>
          </p:cNvSpPr>
          <p:nvPr/>
        </p:nvSpPr>
        <p:spPr bwMode="auto">
          <a:xfrm>
            <a:off x="3098306" y="5062674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</a:t>
            </a:r>
          </a:p>
        </p:txBody>
      </p:sp>
      <p:grpSp>
        <p:nvGrpSpPr>
          <p:cNvPr id="3122" name="Group 125"/>
          <p:cNvGrpSpPr>
            <a:grpSpLocks/>
          </p:cNvGrpSpPr>
          <p:nvPr/>
        </p:nvGrpSpPr>
        <p:grpSpPr bwMode="auto">
          <a:xfrm>
            <a:off x="3860800" y="4973638"/>
            <a:ext cx="838200" cy="849312"/>
            <a:chOff x="2166461" y="115615"/>
            <a:chExt cx="1769743" cy="1794672"/>
          </a:xfrm>
        </p:grpSpPr>
        <p:sp>
          <p:nvSpPr>
            <p:cNvPr id="127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8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9" name="Key_D"/>
          <p:cNvSpPr>
            <a:spLocks/>
          </p:cNvSpPr>
          <p:nvPr/>
        </p:nvSpPr>
        <p:spPr bwMode="auto">
          <a:xfrm>
            <a:off x="3958590" y="5062674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D</a:t>
            </a:r>
          </a:p>
        </p:txBody>
      </p:sp>
      <p:grpSp>
        <p:nvGrpSpPr>
          <p:cNvPr id="3126" name="Group 129"/>
          <p:cNvGrpSpPr>
            <a:grpSpLocks/>
          </p:cNvGrpSpPr>
          <p:nvPr/>
        </p:nvGrpSpPr>
        <p:grpSpPr bwMode="auto">
          <a:xfrm>
            <a:off x="4721225" y="4973638"/>
            <a:ext cx="838200" cy="849312"/>
            <a:chOff x="2166461" y="115615"/>
            <a:chExt cx="1769743" cy="1794672"/>
          </a:xfrm>
        </p:grpSpPr>
        <p:sp>
          <p:nvSpPr>
            <p:cNvPr id="131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2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33" name="Key_F"/>
          <p:cNvSpPr>
            <a:spLocks/>
          </p:cNvSpPr>
          <p:nvPr/>
        </p:nvSpPr>
        <p:spPr bwMode="auto">
          <a:xfrm>
            <a:off x="4818874" y="5062674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F</a:t>
            </a:r>
          </a:p>
        </p:txBody>
      </p:sp>
      <p:grpSp>
        <p:nvGrpSpPr>
          <p:cNvPr id="3130" name="Group 133"/>
          <p:cNvGrpSpPr>
            <a:grpSpLocks/>
          </p:cNvGrpSpPr>
          <p:nvPr/>
        </p:nvGrpSpPr>
        <p:grpSpPr bwMode="auto">
          <a:xfrm>
            <a:off x="5581650" y="4973638"/>
            <a:ext cx="838200" cy="849312"/>
            <a:chOff x="2166461" y="115615"/>
            <a:chExt cx="1769743" cy="1794672"/>
          </a:xfrm>
        </p:grpSpPr>
        <p:sp>
          <p:nvSpPr>
            <p:cNvPr id="135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6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37" name="Key_G"/>
          <p:cNvSpPr>
            <a:spLocks/>
          </p:cNvSpPr>
          <p:nvPr/>
        </p:nvSpPr>
        <p:spPr bwMode="auto">
          <a:xfrm>
            <a:off x="5679158" y="5062674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G</a:t>
            </a:r>
          </a:p>
        </p:txBody>
      </p:sp>
      <p:grpSp>
        <p:nvGrpSpPr>
          <p:cNvPr id="3134" name="Group 137"/>
          <p:cNvGrpSpPr>
            <a:grpSpLocks/>
          </p:cNvGrpSpPr>
          <p:nvPr/>
        </p:nvGrpSpPr>
        <p:grpSpPr bwMode="auto">
          <a:xfrm>
            <a:off x="6442075" y="4973638"/>
            <a:ext cx="838200" cy="849312"/>
            <a:chOff x="2166461" y="115615"/>
            <a:chExt cx="1769743" cy="1794672"/>
          </a:xfrm>
        </p:grpSpPr>
        <p:sp>
          <p:nvSpPr>
            <p:cNvPr id="139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0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41" name="Key_H"/>
          <p:cNvSpPr>
            <a:spLocks/>
          </p:cNvSpPr>
          <p:nvPr/>
        </p:nvSpPr>
        <p:spPr bwMode="auto">
          <a:xfrm>
            <a:off x="6539442" y="5062674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</a:t>
            </a:r>
          </a:p>
        </p:txBody>
      </p:sp>
      <p:grpSp>
        <p:nvGrpSpPr>
          <p:cNvPr id="3138" name="Group 141"/>
          <p:cNvGrpSpPr>
            <a:grpSpLocks/>
          </p:cNvGrpSpPr>
          <p:nvPr/>
        </p:nvGrpSpPr>
        <p:grpSpPr bwMode="auto">
          <a:xfrm>
            <a:off x="7302500" y="4973638"/>
            <a:ext cx="838200" cy="849312"/>
            <a:chOff x="2166461" y="115615"/>
            <a:chExt cx="1769743" cy="1794672"/>
          </a:xfrm>
        </p:grpSpPr>
        <p:sp>
          <p:nvSpPr>
            <p:cNvPr id="143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4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45" name="Key_J"/>
          <p:cNvSpPr>
            <a:spLocks/>
          </p:cNvSpPr>
          <p:nvPr/>
        </p:nvSpPr>
        <p:spPr bwMode="auto">
          <a:xfrm>
            <a:off x="7399726" y="5062674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J</a:t>
            </a:r>
          </a:p>
        </p:txBody>
      </p:sp>
      <p:grpSp>
        <p:nvGrpSpPr>
          <p:cNvPr id="3142" name="Group 145"/>
          <p:cNvGrpSpPr>
            <a:grpSpLocks/>
          </p:cNvGrpSpPr>
          <p:nvPr/>
        </p:nvGrpSpPr>
        <p:grpSpPr bwMode="auto">
          <a:xfrm>
            <a:off x="8162925" y="4973638"/>
            <a:ext cx="838200" cy="849312"/>
            <a:chOff x="2166461" y="115615"/>
            <a:chExt cx="1769743" cy="1794672"/>
          </a:xfrm>
        </p:grpSpPr>
        <p:sp>
          <p:nvSpPr>
            <p:cNvPr id="147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8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49" name="Key_K"/>
          <p:cNvSpPr>
            <a:spLocks/>
          </p:cNvSpPr>
          <p:nvPr/>
        </p:nvSpPr>
        <p:spPr bwMode="auto">
          <a:xfrm>
            <a:off x="8260010" y="5062674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K</a:t>
            </a:r>
          </a:p>
        </p:txBody>
      </p:sp>
      <p:grpSp>
        <p:nvGrpSpPr>
          <p:cNvPr id="3146" name="Group 149"/>
          <p:cNvGrpSpPr>
            <a:grpSpLocks/>
          </p:cNvGrpSpPr>
          <p:nvPr/>
        </p:nvGrpSpPr>
        <p:grpSpPr bwMode="auto">
          <a:xfrm>
            <a:off x="9023350" y="4973638"/>
            <a:ext cx="838200" cy="849312"/>
            <a:chOff x="2166461" y="115615"/>
            <a:chExt cx="1769743" cy="1794672"/>
          </a:xfrm>
        </p:grpSpPr>
        <p:sp>
          <p:nvSpPr>
            <p:cNvPr id="151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2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53" name="Key_L"/>
          <p:cNvSpPr>
            <a:spLocks/>
          </p:cNvSpPr>
          <p:nvPr/>
        </p:nvSpPr>
        <p:spPr bwMode="auto">
          <a:xfrm>
            <a:off x="9120294" y="5062674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L</a:t>
            </a:r>
          </a:p>
        </p:txBody>
      </p:sp>
      <p:grpSp>
        <p:nvGrpSpPr>
          <p:cNvPr id="3150" name="Group 153"/>
          <p:cNvGrpSpPr>
            <a:grpSpLocks/>
          </p:cNvGrpSpPr>
          <p:nvPr/>
        </p:nvGrpSpPr>
        <p:grpSpPr bwMode="auto">
          <a:xfrm>
            <a:off x="2693988" y="5883276"/>
            <a:ext cx="838200" cy="849313"/>
            <a:chOff x="2166461" y="115615"/>
            <a:chExt cx="1769743" cy="1794672"/>
          </a:xfrm>
        </p:grpSpPr>
        <p:sp>
          <p:nvSpPr>
            <p:cNvPr id="155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57" name="Key_Z"/>
          <p:cNvSpPr>
            <a:spLocks/>
          </p:cNvSpPr>
          <p:nvPr/>
        </p:nvSpPr>
        <p:spPr bwMode="auto">
          <a:xfrm>
            <a:off x="2791458" y="5972445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Z</a:t>
            </a:r>
          </a:p>
        </p:txBody>
      </p:sp>
      <p:grpSp>
        <p:nvGrpSpPr>
          <p:cNvPr id="3154" name="Group 157"/>
          <p:cNvGrpSpPr>
            <a:grpSpLocks/>
          </p:cNvGrpSpPr>
          <p:nvPr/>
        </p:nvGrpSpPr>
        <p:grpSpPr bwMode="auto">
          <a:xfrm>
            <a:off x="3554413" y="5883276"/>
            <a:ext cx="838200" cy="849313"/>
            <a:chOff x="2166461" y="115615"/>
            <a:chExt cx="1769743" cy="1794672"/>
          </a:xfrm>
        </p:grpSpPr>
        <p:sp>
          <p:nvSpPr>
            <p:cNvPr id="159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61" name="Key_X"/>
          <p:cNvSpPr>
            <a:spLocks/>
          </p:cNvSpPr>
          <p:nvPr/>
        </p:nvSpPr>
        <p:spPr bwMode="auto">
          <a:xfrm>
            <a:off x="3651742" y="5972445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X</a:t>
            </a:r>
          </a:p>
        </p:txBody>
      </p:sp>
      <p:grpSp>
        <p:nvGrpSpPr>
          <p:cNvPr id="3158" name="Group 161"/>
          <p:cNvGrpSpPr>
            <a:grpSpLocks/>
          </p:cNvGrpSpPr>
          <p:nvPr/>
        </p:nvGrpSpPr>
        <p:grpSpPr bwMode="auto">
          <a:xfrm>
            <a:off x="4414838" y="5883276"/>
            <a:ext cx="838200" cy="849313"/>
            <a:chOff x="2166461" y="115615"/>
            <a:chExt cx="1769743" cy="1794672"/>
          </a:xfrm>
        </p:grpSpPr>
        <p:sp>
          <p:nvSpPr>
            <p:cNvPr id="163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65" name="Key_C"/>
          <p:cNvSpPr>
            <a:spLocks/>
          </p:cNvSpPr>
          <p:nvPr/>
        </p:nvSpPr>
        <p:spPr bwMode="auto">
          <a:xfrm>
            <a:off x="4512026" y="5972445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3162" name="Group 165"/>
          <p:cNvGrpSpPr>
            <a:grpSpLocks/>
          </p:cNvGrpSpPr>
          <p:nvPr/>
        </p:nvGrpSpPr>
        <p:grpSpPr bwMode="auto">
          <a:xfrm>
            <a:off x="5275263" y="5883276"/>
            <a:ext cx="838200" cy="849313"/>
            <a:chOff x="2166461" y="115615"/>
            <a:chExt cx="1769743" cy="1794672"/>
          </a:xfrm>
        </p:grpSpPr>
        <p:sp>
          <p:nvSpPr>
            <p:cNvPr id="167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8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69" name="Key_V"/>
          <p:cNvSpPr>
            <a:spLocks/>
          </p:cNvSpPr>
          <p:nvPr/>
        </p:nvSpPr>
        <p:spPr bwMode="auto">
          <a:xfrm>
            <a:off x="5372310" y="5972445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</a:t>
            </a:r>
          </a:p>
        </p:txBody>
      </p:sp>
      <p:grpSp>
        <p:nvGrpSpPr>
          <p:cNvPr id="3166" name="Group 169"/>
          <p:cNvGrpSpPr>
            <a:grpSpLocks/>
          </p:cNvGrpSpPr>
          <p:nvPr/>
        </p:nvGrpSpPr>
        <p:grpSpPr bwMode="auto">
          <a:xfrm>
            <a:off x="6135688" y="5883276"/>
            <a:ext cx="838200" cy="849313"/>
            <a:chOff x="2166461" y="115615"/>
            <a:chExt cx="1769743" cy="1794672"/>
          </a:xfrm>
        </p:grpSpPr>
        <p:sp>
          <p:nvSpPr>
            <p:cNvPr id="171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2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3" name="Key_B"/>
          <p:cNvSpPr>
            <a:spLocks/>
          </p:cNvSpPr>
          <p:nvPr/>
        </p:nvSpPr>
        <p:spPr bwMode="auto">
          <a:xfrm>
            <a:off x="6232594" y="5972445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</a:t>
            </a:r>
          </a:p>
        </p:txBody>
      </p:sp>
      <p:grpSp>
        <p:nvGrpSpPr>
          <p:cNvPr id="3170" name="Group 173"/>
          <p:cNvGrpSpPr>
            <a:grpSpLocks/>
          </p:cNvGrpSpPr>
          <p:nvPr/>
        </p:nvGrpSpPr>
        <p:grpSpPr bwMode="auto">
          <a:xfrm>
            <a:off x="6996113" y="5883276"/>
            <a:ext cx="838200" cy="849313"/>
            <a:chOff x="2166461" y="115615"/>
            <a:chExt cx="1769743" cy="1794672"/>
          </a:xfrm>
        </p:grpSpPr>
        <p:sp>
          <p:nvSpPr>
            <p:cNvPr id="175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6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7" name="Key_N"/>
          <p:cNvSpPr>
            <a:spLocks/>
          </p:cNvSpPr>
          <p:nvPr/>
        </p:nvSpPr>
        <p:spPr bwMode="auto">
          <a:xfrm>
            <a:off x="7092878" y="5972445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</a:t>
            </a:r>
          </a:p>
        </p:txBody>
      </p:sp>
      <p:grpSp>
        <p:nvGrpSpPr>
          <p:cNvPr id="3174" name="Group 177"/>
          <p:cNvGrpSpPr>
            <a:grpSpLocks/>
          </p:cNvGrpSpPr>
          <p:nvPr/>
        </p:nvGrpSpPr>
        <p:grpSpPr bwMode="auto">
          <a:xfrm>
            <a:off x="7854950" y="5883276"/>
            <a:ext cx="839788" cy="849313"/>
            <a:chOff x="2166461" y="115615"/>
            <a:chExt cx="1769743" cy="1794672"/>
          </a:xfrm>
        </p:grpSpPr>
        <p:sp>
          <p:nvSpPr>
            <p:cNvPr id="179" name="Freeform 155"/>
            <p:cNvSpPr>
              <a:spLocks/>
            </p:cNvSpPr>
            <p:nvPr/>
          </p:nvSpPr>
          <p:spPr bwMode="auto">
            <a:xfrm>
              <a:off x="2166461" y="115615"/>
              <a:ext cx="1763052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0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81" name="Key_M"/>
          <p:cNvSpPr>
            <a:spLocks/>
          </p:cNvSpPr>
          <p:nvPr/>
        </p:nvSpPr>
        <p:spPr bwMode="auto">
          <a:xfrm>
            <a:off x="7953162" y="5972445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M</a:t>
            </a:r>
          </a:p>
        </p:txBody>
      </p:sp>
      <p:sp>
        <p:nvSpPr>
          <p:cNvPr id="8" name="coverQ"/>
          <p:cNvSpPr/>
          <p:nvPr/>
        </p:nvSpPr>
        <p:spPr>
          <a:xfrm>
            <a:off x="1789114" y="4059238"/>
            <a:ext cx="841375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2" name="coverW"/>
          <p:cNvSpPr/>
          <p:nvPr/>
        </p:nvSpPr>
        <p:spPr>
          <a:xfrm>
            <a:off x="2646364" y="4060825"/>
            <a:ext cx="841375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3" name="coverE"/>
          <p:cNvSpPr/>
          <p:nvPr/>
        </p:nvSpPr>
        <p:spPr>
          <a:xfrm>
            <a:off x="3508376" y="4057650"/>
            <a:ext cx="841375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4" name="coverR"/>
          <p:cNvSpPr/>
          <p:nvPr/>
        </p:nvSpPr>
        <p:spPr>
          <a:xfrm>
            <a:off x="4368801" y="4057651"/>
            <a:ext cx="842963" cy="849313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5" name="coverT"/>
          <p:cNvSpPr/>
          <p:nvPr/>
        </p:nvSpPr>
        <p:spPr>
          <a:xfrm>
            <a:off x="5222876" y="4059238"/>
            <a:ext cx="842963" cy="849312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6" name="coverY"/>
          <p:cNvSpPr/>
          <p:nvPr/>
        </p:nvSpPr>
        <p:spPr>
          <a:xfrm>
            <a:off x="6084889" y="4057650"/>
            <a:ext cx="841375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7" name="coverU"/>
          <p:cNvSpPr/>
          <p:nvPr/>
        </p:nvSpPr>
        <p:spPr>
          <a:xfrm>
            <a:off x="6946901" y="4057651"/>
            <a:ext cx="841375" cy="849313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8" name="coverI"/>
          <p:cNvSpPr/>
          <p:nvPr/>
        </p:nvSpPr>
        <p:spPr>
          <a:xfrm>
            <a:off x="7805739" y="4059238"/>
            <a:ext cx="841375" cy="849312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9" name="coverO"/>
          <p:cNvSpPr/>
          <p:nvPr/>
        </p:nvSpPr>
        <p:spPr>
          <a:xfrm>
            <a:off x="8667751" y="4057650"/>
            <a:ext cx="841375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0" name="coverP"/>
          <p:cNvSpPr/>
          <p:nvPr/>
        </p:nvSpPr>
        <p:spPr>
          <a:xfrm>
            <a:off x="9526589" y="4052888"/>
            <a:ext cx="841375" cy="849312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1" name="coverA"/>
          <p:cNvSpPr/>
          <p:nvPr/>
        </p:nvSpPr>
        <p:spPr>
          <a:xfrm>
            <a:off x="2147888" y="4970463"/>
            <a:ext cx="842962" cy="849312"/>
          </a:xfrm>
          <a:prstGeom prst="roundRect">
            <a:avLst>
              <a:gd name="adj" fmla="val 13838"/>
            </a:avLst>
          </a:prstGeom>
          <a:solidFill>
            <a:srgbClr val="00FF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2" name="coverS"/>
          <p:cNvSpPr/>
          <p:nvPr/>
        </p:nvSpPr>
        <p:spPr>
          <a:xfrm>
            <a:off x="3005139" y="4972051"/>
            <a:ext cx="841375" cy="849313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3" name="coverD"/>
          <p:cNvSpPr/>
          <p:nvPr/>
        </p:nvSpPr>
        <p:spPr>
          <a:xfrm>
            <a:off x="3867151" y="4968876"/>
            <a:ext cx="841375" cy="849313"/>
          </a:xfrm>
          <a:prstGeom prst="roundRect">
            <a:avLst>
              <a:gd name="adj" fmla="val 13838"/>
            </a:avLst>
          </a:prstGeom>
          <a:solidFill>
            <a:srgbClr val="00FF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4" name="coverF"/>
          <p:cNvSpPr/>
          <p:nvPr/>
        </p:nvSpPr>
        <p:spPr>
          <a:xfrm>
            <a:off x="4727576" y="4967288"/>
            <a:ext cx="842963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5" name="coverG"/>
          <p:cNvSpPr/>
          <p:nvPr/>
        </p:nvSpPr>
        <p:spPr>
          <a:xfrm>
            <a:off x="5583239" y="4968875"/>
            <a:ext cx="841375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6" name="coverH"/>
          <p:cNvSpPr/>
          <p:nvPr/>
        </p:nvSpPr>
        <p:spPr>
          <a:xfrm>
            <a:off x="6443663" y="4968876"/>
            <a:ext cx="842962" cy="849313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7" name="coverJ"/>
          <p:cNvSpPr/>
          <p:nvPr/>
        </p:nvSpPr>
        <p:spPr>
          <a:xfrm>
            <a:off x="7305676" y="4967288"/>
            <a:ext cx="841375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8" name="coverK"/>
          <p:cNvSpPr/>
          <p:nvPr/>
        </p:nvSpPr>
        <p:spPr>
          <a:xfrm>
            <a:off x="8164513" y="4968875"/>
            <a:ext cx="842962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9" name="coverL"/>
          <p:cNvSpPr/>
          <p:nvPr/>
        </p:nvSpPr>
        <p:spPr>
          <a:xfrm>
            <a:off x="9026526" y="4968876"/>
            <a:ext cx="841375" cy="849313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0" name="coverZ"/>
          <p:cNvSpPr/>
          <p:nvPr/>
        </p:nvSpPr>
        <p:spPr>
          <a:xfrm>
            <a:off x="2695576" y="5884863"/>
            <a:ext cx="841375" cy="849312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1" name="coverX"/>
          <p:cNvSpPr/>
          <p:nvPr/>
        </p:nvSpPr>
        <p:spPr>
          <a:xfrm>
            <a:off x="3552826" y="5886451"/>
            <a:ext cx="841375" cy="849313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2" name="coverC"/>
          <p:cNvSpPr/>
          <p:nvPr/>
        </p:nvSpPr>
        <p:spPr>
          <a:xfrm>
            <a:off x="4414839" y="5883276"/>
            <a:ext cx="841375" cy="849313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3" name="coverV"/>
          <p:cNvSpPr/>
          <p:nvPr/>
        </p:nvSpPr>
        <p:spPr>
          <a:xfrm>
            <a:off x="5275263" y="5881688"/>
            <a:ext cx="842962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" name="coverN"/>
          <p:cNvSpPr/>
          <p:nvPr/>
        </p:nvSpPr>
        <p:spPr>
          <a:xfrm>
            <a:off x="6991351" y="5883276"/>
            <a:ext cx="841375" cy="849313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6" name="coverM"/>
          <p:cNvSpPr/>
          <p:nvPr/>
        </p:nvSpPr>
        <p:spPr>
          <a:xfrm>
            <a:off x="7853364" y="5881688"/>
            <a:ext cx="841375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4" name="coverB"/>
          <p:cNvSpPr/>
          <p:nvPr/>
        </p:nvSpPr>
        <p:spPr>
          <a:xfrm>
            <a:off x="6129338" y="5883275"/>
            <a:ext cx="842962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 useBgFill="1">
        <p:nvSpPr>
          <p:cNvPr id="454" name="cover15" hidden="1"/>
          <p:cNvSpPr/>
          <p:nvPr/>
        </p:nvSpPr>
        <p:spPr>
          <a:xfrm>
            <a:off x="4170364" y="1293814"/>
            <a:ext cx="4035425" cy="15954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 useBgFill="1">
        <p:nvSpPr>
          <p:cNvPr id="455" name="cover14" hidden="1"/>
          <p:cNvSpPr/>
          <p:nvPr/>
        </p:nvSpPr>
        <p:spPr>
          <a:xfrm>
            <a:off x="4170364" y="1293814"/>
            <a:ext cx="4035425" cy="15954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 useBgFill="1">
        <p:nvSpPr>
          <p:cNvPr id="456" name="cover13" hidden="1"/>
          <p:cNvSpPr/>
          <p:nvPr/>
        </p:nvSpPr>
        <p:spPr>
          <a:xfrm>
            <a:off x="4170364" y="1293814"/>
            <a:ext cx="4035425" cy="15954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 useBgFill="1">
        <p:nvSpPr>
          <p:cNvPr id="457" name="cover12" hidden="1"/>
          <p:cNvSpPr/>
          <p:nvPr/>
        </p:nvSpPr>
        <p:spPr>
          <a:xfrm>
            <a:off x="4170364" y="1293814"/>
            <a:ext cx="4035425" cy="15954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 useBgFill="1">
        <p:nvSpPr>
          <p:cNvPr id="459" name="cover11" hidden="1"/>
          <p:cNvSpPr/>
          <p:nvPr/>
        </p:nvSpPr>
        <p:spPr>
          <a:xfrm>
            <a:off x="4170364" y="1293814"/>
            <a:ext cx="4035425" cy="15954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HMwordD3"/>
          <p:cNvSpPr/>
          <p:nvPr/>
        </p:nvSpPr>
        <p:spPr>
          <a:xfrm>
            <a:off x="5401990" y="3738563"/>
            <a:ext cx="508000" cy="254000"/>
          </a:xfrm>
          <a:prstGeom prst="mathMinus">
            <a:avLst/>
          </a:prstGeom>
          <a:solidFill>
            <a:srgbClr val="000000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HMwordD4"/>
          <p:cNvSpPr/>
          <p:nvPr/>
        </p:nvSpPr>
        <p:spPr>
          <a:xfrm>
            <a:off x="5859190" y="3738563"/>
            <a:ext cx="508000" cy="254000"/>
          </a:xfrm>
          <a:prstGeom prst="mathMinus">
            <a:avLst/>
          </a:prstGeom>
          <a:solidFill>
            <a:srgbClr val="000000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HMwordD5"/>
          <p:cNvSpPr/>
          <p:nvPr/>
        </p:nvSpPr>
        <p:spPr>
          <a:xfrm>
            <a:off x="6316390" y="3738563"/>
            <a:ext cx="508000" cy="254000"/>
          </a:xfrm>
          <a:prstGeom prst="mathMinus">
            <a:avLst/>
          </a:prstGeom>
          <a:solidFill>
            <a:srgbClr val="000000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7" name="HMwordL4"/>
          <p:cNvSpPr/>
          <p:nvPr/>
        </p:nvSpPr>
        <p:spPr>
          <a:xfrm>
            <a:off x="5433797" y="3258774"/>
            <a:ext cx="508000" cy="635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</a:p>
        </p:txBody>
      </p:sp>
      <p:sp>
        <p:nvSpPr>
          <p:cNvPr id="208" name="HMwordL5"/>
          <p:cNvSpPr/>
          <p:nvPr/>
        </p:nvSpPr>
        <p:spPr>
          <a:xfrm>
            <a:off x="5890997" y="3258774"/>
            <a:ext cx="508000" cy="635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sp>
        <p:nvSpPr>
          <p:cNvPr id="209" name="HMwordL6"/>
          <p:cNvSpPr/>
          <p:nvPr/>
        </p:nvSpPr>
        <p:spPr>
          <a:xfrm>
            <a:off x="6348197" y="3258774"/>
            <a:ext cx="508000" cy="635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</a:p>
        </p:txBody>
      </p:sp>
      <p:pic>
        <p:nvPicPr>
          <p:cNvPr id="3" name="da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8032" y="261187"/>
            <a:ext cx="1498670" cy="1498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b="26312"/>
          <a:stretch/>
        </p:blipFill>
        <p:spPr>
          <a:xfrm>
            <a:off x="2908084" y="4214"/>
            <a:ext cx="5889917" cy="327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77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flip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 nodeType="clickPar">
                      <p:stCondLst>
                        <p:cond delay="0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7" dur="1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5" grpId="0" animBg="1"/>
      <p:bldP spid="206" grpId="0" animBg="1"/>
      <p:bldP spid="204" grpId="0" animBg="1"/>
      <p:bldP spid="207" grpId="0"/>
      <p:bldP spid="208" grpId="0"/>
      <p:bldP spid="20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6"/>
          <p:cNvGrpSpPr>
            <a:grpSpLocks/>
          </p:cNvGrpSpPr>
          <p:nvPr/>
        </p:nvGrpSpPr>
        <p:grpSpPr bwMode="auto">
          <a:xfrm>
            <a:off x="1789113" y="4059238"/>
            <a:ext cx="838200" cy="850900"/>
            <a:chOff x="2166461" y="115615"/>
            <a:chExt cx="1769743" cy="1794672"/>
          </a:xfrm>
        </p:grpSpPr>
        <p:sp>
          <p:nvSpPr>
            <p:cNvPr id="4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75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6" name="Key_Q"/>
          <p:cNvSpPr>
            <a:spLocks/>
          </p:cNvSpPr>
          <p:nvPr/>
        </p:nvSpPr>
        <p:spPr bwMode="auto">
          <a:xfrm>
            <a:off x="1886701" y="4149080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Q</a:t>
            </a:r>
          </a:p>
        </p:txBody>
      </p:sp>
      <p:grpSp>
        <p:nvGrpSpPr>
          <p:cNvPr id="3078" name="Group 81"/>
          <p:cNvGrpSpPr>
            <a:grpSpLocks/>
          </p:cNvGrpSpPr>
          <p:nvPr/>
        </p:nvGrpSpPr>
        <p:grpSpPr bwMode="auto">
          <a:xfrm>
            <a:off x="2649538" y="4059238"/>
            <a:ext cx="838200" cy="850900"/>
            <a:chOff x="2166461" y="115615"/>
            <a:chExt cx="1769743" cy="1794672"/>
          </a:xfrm>
        </p:grpSpPr>
        <p:sp>
          <p:nvSpPr>
            <p:cNvPr id="83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75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4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85" name="Key_W"/>
          <p:cNvSpPr>
            <a:spLocks/>
          </p:cNvSpPr>
          <p:nvPr/>
        </p:nvSpPr>
        <p:spPr bwMode="auto">
          <a:xfrm>
            <a:off x="2746985" y="4149080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W</a:t>
            </a:r>
          </a:p>
        </p:txBody>
      </p:sp>
      <p:grpSp>
        <p:nvGrpSpPr>
          <p:cNvPr id="3082" name="Group 85"/>
          <p:cNvGrpSpPr>
            <a:grpSpLocks/>
          </p:cNvGrpSpPr>
          <p:nvPr/>
        </p:nvGrpSpPr>
        <p:grpSpPr bwMode="auto">
          <a:xfrm>
            <a:off x="3509963" y="4059238"/>
            <a:ext cx="838200" cy="850900"/>
            <a:chOff x="2166461" y="115615"/>
            <a:chExt cx="1769743" cy="1794672"/>
          </a:xfrm>
        </p:grpSpPr>
        <p:sp>
          <p:nvSpPr>
            <p:cNvPr id="87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75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8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89" name="Key_E"/>
          <p:cNvSpPr>
            <a:spLocks/>
          </p:cNvSpPr>
          <p:nvPr/>
        </p:nvSpPr>
        <p:spPr bwMode="auto">
          <a:xfrm>
            <a:off x="3607269" y="4149080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E</a:t>
            </a:r>
          </a:p>
        </p:txBody>
      </p:sp>
      <p:grpSp>
        <p:nvGrpSpPr>
          <p:cNvPr id="3086" name="Group 89"/>
          <p:cNvGrpSpPr>
            <a:grpSpLocks/>
          </p:cNvGrpSpPr>
          <p:nvPr/>
        </p:nvGrpSpPr>
        <p:grpSpPr bwMode="auto">
          <a:xfrm>
            <a:off x="4370388" y="4059238"/>
            <a:ext cx="838200" cy="850900"/>
            <a:chOff x="2166461" y="115615"/>
            <a:chExt cx="1769743" cy="1794672"/>
          </a:xfrm>
        </p:grpSpPr>
        <p:sp>
          <p:nvSpPr>
            <p:cNvPr id="91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75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93" name="Key_R"/>
          <p:cNvSpPr>
            <a:spLocks/>
          </p:cNvSpPr>
          <p:nvPr/>
        </p:nvSpPr>
        <p:spPr bwMode="auto">
          <a:xfrm>
            <a:off x="4467553" y="4149080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R</a:t>
            </a:r>
          </a:p>
        </p:txBody>
      </p:sp>
      <p:grpSp>
        <p:nvGrpSpPr>
          <p:cNvPr id="3090" name="Group 93"/>
          <p:cNvGrpSpPr>
            <a:grpSpLocks/>
          </p:cNvGrpSpPr>
          <p:nvPr/>
        </p:nvGrpSpPr>
        <p:grpSpPr bwMode="auto">
          <a:xfrm>
            <a:off x="5230813" y="4059238"/>
            <a:ext cx="838200" cy="850900"/>
            <a:chOff x="2166461" y="115615"/>
            <a:chExt cx="1769743" cy="1794672"/>
          </a:xfrm>
        </p:grpSpPr>
        <p:sp>
          <p:nvSpPr>
            <p:cNvPr id="95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75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6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97" name="Key_T"/>
          <p:cNvSpPr>
            <a:spLocks/>
          </p:cNvSpPr>
          <p:nvPr/>
        </p:nvSpPr>
        <p:spPr bwMode="auto">
          <a:xfrm>
            <a:off x="5327837" y="4149080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</a:t>
            </a:r>
          </a:p>
        </p:txBody>
      </p:sp>
      <p:grpSp>
        <p:nvGrpSpPr>
          <p:cNvPr id="3094" name="Group 97"/>
          <p:cNvGrpSpPr>
            <a:grpSpLocks/>
          </p:cNvGrpSpPr>
          <p:nvPr/>
        </p:nvGrpSpPr>
        <p:grpSpPr bwMode="auto">
          <a:xfrm>
            <a:off x="6091238" y="4059238"/>
            <a:ext cx="838200" cy="850900"/>
            <a:chOff x="2166461" y="115615"/>
            <a:chExt cx="1769743" cy="1794672"/>
          </a:xfrm>
        </p:grpSpPr>
        <p:sp>
          <p:nvSpPr>
            <p:cNvPr id="99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75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0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1" name="Key_Y"/>
          <p:cNvSpPr>
            <a:spLocks/>
          </p:cNvSpPr>
          <p:nvPr/>
        </p:nvSpPr>
        <p:spPr bwMode="auto">
          <a:xfrm>
            <a:off x="6188121" y="4149080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Y</a:t>
            </a:r>
          </a:p>
        </p:txBody>
      </p:sp>
      <p:grpSp>
        <p:nvGrpSpPr>
          <p:cNvPr id="3098" name="Group 101"/>
          <p:cNvGrpSpPr>
            <a:grpSpLocks/>
          </p:cNvGrpSpPr>
          <p:nvPr/>
        </p:nvGrpSpPr>
        <p:grpSpPr bwMode="auto">
          <a:xfrm>
            <a:off x="6951663" y="4059238"/>
            <a:ext cx="838200" cy="850900"/>
            <a:chOff x="2166461" y="115615"/>
            <a:chExt cx="1769743" cy="1794672"/>
          </a:xfrm>
        </p:grpSpPr>
        <p:sp>
          <p:nvSpPr>
            <p:cNvPr id="103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75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4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5" name="Key_U"/>
          <p:cNvSpPr>
            <a:spLocks/>
          </p:cNvSpPr>
          <p:nvPr/>
        </p:nvSpPr>
        <p:spPr bwMode="auto">
          <a:xfrm>
            <a:off x="7048405" y="4149080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U</a:t>
            </a:r>
          </a:p>
        </p:txBody>
      </p:sp>
      <p:grpSp>
        <p:nvGrpSpPr>
          <p:cNvPr id="3102" name="Group 105"/>
          <p:cNvGrpSpPr>
            <a:grpSpLocks/>
          </p:cNvGrpSpPr>
          <p:nvPr/>
        </p:nvGrpSpPr>
        <p:grpSpPr bwMode="auto">
          <a:xfrm>
            <a:off x="7810500" y="4059238"/>
            <a:ext cx="839788" cy="850900"/>
            <a:chOff x="2166461" y="115615"/>
            <a:chExt cx="1769743" cy="1794672"/>
          </a:xfrm>
        </p:grpSpPr>
        <p:sp>
          <p:nvSpPr>
            <p:cNvPr id="107" name="Freeform 155"/>
            <p:cNvSpPr>
              <a:spLocks/>
            </p:cNvSpPr>
            <p:nvPr/>
          </p:nvSpPr>
          <p:spPr bwMode="auto">
            <a:xfrm>
              <a:off x="2166461" y="115615"/>
              <a:ext cx="1763052" cy="1787975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8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9" name="Key_I"/>
          <p:cNvSpPr>
            <a:spLocks/>
          </p:cNvSpPr>
          <p:nvPr/>
        </p:nvSpPr>
        <p:spPr bwMode="auto">
          <a:xfrm>
            <a:off x="7908689" y="4149080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I</a:t>
            </a:r>
          </a:p>
        </p:txBody>
      </p:sp>
      <p:grpSp>
        <p:nvGrpSpPr>
          <p:cNvPr id="3106" name="Group 109"/>
          <p:cNvGrpSpPr>
            <a:grpSpLocks/>
          </p:cNvGrpSpPr>
          <p:nvPr/>
        </p:nvGrpSpPr>
        <p:grpSpPr bwMode="auto">
          <a:xfrm>
            <a:off x="8670925" y="4059238"/>
            <a:ext cx="838200" cy="850900"/>
            <a:chOff x="2166461" y="115615"/>
            <a:chExt cx="1769743" cy="1794672"/>
          </a:xfrm>
        </p:grpSpPr>
        <p:sp>
          <p:nvSpPr>
            <p:cNvPr id="111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75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2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13" name="Key_O"/>
          <p:cNvSpPr>
            <a:spLocks/>
          </p:cNvSpPr>
          <p:nvPr/>
        </p:nvSpPr>
        <p:spPr bwMode="auto">
          <a:xfrm>
            <a:off x="8768973" y="4149080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O</a:t>
            </a:r>
          </a:p>
        </p:txBody>
      </p:sp>
      <p:grpSp>
        <p:nvGrpSpPr>
          <p:cNvPr id="3110" name="Group 113"/>
          <p:cNvGrpSpPr>
            <a:grpSpLocks/>
          </p:cNvGrpSpPr>
          <p:nvPr/>
        </p:nvGrpSpPr>
        <p:grpSpPr bwMode="auto">
          <a:xfrm>
            <a:off x="9531350" y="4059238"/>
            <a:ext cx="838200" cy="850900"/>
            <a:chOff x="2166461" y="115615"/>
            <a:chExt cx="1769743" cy="1794672"/>
          </a:xfrm>
        </p:grpSpPr>
        <p:sp>
          <p:nvSpPr>
            <p:cNvPr id="115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75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6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17" name="Key_P"/>
          <p:cNvSpPr>
            <a:spLocks/>
          </p:cNvSpPr>
          <p:nvPr/>
        </p:nvSpPr>
        <p:spPr bwMode="auto">
          <a:xfrm>
            <a:off x="9629257" y="4149080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</a:t>
            </a:r>
          </a:p>
        </p:txBody>
      </p:sp>
      <p:grpSp>
        <p:nvGrpSpPr>
          <p:cNvPr id="3114" name="Group 117"/>
          <p:cNvGrpSpPr>
            <a:grpSpLocks/>
          </p:cNvGrpSpPr>
          <p:nvPr/>
        </p:nvGrpSpPr>
        <p:grpSpPr bwMode="auto">
          <a:xfrm>
            <a:off x="2139950" y="4973638"/>
            <a:ext cx="838200" cy="849312"/>
            <a:chOff x="2166461" y="115615"/>
            <a:chExt cx="1769743" cy="1794672"/>
          </a:xfrm>
        </p:grpSpPr>
        <p:sp>
          <p:nvSpPr>
            <p:cNvPr id="119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0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1" name="Key_A"/>
          <p:cNvSpPr>
            <a:spLocks/>
          </p:cNvSpPr>
          <p:nvPr/>
        </p:nvSpPr>
        <p:spPr bwMode="auto">
          <a:xfrm>
            <a:off x="2238022" y="5062674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</a:t>
            </a:r>
          </a:p>
        </p:txBody>
      </p:sp>
      <p:grpSp>
        <p:nvGrpSpPr>
          <p:cNvPr id="3118" name="Group 121"/>
          <p:cNvGrpSpPr>
            <a:grpSpLocks/>
          </p:cNvGrpSpPr>
          <p:nvPr/>
        </p:nvGrpSpPr>
        <p:grpSpPr bwMode="auto">
          <a:xfrm>
            <a:off x="3000375" y="4973638"/>
            <a:ext cx="838200" cy="849312"/>
            <a:chOff x="2166461" y="115615"/>
            <a:chExt cx="1769743" cy="1794672"/>
          </a:xfrm>
        </p:grpSpPr>
        <p:sp>
          <p:nvSpPr>
            <p:cNvPr id="123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4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5" name="Key_S"/>
          <p:cNvSpPr>
            <a:spLocks/>
          </p:cNvSpPr>
          <p:nvPr/>
        </p:nvSpPr>
        <p:spPr bwMode="auto">
          <a:xfrm>
            <a:off x="3098306" y="5062674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</a:t>
            </a:r>
          </a:p>
        </p:txBody>
      </p:sp>
      <p:grpSp>
        <p:nvGrpSpPr>
          <p:cNvPr id="3122" name="Group 125"/>
          <p:cNvGrpSpPr>
            <a:grpSpLocks/>
          </p:cNvGrpSpPr>
          <p:nvPr/>
        </p:nvGrpSpPr>
        <p:grpSpPr bwMode="auto">
          <a:xfrm>
            <a:off x="3860800" y="4973638"/>
            <a:ext cx="838200" cy="849312"/>
            <a:chOff x="2166461" y="115615"/>
            <a:chExt cx="1769743" cy="1794672"/>
          </a:xfrm>
        </p:grpSpPr>
        <p:sp>
          <p:nvSpPr>
            <p:cNvPr id="127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8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9" name="Key_D"/>
          <p:cNvSpPr>
            <a:spLocks/>
          </p:cNvSpPr>
          <p:nvPr/>
        </p:nvSpPr>
        <p:spPr bwMode="auto">
          <a:xfrm>
            <a:off x="3958590" y="5062674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D</a:t>
            </a:r>
          </a:p>
        </p:txBody>
      </p:sp>
      <p:grpSp>
        <p:nvGrpSpPr>
          <p:cNvPr id="3126" name="Group 129"/>
          <p:cNvGrpSpPr>
            <a:grpSpLocks/>
          </p:cNvGrpSpPr>
          <p:nvPr/>
        </p:nvGrpSpPr>
        <p:grpSpPr bwMode="auto">
          <a:xfrm>
            <a:off x="4721225" y="4973638"/>
            <a:ext cx="838200" cy="849312"/>
            <a:chOff x="2166461" y="115615"/>
            <a:chExt cx="1769743" cy="1794672"/>
          </a:xfrm>
        </p:grpSpPr>
        <p:sp>
          <p:nvSpPr>
            <p:cNvPr id="131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2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33" name="Key_F"/>
          <p:cNvSpPr>
            <a:spLocks/>
          </p:cNvSpPr>
          <p:nvPr/>
        </p:nvSpPr>
        <p:spPr bwMode="auto">
          <a:xfrm>
            <a:off x="4818874" y="5062674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F</a:t>
            </a:r>
          </a:p>
        </p:txBody>
      </p:sp>
      <p:grpSp>
        <p:nvGrpSpPr>
          <p:cNvPr id="3130" name="Group 133"/>
          <p:cNvGrpSpPr>
            <a:grpSpLocks/>
          </p:cNvGrpSpPr>
          <p:nvPr/>
        </p:nvGrpSpPr>
        <p:grpSpPr bwMode="auto">
          <a:xfrm>
            <a:off x="5581650" y="4973638"/>
            <a:ext cx="838200" cy="849312"/>
            <a:chOff x="2166461" y="115615"/>
            <a:chExt cx="1769743" cy="1794672"/>
          </a:xfrm>
        </p:grpSpPr>
        <p:sp>
          <p:nvSpPr>
            <p:cNvPr id="135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6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37" name="Key_G"/>
          <p:cNvSpPr>
            <a:spLocks/>
          </p:cNvSpPr>
          <p:nvPr/>
        </p:nvSpPr>
        <p:spPr bwMode="auto">
          <a:xfrm>
            <a:off x="5679158" y="5062674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G</a:t>
            </a:r>
          </a:p>
        </p:txBody>
      </p:sp>
      <p:grpSp>
        <p:nvGrpSpPr>
          <p:cNvPr id="3134" name="Group 137"/>
          <p:cNvGrpSpPr>
            <a:grpSpLocks/>
          </p:cNvGrpSpPr>
          <p:nvPr/>
        </p:nvGrpSpPr>
        <p:grpSpPr bwMode="auto">
          <a:xfrm>
            <a:off x="6442075" y="4973638"/>
            <a:ext cx="838200" cy="849312"/>
            <a:chOff x="2166461" y="115615"/>
            <a:chExt cx="1769743" cy="1794672"/>
          </a:xfrm>
        </p:grpSpPr>
        <p:sp>
          <p:nvSpPr>
            <p:cNvPr id="139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0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41" name="Key_H"/>
          <p:cNvSpPr>
            <a:spLocks/>
          </p:cNvSpPr>
          <p:nvPr/>
        </p:nvSpPr>
        <p:spPr bwMode="auto">
          <a:xfrm>
            <a:off x="6539442" y="5062674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</a:t>
            </a:r>
          </a:p>
        </p:txBody>
      </p:sp>
      <p:grpSp>
        <p:nvGrpSpPr>
          <p:cNvPr id="3138" name="Group 141"/>
          <p:cNvGrpSpPr>
            <a:grpSpLocks/>
          </p:cNvGrpSpPr>
          <p:nvPr/>
        </p:nvGrpSpPr>
        <p:grpSpPr bwMode="auto">
          <a:xfrm>
            <a:off x="7302500" y="4973638"/>
            <a:ext cx="838200" cy="849312"/>
            <a:chOff x="2166461" y="115615"/>
            <a:chExt cx="1769743" cy="1794672"/>
          </a:xfrm>
        </p:grpSpPr>
        <p:sp>
          <p:nvSpPr>
            <p:cNvPr id="143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4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45" name="Key_J"/>
          <p:cNvSpPr>
            <a:spLocks/>
          </p:cNvSpPr>
          <p:nvPr/>
        </p:nvSpPr>
        <p:spPr bwMode="auto">
          <a:xfrm>
            <a:off x="7399726" y="5062674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J</a:t>
            </a:r>
          </a:p>
        </p:txBody>
      </p:sp>
      <p:grpSp>
        <p:nvGrpSpPr>
          <p:cNvPr id="3142" name="Group 145"/>
          <p:cNvGrpSpPr>
            <a:grpSpLocks/>
          </p:cNvGrpSpPr>
          <p:nvPr/>
        </p:nvGrpSpPr>
        <p:grpSpPr bwMode="auto">
          <a:xfrm>
            <a:off x="8162925" y="4973638"/>
            <a:ext cx="838200" cy="849312"/>
            <a:chOff x="2166461" y="115615"/>
            <a:chExt cx="1769743" cy="1794672"/>
          </a:xfrm>
        </p:grpSpPr>
        <p:sp>
          <p:nvSpPr>
            <p:cNvPr id="147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8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49" name="Key_K"/>
          <p:cNvSpPr>
            <a:spLocks/>
          </p:cNvSpPr>
          <p:nvPr/>
        </p:nvSpPr>
        <p:spPr bwMode="auto">
          <a:xfrm>
            <a:off x="8260010" y="5062674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K</a:t>
            </a:r>
          </a:p>
        </p:txBody>
      </p:sp>
      <p:grpSp>
        <p:nvGrpSpPr>
          <p:cNvPr id="3146" name="Group 149"/>
          <p:cNvGrpSpPr>
            <a:grpSpLocks/>
          </p:cNvGrpSpPr>
          <p:nvPr/>
        </p:nvGrpSpPr>
        <p:grpSpPr bwMode="auto">
          <a:xfrm>
            <a:off x="9023350" y="4973638"/>
            <a:ext cx="838200" cy="849312"/>
            <a:chOff x="2166461" y="115615"/>
            <a:chExt cx="1769743" cy="1794672"/>
          </a:xfrm>
        </p:grpSpPr>
        <p:sp>
          <p:nvSpPr>
            <p:cNvPr id="151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2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53" name="Key_L"/>
          <p:cNvSpPr>
            <a:spLocks/>
          </p:cNvSpPr>
          <p:nvPr/>
        </p:nvSpPr>
        <p:spPr bwMode="auto">
          <a:xfrm>
            <a:off x="9120294" y="5062674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L</a:t>
            </a:r>
          </a:p>
        </p:txBody>
      </p:sp>
      <p:grpSp>
        <p:nvGrpSpPr>
          <p:cNvPr id="3150" name="Group 153"/>
          <p:cNvGrpSpPr>
            <a:grpSpLocks/>
          </p:cNvGrpSpPr>
          <p:nvPr/>
        </p:nvGrpSpPr>
        <p:grpSpPr bwMode="auto">
          <a:xfrm>
            <a:off x="2693988" y="5883276"/>
            <a:ext cx="838200" cy="849313"/>
            <a:chOff x="2166461" y="115615"/>
            <a:chExt cx="1769743" cy="1794672"/>
          </a:xfrm>
        </p:grpSpPr>
        <p:sp>
          <p:nvSpPr>
            <p:cNvPr id="155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57" name="Key_Z"/>
          <p:cNvSpPr>
            <a:spLocks/>
          </p:cNvSpPr>
          <p:nvPr/>
        </p:nvSpPr>
        <p:spPr bwMode="auto">
          <a:xfrm>
            <a:off x="2791458" y="5972445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Z</a:t>
            </a:r>
          </a:p>
        </p:txBody>
      </p:sp>
      <p:grpSp>
        <p:nvGrpSpPr>
          <p:cNvPr id="3154" name="Group 157"/>
          <p:cNvGrpSpPr>
            <a:grpSpLocks/>
          </p:cNvGrpSpPr>
          <p:nvPr/>
        </p:nvGrpSpPr>
        <p:grpSpPr bwMode="auto">
          <a:xfrm>
            <a:off x="3554413" y="5883276"/>
            <a:ext cx="838200" cy="849313"/>
            <a:chOff x="2166461" y="115615"/>
            <a:chExt cx="1769743" cy="1794672"/>
          </a:xfrm>
        </p:grpSpPr>
        <p:sp>
          <p:nvSpPr>
            <p:cNvPr id="159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61" name="Key_X"/>
          <p:cNvSpPr>
            <a:spLocks/>
          </p:cNvSpPr>
          <p:nvPr/>
        </p:nvSpPr>
        <p:spPr bwMode="auto">
          <a:xfrm>
            <a:off x="3651742" y="5972445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X</a:t>
            </a:r>
          </a:p>
        </p:txBody>
      </p:sp>
      <p:grpSp>
        <p:nvGrpSpPr>
          <p:cNvPr id="3158" name="Group 161"/>
          <p:cNvGrpSpPr>
            <a:grpSpLocks/>
          </p:cNvGrpSpPr>
          <p:nvPr/>
        </p:nvGrpSpPr>
        <p:grpSpPr bwMode="auto">
          <a:xfrm>
            <a:off x="4414838" y="5883276"/>
            <a:ext cx="838200" cy="849313"/>
            <a:chOff x="2166461" y="115615"/>
            <a:chExt cx="1769743" cy="1794672"/>
          </a:xfrm>
        </p:grpSpPr>
        <p:sp>
          <p:nvSpPr>
            <p:cNvPr id="163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65" name="Key_C"/>
          <p:cNvSpPr>
            <a:spLocks/>
          </p:cNvSpPr>
          <p:nvPr/>
        </p:nvSpPr>
        <p:spPr bwMode="auto">
          <a:xfrm>
            <a:off x="4512026" y="5972445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3162" name="Group 165"/>
          <p:cNvGrpSpPr>
            <a:grpSpLocks/>
          </p:cNvGrpSpPr>
          <p:nvPr/>
        </p:nvGrpSpPr>
        <p:grpSpPr bwMode="auto">
          <a:xfrm>
            <a:off x="5275263" y="5883276"/>
            <a:ext cx="838200" cy="849313"/>
            <a:chOff x="2166461" y="115615"/>
            <a:chExt cx="1769743" cy="1794672"/>
          </a:xfrm>
        </p:grpSpPr>
        <p:sp>
          <p:nvSpPr>
            <p:cNvPr id="167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8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69" name="Key_V"/>
          <p:cNvSpPr>
            <a:spLocks/>
          </p:cNvSpPr>
          <p:nvPr/>
        </p:nvSpPr>
        <p:spPr bwMode="auto">
          <a:xfrm>
            <a:off x="5372310" y="5972445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</a:t>
            </a:r>
          </a:p>
        </p:txBody>
      </p:sp>
      <p:grpSp>
        <p:nvGrpSpPr>
          <p:cNvPr id="3166" name="Group 169"/>
          <p:cNvGrpSpPr>
            <a:grpSpLocks/>
          </p:cNvGrpSpPr>
          <p:nvPr/>
        </p:nvGrpSpPr>
        <p:grpSpPr bwMode="auto">
          <a:xfrm>
            <a:off x="6135688" y="5883276"/>
            <a:ext cx="838200" cy="849313"/>
            <a:chOff x="2166461" y="115615"/>
            <a:chExt cx="1769743" cy="1794672"/>
          </a:xfrm>
        </p:grpSpPr>
        <p:sp>
          <p:nvSpPr>
            <p:cNvPr id="171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2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3" name="Key_B"/>
          <p:cNvSpPr>
            <a:spLocks/>
          </p:cNvSpPr>
          <p:nvPr/>
        </p:nvSpPr>
        <p:spPr bwMode="auto">
          <a:xfrm>
            <a:off x="6232594" y="5972445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</a:t>
            </a:r>
          </a:p>
        </p:txBody>
      </p:sp>
      <p:grpSp>
        <p:nvGrpSpPr>
          <p:cNvPr id="3170" name="Group 173"/>
          <p:cNvGrpSpPr>
            <a:grpSpLocks/>
          </p:cNvGrpSpPr>
          <p:nvPr/>
        </p:nvGrpSpPr>
        <p:grpSpPr bwMode="auto">
          <a:xfrm>
            <a:off x="6996113" y="5883276"/>
            <a:ext cx="838200" cy="849313"/>
            <a:chOff x="2166461" y="115615"/>
            <a:chExt cx="1769743" cy="1794672"/>
          </a:xfrm>
        </p:grpSpPr>
        <p:sp>
          <p:nvSpPr>
            <p:cNvPr id="175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6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7" name="Key_N"/>
          <p:cNvSpPr>
            <a:spLocks/>
          </p:cNvSpPr>
          <p:nvPr/>
        </p:nvSpPr>
        <p:spPr bwMode="auto">
          <a:xfrm>
            <a:off x="7092878" y="5972445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</a:t>
            </a:r>
          </a:p>
        </p:txBody>
      </p:sp>
      <p:grpSp>
        <p:nvGrpSpPr>
          <p:cNvPr id="3174" name="Group 177"/>
          <p:cNvGrpSpPr>
            <a:grpSpLocks/>
          </p:cNvGrpSpPr>
          <p:nvPr/>
        </p:nvGrpSpPr>
        <p:grpSpPr bwMode="auto">
          <a:xfrm>
            <a:off x="7854950" y="5883276"/>
            <a:ext cx="839788" cy="849313"/>
            <a:chOff x="2166461" y="115615"/>
            <a:chExt cx="1769743" cy="1794672"/>
          </a:xfrm>
        </p:grpSpPr>
        <p:sp>
          <p:nvSpPr>
            <p:cNvPr id="179" name="Freeform 155"/>
            <p:cNvSpPr>
              <a:spLocks/>
            </p:cNvSpPr>
            <p:nvPr/>
          </p:nvSpPr>
          <p:spPr bwMode="auto">
            <a:xfrm>
              <a:off x="2166461" y="115615"/>
              <a:ext cx="1763052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0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81" name="Key_M"/>
          <p:cNvSpPr>
            <a:spLocks/>
          </p:cNvSpPr>
          <p:nvPr/>
        </p:nvSpPr>
        <p:spPr bwMode="auto">
          <a:xfrm>
            <a:off x="7953162" y="5972445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M</a:t>
            </a:r>
          </a:p>
        </p:txBody>
      </p:sp>
      <p:sp>
        <p:nvSpPr>
          <p:cNvPr id="8" name="coverQ"/>
          <p:cNvSpPr/>
          <p:nvPr/>
        </p:nvSpPr>
        <p:spPr>
          <a:xfrm>
            <a:off x="1789114" y="4059238"/>
            <a:ext cx="841375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2" name="coverW"/>
          <p:cNvSpPr/>
          <p:nvPr/>
        </p:nvSpPr>
        <p:spPr>
          <a:xfrm>
            <a:off x="2646364" y="4060825"/>
            <a:ext cx="841375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3" name="coverE"/>
          <p:cNvSpPr/>
          <p:nvPr/>
        </p:nvSpPr>
        <p:spPr>
          <a:xfrm>
            <a:off x="3508376" y="4057650"/>
            <a:ext cx="841375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4" name="coverR"/>
          <p:cNvSpPr/>
          <p:nvPr/>
        </p:nvSpPr>
        <p:spPr>
          <a:xfrm>
            <a:off x="4368801" y="4057651"/>
            <a:ext cx="842963" cy="849313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5" name="coverT"/>
          <p:cNvSpPr/>
          <p:nvPr/>
        </p:nvSpPr>
        <p:spPr>
          <a:xfrm>
            <a:off x="5222876" y="4059238"/>
            <a:ext cx="842963" cy="849312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6" name="coverY"/>
          <p:cNvSpPr/>
          <p:nvPr/>
        </p:nvSpPr>
        <p:spPr>
          <a:xfrm>
            <a:off x="6084889" y="4057650"/>
            <a:ext cx="841375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7" name="coverU"/>
          <p:cNvSpPr/>
          <p:nvPr/>
        </p:nvSpPr>
        <p:spPr>
          <a:xfrm>
            <a:off x="6946901" y="4057651"/>
            <a:ext cx="841375" cy="849313"/>
          </a:xfrm>
          <a:prstGeom prst="roundRect">
            <a:avLst>
              <a:gd name="adj" fmla="val 13838"/>
            </a:avLst>
          </a:prstGeom>
          <a:solidFill>
            <a:srgbClr val="00FF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8" name="coverI"/>
          <p:cNvSpPr/>
          <p:nvPr/>
        </p:nvSpPr>
        <p:spPr>
          <a:xfrm>
            <a:off x="7805739" y="4059238"/>
            <a:ext cx="841375" cy="849312"/>
          </a:xfrm>
          <a:prstGeom prst="roundRect">
            <a:avLst>
              <a:gd name="adj" fmla="val 13838"/>
            </a:avLst>
          </a:prstGeom>
          <a:solidFill>
            <a:srgbClr val="00FF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9" name="coverO"/>
          <p:cNvSpPr/>
          <p:nvPr/>
        </p:nvSpPr>
        <p:spPr>
          <a:xfrm>
            <a:off x="8667751" y="4057650"/>
            <a:ext cx="841375" cy="850900"/>
          </a:xfrm>
          <a:prstGeom prst="roundRect">
            <a:avLst>
              <a:gd name="adj" fmla="val 13838"/>
            </a:avLst>
          </a:prstGeom>
          <a:solidFill>
            <a:srgbClr val="00FF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0" name="coverP"/>
          <p:cNvSpPr/>
          <p:nvPr/>
        </p:nvSpPr>
        <p:spPr>
          <a:xfrm>
            <a:off x="9526589" y="4052888"/>
            <a:ext cx="841375" cy="849312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1" name="coverA"/>
          <p:cNvSpPr/>
          <p:nvPr/>
        </p:nvSpPr>
        <p:spPr>
          <a:xfrm>
            <a:off x="2147888" y="4970463"/>
            <a:ext cx="842962" cy="849312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2" name="coverS"/>
          <p:cNvSpPr/>
          <p:nvPr/>
        </p:nvSpPr>
        <p:spPr>
          <a:xfrm>
            <a:off x="3005139" y="4972051"/>
            <a:ext cx="841375" cy="849313"/>
          </a:xfrm>
          <a:prstGeom prst="roundRect">
            <a:avLst>
              <a:gd name="adj" fmla="val 13838"/>
            </a:avLst>
          </a:prstGeom>
          <a:solidFill>
            <a:srgbClr val="00FF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3" name="coverD"/>
          <p:cNvSpPr/>
          <p:nvPr/>
        </p:nvSpPr>
        <p:spPr>
          <a:xfrm>
            <a:off x="3867151" y="4968876"/>
            <a:ext cx="841375" cy="849313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4" name="coverF"/>
          <p:cNvSpPr/>
          <p:nvPr/>
        </p:nvSpPr>
        <p:spPr>
          <a:xfrm>
            <a:off x="4727576" y="4967288"/>
            <a:ext cx="842963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5" name="coverG"/>
          <p:cNvSpPr/>
          <p:nvPr/>
        </p:nvSpPr>
        <p:spPr>
          <a:xfrm>
            <a:off x="5583239" y="4968875"/>
            <a:ext cx="841375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6" name="coverH"/>
          <p:cNvSpPr/>
          <p:nvPr/>
        </p:nvSpPr>
        <p:spPr>
          <a:xfrm>
            <a:off x="6443663" y="4968876"/>
            <a:ext cx="842962" cy="849313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7" name="coverJ"/>
          <p:cNvSpPr/>
          <p:nvPr/>
        </p:nvSpPr>
        <p:spPr>
          <a:xfrm>
            <a:off x="7305676" y="4967288"/>
            <a:ext cx="841375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8" name="coverK"/>
          <p:cNvSpPr/>
          <p:nvPr/>
        </p:nvSpPr>
        <p:spPr>
          <a:xfrm>
            <a:off x="8164513" y="4968875"/>
            <a:ext cx="842962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9" name="coverL"/>
          <p:cNvSpPr/>
          <p:nvPr/>
        </p:nvSpPr>
        <p:spPr>
          <a:xfrm>
            <a:off x="9026526" y="4968876"/>
            <a:ext cx="841375" cy="849313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0" name="coverZ"/>
          <p:cNvSpPr/>
          <p:nvPr/>
        </p:nvSpPr>
        <p:spPr>
          <a:xfrm>
            <a:off x="2695576" y="5884863"/>
            <a:ext cx="841375" cy="849312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1" name="coverX"/>
          <p:cNvSpPr/>
          <p:nvPr/>
        </p:nvSpPr>
        <p:spPr>
          <a:xfrm>
            <a:off x="3552826" y="5886451"/>
            <a:ext cx="841375" cy="849313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2" name="coverC"/>
          <p:cNvSpPr/>
          <p:nvPr/>
        </p:nvSpPr>
        <p:spPr>
          <a:xfrm>
            <a:off x="4414839" y="5883276"/>
            <a:ext cx="841375" cy="849313"/>
          </a:xfrm>
          <a:prstGeom prst="roundRect">
            <a:avLst>
              <a:gd name="adj" fmla="val 13838"/>
            </a:avLst>
          </a:prstGeom>
          <a:solidFill>
            <a:srgbClr val="00FF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3" name="coverV"/>
          <p:cNvSpPr/>
          <p:nvPr/>
        </p:nvSpPr>
        <p:spPr>
          <a:xfrm>
            <a:off x="5275263" y="5881688"/>
            <a:ext cx="842962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" name="coverN"/>
          <p:cNvSpPr/>
          <p:nvPr/>
        </p:nvSpPr>
        <p:spPr>
          <a:xfrm>
            <a:off x="6991351" y="5883276"/>
            <a:ext cx="841375" cy="849313"/>
          </a:xfrm>
          <a:prstGeom prst="roundRect">
            <a:avLst>
              <a:gd name="adj" fmla="val 13838"/>
            </a:avLst>
          </a:prstGeom>
          <a:solidFill>
            <a:srgbClr val="00FF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6" name="coverM"/>
          <p:cNvSpPr/>
          <p:nvPr/>
        </p:nvSpPr>
        <p:spPr>
          <a:xfrm>
            <a:off x="7853364" y="5881688"/>
            <a:ext cx="841375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4" name="coverB"/>
          <p:cNvSpPr/>
          <p:nvPr/>
        </p:nvSpPr>
        <p:spPr>
          <a:xfrm>
            <a:off x="6129338" y="5883275"/>
            <a:ext cx="842962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 useBgFill="1">
        <p:nvSpPr>
          <p:cNvPr id="454" name="cover15" hidden="1"/>
          <p:cNvSpPr/>
          <p:nvPr/>
        </p:nvSpPr>
        <p:spPr>
          <a:xfrm>
            <a:off x="4170364" y="1293814"/>
            <a:ext cx="4035425" cy="15954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 useBgFill="1">
        <p:nvSpPr>
          <p:cNvPr id="455" name="cover14" hidden="1"/>
          <p:cNvSpPr/>
          <p:nvPr/>
        </p:nvSpPr>
        <p:spPr>
          <a:xfrm>
            <a:off x="4170364" y="1293814"/>
            <a:ext cx="4035425" cy="15954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 useBgFill="1">
        <p:nvSpPr>
          <p:cNvPr id="456" name="cover13" hidden="1"/>
          <p:cNvSpPr/>
          <p:nvPr/>
        </p:nvSpPr>
        <p:spPr>
          <a:xfrm>
            <a:off x="4170364" y="1293814"/>
            <a:ext cx="4035425" cy="15954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 useBgFill="1">
        <p:nvSpPr>
          <p:cNvPr id="457" name="cover12" hidden="1"/>
          <p:cNvSpPr/>
          <p:nvPr/>
        </p:nvSpPr>
        <p:spPr>
          <a:xfrm>
            <a:off x="4170364" y="1293814"/>
            <a:ext cx="4035425" cy="15954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 useBgFill="1">
        <p:nvSpPr>
          <p:cNvPr id="459" name="cover11" hidden="1"/>
          <p:cNvSpPr/>
          <p:nvPr/>
        </p:nvSpPr>
        <p:spPr>
          <a:xfrm>
            <a:off x="4170364" y="1293814"/>
            <a:ext cx="4035425" cy="15954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HMwordD0"/>
          <p:cNvSpPr/>
          <p:nvPr/>
        </p:nvSpPr>
        <p:spPr>
          <a:xfrm>
            <a:off x="4364550" y="3819029"/>
            <a:ext cx="508000" cy="254000"/>
          </a:xfrm>
          <a:prstGeom prst="mathMinus">
            <a:avLst/>
          </a:prstGeom>
          <a:solidFill>
            <a:srgbClr val="000000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HMwordD1"/>
          <p:cNvSpPr/>
          <p:nvPr/>
        </p:nvSpPr>
        <p:spPr>
          <a:xfrm>
            <a:off x="4821750" y="3819029"/>
            <a:ext cx="508000" cy="254000"/>
          </a:xfrm>
          <a:prstGeom prst="mathMinus">
            <a:avLst/>
          </a:prstGeom>
          <a:solidFill>
            <a:srgbClr val="000000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HMwordD2"/>
          <p:cNvSpPr/>
          <p:nvPr/>
        </p:nvSpPr>
        <p:spPr>
          <a:xfrm>
            <a:off x="5278950" y="3819029"/>
            <a:ext cx="508000" cy="254000"/>
          </a:xfrm>
          <a:prstGeom prst="mathMinus">
            <a:avLst/>
          </a:prstGeom>
          <a:solidFill>
            <a:srgbClr val="000000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HMwordD3"/>
          <p:cNvSpPr/>
          <p:nvPr/>
        </p:nvSpPr>
        <p:spPr>
          <a:xfrm>
            <a:off x="5736150" y="3819029"/>
            <a:ext cx="508000" cy="254000"/>
          </a:xfrm>
          <a:prstGeom prst="mathMinus">
            <a:avLst/>
          </a:prstGeom>
          <a:solidFill>
            <a:srgbClr val="000000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HMwordD4"/>
          <p:cNvSpPr/>
          <p:nvPr/>
        </p:nvSpPr>
        <p:spPr>
          <a:xfrm>
            <a:off x="6193350" y="3819029"/>
            <a:ext cx="508000" cy="254000"/>
          </a:xfrm>
          <a:prstGeom prst="mathMinus">
            <a:avLst/>
          </a:prstGeom>
          <a:solidFill>
            <a:srgbClr val="000000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HMwordD5"/>
          <p:cNvSpPr/>
          <p:nvPr/>
        </p:nvSpPr>
        <p:spPr>
          <a:xfrm>
            <a:off x="6650550" y="3819029"/>
            <a:ext cx="508000" cy="254000"/>
          </a:xfrm>
          <a:prstGeom prst="mathMinus">
            <a:avLst/>
          </a:prstGeom>
          <a:solidFill>
            <a:srgbClr val="000000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0" name="HMwordL1"/>
          <p:cNvSpPr/>
          <p:nvPr/>
        </p:nvSpPr>
        <p:spPr>
          <a:xfrm>
            <a:off x="4396357" y="3339240"/>
            <a:ext cx="508000" cy="635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</a:p>
        </p:txBody>
      </p:sp>
      <p:sp>
        <p:nvSpPr>
          <p:cNvPr id="154" name="HMwordL2"/>
          <p:cNvSpPr/>
          <p:nvPr/>
        </p:nvSpPr>
        <p:spPr>
          <a:xfrm>
            <a:off x="4853557" y="3339240"/>
            <a:ext cx="508000" cy="635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</a:t>
            </a:r>
          </a:p>
        </p:txBody>
      </p:sp>
      <p:sp>
        <p:nvSpPr>
          <p:cNvPr id="158" name="HMwordL3"/>
          <p:cNvSpPr/>
          <p:nvPr/>
        </p:nvSpPr>
        <p:spPr>
          <a:xfrm>
            <a:off x="5310757" y="3339240"/>
            <a:ext cx="508000" cy="635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</a:t>
            </a:r>
          </a:p>
        </p:txBody>
      </p:sp>
      <p:sp>
        <p:nvSpPr>
          <p:cNvPr id="162" name="HMwordL4"/>
          <p:cNvSpPr/>
          <p:nvPr/>
        </p:nvSpPr>
        <p:spPr>
          <a:xfrm>
            <a:off x="5767957" y="3339240"/>
            <a:ext cx="508000" cy="635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</a:p>
        </p:txBody>
      </p:sp>
      <p:sp>
        <p:nvSpPr>
          <p:cNvPr id="166" name="HMwordL5"/>
          <p:cNvSpPr/>
          <p:nvPr/>
        </p:nvSpPr>
        <p:spPr>
          <a:xfrm>
            <a:off x="6225157" y="3339240"/>
            <a:ext cx="508000" cy="635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</a:p>
        </p:txBody>
      </p:sp>
      <p:sp>
        <p:nvSpPr>
          <p:cNvPr id="170" name="HMwordL6"/>
          <p:cNvSpPr/>
          <p:nvPr/>
        </p:nvSpPr>
        <p:spPr>
          <a:xfrm>
            <a:off x="6682357" y="3339240"/>
            <a:ext cx="508000" cy="635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</a:t>
            </a:r>
          </a:p>
        </p:txBody>
      </p:sp>
      <p:pic>
        <p:nvPicPr>
          <p:cNvPr id="3" name="cousi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2871" y="159657"/>
            <a:ext cx="1257586" cy="12575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4125" y="-43269"/>
            <a:ext cx="5261563" cy="348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10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5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7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3" dur="10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5" grpId="0" animBg="1"/>
      <p:bldP spid="206" grpId="0" animBg="1"/>
      <p:bldP spid="204" grpId="0" animBg="1"/>
      <p:bldP spid="150" grpId="0"/>
      <p:bldP spid="154" grpId="0"/>
      <p:bldP spid="158" grpId="0"/>
      <p:bldP spid="162" grpId="0"/>
      <p:bldP spid="166" grpId="0"/>
      <p:bldP spid="17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6"/>
          <p:cNvGrpSpPr>
            <a:grpSpLocks/>
          </p:cNvGrpSpPr>
          <p:nvPr/>
        </p:nvGrpSpPr>
        <p:grpSpPr bwMode="auto">
          <a:xfrm>
            <a:off x="1789113" y="4059238"/>
            <a:ext cx="838200" cy="850900"/>
            <a:chOff x="2166461" y="115615"/>
            <a:chExt cx="1769743" cy="1794672"/>
          </a:xfrm>
        </p:grpSpPr>
        <p:sp>
          <p:nvSpPr>
            <p:cNvPr id="4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75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6" name="Key_Q"/>
          <p:cNvSpPr>
            <a:spLocks/>
          </p:cNvSpPr>
          <p:nvPr/>
        </p:nvSpPr>
        <p:spPr bwMode="auto">
          <a:xfrm>
            <a:off x="1886701" y="4149080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Q</a:t>
            </a:r>
          </a:p>
        </p:txBody>
      </p:sp>
      <p:grpSp>
        <p:nvGrpSpPr>
          <p:cNvPr id="3078" name="Group 81"/>
          <p:cNvGrpSpPr>
            <a:grpSpLocks/>
          </p:cNvGrpSpPr>
          <p:nvPr/>
        </p:nvGrpSpPr>
        <p:grpSpPr bwMode="auto">
          <a:xfrm>
            <a:off x="2649538" y="4059238"/>
            <a:ext cx="838200" cy="850900"/>
            <a:chOff x="2166461" y="115615"/>
            <a:chExt cx="1769743" cy="1794672"/>
          </a:xfrm>
        </p:grpSpPr>
        <p:sp>
          <p:nvSpPr>
            <p:cNvPr id="83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75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4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85" name="Key_W"/>
          <p:cNvSpPr>
            <a:spLocks/>
          </p:cNvSpPr>
          <p:nvPr/>
        </p:nvSpPr>
        <p:spPr bwMode="auto">
          <a:xfrm>
            <a:off x="2746985" y="4149080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W</a:t>
            </a:r>
          </a:p>
        </p:txBody>
      </p:sp>
      <p:grpSp>
        <p:nvGrpSpPr>
          <p:cNvPr id="3082" name="Group 85"/>
          <p:cNvGrpSpPr>
            <a:grpSpLocks/>
          </p:cNvGrpSpPr>
          <p:nvPr/>
        </p:nvGrpSpPr>
        <p:grpSpPr bwMode="auto">
          <a:xfrm>
            <a:off x="3509963" y="4059238"/>
            <a:ext cx="838200" cy="850900"/>
            <a:chOff x="2166461" y="115615"/>
            <a:chExt cx="1769743" cy="1794672"/>
          </a:xfrm>
        </p:grpSpPr>
        <p:sp>
          <p:nvSpPr>
            <p:cNvPr id="87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75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8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89" name="Key_E"/>
          <p:cNvSpPr>
            <a:spLocks/>
          </p:cNvSpPr>
          <p:nvPr/>
        </p:nvSpPr>
        <p:spPr bwMode="auto">
          <a:xfrm>
            <a:off x="3607269" y="4149080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E</a:t>
            </a:r>
          </a:p>
        </p:txBody>
      </p:sp>
      <p:grpSp>
        <p:nvGrpSpPr>
          <p:cNvPr id="3086" name="Group 89"/>
          <p:cNvGrpSpPr>
            <a:grpSpLocks/>
          </p:cNvGrpSpPr>
          <p:nvPr/>
        </p:nvGrpSpPr>
        <p:grpSpPr bwMode="auto">
          <a:xfrm>
            <a:off x="4370388" y="4059238"/>
            <a:ext cx="838200" cy="850900"/>
            <a:chOff x="2166461" y="115615"/>
            <a:chExt cx="1769743" cy="1794672"/>
          </a:xfrm>
        </p:grpSpPr>
        <p:sp>
          <p:nvSpPr>
            <p:cNvPr id="91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75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93" name="Key_R"/>
          <p:cNvSpPr>
            <a:spLocks/>
          </p:cNvSpPr>
          <p:nvPr/>
        </p:nvSpPr>
        <p:spPr bwMode="auto">
          <a:xfrm>
            <a:off x="4467553" y="4149080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R</a:t>
            </a:r>
          </a:p>
        </p:txBody>
      </p:sp>
      <p:grpSp>
        <p:nvGrpSpPr>
          <p:cNvPr id="3090" name="Group 93"/>
          <p:cNvGrpSpPr>
            <a:grpSpLocks/>
          </p:cNvGrpSpPr>
          <p:nvPr/>
        </p:nvGrpSpPr>
        <p:grpSpPr bwMode="auto">
          <a:xfrm>
            <a:off x="5230813" y="4059238"/>
            <a:ext cx="838200" cy="850900"/>
            <a:chOff x="2166461" y="115615"/>
            <a:chExt cx="1769743" cy="1794672"/>
          </a:xfrm>
        </p:grpSpPr>
        <p:sp>
          <p:nvSpPr>
            <p:cNvPr id="95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75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6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97" name="Key_T"/>
          <p:cNvSpPr>
            <a:spLocks/>
          </p:cNvSpPr>
          <p:nvPr/>
        </p:nvSpPr>
        <p:spPr bwMode="auto">
          <a:xfrm>
            <a:off x="5327837" y="4149080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</a:t>
            </a:r>
          </a:p>
        </p:txBody>
      </p:sp>
      <p:grpSp>
        <p:nvGrpSpPr>
          <p:cNvPr id="3094" name="Group 97"/>
          <p:cNvGrpSpPr>
            <a:grpSpLocks/>
          </p:cNvGrpSpPr>
          <p:nvPr/>
        </p:nvGrpSpPr>
        <p:grpSpPr bwMode="auto">
          <a:xfrm>
            <a:off x="6091238" y="4059238"/>
            <a:ext cx="838200" cy="850900"/>
            <a:chOff x="2166461" y="115615"/>
            <a:chExt cx="1769743" cy="1794672"/>
          </a:xfrm>
        </p:grpSpPr>
        <p:sp>
          <p:nvSpPr>
            <p:cNvPr id="99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75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0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1" name="Key_Y"/>
          <p:cNvSpPr>
            <a:spLocks/>
          </p:cNvSpPr>
          <p:nvPr/>
        </p:nvSpPr>
        <p:spPr bwMode="auto">
          <a:xfrm>
            <a:off x="6188121" y="4149080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Y</a:t>
            </a:r>
          </a:p>
        </p:txBody>
      </p:sp>
      <p:grpSp>
        <p:nvGrpSpPr>
          <p:cNvPr id="3098" name="Group 101"/>
          <p:cNvGrpSpPr>
            <a:grpSpLocks/>
          </p:cNvGrpSpPr>
          <p:nvPr/>
        </p:nvGrpSpPr>
        <p:grpSpPr bwMode="auto">
          <a:xfrm>
            <a:off x="6951663" y="4059238"/>
            <a:ext cx="838200" cy="850900"/>
            <a:chOff x="2166461" y="115615"/>
            <a:chExt cx="1769743" cy="1794672"/>
          </a:xfrm>
        </p:grpSpPr>
        <p:sp>
          <p:nvSpPr>
            <p:cNvPr id="103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75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4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5" name="Key_U"/>
          <p:cNvSpPr>
            <a:spLocks/>
          </p:cNvSpPr>
          <p:nvPr/>
        </p:nvSpPr>
        <p:spPr bwMode="auto">
          <a:xfrm>
            <a:off x="7048405" y="4149080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U</a:t>
            </a:r>
          </a:p>
        </p:txBody>
      </p:sp>
      <p:grpSp>
        <p:nvGrpSpPr>
          <p:cNvPr id="3102" name="Group 105"/>
          <p:cNvGrpSpPr>
            <a:grpSpLocks/>
          </p:cNvGrpSpPr>
          <p:nvPr/>
        </p:nvGrpSpPr>
        <p:grpSpPr bwMode="auto">
          <a:xfrm>
            <a:off x="7810500" y="4059238"/>
            <a:ext cx="839788" cy="850900"/>
            <a:chOff x="2166461" y="115615"/>
            <a:chExt cx="1769743" cy="1794672"/>
          </a:xfrm>
        </p:grpSpPr>
        <p:sp>
          <p:nvSpPr>
            <p:cNvPr id="107" name="Freeform 155"/>
            <p:cNvSpPr>
              <a:spLocks/>
            </p:cNvSpPr>
            <p:nvPr/>
          </p:nvSpPr>
          <p:spPr bwMode="auto">
            <a:xfrm>
              <a:off x="2166461" y="115615"/>
              <a:ext cx="1763052" cy="1787975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8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9" name="Key_I"/>
          <p:cNvSpPr>
            <a:spLocks/>
          </p:cNvSpPr>
          <p:nvPr/>
        </p:nvSpPr>
        <p:spPr bwMode="auto">
          <a:xfrm>
            <a:off x="7908689" y="4149080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I</a:t>
            </a:r>
          </a:p>
        </p:txBody>
      </p:sp>
      <p:grpSp>
        <p:nvGrpSpPr>
          <p:cNvPr id="3106" name="Group 109"/>
          <p:cNvGrpSpPr>
            <a:grpSpLocks/>
          </p:cNvGrpSpPr>
          <p:nvPr/>
        </p:nvGrpSpPr>
        <p:grpSpPr bwMode="auto">
          <a:xfrm>
            <a:off x="8670925" y="4059238"/>
            <a:ext cx="838200" cy="850900"/>
            <a:chOff x="2166461" y="115615"/>
            <a:chExt cx="1769743" cy="1794672"/>
          </a:xfrm>
        </p:grpSpPr>
        <p:sp>
          <p:nvSpPr>
            <p:cNvPr id="111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75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2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13" name="Key_O"/>
          <p:cNvSpPr>
            <a:spLocks/>
          </p:cNvSpPr>
          <p:nvPr/>
        </p:nvSpPr>
        <p:spPr bwMode="auto">
          <a:xfrm>
            <a:off x="8768973" y="4149080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O</a:t>
            </a:r>
          </a:p>
        </p:txBody>
      </p:sp>
      <p:grpSp>
        <p:nvGrpSpPr>
          <p:cNvPr id="3110" name="Group 113"/>
          <p:cNvGrpSpPr>
            <a:grpSpLocks/>
          </p:cNvGrpSpPr>
          <p:nvPr/>
        </p:nvGrpSpPr>
        <p:grpSpPr bwMode="auto">
          <a:xfrm>
            <a:off x="9531350" y="4059238"/>
            <a:ext cx="838200" cy="850900"/>
            <a:chOff x="2166461" y="115615"/>
            <a:chExt cx="1769743" cy="1794672"/>
          </a:xfrm>
        </p:grpSpPr>
        <p:sp>
          <p:nvSpPr>
            <p:cNvPr id="115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75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6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17" name="Key_P"/>
          <p:cNvSpPr>
            <a:spLocks/>
          </p:cNvSpPr>
          <p:nvPr/>
        </p:nvSpPr>
        <p:spPr bwMode="auto">
          <a:xfrm>
            <a:off x="9629257" y="4149080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</a:t>
            </a:r>
          </a:p>
        </p:txBody>
      </p:sp>
      <p:grpSp>
        <p:nvGrpSpPr>
          <p:cNvPr id="3114" name="Group 117"/>
          <p:cNvGrpSpPr>
            <a:grpSpLocks/>
          </p:cNvGrpSpPr>
          <p:nvPr/>
        </p:nvGrpSpPr>
        <p:grpSpPr bwMode="auto">
          <a:xfrm>
            <a:off x="2139950" y="4973638"/>
            <a:ext cx="838200" cy="849312"/>
            <a:chOff x="2166461" y="115615"/>
            <a:chExt cx="1769743" cy="1794672"/>
          </a:xfrm>
        </p:grpSpPr>
        <p:sp>
          <p:nvSpPr>
            <p:cNvPr id="119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0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1" name="Key_A"/>
          <p:cNvSpPr>
            <a:spLocks/>
          </p:cNvSpPr>
          <p:nvPr/>
        </p:nvSpPr>
        <p:spPr bwMode="auto">
          <a:xfrm>
            <a:off x="2238022" y="5062674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</a:t>
            </a:r>
          </a:p>
        </p:txBody>
      </p:sp>
      <p:grpSp>
        <p:nvGrpSpPr>
          <p:cNvPr id="3118" name="Group 121"/>
          <p:cNvGrpSpPr>
            <a:grpSpLocks/>
          </p:cNvGrpSpPr>
          <p:nvPr/>
        </p:nvGrpSpPr>
        <p:grpSpPr bwMode="auto">
          <a:xfrm>
            <a:off x="3000375" y="4973638"/>
            <a:ext cx="838200" cy="849312"/>
            <a:chOff x="2166461" y="115615"/>
            <a:chExt cx="1769743" cy="1794672"/>
          </a:xfrm>
        </p:grpSpPr>
        <p:sp>
          <p:nvSpPr>
            <p:cNvPr id="123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4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5" name="Key_S"/>
          <p:cNvSpPr>
            <a:spLocks/>
          </p:cNvSpPr>
          <p:nvPr/>
        </p:nvSpPr>
        <p:spPr bwMode="auto">
          <a:xfrm>
            <a:off x="3098306" y="5062674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</a:t>
            </a:r>
          </a:p>
        </p:txBody>
      </p:sp>
      <p:grpSp>
        <p:nvGrpSpPr>
          <p:cNvPr id="3122" name="Group 125"/>
          <p:cNvGrpSpPr>
            <a:grpSpLocks/>
          </p:cNvGrpSpPr>
          <p:nvPr/>
        </p:nvGrpSpPr>
        <p:grpSpPr bwMode="auto">
          <a:xfrm>
            <a:off x="3860800" y="4973638"/>
            <a:ext cx="838200" cy="849312"/>
            <a:chOff x="2166461" y="115615"/>
            <a:chExt cx="1769743" cy="1794672"/>
          </a:xfrm>
        </p:grpSpPr>
        <p:sp>
          <p:nvSpPr>
            <p:cNvPr id="127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8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9" name="Key_D"/>
          <p:cNvSpPr>
            <a:spLocks/>
          </p:cNvSpPr>
          <p:nvPr/>
        </p:nvSpPr>
        <p:spPr bwMode="auto">
          <a:xfrm>
            <a:off x="3958590" y="5062674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D</a:t>
            </a:r>
          </a:p>
        </p:txBody>
      </p:sp>
      <p:grpSp>
        <p:nvGrpSpPr>
          <p:cNvPr id="3126" name="Group 129"/>
          <p:cNvGrpSpPr>
            <a:grpSpLocks/>
          </p:cNvGrpSpPr>
          <p:nvPr/>
        </p:nvGrpSpPr>
        <p:grpSpPr bwMode="auto">
          <a:xfrm>
            <a:off x="4721225" y="4973638"/>
            <a:ext cx="838200" cy="849312"/>
            <a:chOff x="2166461" y="115615"/>
            <a:chExt cx="1769743" cy="1794672"/>
          </a:xfrm>
        </p:grpSpPr>
        <p:sp>
          <p:nvSpPr>
            <p:cNvPr id="131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2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33" name="Key_F"/>
          <p:cNvSpPr>
            <a:spLocks/>
          </p:cNvSpPr>
          <p:nvPr/>
        </p:nvSpPr>
        <p:spPr bwMode="auto">
          <a:xfrm>
            <a:off x="4818874" y="5062674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F</a:t>
            </a:r>
          </a:p>
        </p:txBody>
      </p:sp>
      <p:grpSp>
        <p:nvGrpSpPr>
          <p:cNvPr id="3130" name="Group 133"/>
          <p:cNvGrpSpPr>
            <a:grpSpLocks/>
          </p:cNvGrpSpPr>
          <p:nvPr/>
        </p:nvGrpSpPr>
        <p:grpSpPr bwMode="auto">
          <a:xfrm>
            <a:off x="5581650" y="4973638"/>
            <a:ext cx="838200" cy="849312"/>
            <a:chOff x="2166461" y="115615"/>
            <a:chExt cx="1769743" cy="1794672"/>
          </a:xfrm>
        </p:grpSpPr>
        <p:sp>
          <p:nvSpPr>
            <p:cNvPr id="135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6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37" name="Key_G"/>
          <p:cNvSpPr>
            <a:spLocks/>
          </p:cNvSpPr>
          <p:nvPr/>
        </p:nvSpPr>
        <p:spPr bwMode="auto">
          <a:xfrm>
            <a:off x="5679158" y="5062674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G</a:t>
            </a:r>
          </a:p>
        </p:txBody>
      </p:sp>
      <p:grpSp>
        <p:nvGrpSpPr>
          <p:cNvPr id="3134" name="Group 137"/>
          <p:cNvGrpSpPr>
            <a:grpSpLocks/>
          </p:cNvGrpSpPr>
          <p:nvPr/>
        </p:nvGrpSpPr>
        <p:grpSpPr bwMode="auto">
          <a:xfrm>
            <a:off x="6442075" y="4973638"/>
            <a:ext cx="838200" cy="849312"/>
            <a:chOff x="2166461" y="115615"/>
            <a:chExt cx="1769743" cy="1794672"/>
          </a:xfrm>
        </p:grpSpPr>
        <p:sp>
          <p:nvSpPr>
            <p:cNvPr id="139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0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41" name="Key_H"/>
          <p:cNvSpPr>
            <a:spLocks/>
          </p:cNvSpPr>
          <p:nvPr/>
        </p:nvSpPr>
        <p:spPr bwMode="auto">
          <a:xfrm>
            <a:off x="6539442" y="5062674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</a:t>
            </a:r>
          </a:p>
        </p:txBody>
      </p:sp>
      <p:grpSp>
        <p:nvGrpSpPr>
          <p:cNvPr id="3138" name="Group 141"/>
          <p:cNvGrpSpPr>
            <a:grpSpLocks/>
          </p:cNvGrpSpPr>
          <p:nvPr/>
        </p:nvGrpSpPr>
        <p:grpSpPr bwMode="auto">
          <a:xfrm>
            <a:off x="7302500" y="4973638"/>
            <a:ext cx="838200" cy="849312"/>
            <a:chOff x="2166461" y="115615"/>
            <a:chExt cx="1769743" cy="1794672"/>
          </a:xfrm>
        </p:grpSpPr>
        <p:sp>
          <p:nvSpPr>
            <p:cNvPr id="143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4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45" name="Key_J"/>
          <p:cNvSpPr>
            <a:spLocks/>
          </p:cNvSpPr>
          <p:nvPr/>
        </p:nvSpPr>
        <p:spPr bwMode="auto">
          <a:xfrm>
            <a:off x="7399726" y="5062674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J</a:t>
            </a:r>
          </a:p>
        </p:txBody>
      </p:sp>
      <p:grpSp>
        <p:nvGrpSpPr>
          <p:cNvPr id="3142" name="Group 145"/>
          <p:cNvGrpSpPr>
            <a:grpSpLocks/>
          </p:cNvGrpSpPr>
          <p:nvPr/>
        </p:nvGrpSpPr>
        <p:grpSpPr bwMode="auto">
          <a:xfrm>
            <a:off x="8162925" y="4973638"/>
            <a:ext cx="838200" cy="849312"/>
            <a:chOff x="2166461" y="115615"/>
            <a:chExt cx="1769743" cy="1794672"/>
          </a:xfrm>
        </p:grpSpPr>
        <p:sp>
          <p:nvSpPr>
            <p:cNvPr id="147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8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49" name="Key_K"/>
          <p:cNvSpPr>
            <a:spLocks/>
          </p:cNvSpPr>
          <p:nvPr/>
        </p:nvSpPr>
        <p:spPr bwMode="auto">
          <a:xfrm>
            <a:off x="8260010" y="5062674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K</a:t>
            </a:r>
          </a:p>
        </p:txBody>
      </p:sp>
      <p:grpSp>
        <p:nvGrpSpPr>
          <p:cNvPr id="3146" name="Group 149"/>
          <p:cNvGrpSpPr>
            <a:grpSpLocks/>
          </p:cNvGrpSpPr>
          <p:nvPr/>
        </p:nvGrpSpPr>
        <p:grpSpPr bwMode="auto">
          <a:xfrm>
            <a:off x="9023350" y="4973638"/>
            <a:ext cx="838200" cy="849312"/>
            <a:chOff x="2166461" y="115615"/>
            <a:chExt cx="1769743" cy="1794672"/>
          </a:xfrm>
        </p:grpSpPr>
        <p:sp>
          <p:nvSpPr>
            <p:cNvPr id="151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2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53" name="Key_L"/>
          <p:cNvSpPr>
            <a:spLocks/>
          </p:cNvSpPr>
          <p:nvPr/>
        </p:nvSpPr>
        <p:spPr bwMode="auto">
          <a:xfrm>
            <a:off x="9120294" y="5062674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L</a:t>
            </a:r>
          </a:p>
        </p:txBody>
      </p:sp>
      <p:grpSp>
        <p:nvGrpSpPr>
          <p:cNvPr id="3150" name="Group 153"/>
          <p:cNvGrpSpPr>
            <a:grpSpLocks/>
          </p:cNvGrpSpPr>
          <p:nvPr/>
        </p:nvGrpSpPr>
        <p:grpSpPr bwMode="auto">
          <a:xfrm>
            <a:off x="2693988" y="5883276"/>
            <a:ext cx="838200" cy="849313"/>
            <a:chOff x="2166461" y="115615"/>
            <a:chExt cx="1769743" cy="1794672"/>
          </a:xfrm>
        </p:grpSpPr>
        <p:sp>
          <p:nvSpPr>
            <p:cNvPr id="155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57" name="Key_Z"/>
          <p:cNvSpPr>
            <a:spLocks/>
          </p:cNvSpPr>
          <p:nvPr/>
        </p:nvSpPr>
        <p:spPr bwMode="auto">
          <a:xfrm>
            <a:off x="2791458" y="5972445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Z</a:t>
            </a:r>
          </a:p>
        </p:txBody>
      </p:sp>
      <p:grpSp>
        <p:nvGrpSpPr>
          <p:cNvPr id="3154" name="Group 157"/>
          <p:cNvGrpSpPr>
            <a:grpSpLocks/>
          </p:cNvGrpSpPr>
          <p:nvPr/>
        </p:nvGrpSpPr>
        <p:grpSpPr bwMode="auto">
          <a:xfrm>
            <a:off x="3554413" y="5883276"/>
            <a:ext cx="838200" cy="849313"/>
            <a:chOff x="2166461" y="115615"/>
            <a:chExt cx="1769743" cy="1794672"/>
          </a:xfrm>
        </p:grpSpPr>
        <p:sp>
          <p:nvSpPr>
            <p:cNvPr id="159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61" name="Key_X"/>
          <p:cNvSpPr>
            <a:spLocks/>
          </p:cNvSpPr>
          <p:nvPr/>
        </p:nvSpPr>
        <p:spPr bwMode="auto">
          <a:xfrm>
            <a:off x="3651742" y="5972445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X</a:t>
            </a:r>
          </a:p>
        </p:txBody>
      </p:sp>
      <p:grpSp>
        <p:nvGrpSpPr>
          <p:cNvPr id="3158" name="Group 161"/>
          <p:cNvGrpSpPr>
            <a:grpSpLocks/>
          </p:cNvGrpSpPr>
          <p:nvPr/>
        </p:nvGrpSpPr>
        <p:grpSpPr bwMode="auto">
          <a:xfrm>
            <a:off x="4414838" y="5883276"/>
            <a:ext cx="838200" cy="849313"/>
            <a:chOff x="2166461" y="115615"/>
            <a:chExt cx="1769743" cy="1794672"/>
          </a:xfrm>
        </p:grpSpPr>
        <p:sp>
          <p:nvSpPr>
            <p:cNvPr id="163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65" name="Key_C"/>
          <p:cNvSpPr>
            <a:spLocks/>
          </p:cNvSpPr>
          <p:nvPr/>
        </p:nvSpPr>
        <p:spPr bwMode="auto">
          <a:xfrm>
            <a:off x="4512026" y="5972445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3162" name="Group 165"/>
          <p:cNvGrpSpPr>
            <a:grpSpLocks/>
          </p:cNvGrpSpPr>
          <p:nvPr/>
        </p:nvGrpSpPr>
        <p:grpSpPr bwMode="auto">
          <a:xfrm>
            <a:off x="5275263" y="5883276"/>
            <a:ext cx="838200" cy="849313"/>
            <a:chOff x="2166461" y="115615"/>
            <a:chExt cx="1769743" cy="1794672"/>
          </a:xfrm>
        </p:grpSpPr>
        <p:sp>
          <p:nvSpPr>
            <p:cNvPr id="167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8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69" name="Key_V"/>
          <p:cNvSpPr>
            <a:spLocks/>
          </p:cNvSpPr>
          <p:nvPr/>
        </p:nvSpPr>
        <p:spPr bwMode="auto">
          <a:xfrm>
            <a:off x="5372310" y="5972445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</a:t>
            </a:r>
          </a:p>
        </p:txBody>
      </p:sp>
      <p:grpSp>
        <p:nvGrpSpPr>
          <p:cNvPr id="3166" name="Group 169"/>
          <p:cNvGrpSpPr>
            <a:grpSpLocks/>
          </p:cNvGrpSpPr>
          <p:nvPr/>
        </p:nvGrpSpPr>
        <p:grpSpPr bwMode="auto">
          <a:xfrm>
            <a:off x="6135688" y="5883276"/>
            <a:ext cx="838200" cy="849313"/>
            <a:chOff x="2166461" y="115615"/>
            <a:chExt cx="1769743" cy="1794672"/>
          </a:xfrm>
        </p:grpSpPr>
        <p:sp>
          <p:nvSpPr>
            <p:cNvPr id="171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2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3" name="Key_B"/>
          <p:cNvSpPr>
            <a:spLocks/>
          </p:cNvSpPr>
          <p:nvPr/>
        </p:nvSpPr>
        <p:spPr bwMode="auto">
          <a:xfrm>
            <a:off x="6232594" y="5972445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</a:t>
            </a:r>
          </a:p>
        </p:txBody>
      </p:sp>
      <p:grpSp>
        <p:nvGrpSpPr>
          <p:cNvPr id="3170" name="Group 173"/>
          <p:cNvGrpSpPr>
            <a:grpSpLocks/>
          </p:cNvGrpSpPr>
          <p:nvPr/>
        </p:nvGrpSpPr>
        <p:grpSpPr bwMode="auto">
          <a:xfrm>
            <a:off x="6996113" y="5883276"/>
            <a:ext cx="838200" cy="849313"/>
            <a:chOff x="2166461" y="115615"/>
            <a:chExt cx="1769743" cy="1794672"/>
          </a:xfrm>
        </p:grpSpPr>
        <p:sp>
          <p:nvSpPr>
            <p:cNvPr id="175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6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7" name="Key_N"/>
          <p:cNvSpPr>
            <a:spLocks/>
          </p:cNvSpPr>
          <p:nvPr/>
        </p:nvSpPr>
        <p:spPr bwMode="auto">
          <a:xfrm>
            <a:off x="7092878" y="5972445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</a:t>
            </a:r>
          </a:p>
        </p:txBody>
      </p:sp>
      <p:grpSp>
        <p:nvGrpSpPr>
          <p:cNvPr id="3174" name="Group 177"/>
          <p:cNvGrpSpPr>
            <a:grpSpLocks/>
          </p:cNvGrpSpPr>
          <p:nvPr/>
        </p:nvGrpSpPr>
        <p:grpSpPr bwMode="auto">
          <a:xfrm>
            <a:off x="7854950" y="5883276"/>
            <a:ext cx="839788" cy="849313"/>
            <a:chOff x="2166461" y="115615"/>
            <a:chExt cx="1769743" cy="1794672"/>
          </a:xfrm>
        </p:grpSpPr>
        <p:sp>
          <p:nvSpPr>
            <p:cNvPr id="179" name="Freeform 155"/>
            <p:cNvSpPr>
              <a:spLocks/>
            </p:cNvSpPr>
            <p:nvPr/>
          </p:nvSpPr>
          <p:spPr bwMode="auto">
            <a:xfrm>
              <a:off x="2166461" y="115615"/>
              <a:ext cx="1763052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0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81" name="Key_M"/>
          <p:cNvSpPr>
            <a:spLocks/>
          </p:cNvSpPr>
          <p:nvPr/>
        </p:nvSpPr>
        <p:spPr bwMode="auto">
          <a:xfrm>
            <a:off x="7953162" y="5972445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M</a:t>
            </a:r>
          </a:p>
        </p:txBody>
      </p:sp>
      <p:sp>
        <p:nvSpPr>
          <p:cNvPr id="8" name="coverQ"/>
          <p:cNvSpPr/>
          <p:nvPr/>
        </p:nvSpPr>
        <p:spPr>
          <a:xfrm>
            <a:off x="1789114" y="4059238"/>
            <a:ext cx="841375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2" name="coverW"/>
          <p:cNvSpPr/>
          <p:nvPr/>
        </p:nvSpPr>
        <p:spPr>
          <a:xfrm>
            <a:off x="2646364" y="4060825"/>
            <a:ext cx="841375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3" name="coverE"/>
          <p:cNvSpPr/>
          <p:nvPr/>
        </p:nvSpPr>
        <p:spPr>
          <a:xfrm>
            <a:off x="3508376" y="4057650"/>
            <a:ext cx="841375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4" name="coverR"/>
          <p:cNvSpPr/>
          <p:nvPr/>
        </p:nvSpPr>
        <p:spPr>
          <a:xfrm>
            <a:off x="4368801" y="4057651"/>
            <a:ext cx="842963" cy="849313"/>
          </a:xfrm>
          <a:prstGeom prst="roundRect">
            <a:avLst>
              <a:gd name="adj" fmla="val 13838"/>
            </a:avLst>
          </a:prstGeom>
          <a:solidFill>
            <a:srgbClr val="00FF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5" name="coverT"/>
          <p:cNvSpPr/>
          <p:nvPr/>
        </p:nvSpPr>
        <p:spPr>
          <a:xfrm>
            <a:off x="5222876" y="4059238"/>
            <a:ext cx="842963" cy="849312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6" name="coverY"/>
          <p:cNvSpPr/>
          <p:nvPr/>
        </p:nvSpPr>
        <p:spPr>
          <a:xfrm>
            <a:off x="6084889" y="4057650"/>
            <a:ext cx="841375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7" name="coverU"/>
          <p:cNvSpPr/>
          <p:nvPr/>
        </p:nvSpPr>
        <p:spPr>
          <a:xfrm>
            <a:off x="6946901" y="4057651"/>
            <a:ext cx="841375" cy="849313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8" name="coverI"/>
          <p:cNvSpPr/>
          <p:nvPr/>
        </p:nvSpPr>
        <p:spPr>
          <a:xfrm>
            <a:off x="7805739" y="4059238"/>
            <a:ext cx="841375" cy="849312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9" name="coverO"/>
          <p:cNvSpPr/>
          <p:nvPr/>
        </p:nvSpPr>
        <p:spPr>
          <a:xfrm>
            <a:off x="8667751" y="4057650"/>
            <a:ext cx="841375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0" name="coverP"/>
          <p:cNvSpPr/>
          <p:nvPr/>
        </p:nvSpPr>
        <p:spPr>
          <a:xfrm>
            <a:off x="9526589" y="4052888"/>
            <a:ext cx="841375" cy="849312"/>
          </a:xfrm>
          <a:prstGeom prst="roundRect">
            <a:avLst>
              <a:gd name="adj" fmla="val 13838"/>
            </a:avLst>
          </a:prstGeom>
          <a:solidFill>
            <a:srgbClr val="00FF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1" name="coverA"/>
          <p:cNvSpPr/>
          <p:nvPr/>
        </p:nvSpPr>
        <p:spPr>
          <a:xfrm>
            <a:off x="2147888" y="4970463"/>
            <a:ext cx="842962" cy="849312"/>
          </a:xfrm>
          <a:prstGeom prst="roundRect">
            <a:avLst>
              <a:gd name="adj" fmla="val 13838"/>
            </a:avLst>
          </a:prstGeom>
          <a:solidFill>
            <a:srgbClr val="00FF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2" name="coverS"/>
          <p:cNvSpPr/>
          <p:nvPr/>
        </p:nvSpPr>
        <p:spPr>
          <a:xfrm>
            <a:off x="3005139" y="4972051"/>
            <a:ext cx="841375" cy="849313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3" name="coverD"/>
          <p:cNvSpPr/>
          <p:nvPr/>
        </p:nvSpPr>
        <p:spPr>
          <a:xfrm>
            <a:off x="3867151" y="4968876"/>
            <a:ext cx="841375" cy="849313"/>
          </a:xfrm>
          <a:prstGeom prst="roundRect">
            <a:avLst>
              <a:gd name="adj" fmla="val 13838"/>
            </a:avLst>
          </a:prstGeom>
          <a:solidFill>
            <a:srgbClr val="00FF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4" name="coverF"/>
          <p:cNvSpPr/>
          <p:nvPr/>
        </p:nvSpPr>
        <p:spPr>
          <a:xfrm>
            <a:off x="4727576" y="4967288"/>
            <a:ext cx="842963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5" name="coverG"/>
          <p:cNvSpPr/>
          <p:nvPr/>
        </p:nvSpPr>
        <p:spPr>
          <a:xfrm>
            <a:off x="5583239" y="4968875"/>
            <a:ext cx="841375" cy="850900"/>
          </a:xfrm>
          <a:prstGeom prst="roundRect">
            <a:avLst>
              <a:gd name="adj" fmla="val 13838"/>
            </a:avLst>
          </a:prstGeom>
          <a:solidFill>
            <a:srgbClr val="00FF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6" name="coverH"/>
          <p:cNvSpPr/>
          <p:nvPr/>
        </p:nvSpPr>
        <p:spPr>
          <a:xfrm>
            <a:off x="6443663" y="4968876"/>
            <a:ext cx="842962" cy="849313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7" name="coverJ"/>
          <p:cNvSpPr/>
          <p:nvPr/>
        </p:nvSpPr>
        <p:spPr>
          <a:xfrm>
            <a:off x="7305676" y="4967288"/>
            <a:ext cx="841375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8" name="coverK"/>
          <p:cNvSpPr/>
          <p:nvPr/>
        </p:nvSpPr>
        <p:spPr>
          <a:xfrm>
            <a:off x="8164513" y="4968875"/>
            <a:ext cx="842962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9" name="coverL"/>
          <p:cNvSpPr/>
          <p:nvPr/>
        </p:nvSpPr>
        <p:spPr>
          <a:xfrm>
            <a:off x="9026526" y="4968876"/>
            <a:ext cx="841375" cy="849313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0" name="coverZ"/>
          <p:cNvSpPr/>
          <p:nvPr/>
        </p:nvSpPr>
        <p:spPr>
          <a:xfrm>
            <a:off x="2695576" y="5884863"/>
            <a:ext cx="841375" cy="849312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1" name="coverX"/>
          <p:cNvSpPr/>
          <p:nvPr/>
        </p:nvSpPr>
        <p:spPr>
          <a:xfrm>
            <a:off x="3552826" y="5886451"/>
            <a:ext cx="841375" cy="849313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2" name="coverC"/>
          <p:cNvSpPr/>
          <p:nvPr/>
        </p:nvSpPr>
        <p:spPr>
          <a:xfrm>
            <a:off x="4414839" y="5883276"/>
            <a:ext cx="841375" cy="849313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3" name="coverV"/>
          <p:cNvSpPr/>
          <p:nvPr/>
        </p:nvSpPr>
        <p:spPr>
          <a:xfrm>
            <a:off x="5275263" y="5881688"/>
            <a:ext cx="842962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" name="coverN"/>
          <p:cNvSpPr/>
          <p:nvPr/>
        </p:nvSpPr>
        <p:spPr>
          <a:xfrm>
            <a:off x="6991351" y="5883276"/>
            <a:ext cx="841375" cy="849313"/>
          </a:xfrm>
          <a:prstGeom prst="roundRect">
            <a:avLst>
              <a:gd name="adj" fmla="val 13838"/>
            </a:avLst>
          </a:prstGeom>
          <a:solidFill>
            <a:srgbClr val="00FF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6" name="coverM"/>
          <p:cNvSpPr/>
          <p:nvPr/>
        </p:nvSpPr>
        <p:spPr>
          <a:xfrm>
            <a:off x="7853364" y="5881688"/>
            <a:ext cx="841375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4" name="coverB"/>
          <p:cNvSpPr/>
          <p:nvPr/>
        </p:nvSpPr>
        <p:spPr>
          <a:xfrm>
            <a:off x="6129338" y="5883275"/>
            <a:ext cx="842962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 useBgFill="1">
        <p:nvSpPr>
          <p:cNvPr id="454" name="cover15" hidden="1"/>
          <p:cNvSpPr/>
          <p:nvPr/>
        </p:nvSpPr>
        <p:spPr>
          <a:xfrm>
            <a:off x="4170364" y="1293814"/>
            <a:ext cx="4035425" cy="15954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 useBgFill="1">
        <p:nvSpPr>
          <p:cNvPr id="455" name="cover14" hidden="1"/>
          <p:cNvSpPr/>
          <p:nvPr/>
        </p:nvSpPr>
        <p:spPr>
          <a:xfrm>
            <a:off x="4170364" y="1293814"/>
            <a:ext cx="4035425" cy="15954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 useBgFill="1">
        <p:nvSpPr>
          <p:cNvPr id="456" name="cover13" hidden="1"/>
          <p:cNvSpPr/>
          <p:nvPr/>
        </p:nvSpPr>
        <p:spPr>
          <a:xfrm>
            <a:off x="4170364" y="1293814"/>
            <a:ext cx="4035425" cy="15954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 useBgFill="1">
        <p:nvSpPr>
          <p:cNvPr id="457" name="cover12" hidden="1"/>
          <p:cNvSpPr/>
          <p:nvPr/>
        </p:nvSpPr>
        <p:spPr>
          <a:xfrm>
            <a:off x="4170364" y="1293814"/>
            <a:ext cx="4035425" cy="15954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 useBgFill="1">
        <p:nvSpPr>
          <p:cNvPr id="459" name="cover11" hidden="1"/>
          <p:cNvSpPr/>
          <p:nvPr/>
        </p:nvSpPr>
        <p:spPr>
          <a:xfrm>
            <a:off x="4170364" y="1293814"/>
            <a:ext cx="4035425" cy="15954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HMwordD0"/>
          <p:cNvSpPr/>
          <p:nvPr/>
        </p:nvSpPr>
        <p:spPr>
          <a:xfrm>
            <a:off x="4364550" y="3819029"/>
            <a:ext cx="508000" cy="254000"/>
          </a:xfrm>
          <a:prstGeom prst="mathMinus">
            <a:avLst/>
          </a:prstGeom>
          <a:solidFill>
            <a:srgbClr val="000000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HMwordL1"/>
          <p:cNvSpPr/>
          <p:nvPr/>
        </p:nvSpPr>
        <p:spPr>
          <a:xfrm>
            <a:off x="4364550" y="3311029"/>
            <a:ext cx="508000" cy="635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</a:t>
            </a:r>
          </a:p>
        </p:txBody>
      </p:sp>
      <p:sp>
        <p:nvSpPr>
          <p:cNvPr id="23" name="HMwordD1"/>
          <p:cNvSpPr/>
          <p:nvPr/>
        </p:nvSpPr>
        <p:spPr>
          <a:xfrm>
            <a:off x="4821750" y="3819029"/>
            <a:ext cx="508000" cy="254000"/>
          </a:xfrm>
          <a:prstGeom prst="mathMinus">
            <a:avLst/>
          </a:prstGeom>
          <a:solidFill>
            <a:srgbClr val="000000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HMwordL2"/>
          <p:cNvSpPr/>
          <p:nvPr/>
        </p:nvSpPr>
        <p:spPr>
          <a:xfrm>
            <a:off x="4821750" y="3311029"/>
            <a:ext cx="508000" cy="635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</a:t>
            </a:r>
          </a:p>
        </p:txBody>
      </p:sp>
      <p:sp>
        <p:nvSpPr>
          <p:cNvPr id="25" name="HMwordD2"/>
          <p:cNvSpPr/>
          <p:nvPr/>
        </p:nvSpPr>
        <p:spPr>
          <a:xfrm>
            <a:off x="5278950" y="3819029"/>
            <a:ext cx="508000" cy="254000"/>
          </a:xfrm>
          <a:prstGeom prst="mathMinus">
            <a:avLst/>
          </a:prstGeom>
          <a:solidFill>
            <a:srgbClr val="000000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HMwordL3"/>
          <p:cNvSpPr/>
          <p:nvPr/>
        </p:nvSpPr>
        <p:spPr>
          <a:xfrm>
            <a:off x="5278950" y="3311029"/>
            <a:ext cx="508000" cy="635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sp>
        <p:nvSpPr>
          <p:cNvPr id="27" name="HMwordD3"/>
          <p:cNvSpPr/>
          <p:nvPr/>
        </p:nvSpPr>
        <p:spPr>
          <a:xfrm>
            <a:off x="5736150" y="3819029"/>
            <a:ext cx="508000" cy="254000"/>
          </a:xfrm>
          <a:prstGeom prst="mathMinus">
            <a:avLst/>
          </a:prstGeom>
          <a:solidFill>
            <a:srgbClr val="000000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HMwordL4"/>
          <p:cNvSpPr/>
          <p:nvPr/>
        </p:nvSpPr>
        <p:spPr>
          <a:xfrm>
            <a:off x="5736150" y="3311029"/>
            <a:ext cx="508000" cy="635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</a:t>
            </a:r>
          </a:p>
        </p:txBody>
      </p:sp>
      <p:sp>
        <p:nvSpPr>
          <p:cNvPr id="29" name="HMwordD4"/>
          <p:cNvSpPr/>
          <p:nvPr/>
        </p:nvSpPr>
        <p:spPr>
          <a:xfrm>
            <a:off x="6193350" y="3819029"/>
            <a:ext cx="508000" cy="254000"/>
          </a:xfrm>
          <a:prstGeom prst="mathMinus">
            <a:avLst/>
          </a:prstGeom>
          <a:solidFill>
            <a:srgbClr val="000000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HMwordL5"/>
          <p:cNvSpPr/>
          <p:nvPr/>
        </p:nvSpPr>
        <p:spPr>
          <a:xfrm>
            <a:off x="6193350" y="3311029"/>
            <a:ext cx="508000" cy="635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</a:p>
        </p:txBody>
      </p:sp>
      <p:sp>
        <p:nvSpPr>
          <p:cNvPr id="31" name="HMwordD5"/>
          <p:cNvSpPr/>
          <p:nvPr/>
        </p:nvSpPr>
        <p:spPr>
          <a:xfrm>
            <a:off x="6650550" y="3819029"/>
            <a:ext cx="508000" cy="254000"/>
          </a:xfrm>
          <a:prstGeom prst="mathMinus">
            <a:avLst/>
          </a:prstGeom>
          <a:solidFill>
            <a:srgbClr val="000000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HMwordL6"/>
          <p:cNvSpPr/>
          <p:nvPr/>
        </p:nvSpPr>
        <p:spPr>
          <a:xfrm>
            <a:off x="6650550" y="3311029"/>
            <a:ext cx="508000" cy="635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</a:p>
        </p:txBody>
      </p:sp>
      <p:sp>
        <p:nvSpPr>
          <p:cNvPr id="33" name="HMwordD6"/>
          <p:cNvSpPr/>
          <p:nvPr/>
        </p:nvSpPr>
        <p:spPr>
          <a:xfrm>
            <a:off x="7107750" y="3819029"/>
            <a:ext cx="508000" cy="254000"/>
          </a:xfrm>
          <a:prstGeom prst="mathMinus">
            <a:avLst/>
          </a:prstGeom>
          <a:solidFill>
            <a:srgbClr val="000000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HMwordL7"/>
          <p:cNvSpPr/>
          <p:nvPr/>
        </p:nvSpPr>
        <p:spPr>
          <a:xfrm>
            <a:off x="7107750" y="3311029"/>
            <a:ext cx="508000" cy="635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pic>
        <p:nvPicPr>
          <p:cNvPr id="2" name="Grandp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9284" y="119742"/>
            <a:ext cx="1349829" cy="13498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7893" y="0"/>
            <a:ext cx="5195889" cy="346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275815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 nodeType="clickPar">
                      <p:stCondLst>
                        <p:cond delay="0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 nodeType="clickPar">
                      <p:stCondLst>
                        <p:cond delay="0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 nodeType="clickPar">
                      <p:stCondLst>
                        <p:cond delay="0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 nodeType="clickPar">
                      <p:stCondLst>
                        <p:cond delay="0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 nodeType="clickPar">
                      <p:stCondLst>
                        <p:cond delay="0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 nodeType="clickPar">
                      <p:stCondLst>
                        <p:cond delay="0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1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7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9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5" grpId="0" animBg="1"/>
      <p:bldP spid="206" grpId="0" animBg="1"/>
      <p:bldP spid="204" grpId="0" animBg="1"/>
      <p:bldP spid="22" grpId="0"/>
      <p:bldP spid="24" grpId="0"/>
      <p:bldP spid="26" grpId="0"/>
      <p:bldP spid="28" grpId="0"/>
      <p:bldP spid="30" grpId="0"/>
      <p:bldP spid="32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6"/>
          <p:cNvGrpSpPr>
            <a:grpSpLocks/>
          </p:cNvGrpSpPr>
          <p:nvPr/>
        </p:nvGrpSpPr>
        <p:grpSpPr bwMode="auto">
          <a:xfrm>
            <a:off x="1789113" y="4059238"/>
            <a:ext cx="838200" cy="850900"/>
            <a:chOff x="2166461" y="115615"/>
            <a:chExt cx="1769743" cy="1794672"/>
          </a:xfrm>
        </p:grpSpPr>
        <p:sp>
          <p:nvSpPr>
            <p:cNvPr id="4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75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6" name="Key_Q"/>
          <p:cNvSpPr>
            <a:spLocks/>
          </p:cNvSpPr>
          <p:nvPr/>
        </p:nvSpPr>
        <p:spPr bwMode="auto">
          <a:xfrm>
            <a:off x="1886701" y="4149080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Q</a:t>
            </a:r>
          </a:p>
        </p:txBody>
      </p:sp>
      <p:grpSp>
        <p:nvGrpSpPr>
          <p:cNvPr id="3078" name="Group 81"/>
          <p:cNvGrpSpPr>
            <a:grpSpLocks/>
          </p:cNvGrpSpPr>
          <p:nvPr/>
        </p:nvGrpSpPr>
        <p:grpSpPr bwMode="auto">
          <a:xfrm>
            <a:off x="2649538" y="4059238"/>
            <a:ext cx="838200" cy="850900"/>
            <a:chOff x="2166461" y="115615"/>
            <a:chExt cx="1769743" cy="1794672"/>
          </a:xfrm>
        </p:grpSpPr>
        <p:sp>
          <p:nvSpPr>
            <p:cNvPr id="83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75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4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85" name="Key_W"/>
          <p:cNvSpPr>
            <a:spLocks/>
          </p:cNvSpPr>
          <p:nvPr/>
        </p:nvSpPr>
        <p:spPr bwMode="auto">
          <a:xfrm>
            <a:off x="2746985" y="4149080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W</a:t>
            </a:r>
          </a:p>
        </p:txBody>
      </p:sp>
      <p:grpSp>
        <p:nvGrpSpPr>
          <p:cNvPr id="3082" name="Group 85"/>
          <p:cNvGrpSpPr>
            <a:grpSpLocks/>
          </p:cNvGrpSpPr>
          <p:nvPr/>
        </p:nvGrpSpPr>
        <p:grpSpPr bwMode="auto">
          <a:xfrm>
            <a:off x="3509963" y="4059238"/>
            <a:ext cx="838200" cy="850900"/>
            <a:chOff x="2166461" y="115615"/>
            <a:chExt cx="1769743" cy="1794672"/>
          </a:xfrm>
        </p:grpSpPr>
        <p:sp>
          <p:nvSpPr>
            <p:cNvPr id="87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75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8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89" name="Key_E"/>
          <p:cNvSpPr>
            <a:spLocks/>
          </p:cNvSpPr>
          <p:nvPr/>
        </p:nvSpPr>
        <p:spPr bwMode="auto">
          <a:xfrm>
            <a:off x="3607269" y="4149080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E</a:t>
            </a:r>
          </a:p>
        </p:txBody>
      </p:sp>
      <p:grpSp>
        <p:nvGrpSpPr>
          <p:cNvPr id="3086" name="Group 89"/>
          <p:cNvGrpSpPr>
            <a:grpSpLocks/>
          </p:cNvGrpSpPr>
          <p:nvPr/>
        </p:nvGrpSpPr>
        <p:grpSpPr bwMode="auto">
          <a:xfrm>
            <a:off x="4370388" y="4059238"/>
            <a:ext cx="838200" cy="850900"/>
            <a:chOff x="2166461" y="115615"/>
            <a:chExt cx="1769743" cy="1794672"/>
          </a:xfrm>
        </p:grpSpPr>
        <p:sp>
          <p:nvSpPr>
            <p:cNvPr id="91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75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93" name="Key_R"/>
          <p:cNvSpPr>
            <a:spLocks/>
          </p:cNvSpPr>
          <p:nvPr/>
        </p:nvSpPr>
        <p:spPr bwMode="auto">
          <a:xfrm>
            <a:off x="4467553" y="4149080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R</a:t>
            </a:r>
          </a:p>
        </p:txBody>
      </p:sp>
      <p:grpSp>
        <p:nvGrpSpPr>
          <p:cNvPr id="3090" name="Group 93"/>
          <p:cNvGrpSpPr>
            <a:grpSpLocks/>
          </p:cNvGrpSpPr>
          <p:nvPr/>
        </p:nvGrpSpPr>
        <p:grpSpPr bwMode="auto">
          <a:xfrm>
            <a:off x="5230813" y="4059238"/>
            <a:ext cx="838200" cy="850900"/>
            <a:chOff x="2166461" y="115615"/>
            <a:chExt cx="1769743" cy="1794672"/>
          </a:xfrm>
        </p:grpSpPr>
        <p:sp>
          <p:nvSpPr>
            <p:cNvPr id="95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75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6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97" name="Key_T"/>
          <p:cNvSpPr>
            <a:spLocks/>
          </p:cNvSpPr>
          <p:nvPr/>
        </p:nvSpPr>
        <p:spPr bwMode="auto">
          <a:xfrm>
            <a:off x="5327837" y="4149080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</a:t>
            </a:r>
          </a:p>
        </p:txBody>
      </p:sp>
      <p:grpSp>
        <p:nvGrpSpPr>
          <p:cNvPr id="3094" name="Group 97"/>
          <p:cNvGrpSpPr>
            <a:grpSpLocks/>
          </p:cNvGrpSpPr>
          <p:nvPr/>
        </p:nvGrpSpPr>
        <p:grpSpPr bwMode="auto">
          <a:xfrm>
            <a:off x="6091238" y="4059238"/>
            <a:ext cx="838200" cy="850900"/>
            <a:chOff x="2166461" y="115615"/>
            <a:chExt cx="1769743" cy="1794672"/>
          </a:xfrm>
        </p:grpSpPr>
        <p:sp>
          <p:nvSpPr>
            <p:cNvPr id="99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75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0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1" name="Key_Y"/>
          <p:cNvSpPr>
            <a:spLocks/>
          </p:cNvSpPr>
          <p:nvPr/>
        </p:nvSpPr>
        <p:spPr bwMode="auto">
          <a:xfrm>
            <a:off x="6188121" y="4149080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Y</a:t>
            </a:r>
          </a:p>
        </p:txBody>
      </p:sp>
      <p:grpSp>
        <p:nvGrpSpPr>
          <p:cNvPr id="3098" name="Group 101"/>
          <p:cNvGrpSpPr>
            <a:grpSpLocks/>
          </p:cNvGrpSpPr>
          <p:nvPr/>
        </p:nvGrpSpPr>
        <p:grpSpPr bwMode="auto">
          <a:xfrm>
            <a:off x="6951663" y="4059238"/>
            <a:ext cx="838200" cy="850900"/>
            <a:chOff x="2166461" y="115615"/>
            <a:chExt cx="1769743" cy="1794672"/>
          </a:xfrm>
        </p:grpSpPr>
        <p:sp>
          <p:nvSpPr>
            <p:cNvPr id="103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75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4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5" name="Key_U"/>
          <p:cNvSpPr>
            <a:spLocks/>
          </p:cNvSpPr>
          <p:nvPr/>
        </p:nvSpPr>
        <p:spPr bwMode="auto">
          <a:xfrm>
            <a:off x="7048405" y="4149080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U</a:t>
            </a:r>
          </a:p>
        </p:txBody>
      </p:sp>
      <p:grpSp>
        <p:nvGrpSpPr>
          <p:cNvPr id="3102" name="Group 105"/>
          <p:cNvGrpSpPr>
            <a:grpSpLocks/>
          </p:cNvGrpSpPr>
          <p:nvPr/>
        </p:nvGrpSpPr>
        <p:grpSpPr bwMode="auto">
          <a:xfrm>
            <a:off x="7810500" y="4059238"/>
            <a:ext cx="839788" cy="850900"/>
            <a:chOff x="2166461" y="115615"/>
            <a:chExt cx="1769743" cy="1794672"/>
          </a:xfrm>
        </p:grpSpPr>
        <p:sp>
          <p:nvSpPr>
            <p:cNvPr id="107" name="Freeform 155"/>
            <p:cNvSpPr>
              <a:spLocks/>
            </p:cNvSpPr>
            <p:nvPr/>
          </p:nvSpPr>
          <p:spPr bwMode="auto">
            <a:xfrm>
              <a:off x="2166461" y="115615"/>
              <a:ext cx="1763052" cy="1787975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8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9" name="Key_I"/>
          <p:cNvSpPr>
            <a:spLocks/>
          </p:cNvSpPr>
          <p:nvPr/>
        </p:nvSpPr>
        <p:spPr bwMode="auto">
          <a:xfrm>
            <a:off x="7908689" y="4149080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I</a:t>
            </a:r>
          </a:p>
        </p:txBody>
      </p:sp>
      <p:grpSp>
        <p:nvGrpSpPr>
          <p:cNvPr id="3106" name="Group 109"/>
          <p:cNvGrpSpPr>
            <a:grpSpLocks/>
          </p:cNvGrpSpPr>
          <p:nvPr/>
        </p:nvGrpSpPr>
        <p:grpSpPr bwMode="auto">
          <a:xfrm>
            <a:off x="8670925" y="4059238"/>
            <a:ext cx="838200" cy="850900"/>
            <a:chOff x="2166461" y="115615"/>
            <a:chExt cx="1769743" cy="1794672"/>
          </a:xfrm>
        </p:grpSpPr>
        <p:sp>
          <p:nvSpPr>
            <p:cNvPr id="111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75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2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13" name="Key_O"/>
          <p:cNvSpPr>
            <a:spLocks/>
          </p:cNvSpPr>
          <p:nvPr/>
        </p:nvSpPr>
        <p:spPr bwMode="auto">
          <a:xfrm>
            <a:off x="8768973" y="4149080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O</a:t>
            </a:r>
          </a:p>
        </p:txBody>
      </p:sp>
      <p:grpSp>
        <p:nvGrpSpPr>
          <p:cNvPr id="3110" name="Group 113"/>
          <p:cNvGrpSpPr>
            <a:grpSpLocks/>
          </p:cNvGrpSpPr>
          <p:nvPr/>
        </p:nvGrpSpPr>
        <p:grpSpPr bwMode="auto">
          <a:xfrm>
            <a:off x="9531350" y="4059238"/>
            <a:ext cx="838200" cy="850900"/>
            <a:chOff x="2166461" y="115615"/>
            <a:chExt cx="1769743" cy="1794672"/>
          </a:xfrm>
        </p:grpSpPr>
        <p:sp>
          <p:nvSpPr>
            <p:cNvPr id="115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75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6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17" name="Key_P"/>
          <p:cNvSpPr>
            <a:spLocks/>
          </p:cNvSpPr>
          <p:nvPr/>
        </p:nvSpPr>
        <p:spPr bwMode="auto">
          <a:xfrm>
            <a:off x="9629257" y="4149080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</a:t>
            </a:r>
          </a:p>
        </p:txBody>
      </p:sp>
      <p:grpSp>
        <p:nvGrpSpPr>
          <p:cNvPr id="3114" name="Group 117"/>
          <p:cNvGrpSpPr>
            <a:grpSpLocks/>
          </p:cNvGrpSpPr>
          <p:nvPr/>
        </p:nvGrpSpPr>
        <p:grpSpPr bwMode="auto">
          <a:xfrm>
            <a:off x="2139950" y="4973638"/>
            <a:ext cx="838200" cy="849312"/>
            <a:chOff x="2166461" y="115615"/>
            <a:chExt cx="1769743" cy="1794672"/>
          </a:xfrm>
        </p:grpSpPr>
        <p:sp>
          <p:nvSpPr>
            <p:cNvPr id="119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0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1" name="Key_A"/>
          <p:cNvSpPr>
            <a:spLocks/>
          </p:cNvSpPr>
          <p:nvPr/>
        </p:nvSpPr>
        <p:spPr bwMode="auto">
          <a:xfrm>
            <a:off x="2238022" y="5062674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</a:t>
            </a:r>
          </a:p>
        </p:txBody>
      </p:sp>
      <p:grpSp>
        <p:nvGrpSpPr>
          <p:cNvPr id="3118" name="Group 121"/>
          <p:cNvGrpSpPr>
            <a:grpSpLocks/>
          </p:cNvGrpSpPr>
          <p:nvPr/>
        </p:nvGrpSpPr>
        <p:grpSpPr bwMode="auto">
          <a:xfrm>
            <a:off x="3000375" y="4973638"/>
            <a:ext cx="838200" cy="849312"/>
            <a:chOff x="2166461" y="115615"/>
            <a:chExt cx="1769743" cy="1794672"/>
          </a:xfrm>
        </p:grpSpPr>
        <p:sp>
          <p:nvSpPr>
            <p:cNvPr id="123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4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5" name="Key_S"/>
          <p:cNvSpPr>
            <a:spLocks/>
          </p:cNvSpPr>
          <p:nvPr/>
        </p:nvSpPr>
        <p:spPr bwMode="auto">
          <a:xfrm>
            <a:off x="3098306" y="5062674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</a:t>
            </a:r>
          </a:p>
        </p:txBody>
      </p:sp>
      <p:grpSp>
        <p:nvGrpSpPr>
          <p:cNvPr id="3122" name="Group 125"/>
          <p:cNvGrpSpPr>
            <a:grpSpLocks/>
          </p:cNvGrpSpPr>
          <p:nvPr/>
        </p:nvGrpSpPr>
        <p:grpSpPr bwMode="auto">
          <a:xfrm>
            <a:off x="3860800" y="4973638"/>
            <a:ext cx="838200" cy="849312"/>
            <a:chOff x="2166461" y="115615"/>
            <a:chExt cx="1769743" cy="1794672"/>
          </a:xfrm>
        </p:grpSpPr>
        <p:sp>
          <p:nvSpPr>
            <p:cNvPr id="127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8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9" name="Key_D"/>
          <p:cNvSpPr>
            <a:spLocks/>
          </p:cNvSpPr>
          <p:nvPr/>
        </p:nvSpPr>
        <p:spPr bwMode="auto">
          <a:xfrm>
            <a:off x="3958590" y="5062674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D</a:t>
            </a:r>
          </a:p>
        </p:txBody>
      </p:sp>
      <p:grpSp>
        <p:nvGrpSpPr>
          <p:cNvPr id="3126" name="Group 129"/>
          <p:cNvGrpSpPr>
            <a:grpSpLocks/>
          </p:cNvGrpSpPr>
          <p:nvPr/>
        </p:nvGrpSpPr>
        <p:grpSpPr bwMode="auto">
          <a:xfrm>
            <a:off x="4721225" y="4973638"/>
            <a:ext cx="838200" cy="849312"/>
            <a:chOff x="2166461" y="115615"/>
            <a:chExt cx="1769743" cy="1794672"/>
          </a:xfrm>
        </p:grpSpPr>
        <p:sp>
          <p:nvSpPr>
            <p:cNvPr id="131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2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33" name="Key_F"/>
          <p:cNvSpPr>
            <a:spLocks/>
          </p:cNvSpPr>
          <p:nvPr/>
        </p:nvSpPr>
        <p:spPr bwMode="auto">
          <a:xfrm>
            <a:off x="4818874" y="5062674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F</a:t>
            </a:r>
          </a:p>
        </p:txBody>
      </p:sp>
      <p:grpSp>
        <p:nvGrpSpPr>
          <p:cNvPr id="3130" name="Group 133"/>
          <p:cNvGrpSpPr>
            <a:grpSpLocks/>
          </p:cNvGrpSpPr>
          <p:nvPr/>
        </p:nvGrpSpPr>
        <p:grpSpPr bwMode="auto">
          <a:xfrm>
            <a:off x="5581650" y="4973638"/>
            <a:ext cx="838200" cy="849312"/>
            <a:chOff x="2166461" y="115615"/>
            <a:chExt cx="1769743" cy="1794672"/>
          </a:xfrm>
        </p:grpSpPr>
        <p:sp>
          <p:nvSpPr>
            <p:cNvPr id="135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6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37" name="Key_G"/>
          <p:cNvSpPr>
            <a:spLocks/>
          </p:cNvSpPr>
          <p:nvPr/>
        </p:nvSpPr>
        <p:spPr bwMode="auto">
          <a:xfrm>
            <a:off x="5679158" y="5062674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G</a:t>
            </a:r>
          </a:p>
        </p:txBody>
      </p:sp>
      <p:grpSp>
        <p:nvGrpSpPr>
          <p:cNvPr id="3134" name="Group 137"/>
          <p:cNvGrpSpPr>
            <a:grpSpLocks/>
          </p:cNvGrpSpPr>
          <p:nvPr/>
        </p:nvGrpSpPr>
        <p:grpSpPr bwMode="auto">
          <a:xfrm>
            <a:off x="6442075" y="4973638"/>
            <a:ext cx="838200" cy="849312"/>
            <a:chOff x="2166461" y="115615"/>
            <a:chExt cx="1769743" cy="1794672"/>
          </a:xfrm>
        </p:grpSpPr>
        <p:sp>
          <p:nvSpPr>
            <p:cNvPr id="139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0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41" name="Key_H"/>
          <p:cNvSpPr>
            <a:spLocks/>
          </p:cNvSpPr>
          <p:nvPr/>
        </p:nvSpPr>
        <p:spPr bwMode="auto">
          <a:xfrm>
            <a:off x="6539442" y="5062674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</a:t>
            </a:r>
          </a:p>
        </p:txBody>
      </p:sp>
      <p:grpSp>
        <p:nvGrpSpPr>
          <p:cNvPr id="3138" name="Group 141"/>
          <p:cNvGrpSpPr>
            <a:grpSpLocks/>
          </p:cNvGrpSpPr>
          <p:nvPr/>
        </p:nvGrpSpPr>
        <p:grpSpPr bwMode="auto">
          <a:xfrm>
            <a:off x="7302500" y="4973638"/>
            <a:ext cx="838200" cy="849312"/>
            <a:chOff x="2166461" y="115615"/>
            <a:chExt cx="1769743" cy="1794672"/>
          </a:xfrm>
        </p:grpSpPr>
        <p:sp>
          <p:nvSpPr>
            <p:cNvPr id="143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4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45" name="Key_J"/>
          <p:cNvSpPr>
            <a:spLocks/>
          </p:cNvSpPr>
          <p:nvPr/>
        </p:nvSpPr>
        <p:spPr bwMode="auto">
          <a:xfrm>
            <a:off x="7399726" y="5062674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J</a:t>
            </a:r>
          </a:p>
        </p:txBody>
      </p:sp>
      <p:grpSp>
        <p:nvGrpSpPr>
          <p:cNvPr id="3142" name="Group 145"/>
          <p:cNvGrpSpPr>
            <a:grpSpLocks/>
          </p:cNvGrpSpPr>
          <p:nvPr/>
        </p:nvGrpSpPr>
        <p:grpSpPr bwMode="auto">
          <a:xfrm>
            <a:off x="8162925" y="4973638"/>
            <a:ext cx="838200" cy="849312"/>
            <a:chOff x="2166461" y="115615"/>
            <a:chExt cx="1769743" cy="1794672"/>
          </a:xfrm>
        </p:grpSpPr>
        <p:sp>
          <p:nvSpPr>
            <p:cNvPr id="147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8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49" name="Key_K"/>
          <p:cNvSpPr>
            <a:spLocks/>
          </p:cNvSpPr>
          <p:nvPr/>
        </p:nvSpPr>
        <p:spPr bwMode="auto">
          <a:xfrm>
            <a:off x="8260010" y="5062674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K</a:t>
            </a:r>
          </a:p>
        </p:txBody>
      </p:sp>
      <p:grpSp>
        <p:nvGrpSpPr>
          <p:cNvPr id="3146" name="Group 149"/>
          <p:cNvGrpSpPr>
            <a:grpSpLocks/>
          </p:cNvGrpSpPr>
          <p:nvPr/>
        </p:nvGrpSpPr>
        <p:grpSpPr bwMode="auto">
          <a:xfrm>
            <a:off x="9023350" y="4973638"/>
            <a:ext cx="838200" cy="849312"/>
            <a:chOff x="2166461" y="115615"/>
            <a:chExt cx="1769743" cy="1794672"/>
          </a:xfrm>
        </p:grpSpPr>
        <p:sp>
          <p:nvSpPr>
            <p:cNvPr id="151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2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53" name="Key_L"/>
          <p:cNvSpPr>
            <a:spLocks/>
          </p:cNvSpPr>
          <p:nvPr/>
        </p:nvSpPr>
        <p:spPr bwMode="auto">
          <a:xfrm>
            <a:off x="9120294" y="5062674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L</a:t>
            </a:r>
          </a:p>
        </p:txBody>
      </p:sp>
      <p:grpSp>
        <p:nvGrpSpPr>
          <p:cNvPr id="3150" name="Group 153"/>
          <p:cNvGrpSpPr>
            <a:grpSpLocks/>
          </p:cNvGrpSpPr>
          <p:nvPr/>
        </p:nvGrpSpPr>
        <p:grpSpPr bwMode="auto">
          <a:xfrm>
            <a:off x="2693988" y="5883276"/>
            <a:ext cx="838200" cy="849313"/>
            <a:chOff x="2166461" y="115615"/>
            <a:chExt cx="1769743" cy="1794672"/>
          </a:xfrm>
        </p:grpSpPr>
        <p:sp>
          <p:nvSpPr>
            <p:cNvPr id="155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57" name="Key_Z"/>
          <p:cNvSpPr>
            <a:spLocks/>
          </p:cNvSpPr>
          <p:nvPr/>
        </p:nvSpPr>
        <p:spPr bwMode="auto">
          <a:xfrm>
            <a:off x="2791458" y="5972445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Z</a:t>
            </a:r>
          </a:p>
        </p:txBody>
      </p:sp>
      <p:grpSp>
        <p:nvGrpSpPr>
          <p:cNvPr id="3154" name="Group 157"/>
          <p:cNvGrpSpPr>
            <a:grpSpLocks/>
          </p:cNvGrpSpPr>
          <p:nvPr/>
        </p:nvGrpSpPr>
        <p:grpSpPr bwMode="auto">
          <a:xfrm>
            <a:off x="3554413" y="5883276"/>
            <a:ext cx="838200" cy="849313"/>
            <a:chOff x="2166461" y="115615"/>
            <a:chExt cx="1769743" cy="1794672"/>
          </a:xfrm>
        </p:grpSpPr>
        <p:sp>
          <p:nvSpPr>
            <p:cNvPr id="159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61" name="Key_X"/>
          <p:cNvSpPr>
            <a:spLocks/>
          </p:cNvSpPr>
          <p:nvPr/>
        </p:nvSpPr>
        <p:spPr bwMode="auto">
          <a:xfrm>
            <a:off x="3651742" y="5972445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X</a:t>
            </a:r>
          </a:p>
        </p:txBody>
      </p:sp>
      <p:grpSp>
        <p:nvGrpSpPr>
          <p:cNvPr id="3158" name="Group 161"/>
          <p:cNvGrpSpPr>
            <a:grpSpLocks/>
          </p:cNvGrpSpPr>
          <p:nvPr/>
        </p:nvGrpSpPr>
        <p:grpSpPr bwMode="auto">
          <a:xfrm>
            <a:off x="4414838" y="5883276"/>
            <a:ext cx="838200" cy="849313"/>
            <a:chOff x="2166461" y="115615"/>
            <a:chExt cx="1769743" cy="1794672"/>
          </a:xfrm>
        </p:grpSpPr>
        <p:sp>
          <p:nvSpPr>
            <p:cNvPr id="163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65" name="Key_C"/>
          <p:cNvSpPr>
            <a:spLocks/>
          </p:cNvSpPr>
          <p:nvPr/>
        </p:nvSpPr>
        <p:spPr bwMode="auto">
          <a:xfrm>
            <a:off x="4512026" y="5972445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3162" name="Group 165"/>
          <p:cNvGrpSpPr>
            <a:grpSpLocks/>
          </p:cNvGrpSpPr>
          <p:nvPr/>
        </p:nvGrpSpPr>
        <p:grpSpPr bwMode="auto">
          <a:xfrm>
            <a:off x="5275263" y="5883276"/>
            <a:ext cx="838200" cy="849313"/>
            <a:chOff x="2166461" y="115615"/>
            <a:chExt cx="1769743" cy="1794672"/>
          </a:xfrm>
        </p:grpSpPr>
        <p:sp>
          <p:nvSpPr>
            <p:cNvPr id="167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8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69" name="Key_V"/>
          <p:cNvSpPr>
            <a:spLocks/>
          </p:cNvSpPr>
          <p:nvPr/>
        </p:nvSpPr>
        <p:spPr bwMode="auto">
          <a:xfrm>
            <a:off x="5372310" y="5972445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</a:t>
            </a:r>
          </a:p>
        </p:txBody>
      </p:sp>
      <p:grpSp>
        <p:nvGrpSpPr>
          <p:cNvPr id="3166" name="Group 169"/>
          <p:cNvGrpSpPr>
            <a:grpSpLocks/>
          </p:cNvGrpSpPr>
          <p:nvPr/>
        </p:nvGrpSpPr>
        <p:grpSpPr bwMode="auto">
          <a:xfrm>
            <a:off x="6135688" y="5883276"/>
            <a:ext cx="838200" cy="849313"/>
            <a:chOff x="2166461" y="115615"/>
            <a:chExt cx="1769743" cy="1794672"/>
          </a:xfrm>
        </p:grpSpPr>
        <p:sp>
          <p:nvSpPr>
            <p:cNvPr id="171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2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3" name="Key_B"/>
          <p:cNvSpPr>
            <a:spLocks/>
          </p:cNvSpPr>
          <p:nvPr/>
        </p:nvSpPr>
        <p:spPr bwMode="auto">
          <a:xfrm>
            <a:off x="6232594" y="5972445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</a:t>
            </a:r>
          </a:p>
        </p:txBody>
      </p:sp>
      <p:grpSp>
        <p:nvGrpSpPr>
          <p:cNvPr id="3170" name="Group 173"/>
          <p:cNvGrpSpPr>
            <a:grpSpLocks/>
          </p:cNvGrpSpPr>
          <p:nvPr/>
        </p:nvGrpSpPr>
        <p:grpSpPr bwMode="auto">
          <a:xfrm>
            <a:off x="6996113" y="5883276"/>
            <a:ext cx="838200" cy="849313"/>
            <a:chOff x="2166461" y="115615"/>
            <a:chExt cx="1769743" cy="1794672"/>
          </a:xfrm>
        </p:grpSpPr>
        <p:sp>
          <p:nvSpPr>
            <p:cNvPr id="175" name="Freeform 155"/>
            <p:cNvSpPr>
              <a:spLocks/>
            </p:cNvSpPr>
            <p:nvPr/>
          </p:nvSpPr>
          <p:spPr bwMode="auto">
            <a:xfrm>
              <a:off x="2166461" y="115615"/>
              <a:ext cx="1763039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6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7" name="Key_N"/>
          <p:cNvSpPr>
            <a:spLocks/>
          </p:cNvSpPr>
          <p:nvPr/>
        </p:nvSpPr>
        <p:spPr bwMode="auto">
          <a:xfrm>
            <a:off x="7092878" y="5972445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</a:t>
            </a:r>
          </a:p>
        </p:txBody>
      </p:sp>
      <p:grpSp>
        <p:nvGrpSpPr>
          <p:cNvPr id="3174" name="Group 177"/>
          <p:cNvGrpSpPr>
            <a:grpSpLocks/>
          </p:cNvGrpSpPr>
          <p:nvPr/>
        </p:nvGrpSpPr>
        <p:grpSpPr bwMode="auto">
          <a:xfrm>
            <a:off x="7854950" y="5883276"/>
            <a:ext cx="839788" cy="849313"/>
            <a:chOff x="2166461" y="115615"/>
            <a:chExt cx="1769743" cy="1794672"/>
          </a:xfrm>
        </p:grpSpPr>
        <p:sp>
          <p:nvSpPr>
            <p:cNvPr id="179" name="Freeform 155"/>
            <p:cNvSpPr>
              <a:spLocks/>
            </p:cNvSpPr>
            <p:nvPr/>
          </p:nvSpPr>
          <p:spPr bwMode="auto">
            <a:xfrm>
              <a:off x="2166461" y="115615"/>
              <a:ext cx="1763052" cy="1787963"/>
            </a:xfrm>
            <a:custGeom>
              <a:avLst/>
              <a:gdLst>
                <a:gd name="T0" fmla="*/ 1110 w 1110"/>
                <a:gd name="T1" fmla="*/ 966 h 1126"/>
                <a:gd name="T2" fmla="*/ 1106 w 1110"/>
                <a:gd name="T3" fmla="*/ 998 h 1126"/>
                <a:gd name="T4" fmla="*/ 1096 w 1110"/>
                <a:gd name="T5" fmla="*/ 1028 h 1126"/>
                <a:gd name="T6" fmla="*/ 1082 w 1110"/>
                <a:gd name="T7" fmla="*/ 1056 h 1126"/>
                <a:gd name="T8" fmla="*/ 1062 w 1110"/>
                <a:gd name="T9" fmla="*/ 1080 h 1126"/>
                <a:gd name="T10" fmla="*/ 1038 w 1110"/>
                <a:gd name="T11" fmla="*/ 1100 h 1126"/>
                <a:gd name="T12" fmla="*/ 1012 w 1110"/>
                <a:gd name="T13" fmla="*/ 1114 h 1126"/>
                <a:gd name="T14" fmla="*/ 982 w 1110"/>
                <a:gd name="T15" fmla="*/ 1124 h 1126"/>
                <a:gd name="T16" fmla="*/ 950 w 1110"/>
                <a:gd name="T17" fmla="*/ 1126 h 1126"/>
                <a:gd name="T18" fmla="*/ 160 w 1110"/>
                <a:gd name="T19" fmla="*/ 1126 h 1126"/>
                <a:gd name="T20" fmla="*/ 128 w 1110"/>
                <a:gd name="T21" fmla="*/ 1124 h 1126"/>
                <a:gd name="T22" fmla="*/ 98 w 1110"/>
                <a:gd name="T23" fmla="*/ 1114 h 1126"/>
                <a:gd name="T24" fmla="*/ 70 w 1110"/>
                <a:gd name="T25" fmla="*/ 1100 h 1126"/>
                <a:gd name="T26" fmla="*/ 46 w 1110"/>
                <a:gd name="T27" fmla="*/ 1080 h 1126"/>
                <a:gd name="T28" fmla="*/ 28 w 1110"/>
                <a:gd name="T29" fmla="*/ 1056 h 1126"/>
                <a:gd name="T30" fmla="*/ 12 w 1110"/>
                <a:gd name="T31" fmla="*/ 1028 h 1126"/>
                <a:gd name="T32" fmla="*/ 4 w 1110"/>
                <a:gd name="T33" fmla="*/ 998 h 1126"/>
                <a:gd name="T34" fmla="*/ 0 w 1110"/>
                <a:gd name="T35" fmla="*/ 966 h 1126"/>
                <a:gd name="T36" fmla="*/ 0 w 1110"/>
                <a:gd name="T37" fmla="*/ 160 h 1126"/>
                <a:gd name="T38" fmla="*/ 4 w 1110"/>
                <a:gd name="T39" fmla="*/ 128 h 1126"/>
                <a:gd name="T40" fmla="*/ 12 w 1110"/>
                <a:gd name="T41" fmla="*/ 98 h 1126"/>
                <a:gd name="T42" fmla="*/ 28 w 1110"/>
                <a:gd name="T43" fmla="*/ 70 h 1126"/>
                <a:gd name="T44" fmla="*/ 46 w 1110"/>
                <a:gd name="T45" fmla="*/ 46 h 1126"/>
                <a:gd name="T46" fmla="*/ 70 w 1110"/>
                <a:gd name="T47" fmla="*/ 28 h 1126"/>
                <a:gd name="T48" fmla="*/ 98 w 1110"/>
                <a:gd name="T49" fmla="*/ 12 h 1126"/>
                <a:gd name="T50" fmla="*/ 128 w 1110"/>
                <a:gd name="T51" fmla="*/ 2 h 1126"/>
                <a:gd name="T52" fmla="*/ 160 w 1110"/>
                <a:gd name="T53" fmla="*/ 0 h 1126"/>
                <a:gd name="T54" fmla="*/ 950 w 1110"/>
                <a:gd name="T55" fmla="*/ 0 h 1126"/>
                <a:gd name="T56" fmla="*/ 982 w 1110"/>
                <a:gd name="T57" fmla="*/ 2 h 1126"/>
                <a:gd name="T58" fmla="*/ 1012 w 1110"/>
                <a:gd name="T59" fmla="*/ 10 h 1126"/>
                <a:gd name="T60" fmla="*/ 1040 w 1110"/>
                <a:gd name="T61" fmla="*/ 24 h 1126"/>
                <a:gd name="T62" fmla="*/ 1064 w 1110"/>
                <a:gd name="T63" fmla="*/ 44 h 1126"/>
                <a:gd name="T64" fmla="*/ 1084 w 1110"/>
                <a:gd name="T65" fmla="*/ 66 h 1126"/>
                <a:gd name="T66" fmla="*/ 1098 w 1110"/>
                <a:gd name="T67" fmla="*/ 94 h 1126"/>
                <a:gd name="T68" fmla="*/ 1106 w 1110"/>
                <a:gd name="T69" fmla="*/ 126 h 1126"/>
                <a:gd name="T70" fmla="*/ 1110 w 1110"/>
                <a:gd name="T71" fmla="*/ 16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0" h="1126">
                  <a:moveTo>
                    <a:pt x="1110" y="966"/>
                  </a:moveTo>
                  <a:lnTo>
                    <a:pt x="1110" y="966"/>
                  </a:lnTo>
                  <a:lnTo>
                    <a:pt x="1108" y="982"/>
                  </a:lnTo>
                  <a:lnTo>
                    <a:pt x="1106" y="998"/>
                  </a:lnTo>
                  <a:lnTo>
                    <a:pt x="1102" y="1014"/>
                  </a:lnTo>
                  <a:lnTo>
                    <a:pt x="1096" y="1028"/>
                  </a:lnTo>
                  <a:lnTo>
                    <a:pt x="1090" y="1042"/>
                  </a:lnTo>
                  <a:lnTo>
                    <a:pt x="1082" y="1056"/>
                  </a:lnTo>
                  <a:lnTo>
                    <a:pt x="1072" y="1068"/>
                  </a:lnTo>
                  <a:lnTo>
                    <a:pt x="1062" y="1080"/>
                  </a:lnTo>
                  <a:lnTo>
                    <a:pt x="1052" y="1090"/>
                  </a:lnTo>
                  <a:lnTo>
                    <a:pt x="1038" y="1100"/>
                  </a:lnTo>
                  <a:lnTo>
                    <a:pt x="1026" y="1108"/>
                  </a:lnTo>
                  <a:lnTo>
                    <a:pt x="1012" y="1114"/>
                  </a:lnTo>
                  <a:lnTo>
                    <a:pt x="996" y="1120"/>
                  </a:lnTo>
                  <a:lnTo>
                    <a:pt x="982" y="1124"/>
                  </a:lnTo>
                  <a:lnTo>
                    <a:pt x="966" y="1126"/>
                  </a:lnTo>
                  <a:lnTo>
                    <a:pt x="950" y="1126"/>
                  </a:lnTo>
                  <a:lnTo>
                    <a:pt x="160" y="1126"/>
                  </a:lnTo>
                  <a:lnTo>
                    <a:pt x="160" y="1126"/>
                  </a:lnTo>
                  <a:lnTo>
                    <a:pt x="144" y="1126"/>
                  </a:lnTo>
                  <a:lnTo>
                    <a:pt x="128" y="1124"/>
                  </a:lnTo>
                  <a:lnTo>
                    <a:pt x="112" y="1120"/>
                  </a:lnTo>
                  <a:lnTo>
                    <a:pt x="98" y="1114"/>
                  </a:lnTo>
                  <a:lnTo>
                    <a:pt x="84" y="1108"/>
                  </a:lnTo>
                  <a:lnTo>
                    <a:pt x="70" y="1100"/>
                  </a:lnTo>
                  <a:lnTo>
                    <a:pt x="58" y="1090"/>
                  </a:lnTo>
                  <a:lnTo>
                    <a:pt x="46" y="1080"/>
                  </a:lnTo>
                  <a:lnTo>
                    <a:pt x="36" y="1068"/>
                  </a:lnTo>
                  <a:lnTo>
                    <a:pt x="28" y="1056"/>
                  </a:lnTo>
                  <a:lnTo>
                    <a:pt x="20" y="1042"/>
                  </a:lnTo>
                  <a:lnTo>
                    <a:pt x="12" y="1028"/>
                  </a:lnTo>
                  <a:lnTo>
                    <a:pt x="8" y="1014"/>
                  </a:lnTo>
                  <a:lnTo>
                    <a:pt x="4" y="998"/>
                  </a:lnTo>
                  <a:lnTo>
                    <a:pt x="0" y="982"/>
                  </a:lnTo>
                  <a:lnTo>
                    <a:pt x="0" y="96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4" y="128"/>
                  </a:lnTo>
                  <a:lnTo>
                    <a:pt x="8" y="112"/>
                  </a:lnTo>
                  <a:lnTo>
                    <a:pt x="12" y="98"/>
                  </a:lnTo>
                  <a:lnTo>
                    <a:pt x="20" y="84"/>
                  </a:lnTo>
                  <a:lnTo>
                    <a:pt x="28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8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950" y="0"/>
                  </a:lnTo>
                  <a:lnTo>
                    <a:pt x="950" y="0"/>
                  </a:lnTo>
                  <a:lnTo>
                    <a:pt x="966" y="0"/>
                  </a:lnTo>
                  <a:lnTo>
                    <a:pt x="982" y="2"/>
                  </a:lnTo>
                  <a:lnTo>
                    <a:pt x="998" y="6"/>
                  </a:lnTo>
                  <a:lnTo>
                    <a:pt x="1012" y="10"/>
                  </a:lnTo>
                  <a:lnTo>
                    <a:pt x="1026" y="18"/>
                  </a:lnTo>
                  <a:lnTo>
                    <a:pt x="1040" y="24"/>
                  </a:lnTo>
                  <a:lnTo>
                    <a:pt x="1052" y="34"/>
                  </a:lnTo>
                  <a:lnTo>
                    <a:pt x="1064" y="44"/>
                  </a:lnTo>
                  <a:lnTo>
                    <a:pt x="1074" y="54"/>
                  </a:lnTo>
                  <a:lnTo>
                    <a:pt x="1084" y="66"/>
                  </a:lnTo>
                  <a:lnTo>
                    <a:pt x="1092" y="80"/>
                  </a:lnTo>
                  <a:lnTo>
                    <a:pt x="1098" y="94"/>
                  </a:lnTo>
                  <a:lnTo>
                    <a:pt x="1104" y="110"/>
                  </a:lnTo>
                  <a:lnTo>
                    <a:pt x="1106" y="126"/>
                  </a:lnTo>
                  <a:lnTo>
                    <a:pt x="1110" y="142"/>
                  </a:lnTo>
                  <a:lnTo>
                    <a:pt x="1110" y="160"/>
                  </a:lnTo>
                  <a:lnTo>
                    <a:pt x="1110" y="9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0" name="Freeform 156"/>
            <p:cNvSpPr>
              <a:spLocks/>
            </p:cNvSpPr>
            <p:nvPr/>
          </p:nvSpPr>
          <p:spPr bwMode="auto">
            <a:xfrm>
              <a:off x="2291554" y="157687"/>
              <a:ext cx="1644650" cy="1752600"/>
            </a:xfrm>
            <a:custGeom>
              <a:avLst/>
              <a:gdLst>
                <a:gd name="T0" fmla="*/ 956 w 1036"/>
                <a:gd name="T1" fmla="*/ 0 h 1104"/>
                <a:gd name="T2" fmla="*/ 120 w 1036"/>
                <a:gd name="T3" fmla="*/ 840 h 1104"/>
                <a:gd name="T4" fmla="*/ 0 w 1036"/>
                <a:gd name="T5" fmla="*/ 1084 h 1104"/>
                <a:gd name="T6" fmla="*/ 0 w 1036"/>
                <a:gd name="T7" fmla="*/ 1084 h 1104"/>
                <a:gd name="T8" fmla="*/ 6 w 1036"/>
                <a:gd name="T9" fmla="*/ 1086 h 1104"/>
                <a:gd name="T10" fmla="*/ 24 w 1036"/>
                <a:gd name="T11" fmla="*/ 1094 h 1104"/>
                <a:gd name="T12" fmla="*/ 52 w 1036"/>
                <a:gd name="T13" fmla="*/ 1100 h 1104"/>
                <a:gd name="T14" fmla="*/ 68 w 1036"/>
                <a:gd name="T15" fmla="*/ 1102 h 1104"/>
                <a:gd name="T16" fmla="*/ 88 w 1036"/>
                <a:gd name="T17" fmla="*/ 1104 h 1104"/>
                <a:gd name="T18" fmla="*/ 88 w 1036"/>
                <a:gd name="T19" fmla="*/ 1104 h 1104"/>
                <a:gd name="T20" fmla="*/ 828 w 1036"/>
                <a:gd name="T21" fmla="*/ 1102 h 1104"/>
                <a:gd name="T22" fmla="*/ 828 w 1036"/>
                <a:gd name="T23" fmla="*/ 1102 h 1104"/>
                <a:gd name="T24" fmla="*/ 838 w 1036"/>
                <a:gd name="T25" fmla="*/ 1104 h 1104"/>
                <a:gd name="T26" fmla="*/ 862 w 1036"/>
                <a:gd name="T27" fmla="*/ 1104 h 1104"/>
                <a:gd name="T28" fmla="*/ 878 w 1036"/>
                <a:gd name="T29" fmla="*/ 1102 h 1104"/>
                <a:gd name="T30" fmla="*/ 896 w 1036"/>
                <a:gd name="T31" fmla="*/ 1100 h 1104"/>
                <a:gd name="T32" fmla="*/ 914 w 1036"/>
                <a:gd name="T33" fmla="*/ 1094 h 1104"/>
                <a:gd name="T34" fmla="*/ 934 w 1036"/>
                <a:gd name="T35" fmla="*/ 1088 h 1104"/>
                <a:gd name="T36" fmla="*/ 954 w 1036"/>
                <a:gd name="T37" fmla="*/ 1078 h 1104"/>
                <a:gd name="T38" fmla="*/ 972 w 1036"/>
                <a:gd name="T39" fmla="*/ 1064 h 1104"/>
                <a:gd name="T40" fmla="*/ 990 w 1036"/>
                <a:gd name="T41" fmla="*/ 1046 h 1104"/>
                <a:gd name="T42" fmla="*/ 1006 w 1036"/>
                <a:gd name="T43" fmla="*/ 1026 h 1104"/>
                <a:gd name="T44" fmla="*/ 1012 w 1036"/>
                <a:gd name="T45" fmla="*/ 1012 h 1104"/>
                <a:gd name="T46" fmla="*/ 1018 w 1036"/>
                <a:gd name="T47" fmla="*/ 1000 h 1104"/>
                <a:gd name="T48" fmla="*/ 1024 w 1036"/>
                <a:gd name="T49" fmla="*/ 984 h 1104"/>
                <a:gd name="T50" fmla="*/ 1028 w 1036"/>
                <a:gd name="T51" fmla="*/ 968 h 1104"/>
                <a:gd name="T52" fmla="*/ 1032 w 1036"/>
                <a:gd name="T53" fmla="*/ 950 h 1104"/>
                <a:gd name="T54" fmla="*/ 1034 w 1036"/>
                <a:gd name="T55" fmla="*/ 930 h 1104"/>
                <a:gd name="T56" fmla="*/ 1036 w 1036"/>
                <a:gd name="T57" fmla="*/ 910 h 1104"/>
                <a:gd name="T58" fmla="*/ 1036 w 1036"/>
                <a:gd name="T59" fmla="*/ 888 h 1104"/>
                <a:gd name="T60" fmla="*/ 1036 w 1036"/>
                <a:gd name="T61" fmla="*/ 888 h 1104"/>
                <a:gd name="T62" fmla="*/ 1032 w 1036"/>
                <a:gd name="T63" fmla="*/ 638 h 1104"/>
                <a:gd name="T64" fmla="*/ 1030 w 1036"/>
                <a:gd name="T65" fmla="*/ 394 h 1104"/>
                <a:gd name="T66" fmla="*/ 1030 w 1036"/>
                <a:gd name="T67" fmla="*/ 136 h 1104"/>
                <a:gd name="T68" fmla="*/ 1030 w 1036"/>
                <a:gd name="T69" fmla="*/ 136 h 1104"/>
                <a:gd name="T70" fmla="*/ 1028 w 1036"/>
                <a:gd name="T71" fmla="*/ 120 h 1104"/>
                <a:gd name="T72" fmla="*/ 1026 w 1036"/>
                <a:gd name="T73" fmla="*/ 102 h 1104"/>
                <a:gd name="T74" fmla="*/ 1022 w 1036"/>
                <a:gd name="T75" fmla="*/ 80 h 1104"/>
                <a:gd name="T76" fmla="*/ 1012 w 1036"/>
                <a:gd name="T77" fmla="*/ 58 h 1104"/>
                <a:gd name="T78" fmla="*/ 1006 w 1036"/>
                <a:gd name="T79" fmla="*/ 46 h 1104"/>
                <a:gd name="T80" fmla="*/ 1000 w 1036"/>
                <a:gd name="T81" fmla="*/ 36 h 1104"/>
                <a:gd name="T82" fmla="*/ 992 w 1036"/>
                <a:gd name="T83" fmla="*/ 26 h 1104"/>
                <a:gd name="T84" fmla="*/ 982 w 1036"/>
                <a:gd name="T85" fmla="*/ 16 h 1104"/>
                <a:gd name="T86" fmla="*/ 970 w 1036"/>
                <a:gd name="T87" fmla="*/ 8 h 1104"/>
                <a:gd name="T88" fmla="*/ 956 w 1036"/>
                <a:gd name="T89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36" h="1104">
                  <a:moveTo>
                    <a:pt x="956" y="0"/>
                  </a:moveTo>
                  <a:lnTo>
                    <a:pt x="120" y="840"/>
                  </a:lnTo>
                  <a:lnTo>
                    <a:pt x="0" y="1084"/>
                  </a:lnTo>
                  <a:lnTo>
                    <a:pt x="0" y="1084"/>
                  </a:lnTo>
                  <a:lnTo>
                    <a:pt x="6" y="1086"/>
                  </a:lnTo>
                  <a:lnTo>
                    <a:pt x="24" y="1094"/>
                  </a:lnTo>
                  <a:lnTo>
                    <a:pt x="52" y="1100"/>
                  </a:lnTo>
                  <a:lnTo>
                    <a:pt x="68" y="1102"/>
                  </a:lnTo>
                  <a:lnTo>
                    <a:pt x="88" y="1104"/>
                  </a:lnTo>
                  <a:lnTo>
                    <a:pt x="88" y="1104"/>
                  </a:lnTo>
                  <a:lnTo>
                    <a:pt x="828" y="1102"/>
                  </a:lnTo>
                  <a:lnTo>
                    <a:pt x="828" y="1102"/>
                  </a:lnTo>
                  <a:lnTo>
                    <a:pt x="838" y="1104"/>
                  </a:lnTo>
                  <a:lnTo>
                    <a:pt x="862" y="1104"/>
                  </a:lnTo>
                  <a:lnTo>
                    <a:pt x="878" y="1102"/>
                  </a:lnTo>
                  <a:lnTo>
                    <a:pt x="896" y="1100"/>
                  </a:lnTo>
                  <a:lnTo>
                    <a:pt x="914" y="1094"/>
                  </a:lnTo>
                  <a:lnTo>
                    <a:pt x="934" y="1088"/>
                  </a:lnTo>
                  <a:lnTo>
                    <a:pt x="954" y="1078"/>
                  </a:lnTo>
                  <a:lnTo>
                    <a:pt x="972" y="1064"/>
                  </a:lnTo>
                  <a:lnTo>
                    <a:pt x="990" y="1046"/>
                  </a:lnTo>
                  <a:lnTo>
                    <a:pt x="1006" y="1026"/>
                  </a:lnTo>
                  <a:lnTo>
                    <a:pt x="1012" y="1012"/>
                  </a:lnTo>
                  <a:lnTo>
                    <a:pt x="1018" y="1000"/>
                  </a:lnTo>
                  <a:lnTo>
                    <a:pt x="1024" y="984"/>
                  </a:lnTo>
                  <a:lnTo>
                    <a:pt x="1028" y="968"/>
                  </a:lnTo>
                  <a:lnTo>
                    <a:pt x="1032" y="950"/>
                  </a:lnTo>
                  <a:lnTo>
                    <a:pt x="1034" y="930"/>
                  </a:lnTo>
                  <a:lnTo>
                    <a:pt x="1036" y="910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32" y="638"/>
                  </a:lnTo>
                  <a:lnTo>
                    <a:pt x="1030" y="394"/>
                  </a:lnTo>
                  <a:lnTo>
                    <a:pt x="1030" y="136"/>
                  </a:lnTo>
                  <a:lnTo>
                    <a:pt x="1030" y="136"/>
                  </a:lnTo>
                  <a:lnTo>
                    <a:pt x="1028" y="120"/>
                  </a:lnTo>
                  <a:lnTo>
                    <a:pt x="1026" y="102"/>
                  </a:lnTo>
                  <a:lnTo>
                    <a:pt x="1022" y="80"/>
                  </a:lnTo>
                  <a:lnTo>
                    <a:pt x="1012" y="58"/>
                  </a:lnTo>
                  <a:lnTo>
                    <a:pt x="1006" y="46"/>
                  </a:lnTo>
                  <a:lnTo>
                    <a:pt x="1000" y="36"/>
                  </a:lnTo>
                  <a:lnTo>
                    <a:pt x="992" y="26"/>
                  </a:lnTo>
                  <a:lnTo>
                    <a:pt x="982" y="16"/>
                  </a:lnTo>
                  <a:lnTo>
                    <a:pt x="970" y="8"/>
                  </a:lnTo>
                  <a:lnTo>
                    <a:pt x="9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81" name="Key_M"/>
          <p:cNvSpPr>
            <a:spLocks/>
          </p:cNvSpPr>
          <p:nvPr/>
        </p:nvSpPr>
        <p:spPr bwMode="auto">
          <a:xfrm>
            <a:off x="7953162" y="5972445"/>
            <a:ext cx="658169" cy="708026"/>
          </a:xfrm>
          <a:custGeom>
            <a:avLst/>
            <a:gdLst>
              <a:gd name="T0" fmla="*/ 798 w 798"/>
              <a:gd name="T1" fmla="*/ 694 h 810"/>
              <a:gd name="T2" fmla="*/ 798 w 798"/>
              <a:gd name="T3" fmla="*/ 694 h 810"/>
              <a:gd name="T4" fmla="*/ 796 w 798"/>
              <a:gd name="T5" fmla="*/ 718 h 810"/>
              <a:gd name="T6" fmla="*/ 790 w 798"/>
              <a:gd name="T7" fmla="*/ 740 h 810"/>
              <a:gd name="T8" fmla="*/ 778 w 798"/>
              <a:gd name="T9" fmla="*/ 760 h 810"/>
              <a:gd name="T10" fmla="*/ 764 w 798"/>
              <a:gd name="T11" fmla="*/ 776 h 810"/>
              <a:gd name="T12" fmla="*/ 748 w 798"/>
              <a:gd name="T13" fmla="*/ 790 h 810"/>
              <a:gd name="T14" fmla="*/ 728 w 798"/>
              <a:gd name="T15" fmla="*/ 802 h 810"/>
              <a:gd name="T16" fmla="*/ 706 w 798"/>
              <a:gd name="T17" fmla="*/ 808 h 810"/>
              <a:gd name="T18" fmla="*/ 694 w 798"/>
              <a:gd name="T19" fmla="*/ 810 h 810"/>
              <a:gd name="T20" fmla="*/ 682 w 798"/>
              <a:gd name="T21" fmla="*/ 810 h 810"/>
              <a:gd name="T22" fmla="*/ 116 w 798"/>
              <a:gd name="T23" fmla="*/ 810 h 810"/>
              <a:gd name="T24" fmla="*/ 116 w 798"/>
              <a:gd name="T25" fmla="*/ 810 h 810"/>
              <a:gd name="T26" fmla="*/ 104 w 798"/>
              <a:gd name="T27" fmla="*/ 810 h 810"/>
              <a:gd name="T28" fmla="*/ 92 w 798"/>
              <a:gd name="T29" fmla="*/ 808 h 810"/>
              <a:gd name="T30" fmla="*/ 70 w 798"/>
              <a:gd name="T31" fmla="*/ 802 h 810"/>
              <a:gd name="T32" fmla="*/ 50 w 798"/>
              <a:gd name="T33" fmla="*/ 790 h 810"/>
              <a:gd name="T34" fmla="*/ 34 w 798"/>
              <a:gd name="T35" fmla="*/ 776 h 810"/>
              <a:gd name="T36" fmla="*/ 20 w 798"/>
              <a:gd name="T37" fmla="*/ 760 h 810"/>
              <a:gd name="T38" fmla="*/ 8 w 798"/>
              <a:gd name="T39" fmla="*/ 740 h 810"/>
              <a:gd name="T40" fmla="*/ 2 w 798"/>
              <a:gd name="T41" fmla="*/ 718 h 810"/>
              <a:gd name="T42" fmla="*/ 0 w 798"/>
              <a:gd name="T43" fmla="*/ 694 h 810"/>
              <a:gd name="T44" fmla="*/ 0 w 798"/>
              <a:gd name="T45" fmla="*/ 114 h 810"/>
              <a:gd name="T46" fmla="*/ 0 w 798"/>
              <a:gd name="T47" fmla="*/ 114 h 810"/>
              <a:gd name="T48" fmla="*/ 2 w 798"/>
              <a:gd name="T49" fmla="*/ 92 h 810"/>
              <a:gd name="T50" fmla="*/ 8 w 798"/>
              <a:gd name="T51" fmla="*/ 70 h 810"/>
              <a:gd name="T52" fmla="*/ 20 w 798"/>
              <a:gd name="T53" fmla="*/ 50 h 810"/>
              <a:gd name="T54" fmla="*/ 34 w 798"/>
              <a:gd name="T55" fmla="*/ 34 h 810"/>
              <a:gd name="T56" fmla="*/ 50 w 798"/>
              <a:gd name="T57" fmla="*/ 20 h 810"/>
              <a:gd name="T58" fmla="*/ 70 w 798"/>
              <a:gd name="T59" fmla="*/ 8 h 810"/>
              <a:gd name="T60" fmla="*/ 92 w 798"/>
              <a:gd name="T61" fmla="*/ 2 h 810"/>
              <a:gd name="T62" fmla="*/ 116 w 798"/>
              <a:gd name="T63" fmla="*/ 0 h 810"/>
              <a:gd name="T64" fmla="*/ 682 w 798"/>
              <a:gd name="T65" fmla="*/ 0 h 810"/>
              <a:gd name="T66" fmla="*/ 682 w 798"/>
              <a:gd name="T67" fmla="*/ 0 h 810"/>
              <a:gd name="T68" fmla="*/ 706 w 798"/>
              <a:gd name="T69" fmla="*/ 2 h 810"/>
              <a:gd name="T70" fmla="*/ 728 w 798"/>
              <a:gd name="T71" fmla="*/ 8 h 810"/>
              <a:gd name="T72" fmla="*/ 748 w 798"/>
              <a:gd name="T73" fmla="*/ 20 h 810"/>
              <a:gd name="T74" fmla="*/ 764 w 798"/>
              <a:gd name="T75" fmla="*/ 34 h 810"/>
              <a:gd name="T76" fmla="*/ 778 w 798"/>
              <a:gd name="T77" fmla="*/ 50 h 810"/>
              <a:gd name="T78" fmla="*/ 790 w 798"/>
              <a:gd name="T79" fmla="*/ 70 h 810"/>
              <a:gd name="T80" fmla="*/ 796 w 798"/>
              <a:gd name="T81" fmla="*/ 92 h 810"/>
              <a:gd name="T82" fmla="*/ 798 w 798"/>
              <a:gd name="T83" fmla="*/ 114 h 810"/>
              <a:gd name="T84" fmla="*/ 798 w 798"/>
              <a:gd name="T85" fmla="*/ 694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8" h="810">
                <a:moveTo>
                  <a:pt x="798" y="694"/>
                </a:moveTo>
                <a:lnTo>
                  <a:pt x="798" y="694"/>
                </a:lnTo>
                <a:lnTo>
                  <a:pt x="796" y="718"/>
                </a:lnTo>
                <a:lnTo>
                  <a:pt x="790" y="740"/>
                </a:lnTo>
                <a:lnTo>
                  <a:pt x="778" y="760"/>
                </a:lnTo>
                <a:lnTo>
                  <a:pt x="764" y="776"/>
                </a:lnTo>
                <a:lnTo>
                  <a:pt x="748" y="790"/>
                </a:lnTo>
                <a:lnTo>
                  <a:pt x="728" y="802"/>
                </a:lnTo>
                <a:lnTo>
                  <a:pt x="706" y="808"/>
                </a:lnTo>
                <a:lnTo>
                  <a:pt x="694" y="810"/>
                </a:lnTo>
                <a:lnTo>
                  <a:pt x="682" y="810"/>
                </a:lnTo>
                <a:lnTo>
                  <a:pt x="116" y="810"/>
                </a:lnTo>
                <a:lnTo>
                  <a:pt x="116" y="810"/>
                </a:lnTo>
                <a:lnTo>
                  <a:pt x="104" y="810"/>
                </a:lnTo>
                <a:lnTo>
                  <a:pt x="92" y="808"/>
                </a:lnTo>
                <a:lnTo>
                  <a:pt x="70" y="802"/>
                </a:lnTo>
                <a:lnTo>
                  <a:pt x="50" y="790"/>
                </a:lnTo>
                <a:lnTo>
                  <a:pt x="34" y="776"/>
                </a:lnTo>
                <a:lnTo>
                  <a:pt x="20" y="760"/>
                </a:lnTo>
                <a:lnTo>
                  <a:pt x="8" y="740"/>
                </a:lnTo>
                <a:lnTo>
                  <a:pt x="2" y="718"/>
                </a:lnTo>
                <a:lnTo>
                  <a:pt x="0" y="694"/>
                </a:lnTo>
                <a:lnTo>
                  <a:pt x="0" y="114"/>
                </a:lnTo>
                <a:lnTo>
                  <a:pt x="0" y="114"/>
                </a:lnTo>
                <a:lnTo>
                  <a:pt x="2" y="92"/>
                </a:lnTo>
                <a:lnTo>
                  <a:pt x="8" y="70"/>
                </a:lnTo>
                <a:lnTo>
                  <a:pt x="20" y="50"/>
                </a:lnTo>
                <a:lnTo>
                  <a:pt x="34" y="34"/>
                </a:lnTo>
                <a:lnTo>
                  <a:pt x="50" y="20"/>
                </a:lnTo>
                <a:lnTo>
                  <a:pt x="70" y="8"/>
                </a:lnTo>
                <a:lnTo>
                  <a:pt x="92" y="2"/>
                </a:lnTo>
                <a:lnTo>
                  <a:pt x="116" y="0"/>
                </a:lnTo>
                <a:lnTo>
                  <a:pt x="682" y="0"/>
                </a:lnTo>
                <a:lnTo>
                  <a:pt x="682" y="0"/>
                </a:lnTo>
                <a:lnTo>
                  <a:pt x="706" y="2"/>
                </a:lnTo>
                <a:lnTo>
                  <a:pt x="728" y="8"/>
                </a:lnTo>
                <a:lnTo>
                  <a:pt x="748" y="20"/>
                </a:lnTo>
                <a:lnTo>
                  <a:pt x="764" y="34"/>
                </a:lnTo>
                <a:lnTo>
                  <a:pt x="778" y="50"/>
                </a:lnTo>
                <a:lnTo>
                  <a:pt x="790" y="70"/>
                </a:lnTo>
                <a:lnTo>
                  <a:pt x="796" y="92"/>
                </a:lnTo>
                <a:lnTo>
                  <a:pt x="798" y="114"/>
                </a:lnTo>
                <a:lnTo>
                  <a:pt x="798" y="694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tIns="0"/>
          <a:lstStyle/>
          <a:p>
            <a:pPr marL="0" marR="0" lvl="0" indent="44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M</a:t>
            </a:r>
          </a:p>
        </p:txBody>
      </p:sp>
      <p:sp>
        <p:nvSpPr>
          <p:cNvPr id="8" name="coverQ"/>
          <p:cNvSpPr/>
          <p:nvPr/>
        </p:nvSpPr>
        <p:spPr>
          <a:xfrm>
            <a:off x="1789114" y="4059238"/>
            <a:ext cx="841375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2" name="coverW"/>
          <p:cNvSpPr/>
          <p:nvPr/>
        </p:nvSpPr>
        <p:spPr>
          <a:xfrm>
            <a:off x="2646364" y="4060825"/>
            <a:ext cx="841375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3" name="coverE"/>
          <p:cNvSpPr/>
          <p:nvPr/>
        </p:nvSpPr>
        <p:spPr>
          <a:xfrm>
            <a:off x="3508376" y="4057650"/>
            <a:ext cx="841375" cy="850900"/>
          </a:xfrm>
          <a:prstGeom prst="roundRect">
            <a:avLst>
              <a:gd name="adj" fmla="val 13838"/>
            </a:avLst>
          </a:prstGeom>
          <a:solidFill>
            <a:srgbClr val="00FF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4" name="coverR"/>
          <p:cNvSpPr/>
          <p:nvPr/>
        </p:nvSpPr>
        <p:spPr>
          <a:xfrm>
            <a:off x="4368801" y="4057651"/>
            <a:ext cx="842963" cy="849313"/>
          </a:xfrm>
          <a:prstGeom prst="roundRect">
            <a:avLst>
              <a:gd name="adj" fmla="val 13838"/>
            </a:avLst>
          </a:prstGeom>
          <a:solidFill>
            <a:srgbClr val="00FF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5" name="coverT"/>
          <p:cNvSpPr/>
          <p:nvPr/>
        </p:nvSpPr>
        <p:spPr>
          <a:xfrm>
            <a:off x="5222876" y="4059238"/>
            <a:ext cx="842963" cy="849312"/>
          </a:xfrm>
          <a:prstGeom prst="roundRect">
            <a:avLst>
              <a:gd name="adj" fmla="val 13838"/>
            </a:avLst>
          </a:prstGeom>
          <a:solidFill>
            <a:srgbClr val="00FF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6" name="coverY"/>
          <p:cNvSpPr/>
          <p:nvPr/>
        </p:nvSpPr>
        <p:spPr>
          <a:xfrm>
            <a:off x="6084889" y="4057650"/>
            <a:ext cx="841375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7" name="coverU"/>
          <p:cNvSpPr/>
          <p:nvPr/>
        </p:nvSpPr>
        <p:spPr>
          <a:xfrm>
            <a:off x="6946901" y="4057651"/>
            <a:ext cx="841375" cy="849313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8" name="coverI"/>
          <p:cNvSpPr/>
          <p:nvPr/>
        </p:nvSpPr>
        <p:spPr>
          <a:xfrm>
            <a:off x="7805739" y="4059238"/>
            <a:ext cx="841375" cy="849312"/>
          </a:xfrm>
          <a:prstGeom prst="roundRect">
            <a:avLst>
              <a:gd name="adj" fmla="val 13838"/>
            </a:avLst>
          </a:prstGeom>
          <a:solidFill>
            <a:srgbClr val="00FF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9" name="coverO"/>
          <p:cNvSpPr/>
          <p:nvPr/>
        </p:nvSpPr>
        <p:spPr>
          <a:xfrm>
            <a:off x="8667751" y="4057650"/>
            <a:ext cx="841375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0" name="coverP"/>
          <p:cNvSpPr/>
          <p:nvPr/>
        </p:nvSpPr>
        <p:spPr>
          <a:xfrm>
            <a:off x="9526589" y="4052888"/>
            <a:ext cx="841375" cy="849312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1" name="coverA"/>
          <p:cNvSpPr/>
          <p:nvPr/>
        </p:nvSpPr>
        <p:spPr>
          <a:xfrm>
            <a:off x="2147888" y="4970463"/>
            <a:ext cx="842962" cy="849312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2" name="coverS"/>
          <p:cNvSpPr/>
          <p:nvPr/>
        </p:nvSpPr>
        <p:spPr>
          <a:xfrm>
            <a:off x="3005139" y="4972051"/>
            <a:ext cx="841375" cy="849313"/>
          </a:xfrm>
          <a:prstGeom prst="roundRect">
            <a:avLst>
              <a:gd name="adj" fmla="val 13838"/>
            </a:avLst>
          </a:prstGeom>
          <a:solidFill>
            <a:srgbClr val="00FF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3" name="coverD"/>
          <p:cNvSpPr/>
          <p:nvPr/>
        </p:nvSpPr>
        <p:spPr>
          <a:xfrm>
            <a:off x="3867151" y="4968876"/>
            <a:ext cx="841375" cy="849313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4" name="coverF"/>
          <p:cNvSpPr/>
          <p:nvPr/>
        </p:nvSpPr>
        <p:spPr>
          <a:xfrm>
            <a:off x="4727576" y="4967288"/>
            <a:ext cx="842963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5" name="coverG"/>
          <p:cNvSpPr/>
          <p:nvPr/>
        </p:nvSpPr>
        <p:spPr>
          <a:xfrm>
            <a:off x="5583239" y="4968875"/>
            <a:ext cx="841375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6" name="coverH"/>
          <p:cNvSpPr/>
          <p:nvPr/>
        </p:nvSpPr>
        <p:spPr>
          <a:xfrm>
            <a:off x="6443663" y="4968876"/>
            <a:ext cx="842962" cy="849313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7" name="coverJ"/>
          <p:cNvSpPr/>
          <p:nvPr/>
        </p:nvSpPr>
        <p:spPr>
          <a:xfrm>
            <a:off x="7305676" y="4967288"/>
            <a:ext cx="841375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8" name="coverK"/>
          <p:cNvSpPr/>
          <p:nvPr/>
        </p:nvSpPr>
        <p:spPr>
          <a:xfrm>
            <a:off x="8164513" y="4968875"/>
            <a:ext cx="842962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9" name="coverL"/>
          <p:cNvSpPr/>
          <p:nvPr/>
        </p:nvSpPr>
        <p:spPr>
          <a:xfrm>
            <a:off x="9026526" y="4968876"/>
            <a:ext cx="841375" cy="849313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0" name="coverZ"/>
          <p:cNvSpPr/>
          <p:nvPr/>
        </p:nvSpPr>
        <p:spPr>
          <a:xfrm>
            <a:off x="2695576" y="5884863"/>
            <a:ext cx="841375" cy="849312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1" name="coverX"/>
          <p:cNvSpPr/>
          <p:nvPr/>
        </p:nvSpPr>
        <p:spPr>
          <a:xfrm>
            <a:off x="3552826" y="5886451"/>
            <a:ext cx="841375" cy="849313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2" name="coverC"/>
          <p:cNvSpPr/>
          <p:nvPr/>
        </p:nvSpPr>
        <p:spPr>
          <a:xfrm>
            <a:off x="4414839" y="5883276"/>
            <a:ext cx="841375" cy="849313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3" name="coverV"/>
          <p:cNvSpPr/>
          <p:nvPr/>
        </p:nvSpPr>
        <p:spPr>
          <a:xfrm>
            <a:off x="5275263" y="5881688"/>
            <a:ext cx="842962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" name="coverN"/>
          <p:cNvSpPr/>
          <p:nvPr/>
        </p:nvSpPr>
        <p:spPr>
          <a:xfrm>
            <a:off x="6991351" y="5883276"/>
            <a:ext cx="841375" cy="849313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6" name="coverM"/>
          <p:cNvSpPr/>
          <p:nvPr/>
        </p:nvSpPr>
        <p:spPr>
          <a:xfrm>
            <a:off x="7853364" y="5881688"/>
            <a:ext cx="841375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4" name="coverB"/>
          <p:cNvSpPr/>
          <p:nvPr/>
        </p:nvSpPr>
        <p:spPr>
          <a:xfrm>
            <a:off x="6129338" y="5883275"/>
            <a:ext cx="842962" cy="850900"/>
          </a:xfrm>
          <a:prstGeom prst="roundRect">
            <a:avLst>
              <a:gd name="adj" fmla="val 13838"/>
            </a:avLst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 useBgFill="1">
        <p:nvSpPr>
          <p:cNvPr id="454" name="cover15" hidden="1"/>
          <p:cNvSpPr/>
          <p:nvPr/>
        </p:nvSpPr>
        <p:spPr>
          <a:xfrm>
            <a:off x="4170364" y="1293814"/>
            <a:ext cx="4035425" cy="15954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 useBgFill="1">
        <p:nvSpPr>
          <p:cNvPr id="455" name="cover14" hidden="1"/>
          <p:cNvSpPr/>
          <p:nvPr/>
        </p:nvSpPr>
        <p:spPr>
          <a:xfrm>
            <a:off x="4170364" y="1293814"/>
            <a:ext cx="4035425" cy="15954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 useBgFill="1">
        <p:nvSpPr>
          <p:cNvPr id="456" name="cover13" hidden="1"/>
          <p:cNvSpPr/>
          <p:nvPr/>
        </p:nvSpPr>
        <p:spPr>
          <a:xfrm>
            <a:off x="4170364" y="1293814"/>
            <a:ext cx="4035425" cy="15954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 useBgFill="1">
        <p:nvSpPr>
          <p:cNvPr id="457" name="cover12" hidden="1"/>
          <p:cNvSpPr/>
          <p:nvPr/>
        </p:nvSpPr>
        <p:spPr>
          <a:xfrm>
            <a:off x="4170364" y="1293814"/>
            <a:ext cx="4035425" cy="15954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 useBgFill="1">
        <p:nvSpPr>
          <p:cNvPr id="459" name="cover11" hidden="1"/>
          <p:cNvSpPr/>
          <p:nvPr/>
        </p:nvSpPr>
        <p:spPr>
          <a:xfrm>
            <a:off x="4170364" y="1293814"/>
            <a:ext cx="4035425" cy="15954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HMwordD0"/>
          <p:cNvSpPr/>
          <p:nvPr/>
        </p:nvSpPr>
        <p:spPr>
          <a:xfrm>
            <a:off x="4364550" y="3819029"/>
            <a:ext cx="508000" cy="254000"/>
          </a:xfrm>
          <a:prstGeom prst="mathMinus">
            <a:avLst/>
          </a:prstGeom>
          <a:solidFill>
            <a:srgbClr val="000000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HMwordD1"/>
          <p:cNvSpPr/>
          <p:nvPr/>
        </p:nvSpPr>
        <p:spPr>
          <a:xfrm>
            <a:off x="4821750" y="3819029"/>
            <a:ext cx="508000" cy="254000"/>
          </a:xfrm>
          <a:prstGeom prst="mathMinus">
            <a:avLst/>
          </a:prstGeom>
          <a:solidFill>
            <a:srgbClr val="000000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HMwordD2"/>
          <p:cNvSpPr/>
          <p:nvPr/>
        </p:nvSpPr>
        <p:spPr>
          <a:xfrm>
            <a:off x="5278950" y="3819029"/>
            <a:ext cx="508000" cy="254000"/>
          </a:xfrm>
          <a:prstGeom prst="mathMinus">
            <a:avLst/>
          </a:prstGeom>
          <a:solidFill>
            <a:srgbClr val="000000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HMwordD3"/>
          <p:cNvSpPr/>
          <p:nvPr/>
        </p:nvSpPr>
        <p:spPr>
          <a:xfrm>
            <a:off x="5736150" y="3819029"/>
            <a:ext cx="508000" cy="254000"/>
          </a:xfrm>
          <a:prstGeom prst="mathMinus">
            <a:avLst/>
          </a:prstGeom>
          <a:solidFill>
            <a:srgbClr val="000000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HMwordD4"/>
          <p:cNvSpPr/>
          <p:nvPr/>
        </p:nvSpPr>
        <p:spPr>
          <a:xfrm>
            <a:off x="6193350" y="3819029"/>
            <a:ext cx="508000" cy="254000"/>
          </a:xfrm>
          <a:prstGeom prst="mathMinus">
            <a:avLst/>
          </a:prstGeom>
          <a:solidFill>
            <a:srgbClr val="000000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HMwordD5"/>
          <p:cNvSpPr/>
          <p:nvPr/>
        </p:nvSpPr>
        <p:spPr>
          <a:xfrm>
            <a:off x="6650550" y="3819029"/>
            <a:ext cx="508000" cy="254000"/>
          </a:xfrm>
          <a:prstGeom prst="mathMinus">
            <a:avLst/>
          </a:prstGeom>
          <a:solidFill>
            <a:srgbClr val="000000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7" name="HMwordL1"/>
          <p:cNvSpPr/>
          <p:nvPr/>
        </p:nvSpPr>
        <p:spPr>
          <a:xfrm>
            <a:off x="4396357" y="3339240"/>
            <a:ext cx="508000" cy="635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</a:p>
        </p:txBody>
      </p:sp>
      <p:sp>
        <p:nvSpPr>
          <p:cNvPr id="208" name="HMwordL2"/>
          <p:cNvSpPr/>
          <p:nvPr/>
        </p:nvSpPr>
        <p:spPr>
          <a:xfrm>
            <a:off x="4853557" y="3339240"/>
            <a:ext cx="508000" cy="635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</a:p>
        </p:txBody>
      </p:sp>
      <p:sp>
        <p:nvSpPr>
          <p:cNvPr id="209" name="HMwordL3"/>
          <p:cNvSpPr/>
          <p:nvPr/>
        </p:nvSpPr>
        <p:spPr>
          <a:xfrm>
            <a:off x="5310757" y="3339240"/>
            <a:ext cx="508000" cy="635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</a:p>
        </p:txBody>
      </p:sp>
      <p:sp>
        <p:nvSpPr>
          <p:cNvPr id="210" name="HMwordL4"/>
          <p:cNvSpPr/>
          <p:nvPr/>
        </p:nvSpPr>
        <p:spPr>
          <a:xfrm>
            <a:off x="5767957" y="3339240"/>
            <a:ext cx="508000" cy="635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</a:p>
        </p:txBody>
      </p:sp>
      <p:sp>
        <p:nvSpPr>
          <p:cNvPr id="211" name="HMwordL5"/>
          <p:cNvSpPr/>
          <p:nvPr/>
        </p:nvSpPr>
        <p:spPr>
          <a:xfrm>
            <a:off x="6225157" y="3339240"/>
            <a:ext cx="508000" cy="635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</a:p>
        </p:txBody>
      </p:sp>
      <p:sp>
        <p:nvSpPr>
          <p:cNvPr id="212" name="HMwordL6"/>
          <p:cNvSpPr/>
          <p:nvPr/>
        </p:nvSpPr>
        <p:spPr>
          <a:xfrm>
            <a:off x="6682357" y="3339240"/>
            <a:ext cx="508000" cy="635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</a:t>
            </a:r>
          </a:p>
        </p:txBody>
      </p:sp>
      <p:pic>
        <p:nvPicPr>
          <p:cNvPr id="3" name="sist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0287" y="148771"/>
            <a:ext cx="1273629" cy="12736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0273" y="-5248"/>
            <a:ext cx="5894957" cy="331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614928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3" dur="11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5" grpId="0" animBg="1"/>
      <p:bldP spid="206" grpId="0" animBg="1"/>
      <p:bldP spid="204" grpId="0" animBg="1"/>
      <p:bldP spid="207" grpId="0"/>
      <p:bldP spid="208" grpId="0"/>
      <p:bldP spid="209" grpId="0"/>
      <p:bldP spid="210" grpId="0"/>
      <p:bldP spid="211" grpId="0"/>
      <p:bldP spid="2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05" y="200416"/>
            <a:ext cx="10697228" cy="486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01 Track 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21699" y="53162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64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2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ketchyVTI">
  <a:themeElements>
    <a:clrScheme name="SketchyVTI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4650E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Sketchy_SerifHand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ketchyVTI" id="{A6D2C935-A6E4-4DD9-BCC5-5AE2504DB8EA}" vid="{F0754072-50B6-4C01-B911-67246C9F58D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</TotalTime>
  <Words>277</Words>
  <Application>Microsoft Office PowerPoint</Application>
  <PresentationFormat>Custom</PresentationFormat>
  <Paragraphs>219</Paragraphs>
  <Slides>14</Slides>
  <Notes>0</Notes>
  <HiddenSlides>0</HiddenSlides>
  <MMClips>10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SketchyVTI</vt:lpstr>
      <vt:lpstr>Office Theme</vt:lpstr>
      <vt:lpstr>blank</vt:lpstr>
      <vt:lpstr>Unit starter: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starter:</dc:title>
  <dc:creator>CHAU HO</dc:creator>
  <cp:lastModifiedBy>Windows User</cp:lastModifiedBy>
  <cp:revision>22</cp:revision>
  <dcterms:created xsi:type="dcterms:W3CDTF">2020-08-24T10:44:38Z</dcterms:created>
  <dcterms:modified xsi:type="dcterms:W3CDTF">2021-10-04T09:58:36Z</dcterms:modified>
</cp:coreProperties>
</file>