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315" r:id="rId3"/>
    <p:sldId id="317" r:id="rId4"/>
    <p:sldId id="263" r:id="rId5"/>
    <p:sldId id="316" r:id="rId6"/>
    <p:sldId id="302" r:id="rId7"/>
    <p:sldId id="307" r:id="rId8"/>
    <p:sldId id="29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720F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C7312-F256-40F4-AEB7-4A16B3C9DD28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67C8-20B4-4240-BF49-408A76B70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197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67C8-20B4-4240-BF49-408A76B704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127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36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2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62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027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395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45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47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45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347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12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55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14BB-74C2-42AB-9DD1-74239C1E878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36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vnn.vn/dataimages/original/images560113_seu_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 flipH="1">
            <a:off x="2325688" y="4379913"/>
            <a:ext cx="51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9pPr>
          </a:lstStyle>
          <a:p>
            <a:pPr algn="l" eaLnBrk="1" hangingPunct="1"/>
            <a:r>
              <a:rPr lang="en-US" sz="2800" dirty="0">
                <a:latin typeface="Arial" charset="0"/>
              </a:rPr>
              <a:t>,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 flipH="1">
            <a:off x="5930900" y="4953000"/>
            <a:ext cx="51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9pPr>
          </a:lstStyle>
          <a:p>
            <a:pPr algn="l" eaLnBrk="1" hangingPunct="1"/>
            <a:r>
              <a:rPr lang="en-US" sz="2400" dirty="0">
                <a:latin typeface="Arial" charset="0"/>
              </a:rPr>
              <a:t>,</a:t>
            </a:r>
          </a:p>
        </p:txBody>
      </p:sp>
      <p:pic>
        <p:nvPicPr>
          <p:cNvPr id="205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5" t="20833" r="25000" b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5" t="20833" r="25000" b="18750"/>
          <a:stretch>
            <a:fillRect/>
          </a:stretch>
        </p:blipFill>
        <p:spPr bwMode="auto">
          <a:xfrm>
            <a:off x="473977" y="1074740"/>
            <a:ext cx="8235877" cy="437514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32121" name="WordArt 25"/>
          <p:cNvSpPr>
            <a:spLocks noChangeArrowheads="1" noChangeShapeType="1" noTextEdit="1"/>
          </p:cNvSpPr>
          <p:nvPr/>
        </p:nvSpPr>
        <p:spPr bwMode="auto">
          <a:xfrm>
            <a:off x="515216" y="2728913"/>
            <a:ext cx="815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QUÝ THẦY CÔ VỀ DỰ GIỜ THĂM LỚP </a:t>
            </a:r>
            <a:r>
              <a:rPr lang="en-US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3A/1</a:t>
            </a:r>
            <a:endParaRPr lang="en-US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sp>
        <p:nvSpPr>
          <p:cNvPr id="132122" name="WordArt 26"/>
          <p:cNvSpPr>
            <a:spLocks noChangeArrowheads="1" noChangeShapeType="1" noTextEdit="1"/>
          </p:cNvSpPr>
          <p:nvPr/>
        </p:nvSpPr>
        <p:spPr bwMode="auto">
          <a:xfrm>
            <a:off x="2071254" y="1600200"/>
            <a:ext cx="5015345" cy="33631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94283"/>
              </a:avLst>
            </a:prstTxWarp>
          </a:bodyPr>
          <a:lstStyle/>
          <a:p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</a:t>
            </a:r>
          </a:p>
        </p:txBody>
      </p:sp>
      <p:sp>
        <p:nvSpPr>
          <p:cNvPr id="132123" name="AutoShape 27"/>
          <p:cNvSpPr>
            <a:spLocks noChangeArrowheads="1"/>
          </p:cNvSpPr>
          <p:nvPr/>
        </p:nvSpPr>
        <p:spPr bwMode="auto">
          <a:xfrm>
            <a:off x="1351467" y="3792538"/>
            <a:ext cx="6471444" cy="1389062"/>
          </a:xfrm>
          <a:prstGeom prst="horizontalScroll">
            <a:avLst>
              <a:gd name="adj" fmla="val 12500"/>
            </a:avLst>
          </a:prstGeom>
          <a:solidFill>
            <a:srgbClr val="FFCCFF">
              <a:alpha val="30196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400" i="1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TẬP ĐỌC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2124" name="Rectangle 28"/>
          <p:cNvSpPr>
            <a:spLocks noChangeArrowheads="1"/>
          </p:cNvSpPr>
          <p:nvPr/>
        </p:nvSpPr>
        <p:spPr bwMode="auto">
          <a:xfrm>
            <a:off x="515216" y="5484521"/>
            <a:ext cx="80772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CCCC"/>
                    </a:gs>
                    <a:gs pos="50000">
                      <a:schemeClr val="bg1"/>
                    </a:gs>
                    <a:gs pos="100000">
                      <a:srgbClr val="FFCC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Giáo viên thực hiện :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Thái Thị Tuyết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Trường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Tiểu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V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ĩnh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Hòa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 B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060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0766">
            <a:off x="457200" y="228600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31468">
            <a:off x="7924800" y="228600"/>
            <a:ext cx="7715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85800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9819" y="155510"/>
            <a:ext cx="673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PHÒNG GIÁO DỤC VÀ ĐÀO TẠO PHÚ GIÁO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TRƯỜNG TIỂU HỌC VĨNH HÒA B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716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762000" y="16002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/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685800" y="41564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58026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685800" y="41564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7000" y="9144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         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XU-KHÔM-LIN-XKI</a:t>
            </a: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58026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88392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hai, ngày7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3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4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XU-KHÔM-LIN-XKI</a:t>
            </a: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58291" y="190846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876800" y="2209800"/>
            <a:ext cx="45719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0632" y="1905000"/>
            <a:ext cx="73213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 bài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50526" y="2167594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219200" y="2362200"/>
            <a:ext cx="174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219200" y="3048000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9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88392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3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XU-KHÔM-LIN-XKI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58291" y="190846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867400" y="2209800"/>
            <a:ext cx="45719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0632" y="1905000"/>
            <a:ext cx="79309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đọc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 bài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50526" y="2167594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380612" y="2362200"/>
            <a:ext cx="1286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371600" y="2895600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85800" y="4648200"/>
            <a:ext cx="556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514600" y="4800600"/>
            <a:ext cx="838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09800" y="5334000"/>
            <a:ext cx="1219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381000" y="3429000"/>
            <a:ext cx="5562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1981200" y="4114800"/>
            <a:ext cx="4572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057400" y="4114800"/>
            <a:ext cx="4572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810000" y="3657601"/>
            <a:ext cx="4572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9600" y="43434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5800" y="48768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19400" y="3886200"/>
            <a:ext cx="1066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4267200"/>
            <a:ext cx="762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49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88392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r>
              <a:rPr lang="en-US" sz="4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XU-KHÔM-LIN-XKI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2192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58291" y="190846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322618" y="2362200"/>
            <a:ext cx="0" cy="25349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0633" y="2143348"/>
            <a:ext cx="73975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53972" y="2743200"/>
            <a:ext cx="9272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90600" y="3805535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648200" y="2667000"/>
            <a:ext cx="17956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842645" y="3124200"/>
            <a:ext cx="872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sếu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835719" y="3657600"/>
            <a:ext cx="11416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u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90600" y="32766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800600" y="41148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90600" y="43434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theo nhóm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http://www.vnn.vn/dataimages/original/images560113_seu_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191000" y="1981200"/>
            <a:ext cx="46482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20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5418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XU-KHÔM-LIN-XKI</a:t>
            </a:r>
          </a:p>
          <a:p>
            <a:pPr algn="ctr"/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4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accent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384968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WordArt 4"/>
          <p:cNvSpPr>
            <a:spLocks noChangeArrowheads="1" noChangeShapeType="1" noTextEdit="1"/>
          </p:cNvSpPr>
          <p:nvPr/>
        </p:nvSpPr>
        <p:spPr bwMode="auto">
          <a:xfrm>
            <a:off x="1219200" y="73914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kern="10" dirty="0">
                <a:ln w="19050" cap="rnd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45791" dir="14178596" algn="ctr" rotWithShape="0">
                    <a:srgbClr val="003300">
                      <a:alpha val="50000"/>
                    </a:srgbClr>
                  </a:outerShdw>
                </a:effectLst>
                <a:latin typeface="+mj-lt"/>
                <a:cs typeface="Arial"/>
              </a:rPr>
              <a:t>Xin chân thành cảm ơn quý thầy cô giáo!</a:t>
            </a:r>
            <a:endParaRPr lang="en-US" sz="2400" kern="10" dirty="0">
              <a:ln w="19050" cap="rnd">
                <a:solidFill>
                  <a:srgbClr val="FFFF00"/>
                </a:solidFill>
                <a:round/>
                <a:headEnd/>
                <a:tailEnd/>
              </a:ln>
              <a:effectLst>
                <a:outerShdw dist="45791" dir="14178596" algn="ctr" rotWithShape="0">
                  <a:srgbClr val="003300">
                    <a:alpha val="50000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641475" y="10315575"/>
            <a:ext cx="6402388" cy="584200"/>
          </a:xfrm>
          <a:prstGeom prst="rect">
            <a:avLst/>
          </a:prstGeom>
          <a:noFill/>
          <a:ln>
            <a:noFill/>
          </a:ln>
          <a:effectLst>
            <a:outerShdw dist="45791" dir="128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371600" y="3886200"/>
            <a:ext cx="5943600" cy="579438"/>
          </a:xfrm>
          <a:prstGeom prst="rect">
            <a:avLst/>
          </a:prstGeom>
          <a:noFill/>
          <a:ln>
            <a:noFill/>
          </a:ln>
          <a:effectLst>
            <a:outerShdw dist="45791" dir="128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 rot="392523">
            <a:off x="2438400" y="3733800"/>
            <a:ext cx="4410075" cy="14795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 smtClean="0"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kern="10" dirty="0"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562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00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0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nimBg="1"/>
      <p:bldP spid="2355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257</Words>
  <Application>Microsoft Office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165</cp:revision>
  <dcterms:created xsi:type="dcterms:W3CDTF">2016-11-23T15:14:48Z</dcterms:created>
  <dcterms:modified xsi:type="dcterms:W3CDTF">2019-10-05T12:15:13Z</dcterms:modified>
</cp:coreProperties>
</file>