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83" r:id="rId4"/>
    <p:sldId id="285" r:id="rId5"/>
    <p:sldId id="304" r:id="rId6"/>
    <p:sldId id="293" r:id="rId7"/>
    <p:sldId id="305" r:id="rId8"/>
    <p:sldId id="301" r:id="rId9"/>
    <p:sldId id="302" r:id="rId10"/>
    <p:sldId id="303" r:id="rId11"/>
    <p:sldId id="298" r:id="rId12"/>
    <p:sldId id="29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3CC1-2B35-4AA9-A96F-6FFA5E2EA8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C514E-3FFA-4D46-8131-A877C306E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Vu_Hung_Net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2411">
            <a:off x="0" y="161925"/>
            <a:ext cx="3190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Vu_Hung_Net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410200"/>
            <a:ext cx="571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Vu_Hung_Net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1925"/>
            <a:ext cx="3190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924800" cy="3124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400" b="1" kern="10" dirty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smtClean="0">
                <a:ln w="12700">
                  <a:solidFill>
                    <a:srgbClr val="1003BD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3/2</a:t>
            </a:r>
            <a:endParaRPr lang="en-US" sz="4400" b="1" kern="10" dirty="0">
              <a:ln w="12700">
                <a:solidFill>
                  <a:srgbClr val="1003BD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286000" y="38862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495800" y="48768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dirty="0">
              <a:solidFill>
                <a:srgbClr val="1003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: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90600" y="26670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990600" y="337762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Hay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7124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3124200"/>
            <a:ext cx="6096000" cy="9906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1247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7" descr="hua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2291" name="WordArt 8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391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sy="-50000" kx="-2453608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KÍNH CHÚC THẦY CÔ SỨC KHỎE</a:t>
            </a:r>
          </a:p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sy="-50000" kx="-2453608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 EM HỌC TỐT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7 </a:t>
            </a:r>
            <a:r>
              <a:rPr lang="en-US" sz="3600" dirty="0" err="1">
                <a:latin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10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2019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u="sng" dirty="0" err="1" smtClean="0">
                <a:latin typeface="Times New Roman" pitchFamily="18" charset="0"/>
              </a:rPr>
              <a:t>Tập</a:t>
            </a:r>
            <a:r>
              <a:rPr lang="en-US" sz="3600" u="sng" dirty="0" smtClean="0">
                <a:latin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</a:rPr>
              <a:t>đọc</a:t>
            </a:r>
            <a:endParaRPr lang="en-US" sz="36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tra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8275" y="3581400"/>
            <a:ext cx="8975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800" y="1447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4436532" cy="24955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/>
      <p:bldP spid="16" grpId="0"/>
      <p:bldP spid="16" grpId="1"/>
      <p:bldP spid="17" grpId="0"/>
      <p:bldP spid="17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7 </a:t>
            </a:r>
            <a:r>
              <a:rPr lang="en-US" sz="3600" dirty="0" err="1">
                <a:latin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10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2019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u="sng" dirty="0" err="1" smtClean="0">
                <a:latin typeface="Times New Roman" pitchFamily="18" charset="0"/>
              </a:rPr>
              <a:t>Tập</a:t>
            </a:r>
            <a:r>
              <a:rPr lang="en-US" sz="3600" u="sng" dirty="0" smtClean="0">
                <a:latin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</a:rPr>
              <a:t>đọc</a:t>
            </a:r>
            <a:endParaRPr lang="en-US" sz="3600" u="sng" dirty="0">
              <a:latin typeface="Times New Roman" pitchFamily="18" charset="0"/>
            </a:endParaRPr>
          </a:p>
        </p:txBody>
      </p:sp>
      <p:pic>
        <p:nvPicPr>
          <p:cNvPr id="6" name="Picture 2" descr="TiengViet3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86400" y="19050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172494" y="4456906"/>
            <a:ext cx="434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38862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3200" dirty="0" err="1" smtClean="0">
                <a:latin typeface="Times New Roman" pitchFamily="18" charset="0"/>
              </a:rPr>
              <a:t>ải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cánh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57200" y="4572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íu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57200" y="525780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ngh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ẹn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ngào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3276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8" grpId="0"/>
      <p:bldP spid="20" grpId="0"/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86400" y="19050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172494" y="4456906"/>
            <a:ext cx="434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2895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57200" y="3810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Đoạn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48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86400" y="19050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172494" y="4456906"/>
            <a:ext cx="434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953000" y="3276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sếu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953000" y="48768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nghẹn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ngào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953000" y="4038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u </a:t>
            </a:r>
            <a:r>
              <a:rPr lang="en-US" sz="3200" dirty="0" err="1" smtClean="0">
                <a:latin typeface="Times New Roman" pitchFamily="18" charset="0"/>
              </a:rPr>
              <a:t>sầu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724400" y="2590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Đoạn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26" name="Picture 25" descr="sếu-đầu-đ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305800" cy="4910938"/>
          </a:xfrm>
          <a:prstGeom prst="rect">
            <a:avLst/>
          </a:prstGeom>
        </p:spPr>
      </p:pic>
      <p:pic>
        <p:nvPicPr>
          <p:cNvPr id="27" name="Picture 26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8458200" cy="4876800"/>
          </a:xfrm>
          <a:prstGeom prst="rect">
            <a:avLst/>
          </a:prstGeom>
        </p:spPr>
      </p:pic>
      <p:pic>
        <p:nvPicPr>
          <p:cNvPr id="28" name="Picture 31" descr="DSC06773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81000" y="1676400"/>
            <a:ext cx="8382000" cy="4724400"/>
          </a:xfrm>
          <a:ln w="38100">
            <a:solidFill>
              <a:srgbClr val="003366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5050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86400" y="19050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172494" y="4456906"/>
            <a:ext cx="434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2895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57200" y="3810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Đoạn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7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2019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dirty="0" err="1" smtClean="0">
                <a:latin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</a:rPr>
              <a:t>đọc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:</a:t>
            </a:r>
            <a:endParaRPr lang="en-US" sz="3200" b="1" i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762500" y="28575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524500" y="33147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600700" y="33147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267700" y="28575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414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THAI SUONG</dc:creator>
  <cp:lastModifiedBy>THAI SUONG</cp:lastModifiedBy>
  <cp:revision>24</cp:revision>
  <dcterms:created xsi:type="dcterms:W3CDTF">2006-08-16T00:00:00Z</dcterms:created>
  <dcterms:modified xsi:type="dcterms:W3CDTF">2019-10-07T01:58:36Z</dcterms:modified>
</cp:coreProperties>
</file>