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315" r:id="rId3"/>
    <p:sldId id="262" r:id="rId4"/>
    <p:sldId id="263" r:id="rId5"/>
    <p:sldId id="302" r:id="rId6"/>
    <p:sldId id="307" r:id="rId7"/>
    <p:sldId id="308" r:id="rId8"/>
    <p:sldId id="317" r:id="rId9"/>
    <p:sldId id="269" r:id="rId10"/>
    <p:sldId id="270" r:id="rId11"/>
    <p:sldId id="300" r:id="rId12"/>
    <p:sldId id="290" r:id="rId13"/>
    <p:sldId id="301" r:id="rId14"/>
    <p:sldId id="291" r:id="rId15"/>
    <p:sldId id="276" r:id="rId16"/>
    <p:sldId id="292" r:id="rId17"/>
    <p:sldId id="320" r:id="rId18"/>
    <p:sldId id="321" r:id="rId19"/>
    <p:sldId id="322" r:id="rId20"/>
    <p:sldId id="316" r:id="rId21"/>
    <p:sldId id="318" r:id="rId22"/>
    <p:sldId id="278" r:id="rId23"/>
    <p:sldId id="319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F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C7312-F256-40F4-AEB7-4A16B3C9DD28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67C8-20B4-4240-BF49-408A76B70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97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67C8-20B4-4240-BF49-408A76B704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27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36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2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62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2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9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5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47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45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4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12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55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14BB-74C2-42AB-9DD1-74239C1E878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F395-E696-4CA7-A41B-282D1A707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6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H&#7891;%20s&#417;%20n&#259;m%20h&#7885;c\N&#259;m%20h&#7885;c%202010-2011%20%5bL&#7899;p%204-4%5d\Gi&#225;o%20&#225;n%20&#273;i&#7879;n%20t&#7917;%20-%20M&#7899;i\LS%20&amp;%20&#272;L\Tay%20Nguyen\Phim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 flipH="1">
            <a:off x="2325688" y="4379913"/>
            <a:ext cx="51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9pPr>
          </a:lstStyle>
          <a:p>
            <a:pPr algn="l" eaLnBrk="1" hangingPunct="1"/>
            <a:r>
              <a:rPr lang="en-US" sz="2800" dirty="0">
                <a:latin typeface="Arial" charset="0"/>
              </a:rPr>
              <a:t>,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 flipH="1">
            <a:off x="5930900" y="4953000"/>
            <a:ext cx="51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VNI-Butlong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VNI-Butlong" pitchFamily="2" charset="0"/>
              </a:defRPr>
            </a:lvl9pPr>
          </a:lstStyle>
          <a:p>
            <a:pPr algn="l" eaLnBrk="1" hangingPunct="1"/>
            <a:r>
              <a:rPr lang="en-US" sz="2400" dirty="0">
                <a:latin typeface="Arial" charset="0"/>
              </a:rPr>
              <a:t>,</a:t>
            </a:r>
          </a:p>
        </p:txBody>
      </p:sp>
      <p:pic>
        <p:nvPicPr>
          <p:cNvPr id="205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5" t="20833" r="25000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5" t="20833" r="25000" b="18750"/>
          <a:stretch>
            <a:fillRect/>
          </a:stretch>
        </p:blipFill>
        <p:spPr bwMode="auto">
          <a:xfrm>
            <a:off x="473977" y="1074740"/>
            <a:ext cx="8235877" cy="437514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32121" name="WordArt 25"/>
          <p:cNvSpPr>
            <a:spLocks noChangeArrowheads="1" noChangeShapeType="1" noTextEdit="1"/>
          </p:cNvSpPr>
          <p:nvPr/>
        </p:nvSpPr>
        <p:spPr bwMode="auto">
          <a:xfrm>
            <a:off x="515216" y="2728913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QUÝ THẦY CÔ VỀ DỰ GIỜ THĂM LỚP </a:t>
            </a:r>
            <a:r>
              <a:rPr lang="en-US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3A1</a:t>
            </a:r>
            <a:endParaRPr lang="en-US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132122" name="WordArt 26"/>
          <p:cNvSpPr>
            <a:spLocks noChangeArrowheads="1" noChangeShapeType="1" noTextEdit="1"/>
          </p:cNvSpPr>
          <p:nvPr/>
        </p:nvSpPr>
        <p:spPr bwMode="auto">
          <a:xfrm>
            <a:off x="2071254" y="1600200"/>
            <a:ext cx="5015345" cy="33631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94283"/>
              </a:avLst>
            </a:prstTxWarp>
          </a:bodyPr>
          <a:lstStyle/>
          <a:p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</a:t>
            </a:r>
          </a:p>
        </p:txBody>
      </p:sp>
      <p:sp>
        <p:nvSpPr>
          <p:cNvPr id="132123" name="AutoShape 27"/>
          <p:cNvSpPr>
            <a:spLocks noChangeArrowheads="1"/>
          </p:cNvSpPr>
          <p:nvPr/>
        </p:nvSpPr>
        <p:spPr bwMode="auto">
          <a:xfrm>
            <a:off x="1351467" y="3792538"/>
            <a:ext cx="6471444" cy="1389062"/>
          </a:xfrm>
          <a:prstGeom prst="horizontalScroll">
            <a:avLst>
              <a:gd name="adj" fmla="val 12500"/>
            </a:avLst>
          </a:prstGeom>
          <a:solidFill>
            <a:srgbClr val="FFCCFF">
              <a:alpha val="30196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400" i="1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TẬP ĐỌC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515216" y="5484521"/>
            <a:ext cx="80772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CCCC"/>
                    </a:gs>
                    <a:gs pos="50000">
                      <a:schemeClr val="bg1"/>
                    </a:gs>
                    <a:gs pos="100000">
                      <a:srgbClr val="FFCC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Giáo viên thực hiện :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Thái Thị Tuyết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Trường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ĩnh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</a:rPr>
              <a:t>Hòa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</a:rPr>
              <a:t> B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060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060766">
            <a:off x="457200" y="2286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531468">
            <a:off x="7924800" y="228600"/>
            <a:ext cx="7715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858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9819" y="155510"/>
            <a:ext cx="673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PHÒNG GIÁO DỤC VÀ ĐÀO TẠO PHÚ GIÁO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TRƯỜNG TIỂU HỌC VĨNH HÒA B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7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NHARO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13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172200" y="14478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76136" name="WordArt 8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531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gray">
          <a:xfrm>
            <a:off x="762000" y="2286000"/>
            <a:ext cx="3260912" cy="4966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57263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609600" y="1219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4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172200" y="14478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533400" y="24384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76136" name="WordArt 8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531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699655" y="728662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nha-rong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183" y="1559935"/>
            <a:ext cx="7047344" cy="52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86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4" name="Picture 8" descr="450px-Babendil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85800"/>
            <a:ext cx="4443466" cy="570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2362200" y="5791200"/>
            <a:ext cx="1676400" cy="579438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00A2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200" b="1" dirty="0">
                <a:solidFill>
                  <a:srgbClr val="0000A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3815862" y="6044100"/>
            <a:ext cx="536322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05-Trong-24309-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685800"/>
            <a:ext cx="5029200" cy="5715000"/>
          </a:xfrm>
          <a:prstGeom prst="rect">
            <a:avLst/>
          </a:prstGeom>
          <a:noFill/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962400" y="5867400"/>
            <a:ext cx="5181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trống</a:t>
            </a:r>
          </a:p>
        </p:txBody>
      </p:sp>
    </p:spTree>
    <p:extLst>
      <p:ext uri="{BB962C8B-B14F-4D97-AF65-F5344CB8AC3E}">
        <p14:creationId xmlns:p14="http://schemas.microsoft.com/office/powerpoint/2010/main" xmlns="" val="19354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172200" y="14478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76136" name="WordArt 8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531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gray">
          <a:xfrm>
            <a:off x="914400" y="2133600"/>
            <a:ext cx="3260912" cy="4966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57263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609600" y="10668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4991___news__Nha-rong-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86600" cy="50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447800" y="60198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                             </a:t>
            </a:r>
          </a:p>
        </p:txBody>
      </p:sp>
      <p:sp>
        <p:nvSpPr>
          <p:cNvPr id="181254" name="AutoShape 6" descr="ANd9GcTrq8nkEgcQKH7HvolkAMlJjcV93-eLr4tt6_hFD5KFT6YX2jZyehBdanwi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00" y="30171"/>
            <a:ext cx="495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Thứ tư, ngày 29 tháng 11 năm 2017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01Ruoutaynguy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563581" cy="50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quay_qua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14400"/>
            <a:ext cx="79248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17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172200" y="14478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533400" y="24384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76136" name="WordArt 8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531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gray">
          <a:xfrm>
            <a:off x="1006288" y="2382402"/>
            <a:ext cx="3260912" cy="4966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57263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685800" y="1219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09600" y="3505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4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6" name="Picture 8" descr="n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382000" cy="6172200"/>
          </a:xfrm>
          <a:prstGeom prst="rect">
            <a:avLst/>
          </a:prstGeom>
          <a:noFill/>
        </p:spPr>
      </p:pic>
      <p:pic>
        <p:nvPicPr>
          <p:cNvPr id="4" name="Picture 5" descr="C:\Users\trungtuyen\Desktop\Download.jpg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0" y="685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0"/>
            <a:ext cx="5943600" cy="762000"/>
            <a:chOff x="624" y="689"/>
            <a:chExt cx="4896" cy="562"/>
          </a:xfrm>
        </p:grpSpPr>
        <p:sp>
          <p:nvSpPr>
            <p:cNvPr id="186386" name="AutoShape 18"/>
            <p:cNvSpPr>
              <a:spLocks noChangeArrowheads="1"/>
            </p:cNvSpPr>
            <p:nvPr/>
          </p:nvSpPr>
          <p:spPr bwMode="gray">
            <a:xfrm>
              <a:off x="864" y="768"/>
              <a:ext cx="4656" cy="40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hlink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957263"/>
              <a:r>
                <a:rPr lang="en-US" sz="3200" b="1">
                  <a:solidFill>
                    <a:srgbClr val="FFFF00"/>
                  </a:solidFill>
                </a:rPr>
                <a:t>Một số hình ảnh về nhà rông</a:t>
              </a:r>
            </a:p>
          </p:txBody>
        </p:sp>
        <p:sp>
          <p:nvSpPr>
            <p:cNvPr id="186387" name="AutoShape 19"/>
            <p:cNvSpPr>
              <a:spLocks noChangeArrowheads="1"/>
            </p:cNvSpPr>
            <p:nvPr/>
          </p:nvSpPr>
          <p:spPr bwMode="gray">
            <a:xfrm>
              <a:off x="624" y="689"/>
              <a:ext cx="521" cy="56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6388" name="Picture 20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hi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lum bright="2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Picture 3" descr="images (13)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4648200" y="0"/>
            <a:ext cx="4495800" cy="3657600"/>
          </a:xfrm>
          <a:prstGeom prst="rect">
            <a:avLst/>
          </a:prstGeom>
          <a:noFill/>
        </p:spPr>
      </p:pic>
      <p:pic>
        <p:nvPicPr>
          <p:cNvPr id="242692" name="Picture 4" descr="images (10)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4648200" cy="3657600"/>
          </a:xfrm>
          <a:prstGeom prst="rect">
            <a:avLst/>
          </a:prstGeom>
          <a:noFill/>
        </p:spPr>
      </p:pic>
      <p:pic>
        <p:nvPicPr>
          <p:cNvPr id="242693" name="Picture 5" descr="images (14)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0" y="3635375"/>
            <a:ext cx="4648200" cy="3222625"/>
          </a:xfrm>
          <a:prstGeom prst="rect">
            <a:avLst/>
          </a:prstGeom>
          <a:noFill/>
        </p:spPr>
      </p:pic>
      <p:pic>
        <p:nvPicPr>
          <p:cNvPr id="242694" name="Picture 6" descr="images (4)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4648200" y="3657600"/>
            <a:ext cx="4495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762000" y="1600200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/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685800" y="41564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tháng 11 năm 2017</a:t>
            </a:r>
          </a:p>
          <a:p>
            <a:pPr algn="ctr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Ông lão muốn con trai trở thành người như thế 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Ông lão vứt tiền xuống ao để làm 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58026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  <p:bldP spid="166916" grpId="1"/>
      <p:bldP spid="4" grpId="0"/>
      <p:bldP spid="4" grpId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172200" y="14478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533400" y="24384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2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76136" name="WordArt 8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531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gray">
          <a:xfrm>
            <a:off x="1006288" y="2382402"/>
            <a:ext cx="3260912" cy="4966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57263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685800" y="1219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09600" y="3505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4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8392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tư, ngày 29 tháng 11 năm 2017</a:t>
            </a:r>
          </a:p>
          <a:p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3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4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2192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58291" y="190846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22618" y="2362200"/>
            <a:ext cx="0" cy="25349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33" y="2143348"/>
            <a:ext cx="73975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53972" y="2743200"/>
            <a:ext cx="67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-Từ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0600" y="3805535"/>
            <a:ext cx="9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-Đoạn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85855" y="2743200"/>
            <a:ext cx="1565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32783" y="3352800"/>
            <a:ext cx="1927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Rông chiêng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56301" y="3962400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Nông cụ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14400" y="3276600"/>
            <a:ext cx="912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Câu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5800" y="4343400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-Luyện đọc lại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0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28600" y="3429000"/>
            <a:ext cx="86868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2776" name="AutoShape 24"/>
          <p:cNvSpPr>
            <a:spLocks noChangeArrowheads="1"/>
          </p:cNvSpPr>
          <p:nvPr/>
        </p:nvSpPr>
        <p:spPr bwMode="gray">
          <a:xfrm>
            <a:off x="1371335" y="2437858"/>
            <a:ext cx="2971056" cy="5518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57263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09600" y="990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69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8392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tư, ngày 29 tháng 11 năm 2017</a:t>
            </a:r>
          </a:p>
          <a:p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3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4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2192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58291" y="190846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22618" y="2362200"/>
            <a:ext cx="0" cy="25349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33" y="2143348"/>
            <a:ext cx="73975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53972" y="2743200"/>
            <a:ext cx="67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-Từ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0600" y="3805535"/>
            <a:ext cx="9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-Đoạn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85855" y="2893367"/>
            <a:ext cx="1565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32783" y="3499268"/>
            <a:ext cx="1927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Rông chiêng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56301" y="4190999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Nông cụ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14400" y="3276600"/>
            <a:ext cx="912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Câu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5800" y="4343400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-Luyện đọc lại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62000" y="53340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rông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Tây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 rất độc đáo.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38200" y="4953000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0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384968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WordArt 4"/>
          <p:cNvSpPr>
            <a:spLocks noChangeArrowheads="1" noChangeShapeType="1" noTextEdit="1"/>
          </p:cNvSpPr>
          <p:nvPr/>
        </p:nvSpPr>
        <p:spPr bwMode="auto">
          <a:xfrm>
            <a:off x="1219200" y="73914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 dirty="0">
                <a:ln w="19050" cap="rnd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45791" dir="14178596" algn="ctr" rotWithShape="0">
                    <a:srgbClr val="003300">
                      <a:alpha val="50000"/>
                    </a:srgbClr>
                  </a:outerShdw>
                </a:effectLst>
                <a:latin typeface="+mj-lt"/>
                <a:cs typeface="Arial"/>
              </a:rPr>
              <a:t>Xin chân thành cảm ơn quý thầy cô giáo!</a:t>
            </a:r>
            <a:endParaRPr lang="en-US" sz="2400" kern="10" dirty="0">
              <a:ln w="19050" cap="rnd">
                <a:solidFill>
                  <a:srgbClr val="FFFF00"/>
                </a:solidFill>
                <a:round/>
                <a:headEnd/>
                <a:tailEnd/>
              </a:ln>
              <a:effectLst>
                <a:outerShdw dist="45791" dir="14178596" algn="ctr" rotWithShape="0">
                  <a:srgbClr val="003300">
                    <a:alpha val="50000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641475" y="10315575"/>
            <a:ext cx="6402388" cy="584200"/>
          </a:xfrm>
          <a:prstGeom prst="rect">
            <a:avLst/>
          </a:prstGeom>
          <a:noFill/>
          <a:ln>
            <a:noFill/>
          </a:ln>
          <a:effectLst>
            <a:outerShdw dist="45791" dir="128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371600" y="3886200"/>
            <a:ext cx="5943600" cy="579438"/>
          </a:xfrm>
          <a:prstGeom prst="rect">
            <a:avLst/>
          </a:prstGeom>
          <a:noFill/>
          <a:ln>
            <a:noFill/>
          </a:ln>
          <a:effectLst>
            <a:outerShdw dist="45791" dir="128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 rot="392523">
            <a:off x="2438400" y="3733800"/>
            <a:ext cx="4410075" cy="1479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 smtClean="0"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kern="10" dirty="0"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56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0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0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/>
      <p:bldP spid="2355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Picture 6" descr="NHARO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0309"/>
            <a:ext cx="9081965" cy="507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WordArt 3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531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486400" y="1562100"/>
            <a:ext cx="327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685800" y="41564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tháng 11 năm 2017</a:t>
            </a:r>
          </a:p>
          <a:p>
            <a:pPr algn="ctr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58026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69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  <p:bldP spid="166915" grpId="1"/>
      <p:bldP spid="1669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8392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tư, ngày 29 tháng 11 năm 2017</a:t>
            </a:r>
          </a:p>
          <a:p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3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2192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58291" y="190846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065517" y="2209800"/>
            <a:ext cx="45719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32" y="1905000"/>
            <a:ext cx="73213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Luyện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đọc                                       Tìm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 bài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50526" y="2167594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43000" y="2667000"/>
            <a:ext cx="1667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vướng mái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60633" y="3048000"/>
            <a:ext cx="1883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chiêng trống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07673" y="3352800"/>
            <a:ext cx="1560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buôn làng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1506723" y="3048000"/>
            <a:ext cx="508659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1591109" y="3429000"/>
            <a:ext cx="455694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209800" y="3429000"/>
            <a:ext cx="128154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1561212" y="3733800"/>
            <a:ext cx="402730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380612" y="2362200"/>
            <a:ext cx="67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-Từ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276302" y="3733800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-Câu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04800" y="3962400"/>
            <a:ext cx="5562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 phải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đàn voi đi qua mà không đụng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khi múa rông chiêng trên sàn,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ngọn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không vướng mái.                                     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1524000" y="49530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2514600" y="4495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2133600" y="41910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5334000" y="4876800"/>
            <a:ext cx="228600" cy="457200"/>
            <a:chOff x="5376" y="864"/>
            <a:chExt cx="192" cy="384"/>
          </a:xfrm>
        </p:grpSpPr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5376" y="864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H="1">
              <a:off x="5424" y="864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Line 427"/>
          <p:cNvSpPr>
            <a:spLocks noChangeShapeType="1"/>
          </p:cNvSpPr>
          <p:nvPr/>
        </p:nvSpPr>
        <p:spPr bwMode="auto">
          <a:xfrm>
            <a:off x="1676400" y="44958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28"/>
          <p:cNvSpPr>
            <a:spLocks noChangeShapeType="1"/>
          </p:cNvSpPr>
          <p:nvPr/>
        </p:nvSpPr>
        <p:spPr bwMode="auto">
          <a:xfrm>
            <a:off x="2971800" y="5257800"/>
            <a:ext cx="232237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381000" y="4876798"/>
            <a:ext cx="1828800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54102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tập quán của nhiều dân tộc, trai làng từ 16 tuổi chưa lập gia đình đều ngủ tập trung ở nhà rông  để bảo vệ buôn làng.</a:t>
            </a:r>
            <a:endParaRPr lang="en-US" sz="2400" dirty="0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>
            <a:off x="4724400" y="5410200"/>
            <a:ext cx="107373" cy="4710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2667000" y="61722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5410200" y="6172200"/>
            <a:ext cx="228600" cy="457200"/>
            <a:chOff x="5376" y="864"/>
            <a:chExt cx="192" cy="384"/>
          </a:xfrm>
        </p:grpSpPr>
        <p:sp>
          <p:nvSpPr>
            <p:cNvPr id="37" name="Line 20"/>
            <p:cNvSpPr>
              <a:spLocks noChangeShapeType="1"/>
            </p:cNvSpPr>
            <p:nvPr/>
          </p:nvSpPr>
          <p:spPr bwMode="auto">
            <a:xfrm flipH="1">
              <a:off x="5376" y="864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5424" y="864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Line 424"/>
          <p:cNvSpPr>
            <a:spLocks noChangeShapeType="1"/>
          </p:cNvSpPr>
          <p:nvPr/>
        </p:nvSpPr>
        <p:spPr bwMode="auto">
          <a:xfrm flipH="1">
            <a:off x="3962400" y="57912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" name="Straight Connector 42"/>
          <p:cNvCxnSpPr>
            <a:endCxn id="37" idx="0"/>
          </p:cNvCxnSpPr>
          <p:nvPr/>
        </p:nvCxnSpPr>
        <p:spPr>
          <a:xfrm>
            <a:off x="4648200" y="6172200"/>
            <a:ext cx="9334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1000" y="6553200"/>
            <a:ext cx="685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24200" y="6553200"/>
            <a:ext cx="9334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49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1" grpId="0"/>
      <p:bldP spid="23" grpId="0" animBg="1"/>
      <p:bldP spid="24" grpId="0" animBg="1"/>
      <p:bldP spid="25" grpId="0" animBg="1"/>
      <p:bldP spid="29" grpId="0" animBg="1"/>
      <p:bldP spid="30" grpId="0" animBg="1"/>
      <p:bldP spid="32" grpId="0" animBg="1"/>
      <p:bldP spid="33" grpId="0"/>
      <p:bldP spid="34" grpId="0" animBg="1"/>
      <p:bldP spid="3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8392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tư, ngày 29 tháng 11 năm 2017</a:t>
            </a:r>
          </a:p>
          <a:p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3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4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2192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58291" y="190846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22618" y="2362200"/>
            <a:ext cx="0" cy="25349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33" y="2143348"/>
            <a:ext cx="73975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53972" y="2743200"/>
            <a:ext cx="67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-Từ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0600" y="3805535"/>
            <a:ext cx="9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-Đoạn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85855" y="2893367"/>
            <a:ext cx="1565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32783" y="3499268"/>
            <a:ext cx="1824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rông chiêng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56301" y="4190999"/>
            <a:ext cx="1346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nông cụ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14400" y="3276600"/>
            <a:ext cx="912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Câu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 descr="11_cong1926-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077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20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5418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Thứ tư, ngày 29 tháng 11 năm 2017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xh-27_9-trla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7629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14700" y="1219200"/>
            <a:ext cx="2971800" cy="685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cụ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446317" y="5943600"/>
            <a:ext cx="1143000" cy="9144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99FF9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4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angk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51" y="1530738"/>
            <a:ext cx="4135149" cy="298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2035" name="Picture 3" descr="caib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623" y="1392177"/>
            <a:ext cx="4095750" cy="310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4" descr="li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51" y="4520362"/>
            <a:ext cx="4135149" cy="225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5" descr="Copy of lie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255" y="4422486"/>
            <a:ext cx="3949194" cy="23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1066800" y="3048000"/>
            <a:ext cx="990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cuốc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43" name="AutoShape 11"/>
          <p:cNvSpPr>
            <a:spLocks noChangeArrowheads="1"/>
          </p:cNvSpPr>
          <p:nvPr/>
        </p:nvSpPr>
        <p:spPr bwMode="auto">
          <a:xfrm>
            <a:off x="6073486" y="1905000"/>
            <a:ext cx="14478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cào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cỏ</a:t>
            </a:r>
          </a:p>
        </p:txBody>
      </p:sp>
      <p:sp>
        <p:nvSpPr>
          <p:cNvPr id="172045" name="AutoShape 13"/>
          <p:cNvSpPr>
            <a:spLocks noChangeArrowheads="1"/>
          </p:cNvSpPr>
          <p:nvPr/>
        </p:nvSpPr>
        <p:spPr bwMode="auto">
          <a:xfrm>
            <a:off x="1190625" y="5905500"/>
            <a:ext cx="990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hái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46" name="AutoShape 14"/>
          <p:cNvSpPr>
            <a:spLocks noChangeArrowheads="1"/>
          </p:cNvSpPr>
          <p:nvPr/>
        </p:nvSpPr>
        <p:spPr bwMode="auto">
          <a:xfrm>
            <a:off x="7152409" y="6037118"/>
            <a:ext cx="990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FFE3">
                  <a:gamma/>
                  <a:shade val="46275"/>
                  <a:invGamma/>
                </a:srgbClr>
              </a:gs>
              <a:gs pos="50000">
                <a:srgbClr val="6DFFE3"/>
              </a:gs>
              <a:gs pos="100000">
                <a:srgbClr val="6DFFE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liềm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30171"/>
            <a:ext cx="5486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Thứ tư, ngày29 tháng 11 năm 2017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0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0"/>
            <a:ext cx="88392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 tư, ngày 29 tháng 11 năm 2017</a:t>
            </a:r>
          </a:p>
          <a:p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3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4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2192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58291" y="1908464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22618" y="2362200"/>
            <a:ext cx="0" cy="25349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0633" y="2143348"/>
            <a:ext cx="73975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53972" y="2743200"/>
            <a:ext cx="67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-Từ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0600" y="3805535"/>
            <a:ext cx="9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-Đoạn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85855" y="2893367"/>
            <a:ext cx="1565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32783" y="3499268"/>
            <a:ext cx="1927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Rông chiêng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56301" y="4190999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Nông cụ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14400" y="3276600"/>
            <a:ext cx="912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Câu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0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6172200" y="14478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76136" name="WordArt 8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531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gray">
          <a:xfrm>
            <a:off x="957797" y="1925202"/>
            <a:ext cx="3260912" cy="4966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57263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699655" y="914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tháng 11 năm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4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1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632</Words>
  <Application>Microsoft Office PowerPoint</Application>
  <PresentationFormat>On-screen Show (4:3)</PresentationFormat>
  <Paragraphs>154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92</cp:revision>
  <dcterms:created xsi:type="dcterms:W3CDTF">2016-11-23T15:14:48Z</dcterms:created>
  <dcterms:modified xsi:type="dcterms:W3CDTF">2017-11-29T01:27:13Z</dcterms:modified>
</cp:coreProperties>
</file>