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68426"/>
    <a:srgbClr val="F5750B"/>
    <a:srgbClr val="FFCC00"/>
    <a:srgbClr val="FFFF66"/>
    <a:srgbClr val="FFCC99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>
      <p:cViewPr>
        <p:scale>
          <a:sx n="70" d="100"/>
          <a:sy n="70" d="100"/>
        </p:scale>
        <p:origin x="-13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7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0C1C-B613-418D-BCE2-BF33773C6D22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1F64-4A4D-42B1-BCF7-1793991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0" y="419100"/>
            <a:ext cx="6324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kumimoji="0" lang="en-US" sz="1200" b="1" i="0" u="none" strike="noStrike" kern="10" cap="none" spc="0" normalizeH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200" b="1" i="0" u="none" strike="noStrike" kern="10" cap="none" spc="0" normalizeH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GIÁO DỤC VÀ ĐÀO </a:t>
            </a:r>
            <a:r>
              <a:rPr kumimoji="0" lang="en-US" sz="1200" b="1" i="0" u="none" strike="noStrike" kern="10" cap="none" spc="0" normalizeH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TẠO HUYỆN PHÚ GIÁO</a:t>
            </a:r>
            <a:endParaRPr kumimoji="0" lang="vi-VN" sz="1200" b="1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TRƯỜNG 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TIỂU HỌC VĨNH HÒA B</a:t>
            </a:r>
            <a:endParaRPr kumimoji="0" lang="en-US" sz="1200" b="1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8342" y="3382938"/>
            <a:ext cx="5007315" cy="901890"/>
          </a:xfrm>
          <a:prstGeom prst="roundRect">
            <a:avLst/>
          </a:prstGeom>
          <a:solidFill>
            <a:srgbClr val="FFC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</a:rPr>
              <a:t>GIÁO VIÊN 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LÊ QUỲNH MAI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LỚP 3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02829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/>
              </a:rPr>
              <a:t></a:t>
            </a:r>
          </a:p>
          <a:p>
            <a:pPr algn="ctr"/>
            <a:endParaRPr lang="en-US" sz="2800" b="1" dirty="0" smtClean="0"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MÔN : TỰ NHIÊN VÀ XÃ HỘI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: LÁ CÂY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28900" y="516255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tía tô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2293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lÃ¡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010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28900" y="516255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sen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47947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 sáu, ngày 5 tháng 4 năm 2019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 nhiên và Xã hội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7043" y="1625025"/>
            <a:ext cx="2889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 cây</a:t>
            </a:r>
          </a:p>
        </p:txBody>
      </p:sp>
    </p:spTree>
    <p:extLst>
      <p:ext uri="{BB962C8B-B14F-4D97-AF65-F5344CB8AC3E}">
        <p14:creationId xmlns:p14="http://schemas.microsoft.com/office/powerpoint/2010/main" val="42869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295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5750B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600" b="1" dirty="0">
              <a:solidFill>
                <a:srgbClr val="F5750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914058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173" y="1295400"/>
            <a:ext cx="8421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71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684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KẾT THÚC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684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THẦY VÀ CÁC BẠN!</a:t>
            </a:r>
            <a:endParaRPr lang="en-US" sz="5400" b="1" cap="none" spc="50" dirty="0">
              <a:ln w="11430"/>
              <a:solidFill>
                <a:srgbClr val="F684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Kết quả hình ảnh cho bó hoa v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956" l="16094" r="8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856">
            <a:off x="5562600" y="3682764"/>
            <a:ext cx="2819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ết quả hình ảnh cho bó hoa v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956" l="16094" r="8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112">
            <a:off x="6660569" y="2590799"/>
            <a:ext cx="2819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47947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 sáu, ngày 5 tháng 4 năm 2019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 nhiên và Xã hội  </a:t>
            </a:r>
          </a:p>
        </p:txBody>
      </p:sp>
    </p:spTree>
    <p:extLst>
      <p:ext uri="{BB962C8B-B14F-4D97-AF65-F5344CB8AC3E}">
        <p14:creationId xmlns:p14="http://schemas.microsoft.com/office/powerpoint/2010/main" val="17046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123502" y="-257384"/>
            <a:ext cx="9276902" cy="4829384"/>
            <a:chOff x="-1123502" y="-257384"/>
            <a:chExt cx="9276902" cy="4829384"/>
          </a:xfrm>
        </p:grpSpPr>
        <p:sp>
          <p:nvSpPr>
            <p:cNvPr id="5" name="Oval 4"/>
            <p:cNvSpPr/>
            <p:nvPr/>
          </p:nvSpPr>
          <p:spPr>
            <a:xfrm>
              <a:off x="1066800" y="1905000"/>
              <a:ext cx="7086600" cy="2667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99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5400" y="2392740"/>
              <a:ext cx="6781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THẢO LUẬN NHÓM</a:t>
              </a:r>
            </a:p>
            <a:p>
              <a:pPr algn="ctr"/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Vẽ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hoặc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điều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về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lá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cây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vào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giấy</a:t>
              </a:r>
              <a:r>
                <a:rPr lang="en-US" sz="3200" b="1" dirty="0" smtClean="0">
                  <a:solidFill>
                    <a:srgbClr val="008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2052" name="Picture 4" descr="Hình ảnh có li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553" b="82335" l="56000" r="829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747">
              <a:off x="-1123502" y="-257384"/>
              <a:ext cx="3352800" cy="3357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Kết quả hình ảnh cho hình vẽ cây cọ bú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6180">
              <a:off x="883320" y="1052513"/>
              <a:ext cx="1702356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7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04800"/>
            <a:ext cx="285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PHIẾU BÀI TẬP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95917"/>
              </p:ext>
            </p:extLst>
          </p:nvPr>
        </p:nvGraphicFramePr>
        <p:xfrm>
          <a:off x="228600" y="1397001"/>
          <a:ext cx="8763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  <a:gridCol w="1752600"/>
                <a:gridCol w="1828800"/>
                <a:gridCol w="2133600"/>
              </a:tblGrid>
              <a:tr h="602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079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09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68" y="184413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1000"/>
            <a:ext cx="4130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CẤU TẠO CỦA LÁ CÂY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9" b="100000" l="0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80" y="1842448"/>
            <a:ext cx="456409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053" y="2629580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Cuống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735919" y="609600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Phiến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010400" y="2090410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Gân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35919" y="2629580"/>
            <a:ext cx="1246534" cy="261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51820" y="4495800"/>
            <a:ext cx="824780" cy="1600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39373" y="2583762"/>
            <a:ext cx="2748449" cy="11500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56109" y="2583762"/>
            <a:ext cx="2531713" cy="1766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38800" y="2570114"/>
            <a:ext cx="1549022" cy="22168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219200"/>
            <a:ext cx="8871319" cy="33114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46" y="1244221"/>
            <a:ext cx="853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cuống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“Ai nhanh – Ai đúng”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58788" y="558165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diếp cá 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410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lÃ¡ sa kÃ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629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7244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sa kê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225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Trò chơi : “Ai nhanh – Ai đúng”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2019-04-03T14:03:05Z</dcterms:created>
  <dcterms:modified xsi:type="dcterms:W3CDTF">2012-12-31T17:04:10Z</dcterms:modified>
</cp:coreProperties>
</file>