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6"/>
  </p:notesMasterIdLst>
  <p:sldIdLst>
    <p:sldId id="284" r:id="rId5"/>
    <p:sldId id="285" r:id="rId6"/>
    <p:sldId id="286" r:id="rId7"/>
    <p:sldId id="287" r:id="rId8"/>
    <p:sldId id="288" r:id="rId9"/>
    <p:sldId id="289" r:id="rId10"/>
    <p:sldId id="290" r:id="rId11"/>
    <p:sldId id="265" r:id="rId12"/>
    <p:sldId id="305" r:id="rId13"/>
    <p:sldId id="267" r:id="rId14"/>
    <p:sldId id="268" r:id="rId15"/>
    <p:sldId id="269" r:id="rId16"/>
    <p:sldId id="270" r:id="rId17"/>
    <p:sldId id="271" r:id="rId18"/>
    <p:sldId id="308" r:id="rId19"/>
    <p:sldId id="279" r:id="rId20"/>
    <p:sldId id="280" r:id="rId21"/>
    <p:sldId id="281" r:id="rId22"/>
    <p:sldId id="282" r:id="rId23"/>
    <p:sldId id="291" r:id="rId24"/>
    <p:sldId id="2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45" d="100"/>
          <a:sy n="45" d="100"/>
        </p:scale>
        <p:origin x="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/>
              <a:t>21/12/2021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8.png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openxmlformats.org/officeDocument/2006/relationships/slide" Target="slide7.xml"/><Relationship Id="rId22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65655"/>
            <a:ext cx="10972800" cy="406082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370" y="1358265"/>
            <a:ext cx="8980170" cy="517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6550" y="337185"/>
            <a:ext cx="7432675" cy="3633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425" y="4350385"/>
            <a:ext cx="8305800" cy="2194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" y="86995"/>
            <a:ext cx="2583180" cy="1120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025" y="1820545"/>
            <a:ext cx="8712200" cy="32175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70810" y="3895090"/>
            <a:ext cx="635000" cy="547370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030" y="1012190"/>
            <a:ext cx="10309225" cy="40068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783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896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76185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56445" y="4391660"/>
            <a:ext cx="77025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4" grpId="0" bldLvl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990" y="173355"/>
            <a:ext cx="9404350" cy="3706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95" y="4379595"/>
            <a:ext cx="9197975" cy="136588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678805" y="4422140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959340" y="437959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827260" y="510984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263140" cy="998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825" y="1435735"/>
            <a:ext cx="9759950" cy="375221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450330" y="3106420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9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683375" y="3826510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32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308725" y="4542790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13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619105" y="3106420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6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841990" y="3826510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9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781030" y="4542790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9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4975" y="375285"/>
            <a:ext cx="9198610" cy="55302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87035" y="2769235"/>
            <a:ext cx="41529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632190" y="2769235"/>
            <a:ext cx="587375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46625" y="5406390"/>
            <a:ext cx="54737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480695"/>
            <a:ext cx="10567670" cy="510095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97830" y="4999990"/>
            <a:ext cx="49657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26830" y="4999990"/>
            <a:ext cx="719455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0235" y="112395"/>
            <a:ext cx="8796020" cy="4323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920" y="4592320"/>
            <a:ext cx="8061960" cy="191262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379210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48270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107805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0" y="1417320"/>
            <a:ext cx="3143250" cy="2924175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Đồ vật  nào đựng nhiều nước nhất? đồ vật nào đựng ít nước nhất?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0" y="1417320"/>
            <a:ext cx="3143250" cy="2924175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Can đựng nhiều nước nhất</a:t>
            </a:r>
          </a:p>
          <a:p>
            <a:pPr algn="ctr"/>
            <a:r>
              <a:rPr lang="en-US" sz="2400"/>
              <a:t>Bình đựng ít nước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0"/>
            <a:ext cx="1208786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17" y="-1343606"/>
            <a:ext cx="7205551" cy="46669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50110" y="656679"/>
            <a:ext cx="57175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 TẶNG CÔ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5410" y="235856"/>
            <a:ext cx="4323519" cy="87806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926597" y="3635928"/>
            <a:ext cx="6364563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hái những bông hoa hồng đẹp nhất để dành tặng mẹ và cô giáo bằng cách trả lời nhanh và đúng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câu hỏi.</a:t>
            </a:r>
          </a:p>
        </p:txBody>
      </p:sp>
      <p:pic>
        <p:nvPicPr>
          <p:cNvPr id="42" name="Picture 2" descr="Káº¿t quáº£ hÃ¬nh áº£nh cho rose cartoon png pink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8936792" y="4892538"/>
            <a:ext cx="1549490" cy="17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8635" y="14098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450" y="173355"/>
            <a:ext cx="9225280" cy="5194935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2818765" y="5615940"/>
            <a:ext cx="6421120" cy="1105535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Trong can còn lại số lít nước mắm là:</a:t>
            </a:r>
          </a:p>
          <a:p>
            <a:pPr algn="ctr"/>
            <a:r>
              <a:rPr lang="en-US" sz="2800"/>
              <a:t>15 - 7 = 8 (</a:t>
            </a:r>
            <a:r>
              <a:rPr lang="en-US" sz="2800" i="1"/>
              <a:t>l</a:t>
            </a:r>
            <a:r>
              <a:rPr lang="en-US" sz="2800"/>
              <a:t>)</a:t>
            </a:r>
          </a:p>
          <a:p>
            <a:pPr algn="ctr"/>
            <a:r>
              <a:rPr lang="en-US" sz="2800"/>
              <a:t>Đáp số: 8 </a:t>
            </a:r>
            <a:r>
              <a:rPr lang="en-US" sz="2800" i="1"/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0" y="2857500"/>
            <a:ext cx="5516880" cy="1143000"/>
          </a:xfrm>
        </p:spPr>
        <p:txBody>
          <a:bodyPr/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Củng cố bài học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52648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75"/>
            <a:ext cx="12192000" cy="6858000"/>
          </a:xfrm>
          <a:prstGeom prst="rect">
            <a:avLst/>
          </a:prstGeom>
        </p:spPr>
      </p:pic>
      <p:pic>
        <p:nvPicPr>
          <p:cNvPr id="126" name="Picture 3" descr="C:\Users\ADMIN\Desktop\Tai nguyen thiet ke tro choi\Bảng gỗ\1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58" y="-47024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ai nguyen thiet ke tro choi\Bảng gỗ\2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14" y="-39387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5" descr="C:\Users\ADMIN\Desktop\Tai nguyen thiet ke tro choi\Bảng gỗ\3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32" y="-4354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 descr="C:\Users\ADMIN\Desktop\Tai nguyen thiet ke tro choi\Bảng gỗ\4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02" y="-3938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771">
            <a:off x="8588799" y="2463989"/>
            <a:ext cx="990738" cy="2438740"/>
          </a:xfrm>
          <a:prstGeom prst="rect">
            <a:avLst/>
          </a:prstGeom>
        </p:spPr>
      </p:pic>
      <p:pic>
        <p:nvPicPr>
          <p:cNvPr id="136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588247" y="33973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198">
            <a:off x="8433794" y="2407141"/>
            <a:ext cx="990738" cy="2438740"/>
          </a:xfrm>
          <a:prstGeom prst="rect">
            <a:avLst/>
          </a:prstGeom>
        </p:spPr>
      </p:pic>
      <p:pic>
        <p:nvPicPr>
          <p:cNvPr id="138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4254">
            <a:off x="1525372" y="472309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740">
            <a:off x="8210974" y="1198054"/>
            <a:ext cx="990738" cy="2438740"/>
          </a:xfrm>
          <a:prstGeom prst="rect">
            <a:avLst/>
          </a:prstGeom>
        </p:spPr>
      </p:pic>
      <p:pic>
        <p:nvPicPr>
          <p:cNvPr id="14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816244" y="3295997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10">
            <a:off x="8536376" y="1238067"/>
            <a:ext cx="990738" cy="2438740"/>
          </a:xfrm>
          <a:prstGeom prst="rect">
            <a:avLst/>
          </a:prstGeom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373366" y="520342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930021" y="58895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250">
            <a:off x="8148517" y="1662540"/>
            <a:ext cx="990738" cy="2438740"/>
          </a:xfrm>
          <a:prstGeom prst="rect">
            <a:avLst/>
          </a:prstGeom>
        </p:spPr>
      </p:pic>
      <p:pic>
        <p:nvPicPr>
          <p:cNvPr id="145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651409" y="432763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273">
            <a:off x="8433037" y="972828"/>
            <a:ext cx="990738" cy="2438740"/>
          </a:xfrm>
          <a:prstGeom prst="rect">
            <a:avLst/>
          </a:prstGeom>
        </p:spPr>
      </p:pic>
      <p:pic>
        <p:nvPicPr>
          <p:cNvPr id="147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6978853" y="361175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048">
            <a:off x="8897344" y="1579221"/>
            <a:ext cx="990738" cy="243874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230">
            <a:off x="8351236" y="2189879"/>
            <a:ext cx="990738" cy="2438740"/>
          </a:xfrm>
          <a:prstGeom prst="rect">
            <a:avLst/>
          </a:prstGeom>
        </p:spPr>
      </p:pic>
      <p:pic>
        <p:nvPicPr>
          <p:cNvPr id="15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3429620" y="5645228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14">
            <a:off x="8599192" y="1817499"/>
            <a:ext cx="990738" cy="2438740"/>
          </a:xfrm>
          <a:prstGeom prst="rect">
            <a:avLst/>
          </a:prstGeom>
        </p:spPr>
      </p:pic>
      <p:pic>
        <p:nvPicPr>
          <p:cNvPr id="15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971790" y="585674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527">
            <a:off x="8736684" y="1994026"/>
            <a:ext cx="990738" cy="2438740"/>
          </a:xfrm>
          <a:prstGeom prst="rect">
            <a:avLst/>
          </a:prstGeom>
        </p:spPr>
      </p:pic>
      <p:pic>
        <p:nvPicPr>
          <p:cNvPr id="154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3176506" y="4097442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Káº¿t quáº£ hÃ¬nh áº£nh cho vase cartoon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3281054"/>
            <a:ext cx="2135770" cy="21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99666" y="-32797"/>
            <a:ext cx="609600" cy="609600"/>
          </a:xfrm>
          <a:prstGeom prst="rect">
            <a:avLst/>
          </a:prstGeom>
        </p:spPr>
      </p:pic>
      <p:pic>
        <p:nvPicPr>
          <p:cNvPr id="3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79355" y="873101"/>
            <a:ext cx="609600" cy="609600"/>
          </a:xfrm>
          <a:prstGeom prst="rect">
            <a:avLst/>
          </a:prstGeom>
        </p:spPr>
      </p:pic>
      <p:pic>
        <p:nvPicPr>
          <p:cNvPr id="3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23960" y="1700770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23960" y="2606668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27751" y="3372739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98681" y="416367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79355" y="4922291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67562" y="5638472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29527" y="6418063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42472" y="7201272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64" y="3382836"/>
            <a:ext cx="5265499" cy="33851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085700" y="4804982"/>
            <a:ext cx="4397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NGÀY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20/11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9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9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9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53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24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545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53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484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53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515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15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56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545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125" y="2861319"/>
            <a:ext cx="46850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quả và túi rau, túi nào nặng hơn?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573405"/>
            <a:ext cx="3505200" cy="195834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5384525" y="5174624"/>
            <a:ext cx="20618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quả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00555" y="2985779"/>
            <a:ext cx="46183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và 3 con chó, con nào nhẹ hơn?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6035" y="218440"/>
            <a:ext cx="4663440" cy="266700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353920" y="4883159"/>
            <a:ext cx="39217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con chó nhẹ hơn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15874" y="1684405"/>
            <a:ext cx="29038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sym typeface="+mn-ea"/>
              </a:rPr>
              <a:t>12 kg + 23 kg = ?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1855" y="5051434"/>
            <a:ext cx="1325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kg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92087" y="1684405"/>
            <a:ext cx="26200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  <a:latin typeface="Calibri" panose="020F0502020204030204" charset="0"/>
                <a:ea typeface="+mn-ea"/>
                <a:cs typeface="+mn-ea"/>
                <a:sym typeface="+mn-ea"/>
              </a:rPr>
              <a:t>13 kg - 8 kg = ?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9500" y="5051434"/>
            <a:ext cx="1071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0725" y="1739265"/>
            <a:ext cx="783971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16:</a:t>
            </a: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44475" y="169830"/>
            <a:ext cx="133296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Thứ tư</a:t>
            </a:r>
            <a:r>
              <a:rPr kumimoji="0" lang="en-US" sz="4000" i="1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ngày 17 tháng 11 năm 2021 </a:t>
            </a:r>
            <a:endParaRPr kumimoji="0" lang="en-US" sz="40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210</Words>
  <Application>Microsoft Office PowerPoint</Application>
  <PresentationFormat>Widescreen</PresentationFormat>
  <Paragraphs>52</Paragraphs>
  <Slides>21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Microsoft YaHei</vt:lpstr>
      <vt:lpstr>Microsoft YaHei</vt:lpstr>
      <vt:lpstr>SimSun</vt:lpstr>
      <vt:lpstr>SimSun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2_Office Theme</vt:lpstr>
      <vt:lpstr>1_Office Theme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6</cp:revision>
  <dcterms:created xsi:type="dcterms:W3CDTF">2021-05-13T04:51:00Z</dcterms:created>
  <dcterms:modified xsi:type="dcterms:W3CDTF">2021-12-21T07:52:57Z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