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27" r:id="rId1"/>
  </p:sldMasterIdLst>
  <p:notesMasterIdLst>
    <p:notesMasterId r:id="rId11"/>
  </p:notesMasterIdLst>
  <p:sldIdLst>
    <p:sldId id="257" r:id="rId2"/>
    <p:sldId id="258" r:id="rId3"/>
    <p:sldId id="259" r:id="rId4"/>
    <p:sldId id="264" r:id="rId5"/>
    <p:sldId id="265" r:id="rId6"/>
    <p:sldId id="266" r:id="rId7"/>
    <p:sldId id="267" r:id="rId8"/>
    <p:sldId id="268" r:id="rId9"/>
    <p:sldId id="270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885" autoAdjust="0"/>
    <p:restoredTop sz="94660"/>
  </p:normalViewPr>
  <p:slideViewPr>
    <p:cSldViewPr>
      <p:cViewPr>
        <p:scale>
          <a:sx n="71" d="100"/>
          <a:sy n="71" d="100"/>
        </p:scale>
        <p:origin x="-540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9E981D1-48B8-4E7F-88CF-89391FEF8816}" type="datetimeFigureOut">
              <a:rPr lang="en-US" smtClean="0"/>
              <a:t>10/11/2019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BC8C2D4-3EF3-4E66-B440-23436F9B3B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42613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D0F2EE36-CAFB-46C0-A8DC-3435F70B3476}" type="slidenum">
              <a:rPr lang="en-US">
                <a:solidFill>
                  <a:prstClr val="black"/>
                </a:solidFill>
              </a:rPr>
              <a:pPr eaLnBrk="1" hangingPunct="1"/>
              <a:t>6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BA1C5D-8275-4755-A16B-4EB4C4DA8AA5}" type="slidenum">
              <a:rPr lang="en-US" altLang="en-US" smtClean="0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31489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83257-9EFE-4961-97EE-6D9CA97DF1F0}" type="slidenum">
              <a:rPr lang="en-US" altLang="en-US" smtClean="0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700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BCC61-BD2A-4FDB-8E3F-5B959A73D4CE}" type="slidenum">
              <a:rPr lang="en-US" altLang="en-US" smtClean="0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061234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7180D9-83DE-42A8-8BD9-FB2F0A09A1C4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98248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97A5B4-EAE9-40CB-A74F-2F7229194C87}" type="slidenum">
              <a:rPr lang="en-US" altLang="en-US" smtClean="0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90308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F899F-2F00-496F-AF03-66DB5AEF1709}" type="slidenum">
              <a:rPr lang="en-US" altLang="en-US" smtClean="0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51952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20E14-8916-4672-BF4A-44E57FDAC084}" type="slidenum">
              <a:rPr lang="en-US" altLang="en-US" smtClean="0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38821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34375-395B-403B-89CD-AB8272881758}" type="slidenum">
              <a:rPr lang="en-US" altLang="en-US" smtClean="0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47649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47E5AE-F29F-4599-B74B-34706D2A63BF}" type="slidenum">
              <a:rPr lang="en-US" altLang="en-US" smtClean="0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87411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9E63D-761F-4E73-9EB5-46C25ECD2FAF}" type="slidenum">
              <a:rPr lang="en-US" altLang="en-US" smtClean="0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42480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BDCD5-D80A-41E6-98A8-B3A0FC166A7D}" type="slidenum">
              <a:rPr lang="en-US" altLang="en-US" smtClean="0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60608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6EAA7D-982F-4FCC-857E-1488E1274791}" type="slidenum">
              <a:rPr lang="en-US" altLang="en-US" smtClean="0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01026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DCBC743A-8E44-49A7-AB68-81D3D3891BC9}" type="slidenum">
              <a:rPr 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45765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28" r:id="rId1"/>
    <p:sldLayoutId id="2147484029" r:id="rId2"/>
    <p:sldLayoutId id="2147484030" r:id="rId3"/>
    <p:sldLayoutId id="2147484031" r:id="rId4"/>
    <p:sldLayoutId id="2147484032" r:id="rId5"/>
    <p:sldLayoutId id="2147484033" r:id="rId6"/>
    <p:sldLayoutId id="2147484034" r:id="rId7"/>
    <p:sldLayoutId id="2147484035" r:id="rId8"/>
    <p:sldLayoutId id="2147484036" r:id="rId9"/>
    <p:sldLayoutId id="2147484037" r:id="rId10"/>
    <p:sldLayoutId id="2147484038" r:id="rId11"/>
    <p:sldLayoutId id="214748403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gif"/><Relationship Id="rId5" Type="http://schemas.openxmlformats.org/officeDocument/2006/relationships/image" Target="../media/image4.gif"/><Relationship Id="rId4" Type="http://schemas.openxmlformats.org/officeDocument/2006/relationships/image" Target="../media/image3.gi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4.wmf"/><Relationship Id="rId4" Type="http://schemas.openxmlformats.org/officeDocument/2006/relationships/image" Target="../media/image13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5" name="WordArt 405"/>
          <p:cNvSpPr>
            <a:spLocks noChangeArrowheads="1" noChangeShapeType="1" noTextEdit="1"/>
          </p:cNvSpPr>
          <p:nvPr/>
        </p:nvSpPr>
        <p:spPr bwMode="auto">
          <a:xfrm>
            <a:off x="457200" y="990600"/>
            <a:ext cx="7772400" cy="1676400"/>
          </a:xfrm>
          <a:prstGeom prst="rect">
            <a:avLst/>
          </a:prstGeom>
        </p:spPr>
        <p:txBody>
          <a:bodyPr wrap="none" fromWordArt="1">
            <a:prstTxWarp prst="textInflateBottom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4000" b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99FF"/>
                </a:solidFill>
                <a:latin typeface="Times New Roman"/>
                <a:cs typeface="Times New Roman"/>
              </a:rPr>
              <a:t> CHÀO MỪNG QUÝ THẦY CÔ ĐẾN DỰ GIỜ</a:t>
            </a:r>
          </a:p>
        </p:txBody>
      </p:sp>
      <p:sp>
        <p:nvSpPr>
          <p:cNvPr id="2056" name="WordArt 406"/>
          <p:cNvSpPr>
            <a:spLocks noChangeArrowheads="1" noChangeShapeType="1" noTextEdit="1"/>
          </p:cNvSpPr>
          <p:nvPr/>
        </p:nvSpPr>
        <p:spPr bwMode="auto">
          <a:xfrm>
            <a:off x="2362200" y="2371725"/>
            <a:ext cx="4038600" cy="5238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vi-VN" sz="3600" kern="10" dirty="0">
                <a:ln w="9525">
                  <a:solidFill>
                    <a:srgbClr val="000000">
                      <a:alpha val="96077"/>
                    </a:srgbClr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FF33"/>
                    </a:gs>
                    <a:gs pos="100000">
                      <a:srgbClr val="F70DE6"/>
                    </a:gs>
                  </a:gsLst>
                  <a:lin ang="0" scaled="1"/>
                </a:gradFill>
                <a:latin typeface="Times New Roman"/>
                <a:cs typeface="Times New Roman"/>
              </a:rPr>
              <a:t>Môn: </a:t>
            </a:r>
            <a:r>
              <a:rPr lang="en-US" sz="3600" kern="10" dirty="0" err="1" smtClean="0">
                <a:ln w="9525">
                  <a:solidFill>
                    <a:srgbClr val="000000">
                      <a:alpha val="96077"/>
                    </a:srgbClr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FF33"/>
                    </a:gs>
                    <a:gs pos="100000">
                      <a:srgbClr val="F70DE6"/>
                    </a:gs>
                  </a:gsLst>
                  <a:lin ang="0" scaled="1"/>
                </a:gradFill>
                <a:latin typeface="Times New Roman"/>
                <a:cs typeface="Times New Roman"/>
              </a:rPr>
              <a:t>Toán</a:t>
            </a:r>
            <a:endParaRPr lang="en-US" sz="3600" kern="10" dirty="0">
              <a:ln w="9525">
                <a:solidFill>
                  <a:srgbClr val="000000">
                    <a:alpha val="96077"/>
                  </a:srgbClr>
                </a:solidFill>
                <a:round/>
                <a:headEnd/>
                <a:tailEnd/>
              </a:ln>
              <a:gradFill rotWithShape="1">
                <a:gsLst>
                  <a:gs pos="0">
                    <a:srgbClr val="66FF33"/>
                  </a:gs>
                  <a:gs pos="100000">
                    <a:srgbClr val="F70DE6"/>
                  </a:gs>
                </a:gsLst>
                <a:lin ang="0" scaled="1"/>
              </a:gradFill>
              <a:latin typeface="Times New Roman"/>
              <a:cs typeface="Times New Roman"/>
            </a:endParaRPr>
          </a:p>
        </p:txBody>
      </p:sp>
      <p:sp>
        <p:nvSpPr>
          <p:cNvPr id="2057" name="WordArt 407"/>
          <p:cNvSpPr>
            <a:spLocks noChangeArrowheads="1" noChangeShapeType="1" noTextEdit="1"/>
          </p:cNvSpPr>
          <p:nvPr/>
        </p:nvSpPr>
        <p:spPr bwMode="auto">
          <a:xfrm>
            <a:off x="3733800" y="3209925"/>
            <a:ext cx="1438275" cy="5238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3600" kern="10" dirty="0" err="1">
                <a:ln w="9525">
                  <a:solidFill>
                    <a:srgbClr val="000000">
                      <a:alpha val="96077"/>
                    </a:srgbClr>
                  </a:solidFill>
                  <a:round/>
                  <a:headEnd/>
                  <a:tailEnd/>
                </a:ln>
                <a:solidFill>
                  <a:srgbClr val="9966FF"/>
                </a:solidFill>
                <a:latin typeface="Times New Roman"/>
                <a:cs typeface="Times New Roman"/>
              </a:rPr>
              <a:t>Lớp</a:t>
            </a:r>
            <a:r>
              <a:rPr lang="en-US" sz="3600" kern="10" dirty="0">
                <a:ln w="9525">
                  <a:solidFill>
                    <a:srgbClr val="000000">
                      <a:alpha val="96077"/>
                    </a:srgbClr>
                  </a:solidFill>
                  <a:round/>
                  <a:headEnd/>
                  <a:tailEnd/>
                </a:ln>
                <a:solidFill>
                  <a:srgbClr val="9966FF"/>
                </a:solidFill>
                <a:latin typeface="Times New Roman"/>
                <a:cs typeface="Times New Roman"/>
              </a:rPr>
              <a:t> </a:t>
            </a:r>
            <a:r>
              <a:rPr lang="en-US" sz="3600" kern="10" dirty="0" smtClean="0">
                <a:ln w="9525">
                  <a:solidFill>
                    <a:srgbClr val="000000">
                      <a:alpha val="96077"/>
                    </a:srgbClr>
                  </a:solidFill>
                  <a:round/>
                  <a:headEnd/>
                  <a:tailEnd/>
                </a:ln>
                <a:solidFill>
                  <a:srgbClr val="9966FF"/>
                </a:solidFill>
                <a:latin typeface="Times New Roman"/>
                <a:cs typeface="Times New Roman"/>
              </a:rPr>
              <a:t>2</a:t>
            </a:r>
            <a:r>
              <a:rPr lang="vi-VN" sz="3600" kern="10" dirty="0" smtClean="0">
                <a:ln w="9525">
                  <a:solidFill>
                    <a:srgbClr val="000000">
                      <a:alpha val="96077"/>
                    </a:srgbClr>
                  </a:solidFill>
                  <a:round/>
                  <a:headEnd/>
                  <a:tailEnd/>
                </a:ln>
                <a:solidFill>
                  <a:srgbClr val="9966FF"/>
                </a:solidFill>
                <a:latin typeface="Times New Roman"/>
                <a:cs typeface="Times New Roman"/>
              </a:rPr>
              <a:t>/5</a:t>
            </a:r>
            <a:endParaRPr lang="en-US" sz="3600" kern="10" dirty="0">
              <a:ln w="9525">
                <a:solidFill>
                  <a:srgbClr val="000000">
                    <a:alpha val="96077"/>
                  </a:srgbClr>
                </a:solidFill>
                <a:round/>
                <a:headEnd/>
                <a:tailEnd/>
              </a:ln>
              <a:solidFill>
                <a:srgbClr val="9966FF"/>
              </a:solidFill>
              <a:latin typeface="Times New Roman"/>
              <a:cs typeface="Times New Roman"/>
            </a:endParaRPr>
          </a:p>
        </p:txBody>
      </p:sp>
      <p:sp>
        <p:nvSpPr>
          <p:cNvPr id="2058" name="WordArt 408"/>
          <p:cNvSpPr>
            <a:spLocks noChangeArrowheads="1" noChangeShapeType="1" noTextEdit="1"/>
          </p:cNvSpPr>
          <p:nvPr/>
        </p:nvSpPr>
        <p:spPr bwMode="auto">
          <a:xfrm>
            <a:off x="1209675" y="4953000"/>
            <a:ext cx="6410325" cy="457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600" i="1" kern="10" dirty="0">
              <a:ln w="19050">
                <a:solidFill>
                  <a:srgbClr val="99CCFF">
                    <a:alpha val="92940"/>
                  </a:srgbClr>
                </a:solidFill>
                <a:round/>
                <a:headEnd/>
                <a:tailEnd/>
              </a:ln>
              <a:solidFill>
                <a:srgbClr val="0066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18" name="Picture 410" descr="nature%20(49)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800" y="4648200"/>
            <a:ext cx="2133600" cy="220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9" name="Picture 5" descr="659204qfhni5vgxw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995" y="160338"/>
            <a:ext cx="638409" cy="22907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22" name="Picture 12" descr="bunny_thumping_foot_md_clr"/>
          <p:cNvPicPr>
            <a:picLocks noChangeAspect="1" noChangeArrowheads="1" noCrop="1"/>
          </p:cNvPicPr>
          <p:nvPr/>
        </p:nvPicPr>
        <p:blipFill>
          <a:blip r:embed="rId4">
            <a:lum contrast="12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762500"/>
            <a:ext cx="1219200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23" name="Picture 11" descr="1 (1567)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8799" y="5715000"/>
            <a:ext cx="1197428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24" name="Picture 11" descr="1 (1567)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2200" y="5846619"/>
            <a:ext cx="1052286" cy="10044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25" name="Picture 11" descr="1 (1567)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3800" y="5922818"/>
            <a:ext cx="1037771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29" name="Picture 4" descr="697124lyvlntaq14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0" y="0"/>
            <a:ext cx="762000" cy="4800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549136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41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418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18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4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4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500" name="Rectangle 20"/>
          <p:cNvSpPr>
            <a:spLocks noChangeArrowheads="1"/>
          </p:cNvSpPr>
          <p:nvPr/>
        </p:nvSpPr>
        <p:spPr bwMode="auto">
          <a:xfrm>
            <a:off x="22225" y="0"/>
            <a:ext cx="9144000" cy="6858000"/>
          </a:xfrm>
          <a:prstGeom prst="rect">
            <a:avLst/>
          </a:prstGeom>
          <a:ln>
            <a:headEnd/>
            <a:tailEnd/>
          </a:ln>
          <a:ex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vi-VN" sz="2800">
              <a:solidFill>
                <a:srgbClr val="0000FF"/>
              </a:solidFill>
              <a:cs typeface="Arial" charset="0"/>
            </a:endParaRPr>
          </a:p>
        </p:txBody>
      </p:sp>
      <p:pic>
        <p:nvPicPr>
          <p:cNvPr id="7172" name="Picture 5" descr="nen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648200"/>
            <a:ext cx="1676400" cy="220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3" name="Picture 6" descr="nen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0" y="4648200"/>
            <a:ext cx="1851025" cy="220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4" name="Picture 7" descr="nen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531" y="0"/>
            <a:ext cx="1404938" cy="167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5" name="Picture 8" descr="nen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4200" y="0"/>
            <a:ext cx="2209800" cy="185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Rectangle 12"/>
          <p:cNvSpPr>
            <a:spLocks noChangeArrowheads="1"/>
          </p:cNvSpPr>
          <p:nvPr/>
        </p:nvSpPr>
        <p:spPr bwMode="auto">
          <a:xfrm>
            <a:off x="1371600" y="354449"/>
            <a:ext cx="6776243" cy="12311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3200" b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sz="32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32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sáu,</a:t>
            </a:r>
            <a:r>
              <a:rPr lang="en-US" sz="32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sz="32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32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11</a:t>
            </a:r>
            <a:r>
              <a:rPr lang="en-US" sz="32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tháng</a:t>
            </a:r>
            <a:r>
              <a:rPr lang="en-US" sz="32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10 </a:t>
            </a:r>
            <a:r>
              <a:rPr lang="en-US" sz="3200" b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sz="32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201</a:t>
            </a:r>
            <a:r>
              <a:rPr lang="vi-VN" sz="32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9</a:t>
            </a:r>
            <a:endParaRPr lang="en-US" sz="3200" b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28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Toán</a:t>
            </a:r>
            <a:endParaRPr lang="en-US" sz="28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WordArt 3" descr="Narrow vertical"/>
          <p:cNvSpPr>
            <a:spLocks noChangeArrowheads="1" noChangeShapeType="1" noTextEdit="1"/>
          </p:cNvSpPr>
          <p:nvPr/>
        </p:nvSpPr>
        <p:spPr bwMode="auto">
          <a:xfrm>
            <a:off x="838200" y="1524000"/>
            <a:ext cx="4876800" cy="1066800"/>
          </a:xfrm>
          <a:prstGeom prst="rect">
            <a:avLst/>
          </a:prstGeom>
        </p:spPr>
        <p:txBody>
          <a:bodyPr wrap="none" fromWordArt="1">
            <a:prstTxWarp prst="textCurveUp">
              <a:avLst>
                <a:gd name="adj" fmla="val 40356"/>
              </a:avLst>
            </a:prstTxWarp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3600" b="1" kern="10" dirty="0" err="1">
                <a:ln w="1905">
                  <a:solidFill>
                    <a:srgbClr val="000000"/>
                  </a:solidFill>
                </a:ln>
                <a:gradFill>
                  <a:gsLst>
                    <a:gs pos="0">
                      <a:srgbClr val="2D2D8A">
                        <a:shade val="20000"/>
                        <a:satMod val="200000"/>
                      </a:srgbClr>
                    </a:gs>
                    <a:gs pos="78000">
                      <a:srgbClr val="2D2D8A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2D2D8A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glow rad="139700">
                    <a:srgbClr val="BBE0E3">
                      <a:satMod val="175000"/>
                      <a:alpha val="40000"/>
                    </a:srgbClr>
                  </a:glow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Kiểm</a:t>
            </a:r>
            <a:r>
              <a:rPr lang="en-US" sz="3600" b="1" kern="10" dirty="0">
                <a:ln w="1905">
                  <a:solidFill>
                    <a:srgbClr val="000000"/>
                  </a:solidFill>
                </a:ln>
                <a:gradFill>
                  <a:gsLst>
                    <a:gs pos="0">
                      <a:srgbClr val="2D2D8A">
                        <a:shade val="20000"/>
                        <a:satMod val="200000"/>
                      </a:srgbClr>
                    </a:gs>
                    <a:gs pos="78000">
                      <a:srgbClr val="2D2D8A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2D2D8A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glow rad="139700">
                    <a:srgbClr val="BBE0E3">
                      <a:satMod val="175000"/>
                      <a:alpha val="40000"/>
                    </a:srgbClr>
                  </a:glow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kern="10" dirty="0" err="1">
                <a:ln w="1905">
                  <a:solidFill>
                    <a:srgbClr val="000000"/>
                  </a:solidFill>
                </a:ln>
                <a:gradFill>
                  <a:gsLst>
                    <a:gs pos="0">
                      <a:srgbClr val="2D2D8A">
                        <a:shade val="20000"/>
                        <a:satMod val="200000"/>
                      </a:srgbClr>
                    </a:gs>
                    <a:gs pos="78000">
                      <a:srgbClr val="2D2D8A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2D2D8A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glow rad="139700">
                    <a:srgbClr val="BBE0E3">
                      <a:satMod val="175000"/>
                      <a:alpha val="40000"/>
                    </a:srgbClr>
                  </a:glow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tra</a:t>
            </a:r>
            <a:r>
              <a:rPr lang="en-US" sz="3600" b="1" kern="10" dirty="0">
                <a:ln w="1905">
                  <a:solidFill>
                    <a:srgbClr val="000000"/>
                  </a:solidFill>
                </a:ln>
                <a:gradFill>
                  <a:gsLst>
                    <a:gs pos="0">
                      <a:srgbClr val="2D2D8A">
                        <a:shade val="20000"/>
                        <a:satMod val="200000"/>
                      </a:srgbClr>
                    </a:gs>
                    <a:gs pos="78000">
                      <a:srgbClr val="2D2D8A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2D2D8A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glow rad="139700">
                    <a:srgbClr val="BBE0E3">
                      <a:satMod val="175000"/>
                      <a:alpha val="40000"/>
                    </a:srgbClr>
                  </a:glow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kern="10" dirty="0" err="1">
                <a:ln w="1905">
                  <a:solidFill>
                    <a:srgbClr val="000000"/>
                  </a:solidFill>
                </a:ln>
                <a:gradFill>
                  <a:gsLst>
                    <a:gs pos="0">
                      <a:srgbClr val="2D2D8A">
                        <a:shade val="20000"/>
                        <a:satMod val="200000"/>
                      </a:srgbClr>
                    </a:gs>
                    <a:gs pos="78000">
                      <a:srgbClr val="2D2D8A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2D2D8A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glow rad="139700">
                    <a:srgbClr val="BBE0E3">
                      <a:satMod val="175000"/>
                      <a:alpha val="40000"/>
                    </a:srgbClr>
                  </a:glow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600" b="1" kern="10" dirty="0">
                <a:ln w="1905">
                  <a:solidFill>
                    <a:srgbClr val="000000"/>
                  </a:solidFill>
                </a:ln>
                <a:gradFill>
                  <a:gsLst>
                    <a:gs pos="0">
                      <a:srgbClr val="2D2D8A">
                        <a:shade val="20000"/>
                        <a:satMod val="200000"/>
                      </a:srgbClr>
                    </a:gs>
                    <a:gs pos="78000">
                      <a:srgbClr val="2D2D8A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2D2D8A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glow rad="139700">
                    <a:srgbClr val="BBE0E3">
                      <a:satMod val="175000"/>
                      <a:alpha val="40000"/>
                    </a:srgbClr>
                  </a:glow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kern="10" dirty="0" err="1">
                <a:ln w="1905">
                  <a:solidFill>
                    <a:srgbClr val="000000"/>
                  </a:solidFill>
                </a:ln>
                <a:gradFill>
                  <a:gsLst>
                    <a:gs pos="0">
                      <a:srgbClr val="2D2D8A">
                        <a:shade val="20000"/>
                        <a:satMod val="200000"/>
                      </a:srgbClr>
                    </a:gs>
                    <a:gs pos="78000">
                      <a:srgbClr val="2D2D8A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2D2D8A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glow rad="139700">
                    <a:srgbClr val="BBE0E3">
                      <a:satMod val="175000"/>
                      <a:alpha val="40000"/>
                    </a:srgbClr>
                  </a:glow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cũ</a:t>
            </a:r>
            <a:r>
              <a:rPr lang="en-US" sz="3600" b="1" kern="10" cap="all" dirty="0">
                <a:ln w="0"/>
                <a:gradFill flip="none">
                  <a:gsLst>
                    <a:gs pos="0">
                      <a:srgbClr val="BBE0E3">
                        <a:tint val="75000"/>
                        <a:shade val="75000"/>
                        <a:satMod val="170000"/>
                      </a:srgbClr>
                    </a:gs>
                    <a:gs pos="49000">
                      <a:srgbClr val="BBE0E3">
                        <a:tint val="88000"/>
                        <a:shade val="65000"/>
                        <a:satMod val="172000"/>
                      </a:srgbClr>
                    </a:gs>
                    <a:gs pos="50000">
                      <a:srgbClr val="BBE0E3">
                        <a:shade val="65000"/>
                        <a:satMod val="130000"/>
                      </a:srgbClr>
                    </a:gs>
                    <a:gs pos="92000">
                      <a:srgbClr val="BBE0E3">
                        <a:shade val="50000"/>
                        <a:satMod val="120000"/>
                      </a:srgbClr>
                    </a:gs>
                    <a:gs pos="100000">
                      <a:srgbClr val="BBE0E3">
                        <a:shade val="48000"/>
                        <a:satMod val="120000"/>
                      </a:srgb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.VnTime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06659978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500" name="Rectangle 20"/>
          <p:cNvSpPr>
            <a:spLocks noChangeArrowheads="1"/>
          </p:cNvSpPr>
          <p:nvPr/>
        </p:nvSpPr>
        <p:spPr bwMode="auto">
          <a:xfrm>
            <a:off x="152400" y="0"/>
            <a:ext cx="9144000" cy="6858000"/>
          </a:xfrm>
          <a:prstGeom prst="rect">
            <a:avLst/>
          </a:prstGeom>
          <a:ln>
            <a:headEnd/>
            <a:tailEnd/>
          </a:ln>
          <a:ex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vi-VN" sz="2800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cs typeface="Arial" charset="0"/>
            </a:endParaRPr>
          </a:p>
        </p:txBody>
      </p:sp>
      <p:pic>
        <p:nvPicPr>
          <p:cNvPr id="7172" name="Picture 5" descr="nen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648200"/>
            <a:ext cx="1676400" cy="220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3" name="Picture 6" descr="nen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0" y="4648200"/>
            <a:ext cx="1851025" cy="220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4" name="Picture 7" descr="nen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404938" cy="167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5" name="Picture 8" descr="nen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4200" y="0"/>
            <a:ext cx="2209800" cy="185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Rectangle 12"/>
          <p:cNvSpPr>
            <a:spLocks noChangeArrowheads="1"/>
          </p:cNvSpPr>
          <p:nvPr/>
        </p:nvSpPr>
        <p:spPr bwMode="auto">
          <a:xfrm>
            <a:off x="1752600" y="354449"/>
            <a:ext cx="6172200" cy="11695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28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sáu,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11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tháng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10 </a:t>
            </a:r>
            <a:r>
              <a:rPr lang="en-US" sz="28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201</a:t>
            </a:r>
            <a:r>
              <a:rPr lang="vi-VN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9</a:t>
            </a:r>
            <a:endParaRPr lang="en-US" sz="28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Toán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WordArt 409"/>
          <p:cNvSpPr>
            <a:spLocks noChangeArrowheads="1" noChangeShapeType="1" noTextEdit="1"/>
          </p:cNvSpPr>
          <p:nvPr/>
        </p:nvSpPr>
        <p:spPr bwMode="auto">
          <a:xfrm>
            <a:off x="2936910" y="1541113"/>
            <a:ext cx="3844890" cy="51628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3600" kern="10" dirty="0" err="1" smtClean="0">
                <a:ln w="9525">
                  <a:solidFill>
                    <a:srgbClr val="CC0000">
                      <a:alpha val="7843"/>
                    </a:srgbClr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/>
                <a:cs typeface="Times New Roman"/>
              </a:rPr>
              <a:t>Phép</a:t>
            </a:r>
            <a:r>
              <a:rPr lang="en-US" sz="3600" kern="10" dirty="0" smtClean="0">
                <a:ln w="9525">
                  <a:solidFill>
                    <a:srgbClr val="CC0000">
                      <a:alpha val="7843"/>
                    </a:srgbClr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lang="en-US" sz="3600" kern="10" dirty="0" err="1" smtClean="0">
                <a:ln w="9525">
                  <a:solidFill>
                    <a:srgbClr val="CC0000">
                      <a:alpha val="7843"/>
                    </a:srgbClr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/>
                <a:cs typeface="Times New Roman"/>
              </a:rPr>
              <a:t>cộng</a:t>
            </a:r>
            <a:r>
              <a:rPr lang="en-US" sz="3600" kern="10" dirty="0" smtClean="0">
                <a:ln w="9525">
                  <a:solidFill>
                    <a:srgbClr val="CC0000">
                      <a:alpha val="7843"/>
                    </a:srgbClr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lang="en-US" sz="3600" kern="10" dirty="0" err="1" smtClean="0">
                <a:ln w="9525">
                  <a:solidFill>
                    <a:srgbClr val="CC0000">
                      <a:alpha val="7843"/>
                    </a:srgbClr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/>
                <a:cs typeface="Times New Roman"/>
              </a:rPr>
              <a:t>có</a:t>
            </a:r>
            <a:r>
              <a:rPr lang="en-US" sz="3600" kern="10" dirty="0" smtClean="0">
                <a:ln w="9525">
                  <a:solidFill>
                    <a:srgbClr val="CC0000">
                      <a:alpha val="7843"/>
                    </a:srgbClr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lang="en-US" sz="3600" kern="10" dirty="0" err="1" smtClean="0">
                <a:ln w="9525">
                  <a:solidFill>
                    <a:srgbClr val="CC0000">
                      <a:alpha val="7843"/>
                    </a:srgbClr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/>
                <a:cs typeface="Times New Roman"/>
              </a:rPr>
              <a:t>tổng</a:t>
            </a:r>
            <a:r>
              <a:rPr lang="en-US" sz="3600" kern="10" dirty="0" smtClean="0">
                <a:ln w="9525">
                  <a:solidFill>
                    <a:srgbClr val="CC0000">
                      <a:alpha val="7843"/>
                    </a:srgbClr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lang="en-US" sz="3600" kern="10" dirty="0" err="1" smtClean="0">
                <a:ln w="9525">
                  <a:solidFill>
                    <a:srgbClr val="CC0000">
                      <a:alpha val="7843"/>
                    </a:srgbClr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/>
                <a:cs typeface="Times New Roman"/>
              </a:rPr>
              <a:t>bằng</a:t>
            </a:r>
            <a:r>
              <a:rPr lang="en-US" sz="3600" kern="10" dirty="0" smtClean="0">
                <a:ln w="9525">
                  <a:solidFill>
                    <a:srgbClr val="CC0000">
                      <a:alpha val="7843"/>
                    </a:srgbClr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/>
                <a:cs typeface="Times New Roman"/>
              </a:rPr>
              <a:t> 100</a:t>
            </a:r>
            <a:endParaRPr lang="en-US" sz="3600" kern="10" dirty="0">
              <a:ln w="9525">
                <a:solidFill>
                  <a:srgbClr val="CC0000">
                    <a:alpha val="7843"/>
                  </a:srgbClr>
                </a:solidFill>
                <a:round/>
                <a:headEnd/>
                <a:tailEnd/>
              </a:ln>
              <a:solidFill>
                <a:srgbClr val="FF0000"/>
              </a:solidFill>
              <a:latin typeface="Times New Roman"/>
              <a:cs typeface="Times New Roman"/>
            </a:endParaRPr>
          </a:p>
        </p:txBody>
      </p:sp>
      <p:sp>
        <p:nvSpPr>
          <p:cNvPr id="10" name="Text Box 15"/>
          <p:cNvSpPr txBox="1">
            <a:spLocks noChangeArrowheads="1"/>
          </p:cNvSpPr>
          <p:nvPr/>
        </p:nvSpPr>
        <p:spPr bwMode="auto">
          <a:xfrm>
            <a:off x="914400" y="2087562"/>
            <a:ext cx="25908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83 + 17 = ?</a:t>
            </a:r>
          </a:p>
        </p:txBody>
      </p:sp>
      <p:sp>
        <p:nvSpPr>
          <p:cNvPr id="11" name="Text Box 16"/>
          <p:cNvSpPr txBox="1">
            <a:spLocks noChangeArrowheads="1"/>
          </p:cNvSpPr>
          <p:nvPr/>
        </p:nvSpPr>
        <p:spPr bwMode="auto">
          <a:xfrm>
            <a:off x="1066800" y="2590800"/>
            <a:ext cx="838200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80008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83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80008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17</a:t>
            </a:r>
          </a:p>
        </p:txBody>
      </p:sp>
      <p:sp>
        <p:nvSpPr>
          <p:cNvPr id="12" name="Text Box 17"/>
          <p:cNvSpPr txBox="1">
            <a:spLocks noChangeArrowheads="1"/>
          </p:cNvSpPr>
          <p:nvPr/>
        </p:nvSpPr>
        <p:spPr bwMode="auto">
          <a:xfrm>
            <a:off x="867433" y="2895600"/>
            <a:ext cx="351767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80008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+</a:t>
            </a:r>
          </a:p>
        </p:txBody>
      </p:sp>
      <p:sp>
        <p:nvSpPr>
          <p:cNvPr id="13" name="Text Box 35"/>
          <p:cNvSpPr txBox="1">
            <a:spLocks noChangeArrowheads="1"/>
          </p:cNvSpPr>
          <p:nvPr/>
        </p:nvSpPr>
        <p:spPr bwMode="auto">
          <a:xfrm>
            <a:off x="990600" y="3636820"/>
            <a:ext cx="1143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i="0" u="sng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_______</a:t>
            </a:r>
          </a:p>
        </p:txBody>
      </p:sp>
      <p:sp>
        <p:nvSpPr>
          <p:cNvPr id="15" name="Text Box 45"/>
          <p:cNvSpPr txBox="1">
            <a:spLocks noChangeArrowheads="1"/>
          </p:cNvSpPr>
          <p:nvPr/>
        </p:nvSpPr>
        <p:spPr bwMode="auto">
          <a:xfrm>
            <a:off x="2514600" y="2666206"/>
            <a:ext cx="5475288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* 3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cộng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7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10,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0,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nhớ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1.</a:t>
            </a:r>
          </a:p>
        </p:txBody>
      </p:sp>
      <p:sp>
        <p:nvSpPr>
          <p:cNvPr id="17" name="Text Box 46"/>
          <p:cNvSpPr txBox="1">
            <a:spLocks noChangeArrowheads="1"/>
          </p:cNvSpPr>
          <p:nvPr/>
        </p:nvSpPr>
        <p:spPr bwMode="auto">
          <a:xfrm>
            <a:off x="2438400" y="3733800"/>
            <a:ext cx="64008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* 8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cộng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1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9,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thêm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1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10, 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10.</a:t>
            </a:r>
          </a:p>
        </p:txBody>
      </p:sp>
      <p:sp>
        <p:nvSpPr>
          <p:cNvPr id="20" name="Text Box 64"/>
          <p:cNvSpPr txBox="1">
            <a:spLocks noChangeArrowheads="1"/>
          </p:cNvSpPr>
          <p:nvPr/>
        </p:nvSpPr>
        <p:spPr bwMode="auto">
          <a:xfrm>
            <a:off x="457200" y="4648200"/>
            <a:ext cx="2667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83 + 17 = 100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409700" y="4003533"/>
            <a:ext cx="4191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3200" dirty="0" smtClean="0">
                <a:solidFill>
                  <a:srgbClr val="FF0000"/>
                </a:solidFill>
                <a:latin typeface="+mj-lt"/>
              </a:rPr>
              <a:t>0</a:t>
            </a:r>
            <a:endParaRPr lang="en-GB" sz="3200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80205" y="4003533"/>
            <a:ext cx="84859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3200" dirty="0" smtClean="0">
                <a:solidFill>
                  <a:srgbClr val="FF0000"/>
                </a:solidFill>
                <a:latin typeface="+mj-lt"/>
              </a:rPr>
              <a:t>10</a:t>
            </a:r>
            <a:endParaRPr lang="en-GB" sz="3200" dirty="0">
              <a:solidFill>
                <a:srgbClr val="FF000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1750153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 tmFilter="0,0; .5, 1; 1, 1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9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0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1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3" dur="5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5" grpId="0"/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694" name="Text Box 158"/>
          <p:cNvSpPr txBox="1">
            <a:spLocks noChangeArrowheads="1"/>
          </p:cNvSpPr>
          <p:nvPr/>
        </p:nvSpPr>
        <p:spPr bwMode="auto">
          <a:xfrm>
            <a:off x="1143000" y="0"/>
            <a:ext cx="67818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3200" b="1" dirty="0" err="1">
                <a:latin typeface="Times New Roman" pitchFamily="18" charset="0"/>
              </a:rPr>
              <a:t>Thứ</a:t>
            </a:r>
            <a:r>
              <a:rPr lang="en-US" sz="3200" b="1" dirty="0">
                <a:latin typeface="Times New Roman" pitchFamily="18" charset="0"/>
              </a:rPr>
              <a:t> </a:t>
            </a:r>
            <a:r>
              <a:rPr lang="vi-VN" sz="3200" b="1" dirty="0" smtClean="0">
                <a:latin typeface="Times New Roman" pitchFamily="18" charset="0"/>
              </a:rPr>
              <a:t>sáu,</a:t>
            </a:r>
            <a:r>
              <a:rPr lang="en-US" sz="3200" b="1" dirty="0" smtClean="0">
                <a:latin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</a:rPr>
              <a:t>ngày</a:t>
            </a:r>
            <a:r>
              <a:rPr lang="en-US" sz="3200" b="1" dirty="0" smtClean="0">
                <a:latin typeface="Times New Roman" pitchFamily="18" charset="0"/>
              </a:rPr>
              <a:t> </a:t>
            </a:r>
            <a:r>
              <a:rPr lang="vi-VN" sz="3200" b="1" dirty="0" smtClean="0">
                <a:latin typeface="Times New Roman" pitchFamily="18" charset="0"/>
              </a:rPr>
              <a:t>11</a:t>
            </a:r>
            <a:r>
              <a:rPr lang="en-US" sz="3200" b="1" dirty="0" smtClean="0">
                <a:latin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</a:rPr>
              <a:t>tháng</a:t>
            </a:r>
            <a:r>
              <a:rPr lang="en-US" sz="3200" b="1" dirty="0">
                <a:latin typeface="Times New Roman" pitchFamily="18" charset="0"/>
              </a:rPr>
              <a:t> 10 </a:t>
            </a:r>
            <a:r>
              <a:rPr lang="en-US" sz="3200" b="1" dirty="0" err="1">
                <a:latin typeface="Times New Roman" pitchFamily="18" charset="0"/>
              </a:rPr>
              <a:t>năm</a:t>
            </a:r>
            <a:r>
              <a:rPr lang="en-US" sz="3200" b="1" dirty="0">
                <a:latin typeface="Times New Roman" pitchFamily="18" charset="0"/>
              </a:rPr>
              <a:t> </a:t>
            </a:r>
            <a:r>
              <a:rPr lang="en-US" sz="3200" b="1" dirty="0" smtClean="0">
                <a:latin typeface="Times New Roman" pitchFamily="18" charset="0"/>
              </a:rPr>
              <a:t>201</a:t>
            </a:r>
            <a:r>
              <a:rPr lang="vi-VN" sz="3200" b="1" dirty="0" smtClean="0">
                <a:latin typeface="Times New Roman" pitchFamily="18" charset="0"/>
              </a:rPr>
              <a:t>9</a:t>
            </a:r>
            <a:endParaRPr lang="en-US" sz="3200" b="1" dirty="0">
              <a:latin typeface="Times New Roman" pitchFamily="18" charset="0"/>
            </a:endParaRPr>
          </a:p>
        </p:txBody>
      </p:sp>
      <p:sp>
        <p:nvSpPr>
          <p:cNvPr id="65695" name="Rectangle 159"/>
          <p:cNvSpPr>
            <a:spLocks noChangeArrowheads="1"/>
          </p:cNvSpPr>
          <p:nvPr/>
        </p:nvSpPr>
        <p:spPr bwMode="auto">
          <a:xfrm>
            <a:off x="4343400" y="533400"/>
            <a:ext cx="9747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2800" b="1">
                <a:solidFill>
                  <a:srgbClr val="FF3300"/>
                </a:solidFill>
                <a:latin typeface="Times New Roman" pitchFamily="18" charset="0"/>
              </a:rPr>
              <a:t>Toán</a:t>
            </a:r>
          </a:p>
        </p:txBody>
      </p:sp>
      <p:sp>
        <p:nvSpPr>
          <p:cNvPr id="65696" name="Text Box 160"/>
          <p:cNvSpPr txBox="1">
            <a:spLocks noChangeArrowheads="1"/>
          </p:cNvSpPr>
          <p:nvPr/>
        </p:nvSpPr>
        <p:spPr bwMode="auto">
          <a:xfrm>
            <a:off x="2209800" y="1066800"/>
            <a:ext cx="55086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2800" b="1">
                <a:solidFill>
                  <a:srgbClr val="0033CC"/>
                </a:solidFill>
                <a:latin typeface="Times New Roman" pitchFamily="18" charset="0"/>
              </a:rPr>
              <a:t>Phép cộng có tổng bằng 100</a:t>
            </a:r>
          </a:p>
        </p:txBody>
      </p:sp>
      <p:sp>
        <p:nvSpPr>
          <p:cNvPr id="65697" name="Text Box 161"/>
          <p:cNvSpPr txBox="1">
            <a:spLocks noChangeArrowheads="1"/>
          </p:cNvSpPr>
          <p:nvPr/>
        </p:nvSpPr>
        <p:spPr bwMode="auto">
          <a:xfrm>
            <a:off x="914400" y="1981200"/>
            <a:ext cx="27432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3200" b="1">
                <a:solidFill>
                  <a:srgbClr val="0000CC"/>
                </a:solidFill>
                <a:latin typeface="Times New Roman" pitchFamily="18" charset="0"/>
              </a:rPr>
              <a:t>  </a:t>
            </a:r>
            <a:r>
              <a:rPr lang="en-US" sz="3200">
                <a:solidFill>
                  <a:srgbClr val="FF3300"/>
                </a:solidFill>
                <a:latin typeface="Times New Roman" pitchFamily="18" charset="0"/>
              </a:rPr>
              <a:t>Bài 1:</a:t>
            </a:r>
            <a:r>
              <a:rPr lang="en-US" sz="320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sz="3200">
                <a:solidFill>
                  <a:srgbClr val="FF3300"/>
                </a:solidFill>
                <a:latin typeface="Times New Roman" pitchFamily="18" charset="0"/>
              </a:rPr>
              <a:t>Tính:</a:t>
            </a:r>
          </a:p>
        </p:txBody>
      </p:sp>
      <p:sp>
        <p:nvSpPr>
          <p:cNvPr id="65698" name="Text Box 162"/>
          <p:cNvSpPr txBox="1">
            <a:spLocks noChangeArrowheads="1"/>
          </p:cNvSpPr>
          <p:nvPr/>
        </p:nvSpPr>
        <p:spPr bwMode="auto">
          <a:xfrm>
            <a:off x="1600200" y="2667000"/>
            <a:ext cx="838200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3200" dirty="0">
                <a:solidFill>
                  <a:srgbClr val="0000CC"/>
                </a:solidFill>
                <a:latin typeface="Times New Roman" pitchFamily="18" charset="0"/>
              </a:rPr>
              <a:t>99 </a:t>
            </a:r>
          </a:p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3200" dirty="0">
                <a:solidFill>
                  <a:srgbClr val="0000CC"/>
                </a:solidFill>
                <a:latin typeface="Times New Roman" pitchFamily="18" charset="0"/>
              </a:rPr>
              <a:t>  1 </a:t>
            </a:r>
          </a:p>
        </p:txBody>
      </p:sp>
      <p:sp>
        <p:nvSpPr>
          <p:cNvPr id="65699" name="Text Box 163"/>
          <p:cNvSpPr txBox="1">
            <a:spLocks noChangeArrowheads="1"/>
          </p:cNvSpPr>
          <p:nvPr/>
        </p:nvSpPr>
        <p:spPr bwMode="auto">
          <a:xfrm>
            <a:off x="1295400" y="3048000"/>
            <a:ext cx="468313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3200">
                <a:solidFill>
                  <a:srgbClr val="0000CC"/>
                </a:solidFill>
                <a:latin typeface="Times New Roman" pitchFamily="18" charset="0"/>
              </a:rPr>
              <a:t>+</a:t>
            </a:r>
          </a:p>
        </p:txBody>
      </p:sp>
      <p:sp>
        <p:nvSpPr>
          <p:cNvPr id="65700" name="Line 164"/>
          <p:cNvSpPr>
            <a:spLocks noChangeShapeType="1"/>
          </p:cNvSpPr>
          <p:nvPr/>
        </p:nvSpPr>
        <p:spPr bwMode="auto">
          <a:xfrm>
            <a:off x="1600200" y="3962400"/>
            <a:ext cx="685800" cy="0"/>
          </a:xfrm>
          <a:prstGeom prst="line">
            <a:avLst/>
          </a:prstGeom>
          <a:noFill/>
          <a:ln w="28575">
            <a:solidFill>
              <a:srgbClr val="0033C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65701" name="Rectangle 165"/>
          <p:cNvSpPr>
            <a:spLocks noChangeArrowheads="1"/>
          </p:cNvSpPr>
          <p:nvPr/>
        </p:nvSpPr>
        <p:spPr bwMode="auto">
          <a:xfrm>
            <a:off x="1524000" y="3886200"/>
            <a:ext cx="9144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3200">
                <a:solidFill>
                  <a:srgbClr val="0000CC"/>
                </a:solidFill>
                <a:latin typeface="Times New Roman" pitchFamily="18" charset="0"/>
              </a:rPr>
              <a:t>100</a:t>
            </a:r>
          </a:p>
        </p:txBody>
      </p:sp>
      <p:sp>
        <p:nvSpPr>
          <p:cNvPr id="65702" name="Text Box 166"/>
          <p:cNvSpPr txBox="1">
            <a:spLocks noChangeArrowheads="1"/>
          </p:cNvSpPr>
          <p:nvPr/>
        </p:nvSpPr>
        <p:spPr bwMode="auto">
          <a:xfrm>
            <a:off x="3238500" y="2715491"/>
            <a:ext cx="838200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3200">
                <a:solidFill>
                  <a:srgbClr val="0000CC"/>
                </a:solidFill>
                <a:latin typeface="Times New Roman" pitchFamily="18" charset="0"/>
              </a:rPr>
              <a:t>75 </a:t>
            </a:r>
          </a:p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3200">
                <a:solidFill>
                  <a:srgbClr val="0000CC"/>
                </a:solidFill>
                <a:latin typeface="Times New Roman" pitchFamily="18" charset="0"/>
              </a:rPr>
              <a:t>25 </a:t>
            </a:r>
          </a:p>
        </p:txBody>
      </p:sp>
      <p:sp>
        <p:nvSpPr>
          <p:cNvPr id="65703" name="Text Box 167"/>
          <p:cNvSpPr txBox="1">
            <a:spLocks noChangeArrowheads="1"/>
          </p:cNvSpPr>
          <p:nvPr/>
        </p:nvSpPr>
        <p:spPr bwMode="auto">
          <a:xfrm>
            <a:off x="2819400" y="3048000"/>
            <a:ext cx="468313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3200">
                <a:solidFill>
                  <a:srgbClr val="0000CC"/>
                </a:solidFill>
                <a:latin typeface="Times New Roman" pitchFamily="18" charset="0"/>
              </a:rPr>
              <a:t>+</a:t>
            </a:r>
          </a:p>
        </p:txBody>
      </p:sp>
      <p:sp>
        <p:nvSpPr>
          <p:cNvPr id="65704" name="Line 168"/>
          <p:cNvSpPr>
            <a:spLocks noChangeShapeType="1"/>
          </p:cNvSpPr>
          <p:nvPr/>
        </p:nvSpPr>
        <p:spPr bwMode="auto">
          <a:xfrm>
            <a:off x="3200400" y="3962400"/>
            <a:ext cx="685800" cy="0"/>
          </a:xfrm>
          <a:prstGeom prst="line">
            <a:avLst/>
          </a:prstGeom>
          <a:noFill/>
          <a:ln w="28575">
            <a:solidFill>
              <a:srgbClr val="0033C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65705" name="Rectangle 169"/>
          <p:cNvSpPr>
            <a:spLocks noChangeArrowheads="1"/>
          </p:cNvSpPr>
          <p:nvPr/>
        </p:nvSpPr>
        <p:spPr bwMode="auto">
          <a:xfrm>
            <a:off x="3124200" y="3886200"/>
            <a:ext cx="9144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3200">
                <a:solidFill>
                  <a:srgbClr val="0000CC"/>
                </a:solidFill>
                <a:latin typeface="Times New Roman" pitchFamily="18" charset="0"/>
              </a:rPr>
              <a:t>100</a:t>
            </a:r>
          </a:p>
        </p:txBody>
      </p:sp>
      <p:sp>
        <p:nvSpPr>
          <p:cNvPr id="65706" name="Text Box 170"/>
          <p:cNvSpPr txBox="1">
            <a:spLocks noChangeArrowheads="1"/>
          </p:cNvSpPr>
          <p:nvPr/>
        </p:nvSpPr>
        <p:spPr bwMode="auto">
          <a:xfrm>
            <a:off x="6858000" y="2667000"/>
            <a:ext cx="838200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3200">
                <a:solidFill>
                  <a:srgbClr val="0000CC"/>
                </a:solidFill>
                <a:latin typeface="Times New Roman" pitchFamily="18" charset="0"/>
              </a:rPr>
              <a:t>58 </a:t>
            </a:r>
          </a:p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3200">
                <a:solidFill>
                  <a:srgbClr val="0000CC"/>
                </a:solidFill>
                <a:latin typeface="Times New Roman" pitchFamily="18" charset="0"/>
              </a:rPr>
              <a:t>42 </a:t>
            </a:r>
          </a:p>
        </p:txBody>
      </p:sp>
      <p:sp>
        <p:nvSpPr>
          <p:cNvPr id="65707" name="Text Box 171"/>
          <p:cNvSpPr txBox="1">
            <a:spLocks noChangeArrowheads="1"/>
          </p:cNvSpPr>
          <p:nvPr/>
        </p:nvSpPr>
        <p:spPr bwMode="auto">
          <a:xfrm>
            <a:off x="4953000" y="2667000"/>
            <a:ext cx="838200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3200">
                <a:solidFill>
                  <a:srgbClr val="0000CC"/>
                </a:solidFill>
                <a:latin typeface="Times New Roman" pitchFamily="18" charset="0"/>
              </a:rPr>
              <a:t>64 </a:t>
            </a:r>
          </a:p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3200">
                <a:solidFill>
                  <a:srgbClr val="0000CC"/>
                </a:solidFill>
                <a:latin typeface="Times New Roman" pitchFamily="18" charset="0"/>
              </a:rPr>
              <a:t>36 </a:t>
            </a:r>
          </a:p>
        </p:txBody>
      </p:sp>
      <p:sp>
        <p:nvSpPr>
          <p:cNvPr id="65708" name="Text Box 172"/>
          <p:cNvSpPr txBox="1">
            <a:spLocks noChangeArrowheads="1"/>
          </p:cNvSpPr>
          <p:nvPr/>
        </p:nvSpPr>
        <p:spPr bwMode="auto">
          <a:xfrm>
            <a:off x="4648200" y="3048000"/>
            <a:ext cx="468313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3200">
                <a:solidFill>
                  <a:srgbClr val="0000CC"/>
                </a:solidFill>
                <a:latin typeface="Times New Roman" pitchFamily="18" charset="0"/>
              </a:rPr>
              <a:t>+</a:t>
            </a:r>
          </a:p>
        </p:txBody>
      </p:sp>
      <p:sp>
        <p:nvSpPr>
          <p:cNvPr id="65709" name="Line 173"/>
          <p:cNvSpPr>
            <a:spLocks noChangeShapeType="1"/>
          </p:cNvSpPr>
          <p:nvPr/>
        </p:nvSpPr>
        <p:spPr bwMode="auto">
          <a:xfrm>
            <a:off x="4953000" y="3962400"/>
            <a:ext cx="685800" cy="0"/>
          </a:xfrm>
          <a:prstGeom prst="line">
            <a:avLst/>
          </a:prstGeom>
          <a:noFill/>
          <a:ln w="28575">
            <a:solidFill>
              <a:srgbClr val="0033C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65710" name="Rectangle 174"/>
          <p:cNvSpPr>
            <a:spLocks noChangeArrowheads="1"/>
          </p:cNvSpPr>
          <p:nvPr/>
        </p:nvSpPr>
        <p:spPr bwMode="auto">
          <a:xfrm>
            <a:off x="4876800" y="3886200"/>
            <a:ext cx="9144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3200">
                <a:solidFill>
                  <a:srgbClr val="0000CC"/>
                </a:solidFill>
                <a:latin typeface="Times New Roman" pitchFamily="18" charset="0"/>
              </a:rPr>
              <a:t>100</a:t>
            </a:r>
          </a:p>
        </p:txBody>
      </p:sp>
      <p:sp>
        <p:nvSpPr>
          <p:cNvPr id="65711" name="Text Box 175"/>
          <p:cNvSpPr txBox="1">
            <a:spLocks noChangeArrowheads="1"/>
          </p:cNvSpPr>
          <p:nvPr/>
        </p:nvSpPr>
        <p:spPr bwMode="auto">
          <a:xfrm>
            <a:off x="6477000" y="2971800"/>
            <a:ext cx="468313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3200">
                <a:solidFill>
                  <a:srgbClr val="0000CC"/>
                </a:solidFill>
                <a:latin typeface="Times New Roman" pitchFamily="18" charset="0"/>
              </a:rPr>
              <a:t>+</a:t>
            </a:r>
          </a:p>
        </p:txBody>
      </p:sp>
      <p:sp>
        <p:nvSpPr>
          <p:cNvPr id="65712" name="Line 176"/>
          <p:cNvSpPr>
            <a:spLocks noChangeShapeType="1"/>
          </p:cNvSpPr>
          <p:nvPr/>
        </p:nvSpPr>
        <p:spPr bwMode="auto">
          <a:xfrm>
            <a:off x="6858000" y="3962400"/>
            <a:ext cx="685800" cy="0"/>
          </a:xfrm>
          <a:prstGeom prst="line">
            <a:avLst/>
          </a:prstGeom>
          <a:noFill/>
          <a:ln w="28575">
            <a:solidFill>
              <a:srgbClr val="0033C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65713" name="Rectangle 177"/>
          <p:cNvSpPr>
            <a:spLocks noChangeArrowheads="1"/>
          </p:cNvSpPr>
          <p:nvPr/>
        </p:nvSpPr>
        <p:spPr bwMode="auto">
          <a:xfrm>
            <a:off x="6781800" y="3886200"/>
            <a:ext cx="9144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3200">
                <a:solidFill>
                  <a:srgbClr val="0000CC"/>
                </a:solidFill>
                <a:latin typeface="Times New Roman" pitchFamily="18" charset="0"/>
              </a:rPr>
              <a:t>100</a:t>
            </a:r>
          </a:p>
        </p:txBody>
      </p:sp>
    </p:spTree>
    <p:extLst>
      <p:ext uri="{BB962C8B-B14F-4D97-AF65-F5344CB8AC3E}">
        <p14:creationId xmlns:p14="http://schemas.microsoft.com/office/powerpoint/2010/main" val="143603658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6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56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56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500"/>
                                        <p:tgtEl>
                                          <p:spTgt spid="656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56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56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500"/>
                                        <p:tgtEl>
                                          <p:spTgt spid="656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6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56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656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1" dur="500"/>
                                        <p:tgtEl>
                                          <p:spTgt spid="656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657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657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6" dur="500"/>
                                        <p:tgtEl>
                                          <p:spTgt spid="657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7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1" dur="500"/>
                                        <p:tgtEl>
                                          <p:spTgt spid="657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7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657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657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8" dur="500"/>
                                        <p:tgtEl>
                                          <p:spTgt spid="657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7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657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657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3" dur="500"/>
                                        <p:tgtEl>
                                          <p:spTgt spid="657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7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657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657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8" dur="500"/>
                                        <p:tgtEl>
                                          <p:spTgt spid="657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7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53" dur="500"/>
                                        <p:tgtEl>
                                          <p:spTgt spid="657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7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657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657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0" dur="500"/>
                                        <p:tgtEl>
                                          <p:spTgt spid="657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7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657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657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5" dur="500"/>
                                        <p:tgtEl>
                                          <p:spTgt spid="657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7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657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657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0" dur="500"/>
                                        <p:tgtEl>
                                          <p:spTgt spid="657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7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5" dur="500"/>
                                        <p:tgtEl>
                                          <p:spTgt spid="657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 nodeType="clickPar">
                      <p:stCondLst>
                        <p:cond delay="indefinite"/>
                      </p:stCondLst>
                      <p:childTnLst>
                        <p:par>
                          <p:cTn id="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8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7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657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657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82" dur="500"/>
                                        <p:tgtEl>
                                          <p:spTgt spid="657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7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657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657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87" dur="500"/>
                                        <p:tgtEl>
                                          <p:spTgt spid="657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7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657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657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2" dur="500"/>
                                        <p:tgtEl>
                                          <p:spTgt spid="657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7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97" dur="500"/>
                                        <p:tgtEl>
                                          <p:spTgt spid="657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697" grpId="0"/>
      <p:bldP spid="65698" grpId="0"/>
      <p:bldP spid="65699" grpId="0"/>
      <p:bldP spid="65700" grpId="0" animBg="1"/>
      <p:bldP spid="65701" grpId="0"/>
      <p:bldP spid="65702" grpId="0"/>
      <p:bldP spid="65703" grpId="0"/>
      <p:bldP spid="65704" grpId="0" animBg="1"/>
      <p:bldP spid="65705" grpId="0"/>
      <p:bldP spid="65706" grpId="0"/>
      <p:bldP spid="65707" grpId="0"/>
      <p:bldP spid="65708" grpId="0"/>
      <p:bldP spid="65709" grpId="0" animBg="1"/>
      <p:bldP spid="65710" grpId="0"/>
      <p:bldP spid="65711" grpId="0"/>
      <p:bldP spid="65712" grpId="0" animBg="1"/>
      <p:bldP spid="6571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123" name="Text Box 83"/>
          <p:cNvSpPr txBox="1">
            <a:spLocks noChangeArrowheads="1"/>
          </p:cNvSpPr>
          <p:nvPr/>
        </p:nvSpPr>
        <p:spPr bwMode="auto">
          <a:xfrm>
            <a:off x="1143000" y="-1"/>
            <a:ext cx="67818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3200" b="1" dirty="0" err="1">
                <a:latin typeface="Times New Roman" pitchFamily="18" charset="0"/>
              </a:rPr>
              <a:t>Thứ</a:t>
            </a:r>
            <a:r>
              <a:rPr lang="en-US" sz="3200" b="1" dirty="0">
                <a:latin typeface="Times New Roman" pitchFamily="18" charset="0"/>
              </a:rPr>
              <a:t> </a:t>
            </a:r>
            <a:r>
              <a:rPr lang="vi-VN" sz="3200" b="1" dirty="0" smtClean="0">
                <a:latin typeface="Times New Roman" pitchFamily="18" charset="0"/>
              </a:rPr>
              <a:t>sáu,</a:t>
            </a:r>
            <a:r>
              <a:rPr lang="en-US" sz="3200" b="1" dirty="0" smtClean="0">
                <a:latin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</a:rPr>
              <a:t>ngày</a:t>
            </a:r>
            <a:r>
              <a:rPr lang="en-US" sz="3200" b="1" dirty="0">
                <a:latin typeface="Times New Roman" pitchFamily="18" charset="0"/>
              </a:rPr>
              <a:t> </a:t>
            </a:r>
            <a:r>
              <a:rPr lang="vi-VN" sz="3200" b="1" dirty="0" smtClean="0">
                <a:latin typeface="Times New Roman" pitchFamily="18" charset="0"/>
              </a:rPr>
              <a:t>11</a:t>
            </a:r>
            <a:r>
              <a:rPr lang="en-US" sz="3200" b="1" dirty="0" smtClean="0">
                <a:latin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</a:rPr>
              <a:t>tháng</a:t>
            </a:r>
            <a:r>
              <a:rPr lang="en-US" sz="3200" b="1" dirty="0">
                <a:latin typeface="Times New Roman" pitchFamily="18" charset="0"/>
              </a:rPr>
              <a:t> 10 </a:t>
            </a:r>
            <a:r>
              <a:rPr lang="en-US" sz="3200" b="1" dirty="0" err="1">
                <a:latin typeface="Times New Roman" pitchFamily="18" charset="0"/>
              </a:rPr>
              <a:t>năm</a:t>
            </a:r>
            <a:r>
              <a:rPr lang="en-US" sz="3200" b="1" dirty="0">
                <a:latin typeface="Times New Roman" pitchFamily="18" charset="0"/>
              </a:rPr>
              <a:t> </a:t>
            </a:r>
            <a:r>
              <a:rPr lang="en-US" sz="3200" b="1" dirty="0" smtClean="0">
                <a:latin typeface="Times New Roman" pitchFamily="18" charset="0"/>
              </a:rPr>
              <a:t>201</a:t>
            </a:r>
            <a:r>
              <a:rPr lang="vi-VN" sz="3200" b="1" dirty="0" smtClean="0">
                <a:latin typeface="Times New Roman" pitchFamily="18" charset="0"/>
              </a:rPr>
              <a:t>9</a:t>
            </a:r>
            <a:endParaRPr lang="en-US" sz="3200" b="1" dirty="0">
              <a:latin typeface="Times New Roman" pitchFamily="18" charset="0"/>
            </a:endParaRPr>
          </a:p>
        </p:txBody>
      </p:sp>
      <p:sp>
        <p:nvSpPr>
          <p:cNvPr id="87124" name="Rectangle 84"/>
          <p:cNvSpPr>
            <a:spLocks noChangeArrowheads="1"/>
          </p:cNvSpPr>
          <p:nvPr/>
        </p:nvSpPr>
        <p:spPr bwMode="auto">
          <a:xfrm>
            <a:off x="4343400" y="457200"/>
            <a:ext cx="9747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2800" b="1">
                <a:solidFill>
                  <a:srgbClr val="FF3300"/>
                </a:solidFill>
                <a:latin typeface="Times New Roman" pitchFamily="18" charset="0"/>
              </a:rPr>
              <a:t>Toán</a:t>
            </a:r>
          </a:p>
        </p:txBody>
      </p:sp>
      <p:sp>
        <p:nvSpPr>
          <p:cNvPr id="87125" name="Text Box 85"/>
          <p:cNvSpPr txBox="1">
            <a:spLocks noChangeArrowheads="1"/>
          </p:cNvSpPr>
          <p:nvPr/>
        </p:nvSpPr>
        <p:spPr bwMode="auto">
          <a:xfrm>
            <a:off x="2209800" y="914400"/>
            <a:ext cx="55086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2800" b="1">
                <a:solidFill>
                  <a:srgbClr val="0033CC"/>
                </a:solidFill>
                <a:latin typeface="Times New Roman" pitchFamily="18" charset="0"/>
              </a:rPr>
              <a:t>Phép cộng có tổng bằng 100</a:t>
            </a:r>
          </a:p>
        </p:txBody>
      </p:sp>
      <p:sp>
        <p:nvSpPr>
          <p:cNvPr id="87126" name="Text Box 86"/>
          <p:cNvSpPr txBox="1">
            <a:spLocks noChangeArrowheads="1"/>
          </p:cNvSpPr>
          <p:nvPr/>
        </p:nvSpPr>
        <p:spPr bwMode="auto">
          <a:xfrm>
            <a:off x="1057275" y="1752600"/>
            <a:ext cx="580072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3200" dirty="0" err="1">
                <a:solidFill>
                  <a:srgbClr val="FF3300"/>
                </a:solidFill>
                <a:latin typeface="Times New Roman" pitchFamily="18" charset="0"/>
              </a:rPr>
              <a:t>Bài</a:t>
            </a:r>
            <a:r>
              <a:rPr lang="en-US" sz="3200" dirty="0">
                <a:solidFill>
                  <a:srgbClr val="FF3300"/>
                </a:solidFill>
                <a:latin typeface="Times New Roman" pitchFamily="18" charset="0"/>
              </a:rPr>
              <a:t> 2: </a:t>
            </a:r>
            <a:r>
              <a:rPr lang="en-US" sz="3200" dirty="0" err="1">
                <a:solidFill>
                  <a:srgbClr val="FF3300"/>
                </a:solidFill>
                <a:latin typeface="Times New Roman" pitchFamily="18" charset="0"/>
              </a:rPr>
              <a:t>Tính</a:t>
            </a:r>
            <a:r>
              <a:rPr lang="en-US" sz="3200" dirty="0">
                <a:solidFill>
                  <a:srgbClr val="FF3300"/>
                </a:solidFill>
                <a:latin typeface="Times New Roman" pitchFamily="18" charset="0"/>
              </a:rPr>
              <a:t> </a:t>
            </a:r>
            <a:r>
              <a:rPr lang="en-US" sz="3200" dirty="0" err="1">
                <a:solidFill>
                  <a:srgbClr val="FF3300"/>
                </a:solidFill>
                <a:latin typeface="Times New Roman" pitchFamily="18" charset="0"/>
              </a:rPr>
              <a:t>nhẩm</a:t>
            </a:r>
            <a:r>
              <a:rPr lang="en-US" sz="3200" dirty="0">
                <a:solidFill>
                  <a:srgbClr val="FF3300"/>
                </a:solidFill>
                <a:latin typeface="Times New Roman" pitchFamily="18" charset="0"/>
              </a:rPr>
              <a:t> (</a:t>
            </a:r>
            <a:r>
              <a:rPr lang="en-US" sz="3200" dirty="0" err="1">
                <a:solidFill>
                  <a:srgbClr val="FF3300"/>
                </a:solidFill>
                <a:latin typeface="Times New Roman" pitchFamily="18" charset="0"/>
              </a:rPr>
              <a:t>theo</a:t>
            </a:r>
            <a:r>
              <a:rPr lang="en-US" sz="3200" dirty="0">
                <a:solidFill>
                  <a:srgbClr val="FF3300"/>
                </a:solidFill>
                <a:latin typeface="Times New Roman" pitchFamily="18" charset="0"/>
              </a:rPr>
              <a:t> </a:t>
            </a:r>
            <a:r>
              <a:rPr lang="en-US" sz="3200" dirty="0" err="1">
                <a:solidFill>
                  <a:srgbClr val="FF3300"/>
                </a:solidFill>
                <a:latin typeface="Times New Roman" pitchFamily="18" charset="0"/>
              </a:rPr>
              <a:t>mẫu</a:t>
            </a:r>
            <a:r>
              <a:rPr lang="en-US" sz="3200" dirty="0">
                <a:solidFill>
                  <a:srgbClr val="FF3300"/>
                </a:solidFill>
                <a:latin typeface="Times New Roman" pitchFamily="18" charset="0"/>
              </a:rPr>
              <a:t>):</a:t>
            </a:r>
          </a:p>
        </p:txBody>
      </p:sp>
      <p:sp>
        <p:nvSpPr>
          <p:cNvPr id="87127" name="Text Box 87"/>
          <p:cNvSpPr txBox="1">
            <a:spLocks noChangeArrowheads="1"/>
          </p:cNvSpPr>
          <p:nvPr/>
        </p:nvSpPr>
        <p:spPr bwMode="auto">
          <a:xfrm>
            <a:off x="152400" y="2362200"/>
            <a:ext cx="21336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2400" dirty="0">
                <a:solidFill>
                  <a:srgbClr val="0000CC"/>
                </a:solidFill>
                <a:latin typeface="Times New Roman" pitchFamily="18" charset="0"/>
              </a:rPr>
              <a:t>60 + 40 =</a:t>
            </a:r>
          </a:p>
        </p:txBody>
      </p:sp>
      <p:sp>
        <p:nvSpPr>
          <p:cNvPr id="87129" name="Text Box 89"/>
          <p:cNvSpPr txBox="1">
            <a:spLocks noChangeArrowheads="1"/>
          </p:cNvSpPr>
          <p:nvPr/>
        </p:nvSpPr>
        <p:spPr bwMode="auto">
          <a:xfrm>
            <a:off x="609600" y="2967335"/>
            <a:ext cx="20574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2400" dirty="0">
                <a:solidFill>
                  <a:srgbClr val="0000CC"/>
                </a:solidFill>
                <a:latin typeface="Times New Roman" pitchFamily="18" charset="0"/>
              </a:rPr>
              <a:t>80 + 20 =</a:t>
            </a:r>
          </a:p>
        </p:txBody>
      </p:sp>
      <p:sp>
        <p:nvSpPr>
          <p:cNvPr id="87130" name="Text Box 90"/>
          <p:cNvSpPr txBox="1">
            <a:spLocks noChangeArrowheads="1"/>
          </p:cNvSpPr>
          <p:nvPr/>
        </p:nvSpPr>
        <p:spPr bwMode="auto">
          <a:xfrm>
            <a:off x="685800" y="3505200"/>
            <a:ext cx="1905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2400" dirty="0">
                <a:solidFill>
                  <a:srgbClr val="0000CC"/>
                </a:solidFill>
                <a:latin typeface="Times New Roman" pitchFamily="18" charset="0"/>
              </a:rPr>
              <a:t>30</a:t>
            </a:r>
            <a:r>
              <a:rPr lang="en-US" sz="2400" b="1" dirty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</a:rPr>
              <a:t>+</a:t>
            </a:r>
            <a:r>
              <a:rPr lang="en-US" sz="2400" b="1" dirty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</a:rPr>
              <a:t>70 =</a:t>
            </a:r>
          </a:p>
        </p:txBody>
      </p:sp>
      <p:sp>
        <p:nvSpPr>
          <p:cNvPr id="87131" name="Text Box 91"/>
          <p:cNvSpPr txBox="1">
            <a:spLocks noChangeArrowheads="1"/>
          </p:cNvSpPr>
          <p:nvPr/>
        </p:nvSpPr>
        <p:spPr bwMode="auto">
          <a:xfrm>
            <a:off x="609600" y="4038600"/>
            <a:ext cx="2065338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2400" dirty="0">
                <a:solidFill>
                  <a:srgbClr val="0000CC"/>
                </a:solidFill>
                <a:latin typeface="Times New Roman" pitchFamily="18" charset="0"/>
              </a:rPr>
              <a:t>90 + 10 </a:t>
            </a:r>
            <a:r>
              <a:rPr lang="en-US" sz="2800" dirty="0">
                <a:solidFill>
                  <a:srgbClr val="0000CC"/>
                </a:solidFill>
                <a:latin typeface="Times New Roman" pitchFamily="18" charset="0"/>
              </a:rPr>
              <a:t>=</a:t>
            </a:r>
          </a:p>
        </p:txBody>
      </p:sp>
      <p:sp>
        <p:nvSpPr>
          <p:cNvPr id="87133" name="Rectangle 93"/>
          <p:cNvSpPr>
            <a:spLocks noChangeArrowheads="1"/>
          </p:cNvSpPr>
          <p:nvPr/>
        </p:nvSpPr>
        <p:spPr bwMode="auto">
          <a:xfrm>
            <a:off x="2895600" y="2350386"/>
            <a:ext cx="6096000" cy="2909046"/>
          </a:xfrm>
          <a:prstGeom prst="rect">
            <a:avLst/>
          </a:prstGeom>
          <a:solidFill>
            <a:srgbClr val="FFFFCC"/>
          </a:solidFill>
          <a:ln w="9525">
            <a:solidFill>
              <a:srgbClr val="FFCC99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87138" name="Text Box 98"/>
          <p:cNvSpPr txBox="1">
            <a:spLocks noChangeArrowheads="1"/>
          </p:cNvSpPr>
          <p:nvPr/>
        </p:nvSpPr>
        <p:spPr bwMode="auto">
          <a:xfrm>
            <a:off x="4648200" y="2590800"/>
            <a:ext cx="44958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2800" dirty="0">
                <a:solidFill>
                  <a:srgbClr val="0000CC"/>
                </a:solidFill>
                <a:latin typeface="Times New Roman" pitchFamily="18" charset="0"/>
              </a:rPr>
              <a:t>60        +       40      =     </a:t>
            </a:r>
            <a:r>
              <a:rPr lang="en-US" sz="2800" dirty="0">
                <a:solidFill>
                  <a:srgbClr val="FF3300"/>
                </a:solidFill>
                <a:latin typeface="Times New Roman" pitchFamily="18" charset="0"/>
              </a:rPr>
              <a:t>?</a:t>
            </a:r>
          </a:p>
        </p:txBody>
      </p:sp>
      <p:sp>
        <p:nvSpPr>
          <p:cNvPr id="87139" name="Text Box 99"/>
          <p:cNvSpPr txBox="1">
            <a:spLocks noChangeArrowheads="1"/>
          </p:cNvSpPr>
          <p:nvPr/>
        </p:nvSpPr>
        <p:spPr bwMode="auto">
          <a:xfrm>
            <a:off x="3200400" y="2590800"/>
            <a:ext cx="1371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2800" dirty="0" err="1">
                <a:solidFill>
                  <a:srgbClr val="0000CC"/>
                </a:solidFill>
                <a:latin typeface="Times New Roman" pitchFamily="18" charset="0"/>
              </a:rPr>
              <a:t>Mẫu</a:t>
            </a:r>
            <a:r>
              <a:rPr lang="en-US" sz="2800" dirty="0">
                <a:solidFill>
                  <a:srgbClr val="0000CC"/>
                </a:solidFill>
                <a:latin typeface="Times New Roman" pitchFamily="18" charset="0"/>
              </a:rPr>
              <a:t>:</a:t>
            </a:r>
          </a:p>
        </p:txBody>
      </p:sp>
      <p:sp>
        <p:nvSpPr>
          <p:cNvPr id="87140" name="Text Box 100"/>
          <p:cNvSpPr txBox="1">
            <a:spLocks noChangeArrowheads="1"/>
          </p:cNvSpPr>
          <p:nvPr/>
        </p:nvSpPr>
        <p:spPr bwMode="auto">
          <a:xfrm>
            <a:off x="4191000" y="2590800"/>
            <a:ext cx="1524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2800" dirty="0">
                <a:solidFill>
                  <a:srgbClr val="0033CC"/>
                </a:solidFill>
                <a:latin typeface="Times New Roman" pitchFamily="18" charset="0"/>
              </a:rPr>
              <a:t>6 </a:t>
            </a:r>
            <a:r>
              <a:rPr lang="en-US" sz="2800" dirty="0" err="1" smtClean="0">
                <a:solidFill>
                  <a:srgbClr val="0033CC"/>
                </a:solidFill>
                <a:latin typeface="Times New Roman" pitchFamily="18" charset="0"/>
              </a:rPr>
              <a:t>chục</a:t>
            </a:r>
            <a:r>
              <a:rPr lang="vi-VN" sz="2800" dirty="0" smtClean="0">
                <a:solidFill>
                  <a:srgbClr val="0033CC"/>
                </a:solidFill>
                <a:latin typeface="Times New Roman" pitchFamily="18" charset="0"/>
              </a:rPr>
              <a:t> </a:t>
            </a:r>
            <a:endParaRPr lang="en-US" sz="2800" dirty="0">
              <a:solidFill>
                <a:srgbClr val="0033CC"/>
              </a:solidFill>
              <a:latin typeface="Times New Roman" pitchFamily="18" charset="0"/>
            </a:endParaRPr>
          </a:p>
        </p:txBody>
      </p:sp>
      <p:sp>
        <p:nvSpPr>
          <p:cNvPr id="87141" name="Text Box 101"/>
          <p:cNvSpPr txBox="1">
            <a:spLocks noChangeArrowheads="1"/>
          </p:cNvSpPr>
          <p:nvPr/>
        </p:nvSpPr>
        <p:spPr bwMode="auto">
          <a:xfrm>
            <a:off x="6553200" y="2590800"/>
            <a:ext cx="1524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2800" dirty="0">
                <a:solidFill>
                  <a:srgbClr val="0033CC"/>
                </a:solidFill>
                <a:latin typeface="Times New Roman" pitchFamily="18" charset="0"/>
              </a:rPr>
              <a:t>4 </a:t>
            </a:r>
            <a:r>
              <a:rPr lang="en-US" sz="2800" dirty="0" err="1">
                <a:solidFill>
                  <a:srgbClr val="0033CC"/>
                </a:solidFill>
                <a:latin typeface="Times New Roman" pitchFamily="18" charset="0"/>
              </a:rPr>
              <a:t>chục</a:t>
            </a:r>
            <a:endParaRPr lang="en-US" sz="2800" dirty="0">
              <a:solidFill>
                <a:srgbClr val="0033CC"/>
              </a:solidFill>
              <a:latin typeface="Times New Roman" pitchFamily="18" charset="0"/>
            </a:endParaRPr>
          </a:p>
        </p:txBody>
      </p:sp>
      <p:sp>
        <p:nvSpPr>
          <p:cNvPr id="87142" name="Text Box 102"/>
          <p:cNvSpPr txBox="1">
            <a:spLocks noChangeArrowheads="1"/>
          </p:cNvSpPr>
          <p:nvPr/>
        </p:nvSpPr>
        <p:spPr bwMode="auto">
          <a:xfrm>
            <a:off x="5943600" y="2590800"/>
            <a:ext cx="4572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vi-VN" sz="2800" dirty="0">
                <a:solidFill>
                  <a:srgbClr val="0033CC"/>
                </a:solidFill>
                <a:latin typeface="Times New Roman" pitchFamily="18" charset="0"/>
              </a:rPr>
              <a:t>+</a:t>
            </a:r>
            <a:endParaRPr lang="en-US" sz="2800" dirty="0">
              <a:solidFill>
                <a:srgbClr val="0033CC"/>
              </a:solidFill>
              <a:latin typeface="Times New Roman" pitchFamily="18" charset="0"/>
            </a:endParaRPr>
          </a:p>
        </p:txBody>
      </p:sp>
      <p:sp>
        <p:nvSpPr>
          <p:cNvPr id="87143" name="Text Box 103"/>
          <p:cNvSpPr txBox="1">
            <a:spLocks noChangeArrowheads="1"/>
          </p:cNvSpPr>
          <p:nvPr/>
        </p:nvSpPr>
        <p:spPr bwMode="auto">
          <a:xfrm>
            <a:off x="3200400" y="3276600"/>
            <a:ext cx="14478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2800">
                <a:solidFill>
                  <a:srgbClr val="0033CC"/>
                </a:solidFill>
                <a:latin typeface="Times New Roman" pitchFamily="18" charset="0"/>
              </a:rPr>
              <a:t>Nhẩm:</a:t>
            </a:r>
          </a:p>
        </p:txBody>
      </p:sp>
      <p:sp>
        <p:nvSpPr>
          <p:cNvPr id="87144" name="Text Box 104"/>
          <p:cNvSpPr txBox="1">
            <a:spLocks noChangeArrowheads="1"/>
          </p:cNvSpPr>
          <p:nvPr/>
        </p:nvSpPr>
        <p:spPr bwMode="auto">
          <a:xfrm>
            <a:off x="7391400" y="2590800"/>
            <a:ext cx="609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2800">
                <a:solidFill>
                  <a:srgbClr val="0033CC"/>
                </a:solidFill>
                <a:latin typeface="Times New Roman" pitchFamily="18" charset="0"/>
              </a:rPr>
              <a:t>=</a:t>
            </a:r>
          </a:p>
        </p:txBody>
      </p:sp>
      <p:sp>
        <p:nvSpPr>
          <p:cNvPr id="87145" name="Text Box 105"/>
          <p:cNvSpPr txBox="1">
            <a:spLocks noChangeArrowheads="1"/>
          </p:cNvSpPr>
          <p:nvPr/>
        </p:nvSpPr>
        <p:spPr bwMode="auto">
          <a:xfrm>
            <a:off x="7696200" y="2590800"/>
            <a:ext cx="14478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2800" dirty="0">
                <a:solidFill>
                  <a:srgbClr val="FF6600"/>
                </a:solidFill>
                <a:latin typeface="Times New Roman" pitchFamily="18" charset="0"/>
              </a:rPr>
              <a:t>10 </a:t>
            </a:r>
            <a:r>
              <a:rPr lang="en-US" sz="2800" dirty="0" err="1">
                <a:solidFill>
                  <a:srgbClr val="FF6600"/>
                </a:solidFill>
                <a:latin typeface="Times New Roman" pitchFamily="18" charset="0"/>
              </a:rPr>
              <a:t>chục</a:t>
            </a:r>
            <a:endParaRPr lang="en-US" sz="2800" dirty="0">
              <a:solidFill>
                <a:srgbClr val="FF6600"/>
              </a:solidFill>
              <a:latin typeface="Times New Roman" pitchFamily="18" charset="0"/>
            </a:endParaRPr>
          </a:p>
        </p:txBody>
      </p:sp>
      <p:sp>
        <p:nvSpPr>
          <p:cNvPr id="87148" name="Text Box 108"/>
          <p:cNvSpPr txBox="1">
            <a:spLocks noChangeArrowheads="1"/>
          </p:cNvSpPr>
          <p:nvPr/>
        </p:nvSpPr>
        <p:spPr bwMode="auto">
          <a:xfrm>
            <a:off x="6934200" y="3276600"/>
            <a:ext cx="6096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3200" dirty="0">
                <a:solidFill>
                  <a:srgbClr val="FF6600"/>
                </a:solidFill>
                <a:latin typeface="Times New Roman" pitchFamily="18" charset="0"/>
              </a:rPr>
              <a:t>=</a:t>
            </a:r>
          </a:p>
        </p:txBody>
      </p:sp>
      <p:sp>
        <p:nvSpPr>
          <p:cNvPr id="87149" name="Text Box 109"/>
          <p:cNvSpPr txBox="1">
            <a:spLocks noChangeArrowheads="1"/>
          </p:cNvSpPr>
          <p:nvPr/>
        </p:nvSpPr>
        <p:spPr bwMode="auto">
          <a:xfrm>
            <a:off x="7696200" y="3962400"/>
            <a:ext cx="8382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2800">
                <a:solidFill>
                  <a:srgbClr val="FF6600"/>
                </a:solidFill>
                <a:latin typeface="Times New Roman" pitchFamily="18" charset="0"/>
              </a:rPr>
              <a:t>100</a:t>
            </a:r>
          </a:p>
        </p:txBody>
      </p:sp>
      <p:sp>
        <p:nvSpPr>
          <p:cNvPr id="87150" name="Text Box 110"/>
          <p:cNvSpPr txBox="1">
            <a:spLocks noChangeArrowheads="1"/>
          </p:cNvSpPr>
          <p:nvPr/>
        </p:nvSpPr>
        <p:spPr bwMode="auto">
          <a:xfrm>
            <a:off x="3124200" y="4495800"/>
            <a:ext cx="10795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2800">
                <a:solidFill>
                  <a:srgbClr val="0000CC"/>
                </a:solidFill>
                <a:latin typeface="Times New Roman" pitchFamily="18" charset="0"/>
              </a:rPr>
              <a:t>Vậy:</a:t>
            </a:r>
          </a:p>
        </p:txBody>
      </p:sp>
      <p:sp>
        <p:nvSpPr>
          <p:cNvPr id="87152" name="Text Box 112"/>
          <p:cNvSpPr txBox="1">
            <a:spLocks noChangeArrowheads="1"/>
          </p:cNvSpPr>
          <p:nvPr/>
        </p:nvSpPr>
        <p:spPr bwMode="auto">
          <a:xfrm>
            <a:off x="1981200" y="2362200"/>
            <a:ext cx="10668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2400" dirty="0">
                <a:solidFill>
                  <a:srgbClr val="0033CC"/>
                </a:solidFill>
                <a:latin typeface="Times New Roman" pitchFamily="18" charset="0"/>
              </a:rPr>
              <a:t>100</a:t>
            </a:r>
            <a:endParaRPr lang="en-US" sz="2800" dirty="0">
              <a:solidFill>
                <a:srgbClr val="0033CC"/>
              </a:solidFill>
              <a:latin typeface="Times New Roman" pitchFamily="18" charset="0"/>
            </a:endParaRPr>
          </a:p>
        </p:txBody>
      </p:sp>
      <p:sp>
        <p:nvSpPr>
          <p:cNvPr id="87153" name="Text Box 113"/>
          <p:cNvSpPr txBox="1">
            <a:spLocks noChangeArrowheads="1"/>
          </p:cNvSpPr>
          <p:nvPr/>
        </p:nvSpPr>
        <p:spPr bwMode="auto">
          <a:xfrm>
            <a:off x="7086600" y="3276600"/>
            <a:ext cx="14478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2800" dirty="0">
                <a:solidFill>
                  <a:srgbClr val="FF6600"/>
                </a:solidFill>
                <a:latin typeface="Times New Roman" pitchFamily="18" charset="0"/>
              </a:rPr>
              <a:t>10 </a:t>
            </a:r>
            <a:r>
              <a:rPr lang="en-US" sz="2800" dirty="0" err="1">
                <a:solidFill>
                  <a:srgbClr val="FF6600"/>
                </a:solidFill>
                <a:latin typeface="Times New Roman" pitchFamily="18" charset="0"/>
              </a:rPr>
              <a:t>chục</a:t>
            </a:r>
            <a:endParaRPr lang="en-US" sz="2800" dirty="0">
              <a:solidFill>
                <a:srgbClr val="FF6600"/>
              </a:solidFill>
              <a:latin typeface="Times New Roman" pitchFamily="18" charset="0"/>
            </a:endParaRPr>
          </a:p>
        </p:txBody>
      </p:sp>
      <p:sp>
        <p:nvSpPr>
          <p:cNvPr id="87154" name="Text Box 114"/>
          <p:cNvSpPr txBox="1">
            <a:spLocks noChangeArrowheads="1"/>
          </p:cNvSpPr>
          <p:nvPr/>
        </p:nvSpPr>
        <p:spPr bwMode="auto">
          <a:xfrm>
            <a:off x="4038600" y="4495800"/>
            <a:ext cx="22320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2800">
                <a:solidFill>
                  <a:srgbClr val="0000CC"/>
                </a:solidFill>
                <a:latin typeface="Times New Roman" pitchFamily="18" charset="0"/>
              </a:rPr>
              <a:t>60 + 40 = </a:t>
            </a:r>
            <a:r>
              <a:rPr lang="en-US" sz="2800">
                <a:solidFill>
                  <a:srgbClr val="FF6600"/>
                </a:solidFill>
                <a:latin typeface="Times New Roman" pitchFamily="18" charset="0"/>
              </a:rPr>
              <a:t>100</a:t>
            </a:r>
          </a:p>
        </p:txBody>
      </p:sp>
      <p:sp>
        <p:nvSpPr>
          <p:cNvPr id="87155" name="Text Box 115"/>
          <p:cNvSpPr txBox="1">
            <a:spLocks noChangeArrowheads="1"/>
          </p:cNvSpPr>
          <p:nvPr/>
        </p:nvSpPr>
        <p:spPr bwMode="auto">
          <a:xfrm>
            <a:off x="1981200" y="2895600"/>
            <a:ext cx="10668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2400" dirty="0">
                <a:solidFill>
                  <a:srgbClr val="0033CC"/>
                </a:solidFill>
                <a:latin typeface="Times New Roman" pitchFamily="18" charset="0"/>
              </a:rPr>
              <a:t>100</a:t>
            </a:r>
            <a:endParaRPr lang="en-US" sz="2800" dirty="0">
              <a:solidFill>
                <a:srgbClr val="0033CC"/>
              </a:solidFill>
              <a:latin typeface="Times New Roman" pitchFamily="18" charset="0"/>
            </a:endParaRPr>
          </a:p>
        </p:txBody>
      </p:sp>
      <p:sp>
        <p:nvSpPr>
          <p:cNvPr id="87156" name="Text Box 116"/>
          <p:cNvSpPr txBox="1">
            <a:spLocks noChangeArrowheads="1"/>
          </p:cNvSpPr>
          <p:nvPr/>
        </p:nvSpPr>
        <p:spPr bwMode="auto">
          <a:xfrm>
            <a:off x="1981200" y="3505200"/>
            <a:ext cx="10668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2400" dirty="0">
                <a:solidFill>
                  <a:srgbClr val="0033CC"/>
                </a:solidFill>
                <a:latin typeface="Times New Roman" pitchFamily="18" charset="0"/>
              </a:rPr>
              <a:t>100</a:t>
            </a:r>
            <a:endParaRPr lang="en-US" sz="2800" dirty="0">
              <a:solidFill>
                <a:srgbClr val="0033CC"/>
              </a:solidFill>
              <a:latin typeface="Times New Roman" pitchFamily="18" charset="0"/>
            </a:endParaRPr>
          </a:p>
        </p:txBody>
      </p:sp>
      <p:sp>
        <p:nvSpPr>
          <p:cNvPr id="87157" name="Text Box 117"/>
          <p:cNvSpPr txBox="1">
            <a:spLocks noChangeArrowheads="1"/>
          </p:cNvSpPr>
          <p:nvPr/>
        </p:nvSpPr>
        <p:spPr bwMode="auto">
          <a:xfrm>
            <a:off x="1981200" y="4114800"/>
            <a:ext cx="10668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2400" dirty="0">
                <a:solidFill>
                  <a:srgbClr val="0033CC"/>
                </a:solidFill>
                <a:latin typeface="Times New Roman" pitchFamily="18" charset="0"/>
              </a:rPr>
              <a:t>100</a:t>
            </a:r>
          </a:p>
        </p:txBody>
      </p:sp>
      <p:sp>
        <p:nvSpPr>
          <p:cNvPr id="87159" name="Text Box 119"/>
          <p:cNvSpPr txBox="1">
            <a:spLocks noChangeArrowheads="1"/>
          </p:cNvSpPr>
          <p:nvPr/>
        </p:nvSpPr>
        <p:spPr bwMode="auto">
          <a:xfrm>
            <a:off x="601662" y="4719935"/>
            <a:ext cx="206533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2400" dirty="0">
                <a:solidFill>
                  <a:srgbClr val="0000CC"/>
                </a:solidFill>
                <a:latin typeface="Times New Roman" pitchFamily="18" charset="0"/>
              </a:rPr>
              <a:t>50 + 50 </a:t>
            </a:r>
            <a:r>
              <a:rPr lang="en-US" sz="2400" dirty="0" smtClean="0">
                <a:solidFill>
                  <a:srgbClr val="0000CC"/>
                </a:solidFill>
                <a:latin typeface="Times New Roman" pitchFamily="18" charset="0"/>
              </a:rPr>
              <a:t>=</a:t>
            </a:r>
            <a:endParaRPr lang="en-US" sz="2400" dirty="0">
              <a:solidFill>
                <a:srgbClr val="0000CC"/>
              </a:solidFill>
              <a:latin typeface="Times New Roman" pitchFamily="18" charset="0"/>
            </a:endParaRPr>
          </a:p>
        </p:txBody>
      </p:sp>
      <p:sp>
        <p:nvSpPr>
          <p:cNvPr id="87160" name="Text Box 120"/>
          <p:cNvSpPr txBox="1">
            <a:spLocks noChangeArrowheads="1"/>
          </p:cNvSpPr>
          <p:nvPr/>
        </p:nvSpPr>
        <p:spPr bwMode="auto">
          <a:xfrm>
            <a:off x="1981200" y="4724400"/>
            <a:ext cx="10668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2400" dirty="0">
                <a:solidFill>
                  <a:srgbClr val="0033CC"/>
                </a:solidFill>
                <a:latin typeface="Times New Roman" pitchFamily="18" charset="0"/>
              </a:rPr>
              <a:t>100</a:t>
            </a:r>
          </a:p>
        </p:txBody>
      </p:sp>
    </p:spTree>
    <p:extLst>
      <p:ext uri="{BB962C8B-B14F-4D97-AF65-F5344CB8AC3E}">
        <p14:creationId xmlns:p14="http://schemas.microsoft.com/office/powerpoint/2010/main" val="16044780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71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71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87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871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71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5" dur="1000"/>
                                        <p:tgtEl>
                                          <p:spTgt spid="87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871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871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7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4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871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871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87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0" presetID="42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4.88437E-6 L 0.025 0.10662 " pathEditMode="relative" rAng="0" ptsTypes="AA">
                                      <p:cBhvr>
                                        <p:cTn id="31" dur="1000" fill="hold"/>
                                        <p:tgtEl>
                                          <p:spTgt spid="8714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50" y="531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3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871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871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87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39" presetID="42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022E-16 2.58094E-6 L -0.00833 0.10615 " pathEditMode="relative" rAng="0" ptsTypes="AA">
                                      <p:cBhvr>
                                        <p:cTn id="40" dur="2000" fill="hold"/>
                                        <p:tgtEl>
                                          <p:spTgt spid="8714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17" y="529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42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871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871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87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48" presetID="42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4.88437E-6 L -0.04167 0.10662 " pathEditMode="relative" rAng="0" ptsTypes="AA">
                                      <p:cBhvr>
                                        <p:cTn id="49" dur="2000" fill="hold"/>
                                        <p:tgtEl>
                                          <p:spTgt spid="8714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083" y="531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 nodeType="afterGroup">
                            <p:stCondLst>
                              <p:cond delay="7500"/>
                            </p:stCondLst>
                            <p:childTnLst>
                              <p:par>
                                <p:cTn id="51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871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871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87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4.88437E-6 L -0.00834 0.10662 " pathEditMode="relative" rAng="0" ptsTypes="AA">
                                      <p:cBhvr>
                                        <p:cTn id="57" dur="2000" fill="hold"/>
                                        <p:tgtEl>
                                          <p:spTgt spid="8714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17" y="531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 nodeType="afterGroup">
                            <p:stCondLst>
                              <p:cond delay="9500"/>
                            </p:stCondLst>
                            <p:childTnLst>
                              <p:par>
                                <p:cTn id="59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871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871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87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 nodeType="afterGroup">
                            <p:stCondLst>
                              <p:cond delay="10000"/>
                            </p:stCondLst>
                            <p:childTnLst>
                              <p:par>
                                <p:cTn id="65" presetID="42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417 0.00671 L 0.00417 0.10662 " pathEditMode="relative" rAng="0" ptsTypes="AA">
                                      <p:cBhvr>
                                        <p:cTn id="66" dur="2000" fill="hold"/>
                                        <p:tgtEl>
                                          <p:spTgt spid="8714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499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 nodeType="afterGroup">
                            <p:stCondLst>
                              <p:cond delay="12000"/>
                            </p:stCondLst>
                            <p:childTnLst>
                              <p:par>
                                <p:cTn id="68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871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871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87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 nodeType="afterGroup">
                            <p:stCondLst>
                              <p:cond delay="12500"/>
                            </p:stCondLst>
                            <p:childTnLst>
                              <p:par>
                                <p:cTn id="74" presetID="53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871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871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87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8.69565E-7 L -0.16667 0.09991 " pathEditMode="relative" rAng="0" ptsTypes="AA">
                                      <p:cBhvr>
                                        <p:cTn id="80" dur="2000" fill="hold"/>
                                        <p:tgtEl>
                                          <p:spTgt spid="8715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333" y="499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 nodeType="afterGroup">
                            <p:stCondLst>
                              <p:cond delay="14500"/>
                            </p:stCondLst>
                            <p:childTnLst>
                              <p:par>
                                <p:cTn id="82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871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871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87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8.69565E-7 L -3.33333E-6 0.09991 " pathEditMode="relative" rAng="0" ptsTypes="AA">
                                      <p:cBhvr>
                                        <p:cTn id="88" dur="2000" fill="hold"/>
                                        <p:tgtEl>
                                          <p:spTgt spid="8714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499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 nodeType="afterGroup">
                            <p:stCondLst>
                              <p:cond delay="16500"/>
                            </p:stCondLst>
                            <p:childTnLst>
                              <p:par>
                                <p:cTn id="90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871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871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87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 nodeType="afterGroup">
                            <p:stCondLst>
                              <p:cond delay="17000"/>
                            </p:stCondLst>
                            <p:childTnLst>
                              <p:par>
                                <p:cTn id="96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871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871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87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 nodeType="afterGroup">
                            <p:stCondLst>
                              <p:cond delay="17500"/>
                            </p:stCondLst>
                            <p:childTnLst>
                              <p:par>
                                <p:cTn id="102" presetID="4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1000"/>
                                        <p:tgtEl>
                                          <p:spTgt spid="871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871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871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 nodeType="afterGroup">
                            <p:stCondLst>
                              <p:cond delay="19300"/>
                            </p:stCondLst>
                            <p:childTnLst>
                              <p:par>
                                <p:cTn id="108" presetID="21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10" dur="2000"/>
                                        <p:tgtEl>
                                          <p:spTgt spid="87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 nodeType="clickPar">
                      <p:stCondLst>
                        <p:cond delay="indefinite"/>
                      </p:stCondLst>
                      <p:childTnLst>
                        <p:par>
                          <p:cTn id="1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3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15" dur="2000"/>
                                        <p:tgtEl>
                                          <p:spTgt spid="87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 nodeType="clickPar">
                      <p:stCondLst>
                        <p:cond delay="indefinite"/>
                      </p:stCondLst>
                      <p:childTnLst>
                        <p:par>
                          <p:cTn id="1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8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20" dur="2000"/>
                                        <p:tgtEl>
                                          <p:spTgt spid="87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 nodeType="clickPar">
                      <p:stCondLst>
                        <p:cond delay="indefinite"/>
                      </p:stCondLst>
                      <p:childTnLst>
                        <p:par>
                          <p:cTn id="1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3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25" dur="2000"/>
                                        <p:tgtEl>
                                          <p:spTgt spid="87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 nodeType="clickPar">
                      <p:stCondLst>
                        <p:cond delay="indefinite"/>
                      </p:stCondLst>
                      <p:childTnLst>
                        <p:par>
                          <p:cTn id="1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8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30" dur="2000"/>
                                        <p:tgtEl>
                                          <p:spTgt spid="87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7138" grpId="0"/>
      <p:bldP spid="87139" grpId="0"/>
      <p:bldP spid="87140" grpId="0"/>
      <p:bldP spid="87140" grpId="1"/>
      <p:bldP spid="87141" grpId="0"/>
      <p:bldP spid="87141" grpId="1"/>
      <p:bldP spid="87142" grpId="0"/>
      <p:bldP spid="87142" grpId="1"/>
      <p:bldP spid="87143" grpId="0"/>
      <p:bldP spid="87144" grpId="0"/>
      <p:bldP spid="87144" grpId="1"/>
      <p:bldP spid="87145" grpId="0"/>
      <p:bldP spid="87145" grpId="1"/>
      <p:bldP spid="87148" grpId="0"/>
      <p:bldP spid="87148" grpId="1"/>
      <p:bldP spid="87149" grpId="0"/>
      <p:bldP spid="87150" grpId="0"/>
      <p:bldP spid="87152" grpId="0"/>
      <p:bldP spid="87153" grpId="0"/>
      <p:bldP spid="87153" grpId="1"/>
      <p:bldP spid="87154" grpId="0"/>
      <p:bldP spid="87155" grpId="0"/>
      <p:bldP spid="87156" grpId="0"/>
      <p:bldP spid="87157" grpId="0"/>
      <p:bldP spid="8716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53" name="Rectangle 61"/>
          <p:cNvSpPr>
            <a:spLocks noChangeArrowheads="1"/>
          </p:cNvSpPr>
          <p:nvPr/>
        </p:nvSpPr>
        <p:spPr bwMode="auto">
          <a:xfrm>
            <a:off x="4343400" y="457200"/>
            <a:ext cx="9747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2800" b="1">
                <a:solidFill>
                  <a:srgbClr val="FF3300"/>
                </a:solidFill>
                <a:latin typeface="Times New Roman" pitchFamily="18" charset="0"/>
              </a:rPr>
              <a:t>Toán</a:t>
            </a:r>
          </a:p>
        </p:txBody>
      </p:sp>
      <p:sp>
        <p:nvSpPr>
          <p:cNvPr id="8254" name="Text Box 62"/>
          <p:cNvSpPr txBox="1">
            <a:spLocks noChangeArrowheads="1"/>
          </p:cNvSpPr>
          <p:nvPr/>
        </p:nvSpPr>
        <p:spPr bwMode="auto">
          <a:xfrm>
            <a:off x="2209800" y="914400"/>
            <a:ext cx="55086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2800" b="1">
                <a:solidFill>
                  <a:srgbClr val="0033CC"/>
                </a:solidFill>
                <a:latin typeface="Times New Roman" pitchFamily="18" charset="0"/>
              </a:rPr>
              <a:t>Phép cộng có tổng bằng 100</a:t>
            </a:r>
          </a:p>
        </p:txBody>
      </p:sp>
      <p:sp>
        <p:nvSpPr>
          <p:cNvPr id="8256" name="Text Box 64"/>
          <p:cNvSpPr txBox="1">
            <a:spLocks noChangeArrowheads="1"/>
          </p:cNvSpPr>
          <p:nvPr/>
        </p:nvSpPr>
        <p:spPr bwMode="auto">
          <a:xfrm>
            <a:off x="914400" y="1524000"/>
            <a:ext cx="7696200" cy="16927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2600" dirty="0" err="1">
                <a:latin typeface="Times New Roman" pitchFamily="18" charset="0"/>
              </a:rPr>
              <a:t>Bài</a:t>
            </a:r>
            <a:r>
              <a:rPr lang="en-US" sz="2600" dirty="0">
                <a:latin typeface="Times New Roman" pitchFamily="18" charset="0"/>
              </a:rPr>
              <a:t> 3: </a:t>
            </a:r>
            <a:r>
              <a:rPr lang="en-US" sz="2600" dirty="0" err="1">
                <a:latin typeface="Times New Roman" pitchFamily="18" charset="0"/>
              </a:rPr>
              <a:t>Một</a:t>
            </a:r>
            <a:r>
              <a:rPr lang="en-US" sz="2600" dirty="0">
                <a:latin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</a:rPr>
              <a:t>cửa</a:t>
            </a:r>
            <a:r>
              <a:rPr lang="en-US" sz="2600" dirty="0">
                <a:latin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</a:rPr>
              <a:t>hàng</a:t>
            </a:r>
            <a:r>
              <a:rPr lang="en-US" sz="2600" dirty="0">
                <a:latin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</a:rPr>
              <a:t>buổi</a:t>
            </a:r>
            <a:r>
              <a:rPr lang="en-US" sz="2600" dirty="0">
                <a:latin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</a:rPr>
              <a:t>sáng</a:t>
            </a:r>
            <a:r>
              <a:rPr lang="en-US" sz="2600" dirty="0">
                <a:latin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</a:rPr>
              <a:t>bán</a:t>
            </a:r>
            <a:r>
              <a:rPr lang="en-US" sz="2600" dirty="0">
                <a:latin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</a:rPr>
              <a:t>được</a:t>
            </a:r>
            <a:r>
              <a:rPr lang="en-US" sz="2600" dirty="0">
                <a:latin typeface="Times New Roman" pitchFamily="18" charset="0"/>
              </a:rPr>
              <a:t> 85kg </a:t>
            </a:r>
            <a:r>
              <a:rPr lang="en-US" sz="2600" dirty="0" err="1">
                <a:latin typeface="Times New Roman" pitchFamily="18" charset="0"/>
              </a:rPr>
              <a:t>đường</a:t>
            </a:r>
            <a:r>
              <a:rPr lang="en-US" sz="2600" dirty="0">
                <a:latin typeface="Times New Roman" pitchFamily="18" charset="0"/>
              </a:rPr>
              <a:t>, </a:t>
            </a:r>
            <a:r>
              <a:rPr lang="en-US" sz="2600" dirty="0" err="1">
                <a:latin typeface="Times New Roman" pitchFamily="18" charset="0"/>
              </a:rPr>
              <a:t>buổi</a:t>
            </a:r>
            <a:r>
              <a:rPr lang="en-US" sz="2600" dirty="0">
                <a:latin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</a:rPr>
              <a:t>chiều</a:t>
            </a:r>
            <a:r>
              <a:rPr lang="en-US" sz="2600" dirty="0">
                <a:latin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</a:rPr>
              <a:t>bán</a:t>
            </a:r>
            <a:r>
              <a:rPr lang="en-US" sz="2600" dirty="0">
                <a:latin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</a:rPr>
              <a:t>được</a:t>
            </a:r>
            <a:r>
              <a:rPr lang="en-US" sz="2600" dirty="0">
                <a:latin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</a:rPr>
              <a:t>nhiều</a:t>
            </a:r>
            <a:r>
              <a:rPr lang="en-US" sz="2600" dirty="0">
                <a:latin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</a:rPr>
              <a:t>hơn</a:t>
            </a:r>
            <a:r>
              <a:rPr lang="en-US" sz="2600" dirty="0">
                <a:latin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</a:rPr>
              <a:t>buổi</a:t>
            </a:r>
            <a:r>
              <a:rPr lang="en-US" sz="2600" dirty="0">
                <a:latin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</a:rPr>
              <a:t>sáng</a:t>
            </a:r>
            <a:r>
              <a:rPr lang="en-US" sz="2600" dirty="0">
                <a:latin typeface="Times New Roman" pitchFamily="18" charset="0"/>
              </a:rPr>
              <a:t> 15kg </a:t>
            </a:r>
            <a:r>
              <a:rPr lang="en-US" sz="2600" dirty="0" err="1">
                <a:latin typeface="Times New Roman" pitchFamily="18" charset="0"/>
              </a:rPr>
              <a:t>đường</a:t>
            </a:r>
            <a:r>
              <a:rPr lang="en-US" sz="2600" dirty="0">
                <a:latin typeface="Times New Roman" pitchFamily="18" charset="0"/>
              </a:rPr>
              <a:t>. </a:t>
            </a:r>
            <a:r>
              <a:rPr lang="en-US" sz="2600" dirty="0" err="1">
                <a:latin typeface="Times New Roman" pitchFamily="18" charset="0"/>
              </a:rPr>
              <a:t>Hỏi</a:t>
            </a:r>
            <a:r>
              <a:rPr lang="en-US" sz="2600" dirty="0">
                <a:latin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</a:rPr>
              <a:t>buổi</a:t>
            </a:r>
            <a:r>
              <a:rPr lang="en-US" sz="2600" dirty="0">
                <a:latin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</a:rPr>
              <a:t>chiều</a:t>
            </a:r>
            <a:r>
              <a:rPr lang="en-US" sz="2600" dirty="0">
                <a:latin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</a:rPr>
              <a:t>cửa</a:t>
            </a:r>
            <a:r>
              <a:rPr lang="en-US" sz="2600" dirty="0">
                <a:latin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</a:rPr>
              <a:t>hàng</a:t>
            </a:r>
            <a:r>
              <a:rPr lang="en-US" sz="2600" dirty="0">
                <a:latin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</a:rPr>
              <a:t>đó</a:t>
            </a:r>
            <a:r>
              <a:rPr lang="en-US" sz="2600" dirty="0">
                <a:latin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</a:rPr>
              <a:t>bán</a:t>
            </a:r>
            <a:r>
              <a:rPr lang="en-US" sz="2600" dirty="0">
                <a:latin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</a:rPr>
              <a:t>được</a:t>
            </a:r>
            <a:r>
              <a:rPr lang="en-US" sz="2600" dirty="0">
                <a:latin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</a:rPr>
              <a:t>bao</a:t>
            </a:r>
            <a:r>
              <a:rPr lang="en-US" sz="2600" dirty="0">
                <a:latin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</a:rPr>
              <a:t>nhiêu</a:t>
            </a:r>
            <a:r>
              <a:rPr lang="en-US" sz="2600" dirty="0">
                <a:latin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</a:rPr>
              <a:t>ki</a:t>
            </a:r>
            <a:r>
              <a:rPr lang="en-US" sz="2600" dirty="0">
                <a:latin typeface="Times New Roman" pitchFamily="18" charset="0"/>
              </a:rPr>
              <a:t>-</a:t>
            </a:r>
            <a:r>
              <a:rPr lang="en-US" sz="2600" dirty="0" err="1">
                <a:latin typeface="Times New Roman" pitchFamily="18" charset="0"/>
              </a:rPr>
              <a:t>lô</a:t>
            </a:r>
            <a:r>
              <a:rPr lang="en-US" sz="2600" dirty="0">
                <a:latin typeface="Times New Roman" pitchFamily="18" charset="0"/>
              </a:rPr>
              <a:t>-gam </a:t>
            </a:r>
            <a:r>
              <a:rPr lang="en-US" sz="2600" dirty="0" err="1">
                <a:latin typeface="Times New Roman" pitchFamily="18" charset="0"/>
              </a:rPr>
              <a:t>đường</a:t>
            </a:r>
            <a:r>
              <a:rPr lang="en-US" sz="2600" dirty="0">
                <a:latin typeface="Times New Roman" pitchFamily="18" charset="0"/>
              </a:rPr>
              <a:t> ?</a:t>
            </a:r>
          </a:p>
        </p:txBody>
      </p:sp>
      <p:sp>
        <p:nvSpPr>
          <p:cNvPr id="8257" name="Text Box 65"/>
          <p:cNvSpPr txBox="1">
            <a:spLocks noChangeArrowheads="1"/>
          </p:cNvSpPr>
          <p:nvPr/>
        </p:nvSpPr>
        <p:spPr bwMode="auto">
          <a:xfrm>
            <a:off x="685800" y="4052887"/>
            <a:ext cx="24384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800" dirty="0" err="1">
                <a:solidFill>
                  <a:srgbClr val="0000CC"/>
                </a:solidFill>
                <a:latin typeface="Times New Roman" pitchFamily="18" charset="0"/>
              </a:rPr>
              <a:t>Sáng</a:t>
            </a:r>
            <a:r>
              <a:rPr lang="en-US" sz="2800" dirty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rgbClr val="0000CC"/>
                </a:solidFill>
                <a:latin typeface="Times New Roman" pitchFamily="18" charset="0"/>
              </a:rPr>
              <a:t>bán</a:t>
            </a:r>
            <a:r>
              <a:rPr lang="en-US" sz="2800" dirty="0">
                <a:solidFill>
                  <a:srgbClr val="0000CC"/>
                </a:solidFill>
                <a:latin typeface="Times New Roman" pitchFamily="18" charset="0"/>
              </a:rPr>
              <a:t>:</a:t>
            </a:r>
          </a:p>
        </p:txBody>
      </p:sp>
      <p:sp>
        <p:nvSpPr>
          <p:cNvPr id="8258" name="Rectangle 66"/>
          <p:cNvSpPr>
            <a:spLocks noChangeArrowheads="1"/>
          </p:cNvSpPr>
          <p:nvPr/>
        </p:nvSpPr>
        <p:spPr bwMode="auto">
          <a:xfrm>
            <a:off x="5638800" y="5119687"/>
            <a:ext cx="3619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800" b="1" dirty="0">
                <a:solidFill>
                  <a:srgbClr val="0033CC"/>
                </a:solidFill>
                <a:latin typeface="Times New Roman" pitchFamily="18" charset="0"/>
              </a:rPr>
              <a:t>?</a:t>
            </a:r>
          </a:p>
        </p:txBody>
      </p:sp>
      <p:sp>
        <p:nvSpPr>
          <p:cNvPr id="8259" name="Rectangle 67"/>
          <p:cNvSpPr>
            <a:spLocks noChangeArrowheads="1"/>
          </p:cNvSpPr>
          <p:nvPr/>
        </p:nvSpPr>
        <p:spPr bwMode="auto">
          <a:xfrm>
            <a:off x="685800" y="5119687"/>
            <a:ext cx="25908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800" dirty="0" err="1">
                <a:solidFill>
                  <a:srgbClr val="0000CC"/>
                </a:solidFill>
                <a:latin typeface="Times New Roman" pitchFamily="18" charset="0"/>
              </a:rPr>
              <a:t>Chiều</a:t>
            </a:r>
            <a:r>
              <a:rPr lang="en-US" sz="2800" dirty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rgbClr val="0000CC"/>
                </a:solidFill>
                <a:latin typeface="Times New Roman" pitchFamily="18" charset="0"/>
              </a:rPr>
              <a:t>bán</a:t>
            </a:r>
            <a:r>
              <a:rPr lang="en-US" sz="2800" dirty="0">
                <a:solidFill>
                  <a:srgbClr val="0000CC"/>
                </a:solidFill>
                <a:latin typeface="Times New Roman" pitchFamily="18" charset="0"/>
              </a:rPr>
              <a:t>:               </a:t>
            </a:r>
          </a:p>
        </p:txBody>
      </p:sp>
      <p:sp>
        <p:nvSpPr>
          <p:cNvPr id="8260" name="Rectangle 68"/>
          <p:cNvSpPr>
            <a:spLocks noChangeArrowheads="1"/>
          </p:cNvSpPr>
          <p:nvPr/>
        </p:nvSpPr>
        <p:spPr bwMode="auto">
          <a:xfrm>
            <a:off x="5486400" y="4124980"/>
            <a:ext cx="200407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800" dirty="0">
                <a:solidFill>
                  <a:srgbClr val="0000CC"/>
                </a:solidFill>
                <a:latin typeface="Times New Roman" pitchFamily="18" charset="0"/>
              </a:rPr>
              <a:t>85 kg </a:t>
            </a:r>
            <a:r>
              <a:rPr lang="en-US" sz="2800" dirty="0" err="1" smtClean="0">
                <a:solidFill>
                  <a:srgbClr val="0000CC"/>
                </a:solidFill>
                <a:latin typeface="Times New Roman" pitchFamily="18" charset="0"/>
              </a:rPr>
              <a:t>đườn</a:t>
            </a:r>
            <a:r>
              <a:rPr lang="vi-VN" sz="2800" dirty="0" smtClean="0">
                <a:solidFill>
                  <a:srgbClr val="0000CC"/>
                </a:solidFill>
                <a:latin typeface="Times New Roman" pitchFamily="18" charset="0"/>
              </a:rPr>
              <a:t>g</a:t>
            </a:r>
            <a:endParaRPr lang="en-US" sz="2800" dirty="0">
              <a:solidFill>
                <a:srgbClr val="0000CC"/>
              </a:solidFill>
              <a:latin typeface="Times New Roman" pitchFamily="18" charset="0"/>
            </a:endParaRPr>
          </a:p>
        </p:txBody>
      </p:sp>
      <p:sp>
        <p:nvSpPr>
          <p:cNvPr id="8261" name="Rectangle 69"/>
          <p:cNvSpPr>
            <a:spLocks noChangeArrowheads="1"/>
          </p:cNvSpPr>
          <p:nvPr/>
        </p:nvSpPr>
        <p:spPr bwMode="auto">
          <a:xfrm>
            <a:off x="685800" y="3443287"/>
            <a:ext cx="1397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2800" u="sng" dirty="0" err="1">
                <a:solidFill>
                  <a:srgbClr val="0033CC"/>
                </a:solidFill>
                <a:latin typeface="Times New Roman" pitchFamily="18" charset="0"/>
              </a:rPr>
              <a:t>Tóm</a:t>
            </a:r>
            <a:r>
              <a:rPr lang="en-US" sz="2800" u="sng" dirty="0">
                <a:solidFill>
                  <a:srgbClr val="0033CC"/>
                </a:solidFill>
                <a:latin typeface="Times New Roman" pitchFamily="18" charset="0"/>
              </a:rPr>
              <a:t> </a:t>
            </a:r>
            <a:r>
              <a:rPr lang="en-US" sz="2800" u="sng" dirty="0" err="1">
                <a:solidFill>
                  <a:srgbClr val="0033CC"/>
                </a:solidFill>
                <a:latin typeface="Times New Roman" pitchFamily="18" charset="0"/>
              </a:rPr>
              <a:t>tắt</a:t>
            </a:r>
            <a:r>
              <a:rPr lang="en-US" sz="2800" dirty="0">
                <a:solidFill>
                  <a:srgbClr val="0033CC"/>
                </a:solidFill>
                <a:latin typeface="Times New Roman" pitchFamily="18" charset="0"/>
              </a:rPr>
              <a:t>:</a:t>
            </a:r>
          </a:p>
        </p:txBody>
      </p:sp>
      <p:sp>
        <p:nvSpPr>
          <p:cNvPr id="8262" name="Rectangle 70"/>
          <p:cNvSpPr>
            <a:spLocks noChangeArrowheads="1"/>
          </p:cNvSpPr>
          <p:nvPr/>
        </p:nvSpPr>
        <p:spPr bwMode="auto">
          <a:xfrm>
            <a:off x="685800" y="4586287"/>
            <a:ext cx="39814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800" dirty="0" err="1">
                <a:solidFill>
                  <a:srgbClr val="0000CC"/>
                </a:solidFill>
                <a:latin typeface="Times New Roman" pitchFamily="18" charset="0"/>
              </a:rPr>
              <a:t>Chiều</a:t>
            </a:r>
            <a:r>
              <a:rPr lang="en-US" sz="2800" dirty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rgbClr val="0000CC"/>
                </a:solidFill>
                <a:latin typeface="Times New Roman" pitchFamily="18" charset="0"/>
              </a:rPr>
              <a:t>bán</a:t>
            </a:r>
            <a:r>
              <a:rPr lang="en-US" sz="2800" dirty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rgbClr val="0000CC"/>
                </a:solidFill>
                <a:latin typeface="Times New Roman" pitchFamily="18" charset="0"/>
              </a:rPr>
              <a:t>nhiều</a:t>
            </a:r>
            <a:r>
              <a:rPr lang="en-US" sz="2800" dirty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rgbClr val="0000CC"/>
                </a:solidFill>
                <a:latin typeface="Times New Roman" pitchFamily="18" charset="0"/>
              </a:rPr>
              <a:t>hơn</a:t>
            </a:r>
            <a:r>
              <a:rPr lang="en-US" sz="2800" dirty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rgbClr val="0000CC"/>
                </a:solidFill>
                <a:latin typeface="Times New Roman" pitchFamily="18" charset="0"/>
              </a:rPr>
              <a:t>sáng</a:t>
            </a:r>
            <a:r>
              <a:rPr lang="en-US" sz="2800" dirty="0">
                <a:solidFill>
                  <a:srgbClr val="0000CC"/>
                </a:solidFill>
                <a:latin typeface="Times New Roman" pitchFamily="18" charset="0"/>
              </a:rPr>
              <a:t>:</a:t>
            </a:r>
          </a:p>
        </p:txBody>
      </p:sp>
      <p:sp>
        <p:nvSpPr>
          <p:cNvPr id="8263" name="Rectangle 71"/>
          <p:cNvSpPr>
            <a:spLocks noChangeArrowheads="1"/>
          </p:cNvSpPr>
          <p:nvPr/>
        </p:nvSpPr>
        <p:spPr bwMode="auto">
          <a:xfrm>
            <a:off x="5486400" y="4586287"/>
            <a:ext cx="2074863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800" dirty="0">
                <a:solidFill>
                  <a:srgbClr val="0000CC"/>
                </a:solidFill>
                <a:latin typeface="Times New Roman" pitchFamily="18" charset="0"/>
              </a:rPr>
              <a:t>15 kg </a:t>
            </a:r>
            <a:r>
              <a:rPr lang="en-US" sz="2800" dirty="0" err="1">
                <a:solidFill>
                  <a:srgbClr val="0000CC"/>
                </a:solidFill>
                <a:latin typeface="Times New Roman" pitchFamily="18" charset="0"/>
              </a:rPr>
              <a:t>đường</a:t>
            </a:r>
            <a:r>
              <a:rPr lang="en-US" sz="2800" dirty="0">
                <a:solidFill>
                  <a:srgbClr val="0000CC"/>
                </a:solidFill>
                <a:latin typeface="Times New Roman" pitchFamily="18" charset="0"/>
              </a:rPr>
              <a:t>.</a:t>
            </a:r>
          </a:p>
        </p:txBody>
      </p:sp>
      <p:sp>
        <p:nvSpPr>
          <p:cNvPr id="8264" name="Rectangle 72"/>
          <p:cNvSpPr>
            <a:spLocks noChangeArrowheads="1"/>
          </p:cNvSpPr>
          <p:nvPr/>
        </p:nvSpPr>
        <p:spPr bwMode="auto">
          <a:xfrm>
            <a:off x="5562600" y="5119687"/>
            <a:ext cx="2074863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800" dirty="0">
                <a:solidFill>
                  <a:srgbClr val="0000CC"/>
                </a:solidFill>
                <a:latin typeface="Times New Roman" pitchFamily="18" charset="0"/>
              </a:rPr>
              <a:t>….kg </a:t>
            </a:r>
            <a:r>
              <a:rPr lang="en-US" sz="2800" dirty="0" err="1">
                <a:solidFill>
                  <a:srgbClr val="0000CC"/>
                </a:solidFill>
                <a:latin typeface="Times New Roman" pitchFamily="18" charset="0"/>
              </a:rPr>
              <a:t>đường</a:t>
            </a:r>
            <a:r>
              <a:rPr lang="en-US" sz="2800" dirty="0">
                <a:solidFill>
                  <a:srgbClr val="0000CC"/>
                </a:solidFill>
                <a:latin typeface="Times New Roman" pitchFamily="18" charset="0"/>
              </a:rPr>
              <a:t>.</a:t>
            </a:r>
          </a:p>
        </p:txBody>
      </p:sp>
      <p:sp>
        <p:nvSpPr>
          <p:cNvPr id="8287" name="Line 95"/>
          <p:cNvSpPr>
            <a:spLocks noChangeShapeType="1"/>
          </p:cNvSpPr>
          <p:nvPr/>
        </p:nvSpPr>
        <p:spPr bwMode="auto">
          <a:xfrm>
            <a:off x="4495800" y="1981200"/>
            <a:ext cx="1143000" cy="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8288" name="Line 96"/>
          <p:cNvSpPr>
            <a:spLocks noChangeShapeType="1"/>
          </p:cNvSpPr>
          <p:nvPr/>
        </p:nvSpPr>
        <p:spPr bwMode="auto">
          <a:xfrm>
            <a:off x="6477000" y="1981200"/>
            <a:ext cx="1676400" cy="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8289" name="Line 97"/>
          <p:cNvSpPr>
            <a:spLocks noChangeShapeType="1"/>
          </p:cNvSpPr>
          <p:nvPr/>
        </p:nvSpPr>
        <p:spPr bwMode="auto">
          <a:xfrm>
            <a:off x="1600200" y="2362196"/>
            <a:ext cx="838200" cy="4095"/>
          </a:xfrm>
          <a:prstGeom prst="line">
            <a:avLst/>
          </a:prstGeom>
          <a:noFill/>
          <a:ln w="28575">
            <a:solidFill>
              <a:srgbClr val="FF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8291" name="Line 99"/>
          <p:cNvSpPr>
            <a:spLocks noChangeShapeType="1"/>
          </p:cNvSpPr>
          <p:nvPr/>
        </p:nvSpPr>
        <p:spPr bwMode="auto">
          <a:xfrm flipV="1">
            <a:off x="2590800" y="2362197"/>
            <a:ext cx="2590800" cy="4096"/>
          </a:xfrm>
          <a:prstGeom prst="line">
            <a:avLst/>
          </a:prstGeom>
          <a:noFill/>
          <a:ln w="28575">
            <a:solidFill>
              <a:srgbClr val="FF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8292" name="Line 100"/>
          <p:cNvSpPr>
            <a:spLocks noChangeShapeType="1"/>
          </p:cNvSpPr>
          <p:nvPr/>
        </p:nvSpPr>
        <p:spPr bwMode="auto">
          <a:xfrm>
            <a:off x="6600030" y="2362199"/>
            <a:ext cx="1608931" cy="8186"/>
          </a:xfrm>
          <a:prstGeom prst="line">
            <a:avLst/>
          </a:prstGeom>
          <a:noFill/>
          <a:ln w="28575">
            <a:solidFill>
              <a:srgbClr val="FF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8294" name="Line 102"/>
          <p:cNvSpPr>
            <a:spLocks noChangeShapeType="1"/>
          </p:cNvSpPr>
          <p:nvPr/>
        </p:nvSpPr>
        <p:spPr bwMode="auto">
          <a:xfrm>
            <a:off x="914400" y="2819400"/>
            <a:ext cx="685800" cy="0"/>
          </a:xfrm>
          <a:prstGeom prst="line">
            <a:avLst/>
          </a:prstGeom>
          <a:noFill/>
          <a:ln w="28575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8295" name="Line 103"/>
          <p:cNvSpPr>
            <a:spLocks noChangeShapeType="1"/>
          </p:cNvSpPr>
          <p:nvPr/>
        </p:nvSpPr>
        <p:spPr bwMode="auto">
          <a:xfrm>
            <a:off x="3086100" y="2819400"/>
            <a:ext cx="1104900" cy="0"/>
          </a:xfrm>
          <a:prstGeom prst="line">
            <a:avLst/>
          </a:prstGeom>
          <a:noFill/>
          <a:ln w="28575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8296" name="Line 104"/>
          <p:cNvSpPr>
            <a:spLocks noChangeShapeType="1"/>
          </p:cNvSpPr>
          <p:nvPr/>
        </p:nvSpPr>
        <p:spPr bwMode="auto">
          <a:xfrm>
            <a:off x="4762500" y="2819400"/>
            <a:ext cx="2552700" cy="0"/>
          </a:xfrm>
          <a:prstGeom prst="line">
            <a:avLst/>
          </a:prstGeom>
          <a:noFill/>
          <a:ln w="28575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8298" name="Rectangle 106"/>
          <p:cNvSpPr>
            <a:spLocks noChangeArrowheads="1"/>
          </p:cNvSpPr>
          <p:nvPr/>
        </p:nvSpPr>
        <p:spPr bwMode="auto">
          <a:xfrm>
            <a:off x="2209800" y="4586287"/>
            <a:ext cx="1752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800" dirty="0" err="1">
                <a:solidFill>
                  <a:srgbClr val="FF3300"/>
                </a:solidFill>
                <a:latin typeface="Times New Roman" pitchFamily="18" charset="0"/>
              </a:rPr>
              <a:t>nhiều</a:t>
            </a:r>
            <a:r>
              <a:rPr lang="en-US" sz="2800" dirty="0">
                <a:solidFill>
                  <a:srgbClr val="FF3300"/>
                </a:solidFill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rgbClr val="FF3300"/>
                </a:solidFill>
                <a:latin typeface="Times New Roman" pitchFamily="18" charset="0"/>
              </a:rPr>
              <a:t>hơn</a:t>
            </a:r>
            <a:endParaRPr lang="en-US" sz="2800" dirty="0">
              <a:solidFill>
                <a:srgbClr val="FF3300"/>
              </a:solidFill>
              <a:latin typeface="Times New Roman" pitchFamily="18" charset="0"/>
            </a:endParaRPr>
          </a:p>
        </p:txBody>
      </p:sp>
      <p:sp>
        <p:nvSpPr>
          <p:cNvPr id="8299" name="Line 107"/>
          <p:cNvSpPr>
            <a:spLocks noChangeShapeType="1"/>
          </p:cNvSpPr>
          <p:nvPr/>
        </p:nvSpPr>
        <p:spPr bwMode="auto">
          <a:xfrm flipV="1">
            <a:off x="5819774" y="2362197"/>
            <a:ext cx="657225" cy="8187"/>
          </a:xfrm>
          <a:prstGeom prst="line">
            <a:avLst/>
          </a:prstGeom>
          <a:noFill/>
          <a:ln w="28575">
            <a:solidFill>
              <a:srgbClr val="FF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719262" y="62753"/>
            <a:ext cx="648970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>
                <a:latin typeface="Times New Roman" pitchFamily="18" charset="0"/>
              </a:rPr>
              <a:t>Thứ</a:t>
            </a:r>
            <a:r>
              <a:rPr lang="en-US" sz="3200" b="1" dirty="0">
                <a:latin typeface="Times New Roman" pitchFamily="18" charset="0"/>
              </a:rPr>
              <a:t> </a:t>
            </a:r>
            <a:r>
              <a:rPr lang="vi-VN" sz="3200" b="1" dirty="0">
                <a:latin typeface="Times New Roman" pitchFamily="18" charset="0"/>
              </a:rPr>
              <a:t>sáu</a:t>
            </a:r>
            <a:r>
              <a:rPr lang="en-US" sz="3200" b="1" dirty="0">
                <a:latin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</a:rPr>
              <a:t>ngày</a:t>
            </a:r>
            <a:r>
              <a:rPr lang="en-US" sz="3200" b="1" dirty="0">
                <a:latin typeface="Times New Roman" pitchFamily="18" charset="0"/>
              </a:rPr>
              <a:t> </a:t>
            </a:r>
            <a:r>
              <a:rPr lang="vi-VN" sz="3200" b="1" dirty="0">
                <a:latin typeface="Times New Roman" pitchFamily="18" charset="0"/>
              </a:rPr>
              <a:t>11</a:t>
            </a:r>
            <a:r>
              <a:rPr lang="en-US" sz="3200" b="1" dirty="0">
                <a:latin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</a:rPr>
              <a:t>tháng</a:t>
            </a:r>
            <a:r>
              <a:rPr lang="en-US" sz="3200" b="1" dirty="0">
                <a:latin typeface="Times New Roman" pitchFamily="18" charset="0"/>
              </a:rPr>
              <a:t> 10 </a:t>
            </a:r>
            <a:r>
              <a:rPr lang="en-US" sz="3200" b="1" dirty="0" err="1">
                <a:latin typeface="Times New Roman" pitchFamily="18" charset="0"/>
              </a:rPr>
              <a:t>năm</a:t>
            </a:r>
            <a:r>
              <a:rPr lang="en-US" sz="3200" b="1" dirty="0">
                <a:latin typeface="Times New Roman" pitchFamily="18" charset="0"/>
              </a:rPr>
              <a:t> 201</a:t>
            </a:r>
            <a:r>
              <a:rPr lang="vi-VN" sz="3200" b="1" dirty="0">
                <a:latin typeface="Times New Roman" pitchFamily="18" charset="0"/>
              </a:rPr>
              <a:t>9</a:t>
            </a:r>
            <a:endParaRPr lang="en-US" sz="3200" b="1" dirty="0">
              <a:latin typeface="Times New Roman" pitchFamily="18" charset="0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145312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2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2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82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6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2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2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2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26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26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26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26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26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26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26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26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32" dur="2000"/>
                                        <p:tgtEl>
                                          <p:spTgt spid="82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4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5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2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2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2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25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25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25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25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25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25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25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25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54" dur="2000"/>
                                        <p:tgtEl>
                                          <p:spTgt spid="82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56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6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2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2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2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26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26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26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26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26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26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26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26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 nodeType="clickPar">
                      <p:stCondLst>
                        <p:cond delay="indefinite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82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82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82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80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82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82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82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86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82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82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82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92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6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2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2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2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26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0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26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26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26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26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26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26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26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 nodeType="clickPar">
                      <p:stCondLst>
                        <p:cond delay="indefinite"/>
                      </p:stCondLst>
                      <p:childTnLst>
                        <p:par>
                          <p:cTn id="10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82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82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4" dur="500"/>
                                        <p:tgtEl>
                                          <p:spTgt spid="8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6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6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2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2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2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2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26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2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26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26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2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26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26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2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26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26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3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26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 nodeType="clickPar">
                      <p:stCondLst>
                        <p:cond delay="indefinite"/>
                      </p:stCondLst>
                      <p:childTnLst>
                        <p:par>
                          <p:cTn id="1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6" dur="500"/>
                                        <p:tgtEl>
                                          <p:spTgt spid="82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38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40" dur="500"/>
                                        <p:tgtEl>
                                          <p:spTgt spid="82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2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5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2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2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2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5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25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5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25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25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5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25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25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5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25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25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5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25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 nodeType="clickPar">
                      <p:stCondLst>
                        <p:cond delay="indefinite"/>
                      </p:stCondLst>
                      <p:childTnLst>
                        <p:par>
                          <p:cTn id="1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2" dur="500"/>
                                        <p:tgtEl>
                                          <p:spTgt spid="82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64" presetID="56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66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67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6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6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5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70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6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2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2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2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7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26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7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26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26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8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26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26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26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26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8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26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6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87" presetID="14" presetClass="entr" presetSubtype="10" repeatCount="3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89" dur="500"/>
                                        <p:tgtEl>
                                          <p:spTgt spid="8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56" grpId="0"/>
      <p:bldP spid="8257" grpId="0"/>
      <p:bldP spid="8258" grpId="0"/>
      <p:bldP spid="8259" grpId="0"/>
      <p:bldP spid="8260" grpId="0"/>
      <p:bldP spid="8261" grpId="0"/>
      <p:bldP spid="8262" grpId="0"/>
      <p:bldP spid="8263" grpId="0"/>
      <p:bldP spid="8264" grpId="0"/>
      <p:bldP spid="8287" grpId="0" animBg="1"/>
      <p:bldP spid="8288" grpId="0" animBg="1"/>
      <p:bldP spid="8289" grpId="0" animBg="1"/>
      <p:bldP spid="8291" grpId="0" animBg="1"/>
      <p:bldP spid="8292" grpId="0" animBg="1"/>
      <p:bldP spid="8294" grpId="0" animBg="1"/>
      <p:bldP spid="8295" grpId="0" animBg="1"/>
      <p:bldP spid="8296" grpId="0" animBg="1"/>
      <p:bldP spid="8298" grpId="0"/>
      <p:bldP spid="829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4" name="Text Box 4"/>
          <p:cNvSpPr txBox="1">
            <a:spLocks noChangeArrowheads="1"/>
          </p:cNvSpPr>
          <p:nvPr/>
        </p:nvSpPr>
        <p:spPr bwMode="auto">
          <a:xfrm>
            <a:off x="1295400" y="0"/>
            <a:ext cx="67818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3200" b="1" dirty="0" err="1" smtClean="0">
                <a:latin typeface="Times New Roman" pitchFamily="18" charset="0"/>
              </a:rPr>
              <a:t>Thứ</a:t>
            </a:r>
            <a:r>
              <a:rPr lang="en-US" sz="3200" b="1" dirty="0" smtClean="0">
                <a:latin typeface="Times New Roman" pitchFamily="18" charset="0"/>
              </a:rPr>
              <a:t> </a:t>
            </a:r>
            <a:r>
              <a:rPr lang="vi-VN" sz="3200" b="1" dirty="0" smtClean="0">
                <a:latin typeface="Times New Roman" pitchFamily="18" charset="0"/>
              </a:rPr>
              <a:t>sáu</a:t>
            </a:r>
            <a:r>
              <a:rPr lang="en-US" sz="3200" b="1" dirty="0" smtClean="0">
                <a:latin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</a:rPr>
              <a:t>ngày</a:t>
            </a:r>
            <a:r>
              <a:rPr lang="en-US" sz="3200" b="1" dirty="0" smtClean="0">
                <a:latin typeface="Times New Roman" pitchFamily="18" charset="0"/>
              </a:rPr>
              <a:t> </a:t>
            </a:r>
            <a:r>
              <a:rPr lang="vi-VN" sz="3200" b="1" dirty="0" smtClean="0">
                <a:latin typeface="Times New Roman" pitchFamily="18" charset="0"/>
              </a:rPr>
              <a:t>11</a:t>
            </a:r>
            <a:r>
              <a:rPr lang="en-US" sz="3200" b="1" dirty="0" smtClean="0">
                <a:latin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</a:rPr>
              <a:t>tháng</a:t>
            </a:r>
            <a:r>
              <a:rPr lang="en-US" sz="3200" b="1" dirty="0">
                <a:latin typeface="Times New Roman" pitchFamily="18" charset="0"/>
              </a:rPr>
              <a:t> 10 </a:t>
            </a:r>
            <a:r>
              <a:rPr lang="en-US" sz="3200" b="1" dirty="0" err="1">
                <a:latin typeface="Times New Roman" pitchFamily="18" charset="0"/>
              </a:rPr>
              <a:t>năm</a:t>
            </a:r>
            <a:r>
              <a:rPr lang="en-US" sz="3200" b="1" dirty="0">
                <a:latin typeface="Times New Roman" pitchFamily="18" charset="0"/>
              </a:rPr>
              <a:t> </a:t>
            </a:r>
            <a:r>
              <a:rPr lang="en-US" sz="3200" b="1" dirty="0" smtClean="0">
                <a:latin typeface="Times New Roman" pitchFamily="18" charset="0"/>
              </a:rPr>
              <a:t>201</a:t>
            </a:r>
            <a:r>
              <a:rPr lang="vi-VN" sz="3200" b="1" dirty="0" smtClean="0">
                <a:latin typeface="Times New Roman" pitchFamily="18" charset="0"/>
              </a:rPr>
              <a:t>9</a:t>
            </a:r>
            <a:endParaRPr lang="en-US" sz="3200" b="1" dirty="0">
              <a:latin typeface="Times New Roman" pitchFamily="18" charset="0"/>
            </a:endParaRPr>
          </a:p>
        </p:txBody>
      </p:sp>
      <p:sp>
        <p:nvSpPr>
          <p:cNvPr id="97285" name="Rectangle 5"/>
          <p:cNvSpPr>
            <a:spLocks noChangeArrowheads="1"/>
          </p:cNvSpPr>
          <p:nvPr/>
        </p:nvSpPr>
        <p:spPr bwMode="auto">
          <a:xfrm>
            <a:off x="4343400" y="457200"/>
            <a:ext cx="9747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2800" b="1">
                <a:solidFill>
                  <a:srgbClr val="FF3300"/>
                </a:solidFill>
                <a:latin typeface="Times New Roman" pitchFamily="18" charset="0"/>
              </a:rPr>
              <a:t>Toán</a:t>
            </a:r>
          </a:p>
        </p:txBody>
      </p:sp>
      <p:sp>
        <p:nvSpPr>
          <p:cNvPr id="97287" name="Text Box 7"/>
          <p:cNvSpPr txBox="1">
            <a:spLocks noChangeArrowheads="1"/>
          </p:cNvSpPr>
          <p:nvPr/>
        </p:nvSpPr>
        <p:spPr bwMode="auto">
          <a:xfrm>
            <a:off x="2209800" y="914400"/>
            <a:ext cx="55086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2800" b="1">
                <a:solidFill>
                  <a:srgbClr val="0033CC"/>
                </a:solidFill>
                <a:latin typeface="Times New Roman" pitchFamily="18" charset="0"/>
              </a:rPr>
              <a:t>Phép cộng có tổng bằng 100</a:t>
            </a:r>
          </a:p>
        </p:txBody>
      </p:sp>
      <p:sp>
        <p:nvSpPr>
          <p:cNvPr id="97288" name="Text Box 8"/>
          <p:cNvSpPr txBox="1">
            <a:spLocks noChangeArrowheads="1"/>
          </p:cNvSpPr>
          <p:nvPr/>
        </p:nvSpPr>
        <p:spPr bwMode="auto">
          <a:xfrm>
            <a:off x="762000" y="1524000"/>
            <a:ext cx="7620000" cy="16927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2600" dirty="0" err="1">
                <a:latin typeface="Times New Roman" pitchFamily="18" charset="0"/>
              </a:rPr>
              <a:t>Bài</a:t>
            </a:r>
            <a:r>
              <a:rPr lang="en-US" sz="2600" dirty="0">
                <a:latin typeface="Times New Roman" pitchFamily="18" charset="0"/>
              </a:rPr>
              <a:t> 3: </a:t>
            </a:r>
            <a:r>
              <a:rPr lang="en-US" sz="2600" dirty="0" err="1">
                <a:latin typeface="Times New Roman" pitchFamily="18" charset="0"/>
              </a:rPr>
              <a:t>Một</a:t>
            </a:r>
            <a:r>
              <a:rPr lang="en-US" sz="2600" dirty="0">
                <a:latin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</a:rPr>
              <a:t>cửa</a:t>
            </a:r>
            <a:r>
              <a:rPr lang="en-US" sz="2600" dirty="0">
                <a:latin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</a:rPr>
              <a:t>hàng</a:t>
            </a:r>
            <a:r>
              <a:rPr lang="en-US" sz="2600" dirty="0">
                <a:latin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</a:rPr>
              <a:t>buổi</a:t>
            </a:r>
            <a:r>
              <a:rPr lang="en-US" sz="2600" dirty="0">
                <a:latin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</a:rPr>
              <a:t>sáng</a:t>
            </a:r>
            <a:r>
              <a:rPr lang="en-US" sz="2600" dirty="0">
                <a:latin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</a:rPr>
              <a:t>bán</a:t>
            </a:r>
            <a:r>
              <a:rPr lang="en-US" sz="2600" dirty="0">
                <a:latin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</a:rPr>
              <a:t>được</a:t>
            </a:r>
            <a:r>
              <a:rPr lang="en-US" sz="2600" dirty="0">
                <a:latin typeface="Times New Roman" pitchFamily="18" charset="0"/>
              </a:rPr>
              <a:t> 85kg </a:t>
            </a:r>
            <a:r>
              <a:rPr lang="en-US" sz="2600" dirty="0" err="1">
                <a:latin typeface="Times New Roman" pitchFamily="18" charset="0"/>
              </a:rPr>
              <a:t>đường</a:t>
            </a:r>
            <a:r>
              <a:rPr lang="en-US" sz="2600" dirty="0">
                <a:latin typeface="Times New Roman" pitchFamily="18" charset="0"/>
              </a:rPr>
              <a:t>, </a:t>
            </a:r>
            <a:r>
              <a:rPr lang="en-US" sz="2600" dirty="0" err="1">
                <a:latin typeface="Times New Roman" pitchFamily="18" charset="0"/>
              </a:rPr>
              <a:t>buổi</a:t>
            </a:r>
            <a:r>
              <a:rPr lang="en-US" sz="2600" dirty="0">
                <a:latin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</a:rPr>
              <a:t>chiều</a:t>
            </a:r>
            <a:r>
              <a:rPr lang="en-US" sz="2600" dirty="0">
                <a:latin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</a:rPr>
              <a:t>bán</a:t>
            </a:r>
            <a:r>
              <a:rPr lang="en-US" sz="2600" dirty="0">
                <a:latin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</a:rPr>
              <a:t>được</a:t>
            </a:r>
            <a:r>
              <a:rPr lang="en-US" sz="2600" dirty="0">
                <a:latin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</a:rPr>
              <a:t>nhiều</a:t>
            </a:r>
            <a:r>
              <a:rPr lang="en-US" sz="2600" dirty="0">
                <a:latin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</a:rPr>
              <a:t>hơn</a:t>
            </a:r>
            <a:r>
              <a:rPr lang="en-US" sz="2600" dirty="0">
                <a:latin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</a:rPr>
              <a:t>buổi</a:t>
            </a:r>
            <a:r>
              <a:rPr lang="en-US" sz="2600" dirty="0">
                <a:latin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</a:rPr>
              <a:t>sáng</a:t>
            </a:r>
            <a:r>
              <a:rPr lang="en-US" sz="2600" dirty="0">
                <a:latin typeface="Times New Roman" pitchFamily="18" charset="0"/>
              </a:rPr>
              <a:t> 15kg </a:t>
            </a:r>
            <a:r>
              <a:rPr lang="en-US" sz="2600" dirty="0" err="1">
                <a:latin typeface="Times New Roman" pitchFamily="18" charset="0"/>
              </a:rPr>
              <a:t>đường</a:t>
            </a:r>
            <a:r>
              <a:rPr lang="en-US" sz="2600" dirty="0">
                <a:latin typeface="Times New Roman" pitchFamily="18" charset="0"/>
              </a:rPr>
              <a:t>. </a:t>
            </a:r>
            <a:r>
              <a:rPr lang="en-US" sz="2600" dirty="0" err="1">
                <a:latin typeface="Times New Roman" pitchFamily="18" charset="0"/>
              </a:rPr>
              <a:t>Hỏi</a:t>
            </a:r>
            <a:r>
              <a:rPr lang="en-US" sz="2600" dirty="0">
                <a:latin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</a:rPr>
              <a:t>buổi</a:t>
            </a:r>
            <a:r>
              <a:rPr lang="en-US" sz="2600" dirty="0">
                <a:latin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</a:rPr>
              <a:t>chiều</a:t>
            </a:r>
            <a:r>
              <a:rPr lang="en-US" sz="2600" dirty="0">
                <a:latin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</a:rPr>
              <a:t>cửa</a:t>
            </a:r>
            <a:r>
              <a:rPr lang="en-US" sz="2600" dirty="0">
                <a:latin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</a:rPr>
              <a:t>hàng</a:t>
            </a:r>
            <a:r>
              <a:rPr lang="en-US" sz="2600" dirty="0">
                <a:latin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</a:rPr>
              <a:t>đó</a:t>
            </a:r>
            <a:r>
              <a:rPr lang="en-US" sz="2600" dirty="0">
                <a:latin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</a:rPr>
              <a:t>bán</a:t>
            </a:r>
            <a:r>
              <a:rPr lang="en-US" sz="2600" dirty="0">
                <a:latin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</a:rPr>
              <a:t>được</a:t>
            </a:r>
            <a:r>
              <a:rPr lang="en-US" sz="2600" dirty="0">
                <a:latin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</a:rPr>
              <a:t>bao</a:t>
            </a:r>
            <a:r>
              <a:rPr lang="en-US" sz="2600" dirty="0">
                <a:latin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</a:rPr>
              <a:t>nhiêu</a:t>
            </a:r>
            <a:r>
              <a:rPr lang="en-US" sz="2600" dirty="0">
                <a:latin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</a:rPr>
              <a:t>ki</a:t>
            </a:r>
            <a:r>
              <a:rPr lang="en-US" sz="2600" dirty="0">
                <a:latin typeface="Times New Roman" pitchFamily="18" charset="0"/>
              </a:rPr>
              <a:t>-</a:t>
            </a:r>
            <a:r>
              <a:rPr lang="en-US" sz="2600" dirty="0" err="1">
                <a:latin typeface="Times New Roman" pitchFamily="18" charset="0"/>
              </a:rPr>
              <a:t>lô</a:t>
            </a:r>
            <a:r>
              <a:rPr lang="en-US" sz="2600" dirty="0">
                <a:latin typeface="Times New Roman" pitchFamily="18" charset="0"/>
              </a:rPr>
              <a:t>-gam </a:t>
            </a:r>
            <a:r>
              <a:rPr lang="en-US" sz="2600" dirty="0" err="1">
                <a:latin typeface="Times New Roman" pitchFamily="18" charset="0"/>
              </a:rPr>
              <a:t>đường</a:t>
            </a:r>
            <a:r>
              <a:rPr lang="en-US" sz="2600" dirty="0">
                <a:latin typeface="Times New Roman" pitchFamily="18" charset="0"/>
              </a:rPr>
              <a:t> ?</a:t>
            </a:r>
          </a:p>
        </p:txBody>
      </p:sp>
      <p:sp>
        <p:nvSpPr>
          <p:cNvPr id="97289" name="Line 9"/>
          <p:cNvSpPr>
            <a:spLocks noChangeShapeType="1"/>
          </p:cNvSpPr>
          <p:nvPr/>
        </p:nvSpPr>
        <p:spPr bwMode="auto">
          <a:xfrm>
            <a:off x="4267200" y="1981200"/>
            <a:ext cx="1295400" cy="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97290" name="Line 10"/>
          <p:cNvSpPr>
            <a:spLocks noChangeShapeType="1"/>
          </p:cNvSpPr>
          <p:nvPr/>
        </p:nvSpPr>
        <p:spPr bwMode="auto">
          <a:xfrm>
            <a:off x="6324600" y="1981200"/>
            <a:ext cx="1676400" cy="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97291" name="Line 11"/>
          <p:cNvSpPr>
            <a:spLocks noChangeShapeType="1"/>
          </p:cNvSpPr>
          <p:nvPr/>
        </p:nvSpPr>
        <p:spPr bwMode="auto">
          <a:xfrm>
            <a:off x="1524000" y="2362199"/>
            <a:ext cx="685800" cy="8185"/>
          </a:xfrm>
          <a:prstGeom prst="line">
            <a:avLst/>
          </a:prstGeom>
          <a:noFill/>
          <a:ln w="28575">
            <a:solidFill>
              <a:srgbClr val="FF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97292" name="Line 12"/>
          <p:cNvSpPr>
            <a:spLocks noChangeShapeType="1"/>
          </p:cNvSpPr>
          <p:nvPr/>
        </p:nvSpPr>
        <p:spPr bwMode="auto">
          <a:xfrm>
            <a:off x="2362200" y="2370383"/>
            <a:ext cx="2552700" cy="1"/>
          </a:xfrm>
          <a:prstGeom prst="line">
            <a:avLst/>
          </a:prstGeom>
          <a:noFill/>
          <a:ln w="28575">
            <a:solidFill>
              <a:srgbClr val="FF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97293" name="Line 13"/>
          <p:cNvSpPr>
            <a:spLocks noChangeShapeType="1"/>
          </p:cNvSpPr>
          <p:nvPr/>
        </p:nvSpPr>
        <p:spPr bwMode="auto">
          <a:xfrm flipV="1">
            <a:off x="5676900" y="2370384"/>
            <a:ext cx="647700" cy="1"/>
          </a:xfrm>
          <a:prstGeom prst="line">
            <a:avLst/>
          </a:prstGeom>
          <a:noFill/>
          <a:ln w="28575">
            <a:solidFill>
              <a:srgbClr val="FF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97294" name="Line 14"/>
          <p:cNvSpPr>
            <a:spLocks noChangeShapeType="1"/>
          </p:cNvSpPr>
          <p:nvPr/>
        </p:nvSpPr>
        <p:spPr bwMode="auto">
          <a:xfrm>
            <a:off x="6477000" y="2362199"/>
            <a:ext cx="1524000" cy="4091"/>
          </a:xfrm>
          <a:prstGeom prst="line">
            <a:avLst/>
          </a:prstGeom>
          <a:noFill/>
          <a:ln w="28575">
            <a:solidFill>
              <a:srgbClr val="FF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97295" name="Line 15"/>
          <p:cNvSpPr>
            <a:spLocks noChangeShapeType="1"/>
          </p:cNvSpPr>
          <p:nvPr/>
        </p:nvSpPr>
        <p:spPr bwMode="auto">
          <a:xfrm>
            <a:off x="762000" y="2819400"/>
            <a:ext cx="609600" cy="0"/>
          </a:xfrm>
          <a:prstGeom prst="line">
            <a:avLst/>
          </a:prstGeom>
          <a:noFill/>
          <a:ln w="28575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97296" name="Line 16"/>
          <p:cNvSpPr>
            <a:spLocks noChangeShapeType="1"/>
          </p:cNvSpPr>
          <p:nvPr/>
        </p:nvSpPr>
        <p:spPr bwMode="auto">
          <a:xfrm>
            <a:off x="2971799" y="2819400"/>
            <a:ext cx="1126331" cy="0"/>
          </a:xfrm>
          <a:prstGeom prst="line">
            <a:avLst/>
          </a:prstGeom>
          <a:noFill/>
          <a:ln w="28575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97297" name="Line 17"/>
          <p:cNvSpPr>
            <a:spLocks noChangeShapeType="1"/>
          </p:cNvSpPr>
          <p:nvPr/>
        </p:nvSpPr>
        <p:spPr bwMode="auto">
          <a:xfrm>
            <a:off x="4648200" y="2819400"/>
            <a:ext cx="2514600" cy="0"/>
          </a:xfrm>
          <a:prstGeom prst="line">
            <a:avLst/>
          </a:prstGeom>
          <a:noFill/>
          <a:ln w="28575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97298" name="Rectangle 18"/>
          <p:cNvSpPr>
            <a:spLocks noChangeArrowheads="1"/>
          </p:cNvSpPr>
          <p:nvPr/>
        </p:nvSpPr>
        <p:spPr bwMode="auto">
          <a:xfrm>
            <a:off x="3700462" y="3443287"/>
            <a:ext cx="795338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2800" u="sng" dirty="0" err="1">
                <a:solidFill>
                  <a:srgbClr val="0000CC"/>
                </a:solidFill>
                <a:latin typeface="Times New Roman" pitchFamily="18" charset="0"/>
              </a:rPr>
              <a:t>Giải</a:t>
            </a:r>
            <a:endParaRPr lang="en-US" sz="2800" u="sng" dirty="0">
              <a:solidFill>
                <a:srgbClr val="0000CC"/>
              </a:solidFill>
              <a:latin typeface="Times New Roman" pitchFamily="18" charset="0"/>
            </a:endParaRPr>
          </a:p>
        </p:txBody>
      </p:sp>
      <p:sp>
        <p:nvSpPr>
          <p:cNvPr id="28" name="Text Box 5"/>
          <p:cNvSpPr txBox="1">
            <a:spLocks noChangeArrowheads="1"/>
          </p:cNvSpPr>
          <p:nvPr/>
        </p:nvSpPr>
        <p:spPr bwMode="auto">
          <a:xfrm>
            <a:off x="762000" y="4124742"/>
            <a:ext cx="7239000" cy="2123658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0" normalizeH="0" baseline="0" noProof="0" dirty="0" err="1" smtClean="0">
                <a:ln w="1905"/>
                <a:solidFill>
                  <a:schemeClr val="tx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uLnTx/>
                <a:uFillTx/>
                <a:latin typeface="Times New Roman" pitchFamily="18" charset="0"/>
              </a:rPr>
              <a:t>Buổi</a:t>
            </a:r>
            <a:r>
              <a:rPr kumimoji="0" lang="en-US" sz="2400" b="1" i="0" u="none" strike="noStrike" kern="0" normalizeH="0" baseline="0" noProof="0" dirty="0" smtClean="0">
                <a:ln w="1905"/>
                <a:solidFill>
                  <a:schemeClr val="tx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uLnTx/>
                <a:uFillTx/>
                <a:latin typeface="Times New Roman" pitchFamily="18" charset="0"/>
              </a:rPr>
              <a:t> </a:t>
            </a:r>
            <a:r>
              <a:rPr kumimoji="0" lang="en-US" sz="2400" b="1" i="0" u="none" strike="noStrike" kern="0" normalizeH="0" baseline="0" noProof="0" dirty="0" err="1" smtClean="0">
                <a:ln w="1905"/>
                <a:solidFill>
                  <a:schemeClr val="tx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uLnTx/>
                <a:uFillTx/>
                <a:latin typeface="Times New Roman" pitchFamily="18" charset="0"/>
              </a:rPr>
              <a:t>chiều</a:t>
            </a:r>
            <a:r>
              <a:rPr kumimoji="0" lang="en-US" sz="2400" b="1" i="0" u="none" strike="noStrike" kern="0" normalizeH="0" baseline="0" noProof="0" dirty="0" smtClean="0">
                <a:ln w="1905"/>
                <a:solidFill>
                  <a:schemeClr val="tx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uLnTx/>
                <a:uFillTx/>
                <a:latin typeface="Times New Roman" pitchFamily="18" charset="0"/>
              </a:rPr>
              <a:t> </a:t>
            </a:r>
            <a:r>
              <a:rPr kumimoji="0" lang="en-US" sz="2400" b="1" i="0" u="none" strike="noStrike" kern="0" normalizeH="0" baseline="0" noProof="0" dirty="0" err="1" smtClean="0">
                <a:ln w="1905"/>
                <a:solidFill>
                  <a:schemeClr val="tx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uLnTx/>
                <a:uFillTx/>
                <a:latin typeface="Times New Roman" pitchFamily="18" charset="0"/>
              </a:rPr>
              <a:t>cửa</a:t>
            </a:r>
            <a:r>
              <a:rPr kumimoji="0" lang="en-US" sz="2400" b="1" i="0" u="none" strike="noStrike" kern="0" normalizeH="0" baseline="0" noProof="0" dirty="0" smtClean="0">
                <a:ln w="1905"/>
                <a:solidFill>
                  <a:schemeClr val="tx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uLnTx/>
                <a:uFillTx/>
                <a:latin typeface="Times New Roman" pitchFamily="18" charset="0"/>
              </a:rPr>
              <a:t> </a:t>
            </a:r>
            <a:r>
              <a:rPr kumimoji="0" lang="en-US" sz="2400" b="1" i="0" u="none" strike="noStrike" kern="0" normalizeH="0" baseline="0" noProof="0" dirty="0" err="1" smtClean="0">
                <a:ln w="1905"/>
                <a:solidFill>
                  <a:schemeClr val="tx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uLnTx/>
                <a:uFillTx/>
                <a:latin typeface="Times New Roman" pitchFamily="18" charset="0"/>
              </a:rPr>
              <a:t>hàng</a:t>
            </a:r>
            <a:r>
              <a:rPr kumimoji="0" lang="en-US" sz="2400" b="1" i="0" u="none" strike="noStrike" kern="0" normalizeH="0" baseline="0" noProof="0" dirty="0" smtClean="0">
                <a:ln w="1905"/>
                <a:solidFill>
                  <a:schemeClr val="tx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uLnTx/>
                <a:uFillTx/>
                <a:latin typeface="Times New Roman" pitchFamily="18" charset="0"/>
              </a:rPr>
              <a:t> </a:t>
            </a:r>
            <a:r>
              <a:rPr kumimoji="0" lang="en-US" sz="2400" b="1" i="0" u="none" strike="noStrike" kern="0" normalizeH="0" baseline="0" noProof="0" dirty="0" err="1" smtClean="0">
                <a:ln w="1905"/>
                <a:solidFill>
                  <a:schemeClr val="tx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uLnTx/>
                <a:uFillTx/>
                <a:latin typeface="Times New Roman" pitchFamily="18" charset="0"/>
              </a:rPr>
              <a:t>bán</a:t>
            </a:r>
            <a:r>
              <a:rPr kumimoji="0" lang="en-US" sz="2400" b="1" i="0" u="none" strike="noStrike" kern="0" normalizeH="0" baseline="0" noProof="0" dirty="0" smtClean="0">
                <a:ln w="1905"/>
                <a:solidFill>
                  <a:schemeClr val="tx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uLnTx/>
                <a:uFillTx/>
                <a:latin typeface="Times New Roman" pitchFamily="18" charset="0"/>
              </a:rPr>
              <a:t> </a:t>
            </a:r>
            <a:r>
              <a:rPr kumimoji="0" lang="en-US" sz="2400" b="1" i="0" u="none" strike="noStrike" kern="0" normalizeH="0" baseline="0" noProof="0" dirty="0" err="1" smtClean="0">
                <a:ln w="1905"/>
                <a:solidFill>
                  <a:schemeClr val="tx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uLnTx/>
                <a:uFillTx/>
                <a:latin typeface="Times New Roman" pitchFamily="18" charset="0"/>
              </a:rPr>
              <a:t>được</a:t>
            </a:r>
            <a:r>
              <a:rPr lang="vi-VN" sz="2400" b="1" kern="0" dirty="0">
                <a:ln w="1905"/>
                <a:solidFill>
                  <a:schemeClr val="tx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</a:rPr>
              <a:t>  </a:t>
            </a:r>
            <a:r>
              <a:rPr lang="vi-VN" sz="2400" b="1" kern="0" dirty="0" smtClean="0">
                <a:ln w="1905"/>
                <a:solidFill>
                  <a:schemeClr val="tx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</a:rPr>
              <a:t>số ki-lô-gam đường</a:t>
            </a:r>
            <a:r>
              <a:rPr kumimoji="0" lang="en-US" sz="2400" b="1" i="0" u="none" strike="noStrike" kern="0" normalizeH="0" baseline="0" noProof="0" dirty="0" smtClean="0">
                <a:ln w="1905"/>
                <a:solidFill>
                  <a:schemeClr val="tx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uLnTx/>
                <a:uFillTx/>
                <a:latin typeface="Times New Roman" pitchFamily="18" charset="0"/>
              </a:rPr>
              <a:t> </a:t>
            </a:r>
            <a:r>
              <a:rPr kumimoji="0" lang="en-US" sz="2400" b="1" i="0" u="none" strike="noStrike" kern="0" normalizeH="0" baseline="0" noProof="0" dirty="0" err="1" smtClean="0">
                <a:ln w="1905"/>
                <a:solidFill>
                  <a:schemeClr val="tx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uLnTx/>
                <a:uFillTx/>
                <a:latin typeface="Times New Roman" pitchFamily="18" charset="0"/>
              </a:rPr>
              <a:t>là</a:t>
            </a:r>
            <a:r>
              <a:rPr kumimoji="0" lang="en-US" sz="2400" b="1" i="0" u="none" strike="noStrike" kern="0" normalizeH="0" baseline="0" noProof="0" dirty="0" smtClean="0">
                <a:ln w="1905"/>
                <a:solidFill>
                  <a:schemeClr val="tx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uLnTx/>
                <a:uFillTx/>
                <a:latin typeface="Times New Roman" pitchFamily="18" charset="0"/>
              </a:rPr>
              <a:t>: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0" normalizeH="0" baseline="0" noProof="0" dirty="0" smtClean="0">
                <a:ln w="1905"/>
                <a:solidFill>
                  <a:schemeClr val="tx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uLnTx/>
                <a:uFillTx/>
                <a:latin typeface="Times New Roman" pitchFamily="18" charset="0"/>
              </a:rPr>
              <a:t>85 + 15 = 100 ( kg )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0" normalizeH="0" baseline="0" noProof="0" dirty="0" smtClean="0">
                <a:ln w="1905"/>
                <a:solidFill>
                  <a:schemeClr val="tx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uLnTx/>
                <a:uFillTx/>
                <a:latin typeface="Times New Roman" pitchFamily="18" charset="0"/>
              </a:rPr>
              <a:t>      </a:t>
            </a:r>
            <a:r>
              <a:rPr kumimoji="0" lang="en-US" sz="2400" b="1" i="0" u="none" strike="noStrike" kern="0" normalizeH="0" baseline="0" noProof="0" dirty="0" err="1" smtClean="0">
                <a:ln w="1905"/>
                <a:solidFill>
                  <a:schemeClr val="tx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uLnTx/>
                <a:uFillTx/>
                <a:latin typeface="Times New Roman" pitchFamily="18" charset="0"/>
              </a:rPr>
              <a:t>Đáp</a:t>
            </a:r>
            <a:r>
              <a:rPr kumimoji="0" lang="en-US" sz="2400" b="1" i="0" u="none" strike="noStrike" kern="0" normalizeH="0" baseline="0" noProof="0" dirty="0" smtClean="0">
                <a:ln w="1905"/>
                <a:solidFill>
                  <a:schemeClr val="tx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uLnTx/>
                <a:uFillTx/>
                <a:latin typeface="Times New Roman" pitchFamily="18" charset="0"/>
              </a:rPr>
              <a:t> </a:t>
            </a:r>
            <a:r>
              <a:rPr kumimoji="0" lang="en-US" sz="2400" b="1" i="0" u="none" strike="noStrike" kern="0" normalizeH="0" baseline="0" noProof="0" dirty="0" err="1" smtClean="0">
                <a:ln w="1905"/>
                <a:solidFill>
                  <a:schemeClr val="tx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uLnTx/>
                <a:uFillTx/>
                <a:latin typeface="Times New Roman" pitchFamily="18" charset="0"/>
              </a:rPr>
              <a:t>số</a:t>
            </a:r>
            <a:r>
              <a:rPr kumimoji="0" lang="en-US" sz="2400" b="1" i="0" u="none" strike="noStrike" kern="0" normalizeH="0" baseline="0" noProof="0" dirty="0" smtClean="0">
                <a:ln w="1905"/>
                <a:solidFill>
                  <a:schemeClr val="tx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uLnTx/>
                <a:uFillTx/>
                <a:latin typeface="Times New Roman" pitchFamily="18" charset="0"/>
              </a:rPr>
              <a:t>: 100kg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0" cap="none" spc="0" normalizeH="0" baseline="0" noProof="0" dirty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9980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72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72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97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298" grpId="0"/>
      <p:bldP spid="2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rgbClr val="FFCCFF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64" name="WordArt 4"/>
          <p:cNvSpPr>
            <a:spLocks noChangeArrowheads="1" noChangeShapeType="1" noTextEdit="1"/>
          </p:cNvSpPr>
          <p:nvPr/>
        </p:nvSpPr>
        <p:spPr bwMode="auto">
          <a:xfrm>
            <a:off x="2209800" y="533400"/>
            <a:ext cx="4953000" cy="7620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InflateBottom">
              <a:avLst>
                <a:gd name="adj" fmla="val 68083"/>
              </a:avLst>
            </a:prstTxWarp>
            <a:scene3d>
              <a:camera prst="legacyPerspectiveBottomRight">
                <a:rot lat="0" lon="21239999" rev="0"/>
              </a:camera>
              <a:lightRig rig="legacyHarsh3" dir="l"/>
            </a:scene3d>
            <a:sp3d extrusionH="430200" prstMaterial="legacyMatte">
              <a:extrusionClr>
                <a:srgbClr val="C0C0C0"/>
              </a:extrusionClr>
            </a:sp3d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vi-VN" sz="4400" kern="10">
                <a:ln w="9525">
                  <a:round/>
                  <a:headEnd/>
                  <a:tailEnd/>
                </a:ln>
                <a:gradFill rotWithShape="0">
                  <a:gsLst>
                    <a:gs pos="0">
                      <a:srgbClr val="000082"/>
                    </a:gs>
                    <a:gs pos="13000">
                      <a:srgbClr val="0047FF"/>
                    </a:gs>
                    <a:gs pos="28000">
                      <a:srgbClr val="000082"/>
                    </a:gs>
                    <a:gs pos="42999">
                      <a:srgbClr val="0047FF"/>
                    </a:gs>
                    <a:gs pos="58000">
                      <a:srgbClr val="000082"/>
                    </a:gs>
                    <a:gs pos="72000">
                      <a:srgbClr val="0047FF"/>
                    </a:gs>
                    <a:gs pos="87000">
                      <a:srgbClr val="000082"/>
                    </a:gs>
                    <a:gs pos="100000">
                      <a:srgbClr val="0047FF"/>
                    </a:gs>
                  </a:gsLst>
                  <a:path path="rect">
                    <a:fillToRect r="100000" b="100000"/>
                  </a:path>
                </a:gradFill>
                <a:latin typeface="Arial"/>
                <a:cs typeface="Arial"/>
              </a:rPr>
              <a:t>Trò chơi ô chữ</a:t>
            </a:r>
            <a:endParaRPr lang="en-US" sz="4400" kern="10">
              <a:ln w="9525">
                <a:round/>
                <a:headEnd/>
                <a:tailEnd/>
              </a:ln>
              <a:gradFill rotWithShape="0">
                <a:gsLst>
                  <a:gs pos="0">
                    <a:srgbClr val="000082"/>
                  </a:gs>
                  <a:gs pos="13000">
                    <a:srgbClr val="0047FF"/>
                  </a:gs>
                  <a:gs pos="28000">
                    <a:srgbClr val="000082"/>
                  </a:gs>
                  <a:gs pos="42999">
                    <a:srgbClr val="0047FF"/>
                  </a:gs>
                  <a:gs pos="58000">
                    <a:srgbClr val="000082"/>
                  </a:gs>
                  <a:gs pos="72000">
                    <a:srgbClr val="0047FF"/>
                  </a:gs>
                  <a:gs pos="87000">
                    <a:srgbClr val="000082"/>
                  </a:gs>
                  <a:gs pos="100000">
                    <a:srgbClr val="0047FF"/>
                  </a:gs>
                </a:gsLst>
                <a:path path="rect">
                  <a:fillToRect r="100000" b="100000"/>
                </a:path>
              </a:gradFill>
              <a:latin typeface="Arial"/>
              <a:cs typeface="Arial"/>
            </a:endParaRPr>
          </a:p>
        </p:txBody>
      </p:sp>
      <p:pic>
        <p:nvPicPr>
          <p:cNvPr id="194579" name="Picture 19" descr="CRNRC41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-157163" y="157163"/>
            <a:ext cx="2295525" cy="1981200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194646" name="AutoShape 86"/>
          <p:cNvSpPr>
            <a:spLocks noChangeArrowheads="1"/>
          </p:cNvSpPr>
          <p:nvPr/>
        </p:nvSpPr>
        <p:spPr bwMode="auto">
          <a:xfrm>
            <a:off x="1447800" y="3352800"/>
            <a:ext cx="1981200" cy="1676400"/>
          </a:xfrm>
          <a:prstGeom prst="star5">
            <a:avLst/>
          </a:prstGeom>
          <a:gradFill rotWithShape="1">
            <a:gsLst>
              <a:gs pos="0">
                <a:schemeClr val="accent1">
                  <a:gamma/>
                  <a:shade val="46275"/>
                  <a:invGamma/>
                </a:schemeClr>
              </a:gs>
              <a:gs pos="100000">
                <a:schemeClr val="accent1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>
                <a:solidFill>
                  <a:srgbClr val="FF0000"/>
                </a:solidFill>
                <a:latin typeface="Arial" charset="0"/>
              </a:rPr>
              <a:t>10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>
                <a:solidFill>
                  <a:srgbClr val="FF0000"/>
                </a:solidFill>
                <a:latin typeface="Arial" charset="0"/>
              </a:rPr>
              <a:t>chục</a:t>
            </a:r>
          </a:p>
        </p:txBody>
      </p:sp>
      <p:sp>
        <p:nvSpPr>
          <p:cNvPr id="194647" name="AutoShape 87"/>
          <p:cNvSpPr>
            <a:spLocks noChangeArrowheads="1"/>
          </p:cNvSpPr>
          <p:nvPr/>
        </p:nvSpPr>
        <p:spPr bwMode="auto">
          <a:xfrm>
            <a:off x="1447800" y="3352800"/>
            <a:ext cx="1981200" cy="1676400"/>
          </a:xfrm>
          <a:prstGeom prst="star5">
            <a:avLst/>
          </a:prstGeom>
          <a:gradFill rotWithShape="1">
            <a:gsLst>
              <a:gs pos="0">
                <a:schemeClr val="accent1">
                  <a:gamma/>
                  <a:shade val="46275"/>
                  <a:invGamma/>
                </a:schemeClr>
              </a:gs>
              <a:gs pos="100000">
                <a:schemeClr val="accent1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FF0000"/>
              </a:solidFill>
              <a:latin typeface="Arial" charset="0"/>
            </a:endParaRPr>
          </a:p>
        </p:txBody>
      </p:sp>
      <p:sp>
        <p:nvSpPr>
          <p:cNvPr id="194648" name="AutoShape 88"/>
          <p:cNvSpPr>
            <a:spLocks noChangeArrowheads="1"/>
          </p:cNvSpPr>
          <p:nvPr/>
        </p:nvSpPr>
        <p:spPr bwMode="auto">
          <a:xfrm>
            <a:off x="5715000" y="3581400"/>
            <a:ext cx="1447800" cy="1295400"/>
          </a:xfrm>
          <a:custGeom>
            <a:avLst/>
            <a:gdLst>
              <a:gd name="T0" fmla="*/ 10860 w 21600"/>
              <a:gd name="T1" fmla="*/ 2187 h 21600"/>
              <a:gd name="T2" fmla="*/ 2928 w 21600"/>
              <a:gd name="T3" fmla="*/ 10800 h 21600"/>
              <a:gd name="T4" fmla="*/ 10860 w 21600"/>
              <a:gd name="T5" fmla="*/ 21600 h 21600"/>
              <a:gd name="T6" fmla="*/ 18672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5037 w 21600"/>
              <a:gd name="T13" fmla="*/ 2277 h 21600"/>
              <a:gd name="T14" fmla="*/ 16557 w 21600"/>
              <a:gd name="T15" fmla="*/ 1367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0860" y="2187"/>
                </a:moveTo>
                <a:cubicBezTo>
                  <a:pt x="10451" y="1746"/>
                  <a:pt x="9529" y="1018"/>
                  <a:pt x="9015" y="730"/>
                </a:cubicBezTo>
                <a:cubicBezTo>
                  <a:pt x="7865" y="152"/>
                  <a:pt x="6685" y="0"/>
                  <a:pt x="5415" y="0"/>
                </a:cubicBezTo>
                <a:cubicBezTo>
                  <a:pt x="4175" y="152"/>
                  <a:pt x="2995" y="575"/>
                  <a:pt x="1967" y="1305"/>
                </a:cubicBezTo>
                <a:cubicBezTo>
                  <a:pt x="1150" y="2187"/>
                  <a:pt x="575" y="3222"/>
                  <a:pt x="242" y="4220"/>
                </a:cubicBezTo>
                <a:cubicBezTo>
                  <a:pt x="0" y="5410"/>
                  <a:pt x="242" y="6560"/>
                  <a:pt x="575" y="7597"/>
                </a:cubicBezTo>
                <a:lnTo>
                  <a:pt x="10860" y="21600"/>
                </a:lnTo>
                <a:lnTo>
                  <a:pt x="20995" y="7597"/>
                </a:lnTo>
                <a:cubicBezTo>
                  <a:pt x="21480" y="6560"/>
                  <a:pt x="21600" y="5410"/>
                  <a:pt x="21480" y="4220"/>
                </a:cubicBezTo>
                <a:cubicBezTo>
                  <a:pt x="21115" y="3222"/>
                  <a:pt x="20420" y="2187"/>
                  <a:pt x="19632" y="1305"/>
                </a:cubicBezTo>
                <a:cubicBezTo>
                  <a:pt x="18575" y="575"/>
                  <a:pt x="17425" y="152"/>
                  <a:pt x="16275" y="0"/>
                </a:cubicBezTo>
                <a:cubicBezTo>
                  <a:pt x="15005" y="0"/>
                  <a:pt x="13735" y="152"/>
                  <a:pt x="12705" y="730"/>
                </a:cubicBezTo>
                <a:cubicBezTo>
                  <a:pt x="12176" y="1018"/>
                  <a:pt x="11254" y="1746"/>
                  <a:pt x="10860" y="2187"/>
                </a:cubicBezTo>
                <a:close/>
              </a:path>
            </a:pathLst>
          </a:custGeom>
          <a:gradFill rotWithShape="1">
            <a:gsLst>
              <a:gs pos="0">
                <a:schemeClr val="bg1"/>
              </a:gs>
              <a:gs pos="100000">
                <a:schemeClr val="tx2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3200">
                <a:solidFill>
                  <a:srgbClr val="00B200"/>
                </a:solidFill>
                <a:latin typeface="Arial" charset="0"/>
              </a:rPr>
              <a:t>99</a:t>
            </a:r>
          </a:p>
        </p:txBody>
      </p:sp>
      <p:sp>
        <p:nvSpPr>
          <p:cNvPr id="194649" name="AutoShape 89"/>
          <p:cNvSpPr>
            <a:spLocks noChangeArrowheads="1"/>
          </p:cNvSpPr>
          <p:nvPr/>
        </p:nvSpPr>
        <p:spPr bwMode="auto">
          <a:xfrm>
            <a:off x="5715000" y="3581400"/>
            <a:ext cx="1447800" cy="1295400"/>
          </a:xfrm>
          <a:custGeom>
            <a:avLst/>
            <a:gdLst>
              <a:gd name="T0" fmla="*/ 10860 w 21600"/>
              <a:gd name="T1" fmla="*/ 2187 h 21600"/>
              <a:gd name="T2" fmla="*/ 2928 w 21600"/>
              <a:gd name="T3" fmla="*/ 10800 h 21600"/>
              <a:gd name="T4" fmla="*/ 10860 w 21600"/>
              <a:gd name="T5" fmla="*/ 21600 h 21600"/>
              <a:gd name="T6" fmla="*/ 18672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5037 w 21600"/>
              <a:gd name="T13" fmla="*/ 2277 h 21600"/>
              <a:gd name="T14" fmla="*/ 16557 w 21600"/>
              <a:gd name="T15" fmla="*/ 1367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0860" y="2187"/>
                </a:moveTo>
                <a:cubicBezTo>
                  <a:pt x="10451" y="1746"/>
                  <a:pt x="9529" y="1018"/>
                  <a:pt x="9015" y="730"/>
                </a:cubicBezTo>
                <a:cubicBezTo>
                  <a:pt x="7865" y="152"/>
                  <a:pt x="6685" y="0"/>
                  <a:pt x="5415" y="0"/>
                </a:cubicBezTo>
                <a:cubicBezTo>
                  <a:pt x="4175" y="152"/>
                  <a:pt x="2995" y="575"/>
                  <a:pt x="1967" y="1305"/>
                </a:cubicBezTo>
                <a:cubicBezTo>
                  <a:pt x="1150" y="2187"/>
                  <a:pt x="575" y="3222"/>
                  <a:pt x="242" y="4220"/>
                </a:cubicBezTo>
                <a:cubicBezTo>
                  <a:pt x="0" y="5410"/>
                  <a:pt x="242" y="6560"/>
                  <a:pt x="575" y="7597"/>
                </a:cubicBezTo>
                <a:lnTo>
                  <a:pt x="10860" y="21600"/>
                </a:lnTo>
                <a:lnTo>
                  <a:pt x="20995" y="7597"/>
                </a:lnTo>
                <a:cubicBezTo>
                  <a:pt x="21480" y="6560"/>
                  <a:pt x="21600" y="5410"/>
                  <a:pt x="21480" y="4220"/>
                </a:cubicBezTo>
                <a:cubicBezTo>
                  <a:pt x="21115" y="3222"/>
                  <a:pt x="20420" y="2187"/>
                  <a:pt x="19632" y="1305"/>
                </a:cubicBezTo>
                <a:cubicBezTo>
                  <a:pt x="18575" y="575"/>
                  <a:pt x="17425" y="152"/>
                  <a:pt x="16275" y="0"/>
                </a:cubicBezTo>
                <a:cubicBezTo>
                  <a:pt x="15005" y="0"/>
                  <a:pt x="13735" y="152"/>
                  <a:pt x="12705" y="730"/>
                </a:cubicBezTo>
                <a:cubicBezTo>
                  <a:pt x="12176" y="1018"/>
                  <a:pt x="11254" y="1746"/>
                  <a:pt x="10860" y="2187"/>
                </a:cubicBezTo>
                <a:close/>
              </a:path>
            </a:pathLst>
          </a:custGeom>
          <a:gradFill rotWithShape="1">
            <a:gsLst>
              <a:gs pos="0">
                <a:schemeClr val="bg1"/>
              </a:gs>
              <a:gs pos="100000">
                <a:schemeClr val="tx2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>
              <a:solidFill>
                <a:srgbClr val="00B200"/>
              </a:solidFill>
              <a:latin typeface="Arial" charset="0"/>
            </a:endParaRPr>
          </a:p>
        </p:txBody>
      </p:sp>
      <p:sp>
        <p:nvSpPr>
          <p:cNvPr id="194650" name="Rectangle 90"/>
          <p:cNvSpPr>
            <a:spLocks noChangeArrowheads="1"/>
          </p:cNvSpPr>
          <p:nvPr/>
        </p:nvSpPr>
        <p:spPr bwMode="auto">
          <a:xfrm>
            <a:off x="3733800" y="1676400"/>
            <a:ext cx="1447800" cy="762000"/>
          </a:xfrm>
          <a:prstGeom prst="rect">
            <a:avLst/>
          </a:prstGeom>
          <a:gradFill rotWithShape="1">
            <a:gsLst>
              <a:gs pos="0">
                <a:srgbClr val="FFCCFF"/>
              </a:gs>
              <a:gs pos="100000">
                <a:srgbClr val="00B2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3200">
                <a:solidFill>
                  <a:srgbClr val="FF0000"/>
                </a:solidFill>
                <a:latin typeface="Arial" charset="0"/>
              </a:rPr>
              <a:t>100</a:t>
            </a:r>
          </a:p>
        </p:txBody>
      </p:sp>
      <p:sp>
        <p:nvSpPr>
          <p:cNvPr id="194651" name="Rectangle 91"/>
          <p:cNvSpPr>
            <a:spLocks noChangeArrowheads="1"/>
          </p:cNvSpPr>
          <p:nvPr/>
        </p:nvSpPr>
        <p:spPr bwMode="auto">
          <a:xfrm>
            <a:off x="3733800" y="1676400"/>
            <a:ext cx="1447800" cy="762000"/>
          </a:xfrm>
          <a:prstGeom prst="rect">
            <a:avLst/>
          </a:prstGeom>
          <a:gradFill rotWithShape="1">
            <a:gsLst>
              <a:gs pos="0">
                <a:srgbClr val="FFCCFF"/>
              </a:gs>
              <a:gs pos="100000">
                <a:srgbClr val="00B2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>
              <a:solidFill>
                <a:srgbClr val="FF0000"/>
              </a:solidFill>
              <a:latin typeface="Arial" charset="0"/>
            </a:endParaRPr>
          </a:p>
        </p:txBody>
      </p:sp>
      <p:sp>
        <p:nvSpPr>
          <p:cNvPr id="194652" name="Line 92"/>
          <p:cNvSpPr>
            <a:spLocks noChangeShapeType="1"/>
          </p:cNvSpPr>
          <p:nvPr/>
        </p:nvSpPr>
        <p:spPr bwMode="auto">
          <a:xfrm flipV="1">
            <a:off x="4419600" y="2438400"/>
            <a:ext cx="0" cy="1295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94654" name="Line 94"/>
          <p:cNvSpPr>
            <a:spLocks noChangeShapeType="1"/>
          </p:cNvSpPr>
          <p:nvPr/>
        </p:nvSpPr>
        <p:spPr bwMode="auto">
          <a:xfrm flipH="1">
            <a:off x="2819400" y="3733800"/>
            <a:ext cx="16002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94655" name="Line 95"/>
          <p:cNvSpPr>
            <a:spLocks noChangeShapeType="1"/>
          </p:cNvSpPr>
          <p:nvPr/>
        </p:nvSpPr>
        <p:spPr bwMode="auto">
          <a:xfrm>
            <a:off x="4419600" y="3733800"/>
            <a:ext cx="16764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94656" name="Text Box 96"/>
          <p:cNvSpPr txBox="1">
            <a:spLocks noChangeArrowheads="1"/>
          </p:cNvSpPr>
          <p:nvPr/>
        </p:nvSpPr>
        <p:spPr bwMode="auto">
          <a:xfrm>
            <a:off x="1790700" y="1545214"/>
            <a:ext cx="12954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2800" dirty="0" err="1">
                <a:solidFill>
                  <a:srgbClr val="FF66FF"/>
                </a:solidFill>
                <a:latin typeface="Times New Roman" pitchFamily="18" charset="0"/>
                <a:cs typeface="Times New Roman" pitchFamily="18" charset="0"/>
                <a:hlinkClick r:id="" action="ppaction://noaction"/>
              </a:rPr>
              <a:t>Câu</a:t>
            </a:r>
            <a:r>
              <a:rPr lang="en-US" sz="2800" dirty="0">
                <a:solidFill>
                  <a:srgbClr val="FF66FF"/>
                </a:solidFill>
                <a:latin typeface="Times New Roman" pitchFamily="18" charset="0"/>
                <a:cs typeface="Times New Roman" pitchFamily="18" charset="0"/>
                <a:hlinkClick r:id="" action="ppaction://noaction"/>
              </a:rPr>
              <a:t> 1</a:t>
            </a:r>
            <a:endParaRPr lang="en-US" sz="2800" dirty="0">
              <a:solidFill>
                <a:srgbClr val="FF66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4657" name="Text Box 97"/>
          <p:cNvSpPr txBox="1">
            <a:spLocks noChangeArrowheads="1"/>
          </p:cNvSpPr>
          <p:nvPr/>
        </p:nvSpPr>
        <p:spPr bwMode="auto">
          <a:xfrm>
            <a:off x="762000" y="4281487"/>
            <a:ext cx="1371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2800" dirty="0" err="1">
                <a:solidFill>
                  <a:srgbClr val="00FF00"/>
                </a:solidFill>
                <a:latin typeface="Times New Roman" pitchFamily="18" charset="0"/>
                <a:cs typeface="Times New Roman" pitchFamily="18" charset="0"/>
                <a:hlinkClick r:id="" action="ppaction://noaction"/>
              </a:rPr>
              <a:t>Câu</a:t>
            </a:r>
            <a:r>
              <a:rPr lang="en-US" sz="2800" dirty="0">
                <a:solidFill>
                  <a:srgbClr val="00FF00"/>
                </a:solidFill>
                <a:latin typeface="Times New Roman" pitchFamily="18" charset="0"/>
                <a:cs typeface="Times New Roman" pitchFamily="18" charset="0"/>
                <a:hlinkClick r:id="" action="ppaction://noaction"/>
              </a:rPr>
              <a:t> 2</a:t>
            </a:r>
            <a:endParaRPr lang="en-US" sz="2800" dirty="0">
              <a:solidFill>
                <a:srgbClr val="00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4658" name="Text Box 98"/>
          <p:cNvSpPr txBox="1">
            <a:spLocks noChangeArrowheads="1"/>
          </p:cNvSpPr>
          <p:nvPr/>
        </p:nvSpPr>
        <p:spPr bwMode="auto">
          <a:xfrm>
            <a:off x="7010400" y="4205287"/>
            <a:ext cx="12954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28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  <a:hlinkClick r:id="" action="ppaction://noaction"/>
              </a:rPr>
              <a:t>Câu</a:t>
            </a:r>
            <a:r>
              <a:rPr lang="en-US" sz="28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  <a:hlinkClick r:id="" action="ppaction://noaction"/>
              </a:rPr>
              <a:t> 3</a:t>
            </a:r>
            <a:endParaRPr lang="en-US" sz="2800" dirty="0">
              <a:solidFill>
                <a:srgbClr val="66006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4660" name="WordArt 100"/>
          <p:cNvSpPr>
            <a:spLocks noChangeArrowheads="1" noChangeShapeType="1" noTextEdit="1"/>
          </p:cNvSpPr>
          <p:nvPr/>
        </p:nvSpPr>
        <p:spPr bwMode="auto">
          <a:xfrm>
            <a:off x="2133600" y="5638800"/>
            <a:ext cx="5486400" cy="1066800"/>
          </a:xfrm>
          <a:prstGeom prst="rect">
            <a:avLst/>
          </a:prstGeom>
        </p:spPr>
        <p:txBody>
          <a:bodyPr wrap="none" fromWordArt="1">
            <a:prstTxWarp prst="textDoubleWave1">
              <a:avLst>
                <a:gd name="adj1" fmla="val 6500"/>
                <a:gd name="adj2" fmla="val 0"/>
              </a:avLst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vi-VN" sz="3600" kern="10" dirty="0">
                <a:ln w="12700">
                  <a:solidFill>
                    <a:srgbClr val="3333CC"/>
                  </a:solidFill>
                  <a:round/>
                  <a:headEnd/>
                  <a:tailEnd/>
                </a:ln>
                <a:solidFill>
                  <a:srgbClr val="800080">
                    <a:alpha val="50000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Arial"/>
                <a:cs typeface="Arial"/>
              </a:rPr>
              <a:t>Chúc mừng các em đã có kết quả đúng</a:t>
            </a:r>
            <a:endParaRPr lang="en-US" sz="3600" kern="10" dirty="0">
              <a:ln w="12700">
                <a:solidFill>
                  <a:srgbClr val="3333CC"/>
                </a:solidFill>
                <a:round/>
                <a:headEnd/>
                <a:tailEnd/>
              </a:ln>
              <a:solidFill>
                <a:srgbClr val="800080">
                  <a:alpha val="50000"/>
                </a:srgbClr>
              </a:solidFill>
              <a:effectLst>
                <a:outerShdw dist="45791" dir="2021404" algn="ctr" rotWithShape="0">
                  <a:srgbClr val="9999FF"/>
                </a:outerShdw>
              </a:effectLst>
              <a:latin typeface="Arial"/>
              <a:cs typeface="Arial"/>
            </a:endParaRPr>
          </a:p>
        </p:txBody>
      </p:sp>
      <p:sp>
        <p:nvSpPr>
          <p:cNvPr id="19" name="Text Box 10"/>
          <p:cNvSpPr txBox="1">
            <a:spLocks noChangeArrowheads="1"/>
          </p:cNvSpPr>
          <p:nvPr/>
        </p:nvSpPr>
        <p:spPr bwMode="auto">
          <a:xfrm>
            <a:off x="1295399" y="2205037"/>
            <a:ext cx="2438401" cy="466725"/>
          </a:xfrm>
          <a:prstGeom prst="rect">
            <a:avLst/>
          </a:prstGeom>
          <a:noFill/>
          <a:ln w="9525">
            <a:solidFill>
              <a:srgbClr val="FFCC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2400" dirty="0" smtClean="0">
                <a:latin typeface="Arial" charset="0"/>
              </a:rPr>
              <a:t>30 </a:t>
            </a:r>
            <a:r>
              <a:rPr lang="en-US" sz="2400" dirty="0">
                <a:latin typeface="Arial" charset="0"/>
              </a:rPr>
              <a:t>+70 = ?</a:t>
            </a:r>
          </a:p>
        </p:txBody>
      </p:sp>
      <p:sp>
        <p:nvSpPr>
          <p:cNvPr id="20" name="Text Box 8"/>
          <p:cNvSpPr txBox="1">
            <a:spLocks noChangeArrowheads="1"/>
          </p:cNvSpPr>
          <p:nvPr/>
        </p:nvSpPr>
        <p:spPr bwMode="auto">
          <a:xfrm>
            <a:off x="775855" y="5001490"/>
            <a:ext cx="4634345" cy="466725"/>
          </a:xfrm>
          <a:prstGeom prst="rect">
            <a:avLst/>
          </a:prstGeom>
          <a:noFill/>
          <a:ln w="9525">
            <a:solidFill>
              <a:srgbClr val="FFCC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2400" dirty="0" smtClean="0">
                <a:latin typeface="Arial" charset="0"/>
              </a:rPr>
              <a:t>100 </a:t>
            </a:r>
            <a:r>
              <a:rPr lang="en-US" sz="2400" dirty="0" err="1">
                <a:latin typeface="Arial" charset="0"/>
              </a:rPr>
              <a:t>bằng</a:t>
            </a:r>
            <a:r>
              <a:rPr lang="en-US" sz="2400" dirty="0">
                <a:latin typeface="Arial" charset="0"/>
              </a:rPr>
              <a:t> </a:t>
            </a:r>
            <a:r>
              <a:rPr lang="en-US" sz="2400" dirty="0" err="1">
                <a:latin typeface="Arial" charset="0"/>
              </a:rPr>
              <a:t>bao</a:t>
            </a:r>
            <a:r>
              <a:rPr lang="en-US" sz="2400" dirty="0">
                <a:latin typeface="Arial" charset="0"/>
              </a:rPr>
              <a:t> </a:t>
            </a:r>
            <a:r>
              <a:rPr lang="en-US" sz="2400" dirty="0" err="1">
                <a:latin typeface="Arial" charset="0"/>
              </a:rPr>
              <a:t>nhiêu</a:t>
            </a:r>
            <a:r>
              <a:rPr lang="en-US" sz="2400" dirty="0">
                <a:latin typeface="Arial" charset="0"/>
              </a:rPr>
              <a:t> </a:t>
            </a:r>
            <a:r>
              <a:rPr lang="en-US" sz="2400" dirty="0" err="1">
                <a:latin typeface="Arial" charset="0"/>
              </a:rPr>
              <a:t>chục</a:t>
            </a:r>
            <a:r>
              <a:rPr lang="en-US" sz="2400" dirty="0">
                <a:latin typeface="Arial" charset="0"/>
              </a:rPr>
              <a:t>?</a:t>
            </a:r>
          </a:p>
        </p:txBody>
      </p:sp>
      <p:sp>
        <p:nvSpPr>
          <p:cNvPr id="21" name="Text Box 7"/>
          <p:cNvSpPr txBox="1">
            <a:spLocks noChangeArrowheads="1"/>
          </p:cNvSpPr>
          <p:nvPr/>
        </p:nvSpPr>
        <p:spPr bwMode="auto">
          <a:xfrm>
            <a:off x="6477000" y="4800600"/>
            <a:ext cx="2133600" cy="461665"/>
          </a:xfrm>
          <a:prstGeom prst="rect">
            <a:avLst/>
          </a:prstGeom>
          <a:noFill/>
          <a:ln w="9525">
            <a:solidFill>
              <a:srgbClr val="FFCC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2400" dirty="0" smtClean="0">
                <a:latin typeface="Arial" charset="0"/>
              </a:rPr>
              <a:t>52 </a:t>
            </a:r>
            <a:r>
              <a:rPr lang="en-US" sz="2400" dirty="0">
                <a:latin typeface="Arial" charset="0"/>
              </a:rPr>
              <a:t>+ 47 = ?</a:t>
            </a:r>
          </a:p>
        </p:txBody>
      </p:sp>
    </p:spTree>
    <p:extLst>
      <p:ext uri="{BB962C8B-B14F-4D97-AF65-F5344CB8AC3E}">
        <p14:creationId xmlns:p14="http://schemas.microsoft.com/office/powerpoint/2010/main" val="11588152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19464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 nodeType="clickPar">
                      <p:stCondLst>
                        <p:cond delay="0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0" presetClass="exit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" dur="1000"/>
                                        <p:tgtEl>
                                          <p:spTgt spid="1946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+.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/>
                                        <p:tgtEl>
                                          <p:spTgt spid="1946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" dur="1000"/>
                                        <p:tgtEl>
                                          <p:spTgt spid="1946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946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4647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19464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 nodeType="clickPar">
                      <p:stCondLst>
                        <p:cond delay="0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39" presetClass="exit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9" dur="500"/>
                                        <p:tgtEl>
                                          <p:spTgt spid="1946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0">
                                          <p:val>
                                            <p:strVal val="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ppt_h/2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/>
                                        <p:tgtEl>
                                          <p:spTgt spid="1946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0">
                                          <p:val>
                                            <p:strVal val="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ppt_w+.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/>
                                        <p:tgtEl>
                                          <p:spTgt spid="1946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/>
                                        <p:tgtEl>
                                          <p:spTgt spid="1946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46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4649"/>
                  </p:tgtEl>
                </p:cond>
              </p:nextCondLst>
            </p:seq>
            <p:seq concurrent="1" nextAc="seek">
              <p:cTn id="24" restart="whenNotActive" fill="hold" evtFilter="cancelBubble" nodeType="interactiveSeq">
                <p:stCondLst>
                  <p:cond evt="onClick" delay="0">
                    <p:tgtEl>
                      <p:spTgt spid="19465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" fill="hold" nodeType="clickPar">
                      <p:stCondLst>
                        <p:cond delay="0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3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" dur="2000"/>
                                        <p:tgtEl>
                                          <p:spTgt spid="1946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2000"/>
                                        <p:tgtEl>
                                          <p:spTgt spid="19465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72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0"/>
                                        <p:tgtEl>
                                          <p:spTgt spid="1946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000"/>
                                        <p:tgtEl>
                                          <p:spTgt spid="1946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946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4651"/>
                  </p:tgtEl>
                </p:cond>
              </p:nextCondLst>
            </p:seq>
          </p:childTnLst>
        </p:cTn>
      </p:par>
    </p:tnLst>
    <p:bldLst>
      <p:bldP spid="194647" grpId="0" animBg="1"/>
      <p:bldP spid="194649" grpId="0" animBg="1"/>
      <p:bldP spid="194651" grpId="0" animBg="1"/>
      <p:bldP spid="19466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0" y="3505200"/>
            <a:ext cx="2787650" cy="3048000"/>
            <a:chOff x="1008" y="2592"/>
            <a:chExt cx="1259" cy="1379"/>
          </a:xfrm>
        </p:grpSpPr>
        <p:grpSp>
          <p:nvGrpSpPr>
            <p:cNvPr id="103427" name="Group 5"/>
            <p:cNvGrpSpPr>
              <a:grpSpLocks/>
            </p:cNvGrpSpPr>
            <p:nvPr/>
          </p:nvGrpSpPr>
          <p:grpSpPr bwMode="auto">
            <a:xfrm>
              <a:off x="1008" y="2592"/>
              <a:ext cx="1259" cy="1379"/>
              <a:chOff x="816" y="2544"/>
              <a:chExt cx="1632" cy="1632"/>
            </a:xfrm>
          </p:grpSpPr>
          <p:grpSp>
            <p:nvGrpSpPr>
              <p:cNvPr id="103428" name="Group 6"/>
              <p:cNvGrpSpPr>
                <a:grpSpLocks/>
              </p:cNvGrpSpPr>
              <p:nvPr/>
            </p:nvGrpSpPr>
            <p:grpSpPr bwMode="auto">
              <a:xfrm>
                <a:off x="816" y="2544"/>
                <a:ext cx="1632" cy="1632"/>
                <a:chOff x="720" y="2496"/>
                <a:chExt cx="1632" cy="1632"/>
              </a:xfrm>
            </p:grpSpPr>
            <p:sp>
              <p:nvSpPr>
                <p:cNvPr id="103429" name="AutoShape 7"/>
                <p:cNvSpPr>
                  <a:spLocks noChangeArrowheads="1"/>
                </p:cNvSpPr>
                <p:nvPr/>
              </p:nvSpPr>
              <p:spPr bwMode="auto">
                <a:xfrm>
                  <a:off x="1056" y="2496"/>
                  <a:ext cx="1008" cy="672"/>
                </a:xfrm>
                <a:custGeom>
                  <a:avLst/>
                  <a:gdLst>
                    <a:gd name="T0" fmla="*/ 0 w 21600"/>
                    <a:gd name="T1" fmla="*/ 0 h 21600"/>
                    <a:gd name="T2" fmla="*/ 0 w 21600"/>
                    <a:gd name="T3" fmla="*/ 0 h 21600"/>
                    <a:gd name="T4" fmla="*/ 0 w 21600"/>
                    <a:gd name="T5" fmla="*/ 0 h 21600"/>
                    <a:gd name="T6" fmla="*/ 0 w 21600"/>
                    <a:gd name="T7" fmla="*/ 0 h 21600"/>
                    <a:gd name="T8" fmla="*/ 17694720 60000 65536"/>
                    <a:gd name="T9" fmla="*/ 11796480 60000 65536"/>
                    <a:gd name="T10" fmla="*/ 5898240 60000 65536"/>
                    <a:gd name="T11" fmla="*/ 0 60000 65536"/>
                    <a:gd name="T12" fmla="*/ 5036 w 21600"/>
                    <a:gd name="T13" fmla="*/ 2282 h 21600"/>
                    <a:gd name="T14" fmla="*/ 16564 w 21600"/>
                    <a:gd name="T15" fmla="*/ 13693 h 2160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1600" h="21600">
                      <a:moveTo>
                        <a:pt x="10860" y="2187"/>
                      </a:moveTo>
                      <a:cubicBezTo>
                        <a:pt x="10451" y="1746"/>
                        <a:pt x="9529" y="1018"/>
                        <a:pt x="9015" y="730"/>
                      </a:cubicBezTo>
                      <a:cubicBezTo>
                        <a:pt x="7865" y="152"/>
                        <a:pt x="6685" y="0"/>
                        <a:pt x="5415" y="0"/>
                      </a:cubicBezTo>
                      <a:cubicBezTo>
                        <a:pt x="4175" y="152"/>
                        <a:pt x="2995" y="575"/>
                        <a:pt x="1967" y="1305"/>
                      </a:cubicBezTo>
                      <a:cubicBezTo>
                        <a:pt x="1150" y="2187"/>
                        <a:pt x="575" y="3222"/>
                        <a:pt x="242" y="4220"/>
                      </a:cubicBezTo>
                      <a:cubicBezTo>
                        <a:pt x="0" y="5410"/>
                        <a:pt x="242" y="6560"/>
                        <a:pt x="575" y="7597"/>
                      </a:cubicBezTo>
                      <a:lnTo>
                        <a:pt x="10860" y="21600"/>
                      </a:lnTo>
                      <a:lnTo>
                        <a:pt x="20995" y="7597"/>
                      </a:lnTo>
                      <a:cubicBezTo>
                        <a:pt x="21480" y="6560"/>
                        <a:pt x="21600" y="5410"/>
                        <a:pt x="21480" y="4220"/>
                      </a:cubicBezTo>
                      <a:cubicBezTo>
                        <a:pt x="21115" y="3222"/>
                        <a:pt x="20420" y="2187"/>
                        <a:pt x="19632" y="1305"/>
                      </a:cubicBezTo>
                      <a:cubicBezTo>
                        <a:pt x="18575" y="575"/>
                        <a:pt x="17425" y="152"/>
                        <a:pt x="16275" y="0"/>
                      </a:cubicBezTo>
                      <a:cubicBezTo>
                        <a:pt x="15005" y="0"/>
                        <a:pt x="13735" y="152"/>
                        <a:pt x="12705" y="730"/>
                      </a:cubicBezTo>
                      <a:cubicBezTo>
                        <a:pt x="12176" y="1018"/>
                        <a:pt x="11254" y="1746"/>
                        <a:pt x="10860" y="2187"/>
                      </a:cubicBezTo>
                      <a:close/>
                    </a:path>
                  </a:pathLst>
                </a:custGeom>
                <a:solidFill>
                  <a:srgbClr val="FF3300"/>
                </a:solidFill>
                <a:ln w="9525" algn="ctr">
                  <a:solidFill>
                    <a:srgbClr val="FF99FF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>
                    <a:solidFill>
                      <a:srgbClr val="000000"/>
                    </a:solidFill>
                  </a:endParaRPr>
                </a:p>
              </p:txBody>
            </p:sp>
            <p:pic>
              <p:nvPicPr>
                <p:cNvPr id="103430" name="Picture 8" descr="happymom8b"/>
                <p:cNvPicPr>
                  <a:picLocks noChangeAspect="1" noChangeArrowheads="1" noCrop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gray">
                <a:xfrm>
                  <a:off x="720" y="2640"/>
                  <a:ext cx="1632" cy="148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</p:grpSp>
          <p:sp>
            <p:nvSpPr>
              <p:cNvPr id="103431" name="AutoShape 9"/>
              <p:cNvSpPr>
                <a:spLocks noChangeArrowheads="1"/>
              </p:cNvSpPr>
              <p:nvPr/>
            </p:nvSpPr>
            <p:spPr bwMode="auto">
              <a:xfrm rot="-554298">
                <a:off x="1152" y="3024"/>
                <a:ext cx="576" cy="432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17694720 60000 65536"/>
                  <a:gd name="T9" fmla="*/ 11796480 60000 65536"/>
                  <a:gd name="T10" fmla="*/ 5898240 60000 65536"/>
                  <a:gd name="T11" fmla="*/ 0 60000 65536"/>
                  <a:gd name="T12" fmla="*/ 5025 w 21600"/>
                  <a:gd name="T13" fmla="*/ 2300 h 21600"/>
                  <a:gd name="T14" fmla="*/ 16575 w 21600"/>
                  <a:gd name="T15" fmla="*/ 13700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10860" y="2187"/>
                    </a:moveTo>
                    <a:cubicBezTo>
                      <a:pt x="10451" y="1746"/>
                      <a:pt x="9529" y="1018"/>
                      <a:pt x="9015" y="730"/>
                    </a:cubicBezTo>
                    <a:cubicBezTo>
                      <a:pt x="7865" y="152"/>
                      <a:pt x="6685" y="0"/>
                      <a:pt x="5415" y="0"/>
                    </a:cubicBezTo>
                    <a:cubicBezTo>
                      <a:pt x="4175" y="152"/>
                      <a:pt x="2995" y="575"/>
                      <a:pt x="1967" y="1305"/>
                    </a:cubicBezTo>
                    <a:cubicBezTo>
                      <a:pt x="1150" y="2187"/>
                      <a:pt x="575" y="3222"/>
                      <a:pt x="242" y="4220"/>
                    </a:cubicBezTo>
                    <a:cubicBezTo>
                      <a:pt x="0" y="5410"/>
                      <a:pt x="242" y="6560"/>
                      <a:pt x="575" y="7597"/>
                    </a:cubicBezTo>
                    <a:lnTo>
                      <a:pt x="10860" y="21600"/>
                    </a:lnTo>
                    <a:lnTo>
                      <a:pt x="20995" y="7597"/>
                    </a:lnTo>
                    <a:cubicBezTo>
                      <a:pt x="21480" y="6560"/>
                      <a:pt x="21600" y="5410"/>
                      <a:pt x="21480" y="4220"/>
                    </a:cubicBezTo>
                    <a:cubicBezTo>
                      <a:pt x="21115" y="3222"/>
                      <a:pt x="20420" y="2187"/>
                      <a:pt x="19632" y="1305"/>
                    </a:cubicBezTo>
                    <a:cubicBezTo>
                      <a:pt x="18575" y="575"/>
                      <a:pt x="17425" y="152"/>
                      <a:pt x="16275" y="0"/>
                    </a:cubicBezTo>
                    <a:cubicBezTo>
                      <a:pt x="15005" y="0"/>
                      <a:pt x="13735" y="152"/>
                      <a:pt x="12705" y="730"/>
                    </a:cubicBezTo>
                    <a:cubicBezTo>
                      <a:pt x="12176" y="1018"/>
                      <a:pt x="11254" y="1746"/>
                      <a:pt x="10860" y="2187"/>
                    </a:cubicBezTo>
                    <a:close/>
                  </a:path>
                </a:pathLst>
              </a:custGeom>
              <a:solidFill>
                <a:srgbClr val="FF33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103432" name="Text Box 10"/>
            <p:cNvSpPr txBox="1">
              <a:spLocks noChangeArrowheads="1"/>
            </p:cNvSpPr>
            <p:nvPr/>
          </p:nvSpPr>
          <p:spPr bwMode="auto">
            <a:xfrm>
              <a:off x="1200" y="2640"/>
              <a:ext cx="816" cy="4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vi-VN" sz="3200" dirty="0" smtClean="0">
                  <a:solidFill>
                    <a:srgbClr val="FFFF00"/>
                  </a:solidFill>
                  <a:latin typeface=".VnTime" pitchFamily="34" charset="0"/>
                </a:rPr>
                <a:t>Chúc các con </a:t>
              </a:r>
              <a:endParaRPr lang="en-US" sz="3200" dirty="0" smtClean="0">
                <a:solidFill>
                  <a:srgbClr val="FFFF00"/>
                </a:solidFill>
                <a:latin typeface=".VnTime" pitchFamily="34" charset="0"/>
              </a:endParaRPr>
            </a:p>
          </p:txBody>
        </p:sp>
      </p:grpSp>
      <p:grpSp>
        <p:nvGrpSpPr>
          <p:cNvPr id="5" name="Group 12"/>
          <p:cNvGrpSpPr>
            <a:grpSpLocks/>
          </p:cNvGrpSpPr>
          <p:nvPr/>
        </p:nvGrpSpPr>
        <p:grpSpPr bwMode="auto">
          <a:xfrm>
            <a:off x="3200400" y="3657600"/>
            <a:ext cx="2819400" cy="3124200"/>
            <a:chOff x="3570" y="1008"/>
            <a:chExt cx="1259" cy="1379"/>
          </a:xfrm>
        </p:grpSpPr>
        <p:grpSp>
          <p:nvGrpSpPr>
            <p:cNvPr id="103434" name="Group 13"/>
            <p:cNvGrpSpPr>
              <a:grpSpLocks/>
            </p:cNvGrpSpPr>
            <p:nvPr/>
          </p:nvGrpSpPr>
          <p:grpSpPr bwMode="auto">
            <a:xfrm>
              <a:off x="3570" y="1008"/>
              <a:ext cx="1259" cy="1379"/>
              <a:chOff x="2256" y="2496"/>
              <a:chExt cx="1259" cy="1523"/>
            </a:xfrm>
          </p:grpSpPr>
          <p:grpSp>
            <p:nvGrpSpPr>
              <p:cNvPr id="103435" name="Group 14"/>
              <p:cNvGrpSpPr>
                <a:grpSpLocks/>
              </p:cNvGrpSpPr>
              <p:nvPr/>
            </p:nvGrpSpPr>
            <p:grpSpPr bwMode="auto">
              <a:xfrm>
                <a:off x="2256" y="2496"/>
                <a:ext cx="1259" cy="1523"/>
                <a:chOff x="2256" y="2400"/>
                <a:chExt cx="1259" cy="1523"/>
              </a:xfrm>
            </p:grpSpPr>
            <p:sp>
              <p:nvSpPr>
                <p:cNvPr id="103436" name="AutoShape 15"/>
                <p:cNvSpPr>
                  <a:spLocks noChangeArrowheads="1"/>
                </p:cNvSpPr>
                <p:nvPr/>
              </p:nvSpPr>
              <p:spPr bwMode="auto">
                <a:xfrm>
                  <a:off x="2496" y="2400"/>
                  <a:ext cx="816" cy="672"/>
                </a:xfrm>
                <a:custGeom>
                  <a:avLst/>
                  <a:gdLst>
                    <a:gd name="T0" fmla="*/ 0 w 21600"/>
                    <a:gd name="T1" fmla="*/ 0 h 21600"/>
                    <a:gd name="T2" fmla="*/ 0 w 21600"/>
                    <a:gd name="T3" fmla="*/ 0 h 21600"/>
                    <a:gd name="T4" fmla="*/ 0 w 21600"/>
                    <a:gd name="T5" fmla="*/ 0 h 21600"/>
                    <a:gd name="T6" fmla="*/ 0 w 21600"/>
                    <a:gd name="T7" fmla="*/ 0 h 21600"/>
                    <a:gd name="T8" fmla="*/ 17694720 60000 65536"/>
                    <a:gd name="T9" fmla="*/ 11796480 60000 65536"/>
                    <a:gd name="T10" fmla="*/ 5898240 60000 65536"/>
                    <a:gd name="T11" fmla="*/ 0 60000 65536"/>
                    <a:gd name="T12" fmla="*/ 5029 w 21600"/>
                    <a:gd name="T13" fmla="*/ 2282 h 21600"/>
                    <a:gd name="T14" fmla="*/ 16544 w 21600"/>
                    <a:gd name="T15" fmla="*/ 13693 h 2160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1600" h="21600">
                      <a:moveTo>
                        <a:pt x="10860" y="2187"/>
                      </a:moveTo>
                      <a:cubicBezTo>
                        <a:pt x="10451" y="1746"/>
                        <a:pt x="9529" y="1018"/>
                        <a:pt x="9015" y="730"/>
                      </a:cubicBezTo>
                      <a:cubicBezTo>
                        <a:pt x="7865" y="152"/>
                        <a:pt x="6685" y="0"/>
                        <a:pt x="5415" y="0"/>
                      </a:cubicBezTo>
                      <a:cubicBezTo>
                        <a:pt x="4175" y="152"/>
                        <a:pt x="2995" y="575"/>
                        <a:pt x="1967" y="1305"/>
                      </a:cubicBezTo>
                      <a:cubicBezTo>
                        <a:pt x="1150" y="2187"/>
                        <a:pt x="575" y="3222"/>
                        <a:pt x="242" y="4220"/>
                      </a:cubicBezTo>
                      <a:cubicBezTo>
                        <a:pt x="0" y="5410"/>
                        <a:pt x="242" y="6560"/>
                        <a:pt x="575" y="7597"/>
                      </a:cubicBezTo>
                      <a:lnTo>
                        <a:pt x="10860" y="21600"/>
                      </a:lnTo>
                      <a:lnTo>
                        <a:pt x="20995" y="7597"/>
                      </a:lnTo>
                      <a:cubicBezTo>
                        <a:pt x="21480" y="6560"/>
                        <a:pt x="21600" y="5410"/>
                        <a:pt x="21480" y="4220"/>
                      </a:cubicBezTo>
                      <a:cubicBezTo>
                        <a:pt x="21115" y="3222"/>
                        <a:pt x="20420" y="2187"/>
                        <a:pt x="19632" y="1305"/>
                      </a:cubicBezTo>
                      <a:cubicBezTo>
                        <a:pt x="18575" y="575"/>
                        <a:pt x="17425" y="152"/>
                        <a:pt x="16275" y="0"/>
                      </a:cubicBezTo>
                      <a:cubicBezTo>
                        <a:pt x="15005" y="0"/>
                        <a:pt x="13735" y="152"/>
                        <a:pt x="12705" y="730"/>
                      </a:cubicBezTo>
                      <a:cubicBezTo>
                        <a:pt x="12176" y="1018"/>
                        <a:pt x="11254" y="1746"/>
                        <a:pt x="10860" y="2187"/>
                      </a:cubicBezTo>
                      <a:close/>
                    </a:path>
                  </a:pathLst>
                </a:custGeom>
                <a:solidFill>
                  <a:srgbClr val="FF3300"/>
                </a:solidFill>
                <a:ln w="9525" algn="ctr">
                  <a:solidFill>
                    <a:srgbClr val="FF99FF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>
                    <a:solidFill>
                      <a:srgbClr val="000000"/>
                    </a:solidFill>
                  </a:endParaRPr>
                </a:p>
              </p:txBody>
            </p:sp>
            <p:pic>
              <p:nvPicPr>
                <p:cNvPr id="103437" name="Picture 16" descr="happymom8b"/>
                <p:cNvPicPr>
                  <a:picLocks noChangeAspect="1" noChangeArrowheads="1" noCrop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gray">
                <a:xfrm>
                  <a:off x="2256" y="2544"/>
                  <a:ext cx="1259" cy="137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</p:grpSp>
          <p:sp>
            <p:nvSpPr>
              <p:cNvPr id="103438" name="Text Box 17"/>
              <p:cNvSpPr txBox="1">
                <a:spLocks noChangeArrowheads="1"/>
              </p:cNvSpPr>
              <p:nvPr/>
            </p:nvSpPr>
            <p:spPr bwMode="auto">
              <a:xfrm>
                <a:off x="2592" y="2496"/>
                <a:ext cx="863" cy="78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r>
                  <a:rPr lang="vi-VN" sz="2800" dirty="0" smtClean="0">
                    <a:solidFill>
                      <a:srgbClr val="FFFF00"/>
                    </a:solidFill>
                    <a:latin typeface=".VnTime" pitchFamily="34" charset="0"/>
                  </a:rPr>
                  <a:t>Chăm ngoan </a:t>
                </a:r>
                <a:endParaRPr lang="en-US" sz="2800" dirty="0" smtClean="0">
                  <a:solidFill>
                    <a:srgbClr val="FFFF00"/>
                  </a:solidFill>
                  <a:latin typeface=".VnTime" pitchFamily="34" charset="0"/>
                </a:endParaRPr>
              </a:p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lang="en-US" sz="2800" dirty="0" smtClean="0">
                  <a:solidFill>
                    <a:srgbClr val="FFFF00"/>
                  </a:solidFill>
                  <a:latin typeface=".VnTime" pitchFamily="34" charset="0"/>
                </a:endParaRPr>
              </a:p>
            </p:txBody>
          </p:sp>
        </p:grpSp>
        <p:sp>
          <p:nvSpPr>
            <p:cNvPr id="103439" name="AutoShape 18"/>
            <p:cNvSpPr>
              <a:spLocks noChangeArrowheads="1"/>
            </p:cNvSpPr>
            <p:nvPr/>
          </p:nvSpPr>
          <p:spPr bwMode="auto">
            <a:xfrm rot="-482766">
              <a:off x="3840" y="1440"/>
              <a:ext cx="480" cy="384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17694720 60000 65536"/>
                <a:gd name="T9" fmla="*/ 11796480 60000 65536"/>
                <a:gd name="T10" fmla="*/ 5898240 60000 65536"/>
                <a:gd name="T11" fmla="*/ 0 60000 65536"/>
                <a:gd name="T12" fmla="*/ 5040 w 21600"/>
                <a:gd name="T13" fmla="*/ 2250 h 21600"/>
                <a:gd name="T14" fmla="*/ 16560 w 21600"/>
                <a:gd name="T15" fmla="*/ 13669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10860" y="2187"/>
                  </a:moveTo>
                  <a:cubicBezTo>
                    <a:pt x="10451" y="1746"/>
                    <a:pt x="9529" y="1018"/>
                    <a:pt x="9015" y="730"/>
                  </a:cubicBezTo>
                  <a:cubicBezTo>
                    <a:pt x="7865" y="152"/>
                    <a:pt x="6685" y="0"/>
                    <a:pt x="5415" y="0"/>
                  </a:cubicBezTo>
                  <a:cubicBezTo>
                    <a:pt x="4175" y="152"/>
                    <a:pt x="2995" y="575"/>
                    <a:pt x="1967" y="1305"/>
                  </a:cubicBezTo>
                  <a:cubicBezTo>
                    <a:pt x="1150" y="2187"/>
                    <a:pt x="575" y="3222"/>
                    <a:pt x="242" y="4220"/>
                  </a:cubicBezTo>
                  <a:cubicBezTo>
                    <a:pt x="0" y="5410"/>
                    <a:pt x="242" y="6560"/>
                    <a:pt x="575" y="7597"/>
                  </a:cubicBezTo>
                  <a:lnTo>
                    <a:pt x="10860" y="21600"/>
                  </a:lnTo>
                  <a:lnTo>
                    <a:pt x="20995" y="7597"/>
                  </a:lnTo>
                  <a:cubicBezTo>
                    <a:pt x="21480" y="6560"/>
                    <a:pt x="21600" y="5410"/>
                    <a:pt x="21480" y="4220"/>
                  </a:cubicBezTo>
                  <a:cubicBezTo>
                    <a:pt x="21115" y="3222"/>
                    <a:pt x="20420" y="2187"/>
                    <a:pt x="19632" y="1305"/>
                  </a:cubicBezTo>
                  <a:cubicBezTo>
                    <a:pt x="18575" y="575"/>
                    <a:pt x="17425" y="152"/>
                    <a:pt x="16275" y="0"/>
                  </a:cubicBezTo>
                  <a:cubicBezTo>
                    <a:pt x="15005" y="0"/>
                    <a:pt x="13735" y="152"/>
                    <a:pt x="12705" y="730"/>
                  </a:cubicBezTo>
                  <a:cubicBezTo>
                    <a:pt x="12176" y="1018"/>
                    <a:pt x="11254" y="1746"/>
                    <a:pt x="10860" y="2187"/>
                  </a:cubicBezTo>
                  <a:close/>
                </a:path>
              </a:pathLst>
            </a:custGeom>
            <a:solidFill>
              <a:srgbClr val="FF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</p:grpSp>
      <p:grpSp>
        <p:nvGrpSpPr>
          <p:cNvPr id="8" name="Group 19"/>
          <p:cNvGrpSpPr>
            <a:grpSpLocks/>
          </p:cNvGrpSpPr>
          <p:nvPr/>
        </p:nvGrpSpPr>
        <p:grpSpPr bwMode="auto">
          <a:xfrm>
            <a:off x="6096000" y="3657600"/>
            <a:ext cx="3048000" cy="3124200"/>
            <a:chOff x="3312" y="2160"/>
            <a:chExt cx="1950" cy="2280"/>
          </a:xfrm>
        </p:grpSpPr>
        <p:grpSp>
          <p:nvGrpSpPr>
            <p:cNvPr id="103441" name="Group 20"/>
            <p:cNvGrpSpPr>
              <a:grpSpLocks/>
            </p:cNvGrpSpPr>
            <p:nvPr/>
          </p:nvGrpSpPr>
          <p:grpSpPr bwMode="auto">
            <a:xfrm>
              <a:off x="3312" y="2160"/>
              <a:ext cx="1950" cy="2280"/>
              <a:chOff x="4176" y="2304"/>
              <a:chExt cx="1950" cy="2280"/>
            </a:xfrm>
          </p:grpSpPr>
          <p:sp>
            <p:nvSpPr>
              <p:cNvPr id="103442" name="Text Box 21"/>
              <p:cNvSpPr txBox="1">
                <a:spLocks noChangeArrowheads="1"/>
              </p:cNvSpPr>
              <p:nvPr/>
            </p:nvSpPr>
            <p:spPr bwMode="auto">
              <a:xfrm>
                <a:off x="4753" y="2399"/>
                <a:ext cx="720" cy="26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r>
                  <a:rPr lang="en-US" smtClean="0">
                    <a:solidFill>
                      <a:srgbClr val="FFFFFF"/>
                    </a:solidFill>
                    <a:latin typeface="VNI-Auchon" pitchFamily="2" charset="0"/>
                  </a:rPr>
                  <a:t>HOÏC GIOÛI</a:t>
                </a:r>
              </a:p>
            </p:txBody>
          </p:sp>
          <p:grpSp>
            <p:nvGrpSpPr>
              <p:cNvPr id="103443" name="Group 22"/>
              <p:cNvGrpSpPr>
                <a:grpSpLocks/>
              </p:cNvGrpSpPr>
              <p:nvPr/>
            </p:nvGrpSpPr>
            <p:grpSpPr bwMode="auto">
              <a:xfrm>
                <a:off x="4176" y="2304"/>
                <a:ext cx="1950" cy="2280"/>
                <a:chOff x="3456" y="1728"/>
                <a:chExt cx="1950" cy="2280"/>
              </a:xfrm>
            </p:grpSpPr>
            <p:grpSp>
              <p:nvGrpSpPr>
                <p:cNvPr id="103444" name="Group 23"/>
                <p:cNvGrpSpPr>
                  <a:grpSpLocks/>
                </p:cNvGrpSpPr>
                <p:nvPr/>
              </p:nvGrpSpPr>
              <p:grpSpPr bwMode="auto">
                <a:xfrm>
                  <a:off x="3456" y="1728"/>
                  <a:ext cx="1950" cy="2280"/>
                  <a:chOff x="3648" y="1824"/>
                  <a:chExt cx="1950" cy="2280"/>
                </a:xfrm>
              </p:grpSpPr>
              <p:sp>
                <p:nvSpPr>
                  <p:cNvPr id="103445" name="AutoShape 24"/>
                  <p:cNvSpPr>
                    <a:spLocks noChangeArrowheads="1"/>
                  </p:cNvSpPr>
                  <p:nvPr/>
                </p:nvSpPr>
                <p:spPr bwMode="auto">
                  <a:xfrm>
                    <a:off x="4128" y="1824"/>
                    <a:ext cx="1056" cy="816"/>
                  </a:xfrm>
                  <a:custGeom>
                    <a:avLst/>
                    <a:gdLst>
                      <a:gd name="T0" fmla="*/ 0 w 21600"/>
                      <a:gd name="T1" fmla="*/ 0 h 21600"/>
                      <a:gd name="T2" fmla="*/ 0 w 21600"/>
                      <a:gd name="T3" fmla="*/ 0 h 21600"/>
                      <a:gd name="T4" fmla="*/ 0 w 21600"/>
                      <a:gd name="T5" fmla="*/ 0 h 21600"/>
                      <a:gd name="T6" fmla="*/ 0 w 21600"/>
                      <a:gd name="T7" fmla="*/ 0 h 21600"/>
                      <a:gd name="T8" fmla="*/ 17694720 60000 65536"/>
                      <a:gd name="T9" fmla="*/ 11796480 60000 65536"/>
                      <a:gd name="T10" fmla="*/ 5898240 60000 65536"/>
                      <a:gd name="T11" fmla="*/ 0 60000 65536"/>
                      <a:gd name="T12" fmla="*/ 5032 w 21600"/>
                      <a:gd name="T13" fmla="*/ 2276 h 21600"/>
                      <a:gd name="T14" fmla="*/ 16548 w 21600"/>
                      <a:gd name="T15" fmla="*/ 13685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10860" y="2187"/>
                        </a:moveTo>
                        <a:cubicBezTo>
                          <a:pt x="10451" y="1746"/>
                          <a:pt x="9529" y="1018"/>
                          <a:pt x="9015" y="730"/>
                        </a:cubicBezTo>
                        <a:cubicBezTo>
                          <a:pt x="7865" y="152"/>
                          <a:pt x="6685" y="0"/>
                          <a:pt x="5415" y="0"/>
                        </a:cubicBezTo>
                        <a:cubicBezTo>
                          <a:pt x="4175" y="152"/>
                          <a:pt x="2995" y="575"/>
                          <a:pt x="1967" y="1305"/>
                        </a:cubicBezTo>
                        <a:cubicBezTo>
                          <a:pt x="1150" y="2187"/>
                          <a:pt x="575" y="3222"/>
                          <a:pt x="242" y="4220"/>
                        </a:cubicBezTo>
                        <a:cubicBezTo>
                          <a:pt x="0" y="5410"/>
                          <a:pt x="242" y="6560"/>
                          <a:pt x="575" y="7597"/>
                        </a:cubicBezTo>
                        <a:lnTo>
                          <a:pt x="10860" y="21600"/>
                        </a:lnTo>
                        <a:lnTo>
                          <a:pt x="20995" y="7597"/>
                        </a:lnTo>
                        <a:cubicBezTo>
                          <a:pt x="21480" y="6560"/>
                          <a:pt x="21600" y="5410"/>
                          <a:pt x="21480" y="4220"/>
                        </a:cubicBezTo>
                        <a:cubicBezTo>
                          <a:pt x="21115" y="3222"/>
                          <a:pt x="20420" y="2187"/>
                          <a:pt x="19632" y="1305"/>
                        </a:cubicBezTo>
                        <a:cubicBezTo>
                          <a:pt x="18575" y="575"/>
                          <a:pt x="17425" y="152"/>
                          <a:pt x="16275" y="0"/>
                        </a:cubicBezTo>
                        <a:cubicBezTo>
                          <a:pt x="15005" y="0"/>
                          <a:pt x="13735" y="152"/>
                          <a:pt x="12705" y="730"/>
                        </a:cubicBezTo>
                        <a:cubicBezTo>
                          <a:pt x="12176" y="1018"/>
                          <a:pt x="11254" y="1746"/>
                          <a:pt x="10860" y="2187"/>
                        </a:cubicBezTo>
                        <a:close/>
                      </a:path>
                    </a:pathLst>
                  </a:custGeom>
                  <a:solidFill>
                    <a:srgbClr val="FF3300"/>
                  </a:solidFill>
                  <a:ln w="9525" algn="ctr">
                    <a:solidFill>
                      <a:srgbClr val="FF99FF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en-US">
                      <a:solidFill>
                        <a:srgbClr val="000000"/>
                      </a:solidFill>
                    </a:endParaRPr>
                  </a:p>
                </p:txBody>
              </p:sp>
              <p:pic>
                <p:nvPicPr>
                  <p:cNvPr id="103446" name="Picture 25" descr="happymom8b"/>
                  <p:cNvPicPr>
                    <a:picLocks noChangeAspect="1" noChangeArrowheads="1" noCrop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gray">
                  <a:xfrm>
                    <a:off x="3648" y="1968"/>
                    <a:ext cx="1950" cy="2136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</p:pic>
            </p:grpSp>
            <p:sp>
              <p:nvSpPr>
                <p:cNvPr id="103447" name="AutoShape 26"/>
                <p:cNvSpPr>
                  <a:spLocks noChangeArrowheads="1"/>
                </p:cNvSpPr>
                <p:nvPr/>
              </p:nvSpPr>
              <p:spPr bwMode="auto">
                <a:xfrm rot="-482766">
                  <a:off x="3840" y="2352"/>
                  <a:ext cx="799" cy="624"/>
                </a:xfrm>
                <a:custGeom>
                  <a:avLst/>
                  <a:gdLst>
                    <a:gd name="T0" fmla="*/ 0 w 21600"/>
                    <a:gd name="T1" fmla="*/ 0 h 21600"/>
                    <a:gd name="T2" fmla="*/ 0 w 21600"/>
                    <a:gd name="T3" fmla="*/ 0 h 21600"/>
                    <a:gd name="T4" fmla="*/ 0 w 21600"/>
                    <a:gd name="T5" fmla="*/ 0 h 21600"/>
                    <a:gd name="T6" fmla="*/ 0 w 21600"/>
                    <a:gd name="T7" fmla="*/ 0 h 21600"/>
                    <a:gd name="T8" fmla="*/ 17694720 60000 65536"/>
                    <a:gd name="T9" fmla="*/ 11796480 60000 65536"/>
                    <a:gd name="T10" fmla="*/ 5898240 60000 65536"/>
                    <a:gd name="T11" fmla="*/ 0 60000 65536"/>
                    <a:gd name="T12" fmla="*/ 5028 w 21600"/>
                    <a:gd name="T13" fmla="*/ 2285 h 21600"/>
                    <a:gd name="T14" fmla="*/ 16545 w 21600"/>
                    <a:gd name="T15" fmla="*/ 13673 h 2160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1600" h="21600">
                      <a:moveTo>
                        <a:pt x="10860" y="2187"/>
                      </a:moveTo>
                      <a:cubicBezTo>
                        <a:pt x="10451" y="1746"/>
                        <a:pt x="9529" y="1018"/>
                        <a:pt x="9015" y="730"/>
                      </a:cubicBezTo>
                      <a:cubicBezTo>
                        <a:pt x="7865" y="152"/>
                        <a:pt x="6685" y="0"/>
                        <a:pt x="5415" y="0"/>
                      </a:cubicBezTo>
                      <a:cubicBezTo>
                        <a:pt x="4175" y="152"/>
                        <a:pt x="2995" y="575"/>
                        <a:pt x="1967" y="1305"/>
                      </a:cubicBezTo>
                      <a:cubicBezTo>
                        <a:pt x="1150" y="2187"/>
                        <a:pt x="575" y="3222"/>
                        <a:pt x="242" y="4220"/>
                      </a:cubicBezTo>
                      <a:cubicBezTo>
                        <a:pt x="0" y="5410"/>
                        <a:pt x="242" y="6560"/>
                        <a:pt x="575" y="7597"/>
                      </a:cubicBezTo>
                      <a:lnTo>
                        <a:pt x="10860" y="21600"/>
                      </a:lnTo>
                      <a:lnTo>
                        <a:pt x="20995" y="7597"/>
                      </a:lnTo>
                      <a:cubicBezTo>
                        <a:pt x="21480" y="6560"/>
                        <a:pt x="21600" y="5410"/>
                        <a:pt x="21480" y="4220"/>
                      </a:cubicBezTo>
                      <a:cubicBezTo>
                        <a:pt x="21115" y="3222"/>
                        <a:pt x="20420" y="2187"/>
                        <a:pt x="19632" y="1305"/>
                      </a:cubicBezTo>
                      <a:cubicBezTo>
                        <a:pt x="18575" y="575"/>
                        <a:pt x="17425" y="152"/>
                        <a:pt x="16275" y="0"/>
                      </a:cubicBezTo>
                      <a:cubicBezTo>
                        <a:pt x="15005" y="0"/>
                        <a:pt x="13735" y="152"/>
                        <a:pt x="12705" y="730"/>
                      </a:cubicBezTo>
                      <a:cubicBezTo>
                        <a:pt x="12176" y="1018"/>
                        <a:pt x="11254" y="1746"/>
                        <a:pt x="10860" y="2187"/>
                      </a:cubicBezTo>
                      <a:close/>
                    </a:path>
                  </a:pathLst>
                </a:custGeom>
                <a:solidFill>
                  <a:srgbClr val="FF00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 algn="ctr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>
                    <a:solidFill>
                      <a:srgbClr val="000000"/>
                    </a:solidFill>
                  </a:endParaRPr>
                </a:p>
              </p:txBody>
            </p:sp>
          </p:grpSp>
        </p:grpSp>
        <p:sp>
          <p:nvSpPr>
            <p:cNvPr id="103448" name="Text Box 27"/>
            <p:cNvSpPr txBox="1">
              <a:spLocks noChangeArrowheads="1"/>
            </p:cNvSpPr>
            <p:nvPr/>
          </p:nvSpPr>
          <p:spPr bwMode="auto">
            <a:xfrm>
              <a:off x="3743" y="2255"/>
              <a:ext cx="1200" cy="37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vi-VN" sz="2800" dirty="0" smtClean="0">
                  <a:solidFill>
                    <a:srgbClr val="FFFF00"/>
                  </a:solidFill>
                  <a:latin typeface=".VnTime" pitchFamily="34" charset="0"/>
                </a:rPr>
                <a:t>Học giỏi</a:t>
              </a:r>
              <a:endParaRPr lang="en-US" sz="2800" dirty="0" smtClean="0">
                <a:solidFill>
                  <a:srgbClr val="FFFF00"/>
                </a:solidFill>
                <a:latin typeface=".VnTime" pitchFamily="34" charset="0"/>
              </a:endParaRPr>
            </a:p>
          </p:txBody>
        </p:sp>
      </p:grpSp>
      <p:pic>
        <p:nvPicPr>
          <p:cNvPr id="103449" name="Picture 43" descr="Bouque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212361">
            <a:off x="6400800" y="-76200"/>
            <a:ext cx="2514600" cy="285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450" name="Picture 26" descr="ad062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76200"/>
            <a:ext cx="2209800" cy="144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451" name="Picture 32" descr="JULY4019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304800"/>
            <a:ext cx="1752600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452" name="Picture 32" descr="JULY4019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7600" y="0"/>
            <a:ext cx="1752600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557" name="WordArt 29"/>
          <p:cNvSpPr>
            <a:spLocks noChangeArrowheads="1" noChangeShapeType="1" noTextEdit="1"/>
          </p:cNvSpPr>
          <p:nvPr/>
        </p:nvSpPr>
        <p:spPr bwMode="auto">
          <a:xfrm>
            <a:off x="533400" y="1447800"/>
            <a:ext cx="8001000" cy="16668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3600" b="1" kern="10">
                <a:ln w="12700">
                  <a:solidFill>
                    <a:srgbClr val="D8D8EC"/>
                  </a:solidFill>
                  <a:round/>
                  <a:headEnd/>
                  <a:tailEnd/>
                </a:ln>
                <a:solidFill>
                  <a:srgbClr val="FF6600"/>
                </a:soli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Chúc quý thầy cô sức khỏe</a:t>
            </a:r>
          </a:p>
        </p:txBody>
      </p:sp>
      <p:pic>
        <p:nvPicPr>
          <p:cNvPr id="103454" name="Picture 32" descr="JULY4019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762000"/>
            <a:ext cx="1752600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91165909"/>
      </p:ext>
    </p:extLst>
  </p:cSld>
  <p:clrMapOvr>
    <a:masterClrMapping/>
  </p:clrMapOvr>
  <p:transition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225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3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6" presetID="3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3" presetID="3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57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229</TotalTime>
  <Words>428</Words>
  <Application>Microsoft Office PowerPoint</Application>
  <PresentationFormat>On-screen Show (4:3)</PresentationFormat>
  <Paragraphs>105</Paragraphs>
  <Slides>9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Phan Danh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Tommy_Phan</dc:creator>
  <cp:lastModifiedBy>thương thảo</cp:lastModifiedBy>
  <cp:revision>28</cp:revision>
  <dcterms:created xsi:type="dcterms:W3CDTF">2016-10-16T13:37:20Z</dcterms:created>
  <dcterms:modified xsi:type="dcterms:W3CDTF">2019-10-11T01:13:33Z</dcterms:modified>
</cp:coreProperties>
</file>