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8" r:id="rId4"/>
    <p:sldId id="262" r:id="rId5"/>
    <p:sldId id="259" r:id="rId6"/>
    <p:sldId id="260" r:id="rId7"/>
    <p:sldId id="261" r:id="rId8"/>
    <p:sldId id="272" r:id="rId9"/>
    <p:sldId id="270" r:id="rId10"/>
    <p:sldId id="269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A920-0C70-4D40-ACD0-95F874E7D69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96236-DD63-4CBE-840A-C84E9A63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58FCC9-9E6D-4224-97BA-28625C5F3B20}" type="slidenum">
              <a:rPr lang="vi-VN" altLang="en-US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88A6-1423-442F-A95B-909E43EC7A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6154-1056-4FF0-A5EE-A5B93D29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2.jpe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24000" y="419100"/>
            <a:ext cx="6324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kumimoji="0" lang="en-US" sz="1200" b="1" i="0" u="none" strike="noStrike" kern="10" cap="none" spc="0" normalizeH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GIÁO DỤC VÀ ĐÀO TẠO HUYỆN PHÚ GIÁO</a:t>
            </a:r>
            <a:endParaRPr kumimoji="0" lang="vi-VN" sz="1200" b="1" i="0" u="none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TRƯỜNG 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TIỂU HỌC VĨNH HÒA B</a:t>
            </a:r>
            <a:endParaRPr kumimoji="0" lang="en-US" sz="1200" b="1" i="0" u="none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1415" y="3833883"/>
            <a:ext cx="5007315" cy="901890"/>
          </a:xfrm>
          <a:prstGeom prst="roundRect">
            <a:avLst/>
          </a:prstGeom>
          <a:solidFill>
            <a:srgbClr val="FFC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</a:rPr>
              <a:t>GIÁO VIÊN 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LÊ QUỲNH MAI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02829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Wingdings"/>
              </a:rPr>
              <a:t></a:t>
            </a:r>
          </a:p>
          <a:p>
            <a:pPr algn="ctr"/>
            <a:endParaRPr lang="en-US" sz="2800" b="1" dirty="0" smtClean="0">
              <a:solidFill>
                <a:srgbClr val="008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MÔN : TOÁN </a:t>
            </a:r>
          </a:p>
        </p:txBody>
      </p:sp>
    </p:spTree>
    <p:extLst>
      <p:ext uri="{BB962C8B-B14F-4D97-AF65-F5344CB8AC3E}">
        <p14:creationId xmlns:p14="http://schemas.microsoft.com/office/powerpoint/2010/main" val="4099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24000" y="1233054"/>
            <a:ext cx="5943600" cy="748146"/>
            <a:chOff x="1524000" y="1233054"/>
            <a:chExt cx="5943600" cy="748146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0" y="1295400"/>
              <a:ext cx="2590800" cy="609600"/>
              <a:chOff x="1524000" y="1295400"/>
              <a:chExt cx="2590800" cy="609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24000" y="12954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" name="Straight Arrow Connector 3"/>
              <p:cNvCxnSpPr>
                <a:stCxn id="2" idx="3"/>
              </p:cNvCxnSpPr>
              <p:nvPr/>
            </p:nvCxnSpPr>
            <p:spPr>
              <a:xfrm>
                <a:off x="2133600" y="1600200"/>
                <a:ext cx="1981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4114800" y="1302327"/>
              <a:ext cx="2590800" cy="609600"/>
              <a:chOff x="1524000" y="1295400"/>
              <a:chExt cx="2590800" cy="609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000" y="12954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Arrow Connector 8"/>
              <p:cNvCxnSpPr>
                <a:stCxn id="8" idx="3"/>
              </p:cNvCxnSpPr>
              <p:nvPr/>
            </p:nvCxnSpPr>
            <p:spPr>
              <a:xfrm>
                <a:off x="2133600" y="1600200"/>
                <a:ext cx="1981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6705600" y="1233054"/>
              <a:ext cx="762000" cy="7481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latin typeface="+mj-lt"/>
                </a:rPr>
                <a:t>10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28800" y="1034764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vi-VN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ấp 2 lần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1044292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vi-VN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ấp 5 lần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1295400"/>
            <a:ext cx="609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1295400"/>
            <a:ext cx="609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696200" y="4419600"/>
            <a:ext cx="762000" cy="762000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876800" y="3429000"/>
            <a:ext cx="5334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579418"/>
            <a:ext cx="2476500" cy="1143000"/>
          </a:xfrm>
        </p:spPr>
        <p:txBody>
          <a:bodyPr>
            <a:noAutofit/>
          </a:bodyPr>
          <a:lstStyle/>
          <a:p>
            <a:r>
              <a:rPr lang="vi-VN" sz="2800" b="1" dirty="0"/>
              <a:t>c</a:t>
            </a:r>
            <a:r>
              <a:rPr lang="vi-VN" sz="2800" b="1" dirty="0" smtClean="0"/>
              <a:t>ủa 56 m là : </a:t>
            </a:r>
            <a:endParaRPr lang="en-US" sz="2800" b="1" dirty="0"/>
          </a:p>
        </p:txBody>
      </p:sp>
      <p:pic>
        <p:nvPicPr>
          <p:cNvPr id="4" name="Picture 16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25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8184-003-02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62625"/>
            <a:ext cx="1371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400" y="1600200"/>
            <a:ext cx="83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u="sng" dirty="0" smtClean="0"/>
              <a:t>1</a:t>
            </a:r>
            <a:br>
              <a:rPr lang="vi-VN" sz="2800" b="1" u="sng" dirty="0" smtClean="0"/>
            </a:br>
            <a:r>
              <a:rPr lang="vi-VN" sz="2800" b="1" dirty="0" smtClean="0"/>
              <a:t>7</a:t>
            </a:r>
            <a:endParaRPr lang="en-US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5518" y="3352800"/>
            <a:ext cx="15621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/>
              <a:t>A . 7 m</a:t>
            </a:r>
            <a:endParaRPr lang="en-US" sz="28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95600" y="3352800"/>
            <a:ext cx="15621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/>
              <a:t>B . 8 dm</a:t>
            </a:r>
            <a:endParaRPr lang="en-US" sz="28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4400" y="3352800"/>
            <a:ext cx="15621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/>
              <a:t>C . 8 m</a:t>
            </a:r>
            <a:endParaRPr lang="en-US" sz="28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91300" y="3352800"/>
            <a:ext cx="15621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/>
              <a:t>D . 7 dm</a:t>
            </a:r>
            <a:endParaRPr lang="en-US" sz="2800" b="1" dirty="0"/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7696200" y="4419600"/>
            <a:ext cx="762000" cy="762000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76200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91518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bảng nhân, chia 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85"/>
            <a:ext cx="914058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173" y="1295400"/>
            <a:ext cx="8421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71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684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HỌC KẾT THÚC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6842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THẦY VÀ CÁC BẠN!</a:t>
            </a:r>
            <a:endParaRPr lang="en-US" sz="5400" b="1" cap="none" spc="50" dirty="0">
              <a:ln w="11430"/>
              <a:solidFill>
                <a:srgbClr val="F6842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Kết quả hình ảnh cho bó hoa vẽ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956" l="16094" r="8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856">
            <a:off x="5562600" y="3682764"/>
            <a:ext cx="2819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ết quả hình ảnh cho bó hoa vẽ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956" l="16094" r="8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112">
            <a:off x="6660569" y="2590799"/>
            <a:ext cx="2819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7010400" cy="121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48220"/>
            <a:ext cx="2286000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  + 45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74677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2067120"/>
            <a:ext cx="678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 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6 + 45                  267 – 63 : 7</a:t>
            </a: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29200" y="3248220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267 -  9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981200"/>
            <a:ext cx="8229600" cy="1086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( theo mẫu ):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 28 kg lên 7 lần được :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2860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186190"/>
            <a:ext cx="5676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bảng nhân, chia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3891" y="3048000"/>
            <a:ext cx="4038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phút  x 6 = 180 phút</a:t>
            </a:r>
            <a:endParaRPr lang="en-US" sz="29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kg x 7 = 196 kg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0873" y="35052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lít x 7 = 28 lít 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4114800"/>
            <a:ext cx="335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kg x 2 = 84 kg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8582" y="4648200"/>
            <a:ext cx="335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 x 7 = 315 m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010818"/>
            <a:ext cx="8229600" cy="265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Gấp 30 phút lên 6 lần được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Gấp 4 lít lên 7 lần được 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Gấp 42 kg lên  2 lần được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Gấp 45 m lên 7 lần được 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25 x 5                 37 x 7             67 x 6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34: 4                  69 : 7          69 : 3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2860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18619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bảng nhân, chia 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28700" y="2676720"/>
            <a:ext cx="952500" cy="151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6300" y="4048320"/>
            <a:ext cx="952500" cy="523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505200" y="2676720"/>
            <a:ext cx="952500" cy="151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715000" y="2676720"/>
            <a:ext cx="952500" cy="1514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314700" y="4082956"/>
            <a:ext cx="952500" cy="52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259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86400" y="4103738"/>
            <a:ext cx="952500" cy="523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uiExpand="1"/>
      <p:bldP spid="9" grpId="0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25 x 5                 37 x 7             67 x 6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34: 4                   69 : 7               69 : 3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22860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700" y="118619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bảng nhân, chia 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3005" y="4059382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52600" y="4211782"/>
            <a:ext cx="609600" cy="1808018"/>
            <a:chOff x="1752600" y="4211782"/>
            <a:chExt cx="609600" cy="180801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752600" y="4211782"/>
              <a:ext cx="0" cy="18080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4572000"/>
              <a:ext cx="6096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Subtitle 2"/>
          <p:cNvSpPr txBox="1">
            <a:spLocks/>
          </p:cNvSpPr>
          <p:nvPr/>
        </p:nvSpPr>
        <p:spPr>
          <a:xfrm>
            <a:off x="1600200" y="40386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38200" y="46482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600200" y="4668982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38200" y="52578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124200" y="3983182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43795" y="4135582"/>
            <a:ext cx="609600" cy="1808018"/>
            <a:chOff x="1752600" y="4211782"/>
            <a:chExt cx="609600" cy="180801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52600" y="4211782"/>
              <a:ext cx="0" cy="18080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52600" y="4572000"/>
              <a:ext cx="6096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Subtitle 2"/>
          <p:cNvSpPr txBox="1">
            <a:spLocks/>
          </p:cNvSpPr>
          <p:nvPr/>
        </p:nvSpPr>
        <p:spPr>
          <a:xfrm>
            <a:off x="3891395" y="39624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129395" y="45720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891395" y="4592782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202997" y="51816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552210" y="4059382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471805" y="4211782"/>
            <a:ext cx="609600" cy="1808018"/>
            <a:chOff x="1752600" y="4211782"/>
            <a:chExt cx="609600" cy="180801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752600" y="4211782"/>
              <a:ext cx="0" cy="18080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52600" y="4572000"/>
              <a:ext cx="6096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Subtitle 2"/>
          <p:cNvSpPr txBox="1">
            <a:spLocks/>
          </p:cNvSpPr>
          <p:nvPr/>
        </p:nvSpPr>
        <p:spPr>
          <a:xfrm>
            <a:off x="6319405" y="40386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557405" y="46482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6319405" y="4668982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631007" y="5257800"/>
            <a:ext cx="7671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 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5631006" y="5638800"/>
            <a:ext cx="767195" cy="512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smtClean="0"/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5631007" y="6165273"/>
            <a:ext cx="767195" cy="512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638800" y="51054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Hiện nay con 7 tuổi, tuổi mẹ gấp 4 lần tuổi con, tuổi bố gấp 5 lần tuổi con. Tính tổng số tuổi của bố, mẹ, con.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2860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18619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bảng nhân, chia 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733800"/>
            <a:ext cx="1905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con :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743200" y="4572000"/>
            <a:ext cx="762000" cy="152400"/>
            <a:chOff x="2819400" y="4572000"/>
            <a:chExt cx="762000" cy="152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19400" y="4648200"/>
              <a:ext cx="7620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19400" y="4572000"/>
              <a:ext cx="0" cy="1524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81400" y="4572000"/>
              <a:ext cx="0" cy="1524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2604655" y="4038600"/>
            <a:ext cx="114992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tuổi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09600" y="49530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mẹ :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736273" y="5202382"/>
            <a:ext cx="3054927" cy="169718"/>
            <a:chOff x="2708564" y="5202382"/>
            <a:chExt cx="3054927" cy="169718"/>
          </a:xfrm>
        </p:grpSpPr>
        <p:grpSp>
          <p:nvGrpSpPr>
            <p:cNvPr id="30" name="Group 29"/>
            <p:cNvGrpSpPr/>
            <p:nvPr/>
          </p:nvGrpSpPr>
          <p:grpSpPr>
            <a:xfrm>
              <a:off x="4239491" y="5202382"/>
              <a:ext cx="762000" cy="152400"/>
              <a:chOff x="2819400" y="4572000"/>
              <a:chExt cx="762000" cy="1524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819400" y="4648200"/>
                <a:ext cx="7620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819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581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001491" y="5202382"/>
              <a:ext cx="762000" cy="152400"/>
              <a:chOff x="2819400" y="4572000"/>
              <a:chExt cx="762000" cy="15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819400" y="4648200"/>
                <a:ext cx="7620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19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581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3477491" y="5202382"/>
              <a:ext cx="762000" cy="152400"/>
              <a:chOff x="2819400" y="4572000"/>
              <a:chExt cx="762000" cy="15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819400" y="4648200"/>
                <a:ext cx="7620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19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581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708564" y="5219700"/>
              <a:ext cx="762000" cy="152400"/>
              <a:chOff x="2819400" y="4572000"/>
              <a:chExt cx="762000" cy="1524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819400" y="4648200"/>
                <a:ext cx="7620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819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581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685800" y="55626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bố :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2743200" y="5735782"/>
            <a:ext cx="3830782" cy="169718"/>
            <a:chOff x="2712027" y="5735782"/>
            <a:chExt cx="3830782" cy="169718"/>
          </a:xfrm>
        </p:grpSpPr>
        <p:grpSp>
          <p:nvGrpSpPr>
            <p:cNvPr id="26" name="Group 25"/>
            <p:cNvGrpSpPr/>
            <p:nvPr/>
          </p:nvGrpSpPr>
          <p:grpSpPr>
            <a:xfrm>
              <a:off x="5780809" y="5735782"/>
              <a:ext cx="762000" cy="152400"/>
              <a:chOff x="2819400" y="4572000"/>
              <a:chExt cx="762000" cy="15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819400" y="4648200"/>
                <a:ext cx="7620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819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581400" y="4572000"/>
                <a:ext cx="0" cy="15240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712027" y="5735782"/>
              <a:ext cx="3054927" cy="169718"/>
              <a:chOff x="2708564" y="5202382"/>
              <a:chExt cx="3054927" cy="16971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4239491" y="5202382"/>
                <a:ext cx="762000" cy="152400"/>
                <a:chOff x="2819400" y="4572000"/>
                <a:chExt cx="762000" cy="15240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819400" y="4648200"/>
                  <a:ext cx="762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819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581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5001491" y="5202382"/>
                <a:ext cx="762000" cy="152400"/>
                <a:chOff x="2819400" y="4572000"/>
                <a:chExt cx="762000" cy="15240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819400" y="4648200"/>
                  <a:ext cx="762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19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581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3477491" y="5202382"/>
                <a:ext cx="762000" cy="152400"/>
                <a:chOff x="2819400" y="4572000"/>
                <a:chExt cx="762000" cy="1524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19400" y="4648200"/>
                  <a:ext cx="762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819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581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2708564" y="5219700"/>
                <a:ext cx="762000" cy="152400"/>
                <a:chOff x="2819400" y="4572000"/>
                <a:chExt cx="762000" cy="15240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819400" y="4648200"/>
                  <a:ext cx="762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819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581400" y="4572000"/>
                  <a:ext cx="0" cy="15240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Right Brace 65"/>
          <p:cNvSpPr/>
          <p:nvPr/>
        </p:nvSpPr>
        <p:spPr>
          <a:xfrm>
            <a:off x="7239000" y="4038600"/>
            <a:ext cx="457200" cy="2057400"/>
          </a:xfrm>
          <a:prstGeom prst="rightBrace">
            <a:avLst>
              <a:gd name="adj1" fmla="val 50757"/>
              <a:gd name="adj2" fmla="val 49413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7730836" y="4610100"/>
            <a:ext cx="1149927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8" name="Right Brace 67"/>
          <p:cNvSpPr/>
          <p:nvPr/>
        </p:nvSpPr>
        <p:spPr>
          <a:xfrm rot="16200000">
            <a:off x="4111335" y="3463637"/>
            <a:ext cx="266701" cy="3093028"/>
          </a:xfrm>
          <a:prstGeom prst="rightBrace">
            <a:avLst>
              <a:gd name="adj1" fmla="val 108658"/>
              <a:gd name="adj2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810000" y="4343400"/>
            <a:ext cx="114992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endParaRPr lang="en-US" sz="2600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4244685" y="6324600"/>
            <a:ext cx="114992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endParaRPr lang="en-US" sz="2600" dirty="0"/>
          </a:p>
        </p:txBody>
      </p:sp>
      <p:sp>
        <p:nvSpPr>
          <p:cNvPr id="71" name="Right Brace 70"/>
          <p:cNvSpPr/>
          <p:nvPr/>
        </p:nvSpPr>
        <p:spPr>
          <a:xfrm rot="16200000" flipH="1">
            <a:off x="4443848" y="4291448"/>
            <a:ext cx="380997" cy="3685310"/>
          </a:xfrm>
          <a:prstGeom prst="rightBrace">
            <a:avLst>
              <a:gd name="adj1" fmla="val 108658"/>
              <a:gd name="adj2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1638300" y="2057400"/>
            <a:ext cx="29960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324600" y="2057400"/>
            <a:ext cx="16313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9713" y="2590800"/>
            <a:ext cx="13490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302577" y="2590800"/>
            <a:ext cx="29960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47" grpId="0"/>
      <p:bldP spid="66" grpId="0" animBg="1"/>
      <p:bldP spid="67" grpId="0"/>
      <p:bldP spid="68" grpId="0" animBg="1"/>
      <p:bldP spid="69" grpId="0"/>
      <p:bldP spid="70" grpId="0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tuổi của mẹ là: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x 4 = 28  ( tuổi)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tuổi của bố là: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7x 5 = 35 ( tuổi)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số tuổi của bố, mẹ, con là: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+ 28 + 5 = 70 ( tuổi )</a:t>
            </a:r>
          </a:p>
          <a:p>
            <a:pPr marL="0" indent="0" algn="ctr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70 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2860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, ngày 7 tháng 10 năm 2019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700" y="118619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bảng nhân, chia 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077200" y="9144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555625" y="4159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latin typeface="Bodoni MT Black" pitchFamily="18" charset="0"/>
              </a:rPr>
              <a:t>Trái bóng may mắn</a:t>
            </a:r>
            <a:endParaRPr lang="vi-VN" altLang="en-US" sz="5400" b="1" smtClean="0">
              <a:latin typeface="Bodoni MT Black" pitchFamily="18" charset="0"/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990600" y="1752600"/>
            <a:ext cx="2449513" cy="23034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3798888" y="1916113"/>
            <a:ext cx="1873250" cy="187166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6400800" y="1916113"/>
            <a:ext cx="1871663" cy="187325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8077200" y="9144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710625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Điền số thích hợp vào chỗ chấm: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1100" y="1396425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70 , 63 , ....., 49, ....,....,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0" y="13202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56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8582" y="13202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42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133119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35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7696200" y="4419600"/>
            <a:ext cx="762000" cy="762000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554</Words>
  <Application>Microsoft Office PowerPoint</Application>
  <PresentationFormat>On-screen Show (4:3)</PresentationFormat>
  <Paragraphs>114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Thứ hai , ngày 7 tháng 10 năm 2019 Toán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Trái bóng may mắn</vt:lpstr>
      <vt:lpstr>PowerPoint Presentation</vt:lpstr>
      <vt:lpstr>PowerPoint Presentation</vt:lpstr>
      <vt:lpstr>của 56 m là 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2019-10-04T01:23:06Z</dcterms:created>
  <dcterms:modified xsi:type="dcterms:W3CDTF">2019-10-07T08:44:41Z</dcterms:modified>
</cp:coreProperties>
</file>