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98" r:id="rId3"/>
    <p:sldMasterId id="2147483711" r:id="rId4"/>
  </p:sldMasterIdLst>
  <p:sldIdLst>
    <p:sldId id="307" r:id="rId5"/>
    <p:sldId id="309" r:id="rId6"/>
    <p:sldId id="287" r:id="rId7"/>
    <p:sldId id="294" r:id="rId8"/>
    <p:sldId id="295" r:id="rId9"/>
    <p:sldId id="291" r:id="rId10"/>
    <p:sldId id="316" r:id="rId11"/>
    <p:sldId id="289" r:id="rId12"/>
    <p:sldId id="296" r:id="rId13"/>
    <p:sldId id="312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/>
  </p:normalViewPr>
  <p:slideViewPr>
    <p:cSldViewPr showGuides="1"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/>
          <p:nvPr/>
        </p:nvSpPr>
        <p:spPr>
          <a:xfrm>
            <a:off x="457200" y="1346102"/>
            <a:ext cx="800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\Downloads\Screenshot_2020-08-15 CloudBook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562975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Admin\Downloads\Screenshot_2020-08-15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709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Users\Admin\Downloads\Screenshot_2020-08-15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620000" cy="484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93900" y="30480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3044825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0432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7958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8813" y="47196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3100" y="47958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/>
          <p:nvPr/>
        </p:nvSpPr>
        <p:spPr>
          <a:xfrm>
            <a:off x="2971800" y="177800"/>
            <a:ext cx="365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239000" cy="582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/>
          <p:nvPr/>
        </p:nvSpPr>
        <p:spPr>
          <a:xfrm>
            <a:off x="2971800" y="177800"/>
            <a:ext cx="365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239000" cy="582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62675"/>
            <a:ext cx="9906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5181600"/>
            <a:ext cx="13049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038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958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8610600" cy="427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066800" y="49403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4864100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876800" y="4813300"/>
            <a:ext cx="1219200" cy="1117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5029200"/>
            <a:ext cx="1600200" cy="825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9309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8338" y="60198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5738" y="6019800"/>
            <a:ext cx="441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5050" y="5935663"/>
            <a:ext cx="6985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484188"/>
            <a:ext cx="7626350" cy="553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95400" y="3276600"/>
            <a:ext cx="1219200" cy="461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cánh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352800"/>
            <a:ext cx="1600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cánh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429000"/>
            <a:ext cx="1752600" cy="461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cánh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791200"/>
            <a:ext cx="1371600" cy="461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cánh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786438"/>
            <a:ext cx="1447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cánh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786438"/>
            <a:ext cx="1752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cánh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1_Default Design</vt:lpstr>
      <vt:lpstr>1_Office Theme</vt:lpstr>
      <vt:lpstr>3_Default Design</vt:lpstr>
      <vt:lpstr>2_Office Theme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134</cp:revision>
  <dcterms:created xsi:type="dcterms:W3CDTF">2002-01-01T10:07:35Z</dcterms:created>
  <dcterms:modified xsi:type="dcterms:W3CDTF">2021-11-02T12:44:19Z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