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75" r:id="rId4"/>
    <p:sldId id="277" r:id="rId5"/>
    <p:sldId id="278" r:id="rId6"/>
    <p:sldId id="279" r:id="rId7"/>
    <p:sldId id="294" r:id="rId8"/>
    <p:sldId id="296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FF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36DE-45C8-409A-A3F3-DE9BB1891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37C0A-639B-4E24-95CD-C54E5A1586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2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5977-0151-409B-93B8-23E56AB13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6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20518-168C-4BB5-A0EA-0D952C5C7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209E1-6DE7-46E0-8E87-B2116A4980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42F4-B333-46B2-B520-FDAD310963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56FE-7D82-44E2-924B-BAB18EEF79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3015-1CFD-4ACF-AFB4-791A7E4CF3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5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3357-46F3-4400-8798-A207CD5FCC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9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FDF25-D5AD-49B3-8D88-E4C7F203AC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F415D-C2BF-402F-B92D-915F34E47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18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6AD62F-2360-4D57-A32F-3F294A6E1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02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CBBA70-8F99-4685-BECB-4FBBFF891E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3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6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806D-DB66-418D-B3D8-DD8BCD7502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67BAE-3C61-4E26-ADE9-269896351B5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13.xml"/><Relationship Id="rId4" Type="http://schemas.openxmlformats.org/officeDocument/2006/relationships/slide" Target="slide16.xml"/><Relationship Id="rId9" Type="http://schemas.openxmlformats.org/officeDocument/2006/relationships/image" Target="../media/image9.png"/><Relationship Id="rId1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xb1298736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19062" y="206624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  <a:latin typeface="Times New Roman" pitchFamily="18" charset="0"/>
              </a:rPr>
              <a:t>Môn : </a:t>
            </a:r>
            <a:r>
              <a:rPr lang="vi-VN" sz="4000" b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endParaRPr lang="en-US" sz="4000" b="1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000" b="1">
                <a:solidFill>
                  <a:srgbClr val="0070C0"/>
                </a:solidFill>
                <a:latin typeface="Times New Roman" pitchFamily="18" charset="0"/>
              </a:rPr>
              <a:t>Bài: </a:t>
            </a:r>
            <a:r>
              <a:rPr lang="vi-VN" sz="4000" b="1" i="1" smtClean="0">
                <a:solidFill>
                  <a:srgbClr val="0070C0"/>
                </a:solidFill>
                <a:latin typeface="Times New Roman" pitchFamily="18" charset="0"/>
              </a:rPr>
              <a:t>Luyện tập</a:t>
            </a:r>
            <a:endParaRPr lang="en-US" sz="40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457200" y="371475"/>
            <a:ext cx="80867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VĨNH HÒA B</a:t>
            </a:r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49542" y="3657600"/>
            <a:ext cx="7315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B0F0"/>
                </a:solidFill>
                <a:latin typeface="Times New Roman" pitchFamily="18" charset="0"/>
              </a:rPr>
              <a:t>Lớp: </a:t>
            </a:r>
            <a:r>
              <a:rPr lang="en-US" sz="4800" b="1" smtClean="0">
                <a:solidFill>
                  <a:srgbClr val="00B0F0"/>
                </a:solidFill>
                <a:latin typeface="Times New Roman" pitchFamily="18" charset="0"/>
              </a:rPr>
              <a:t>Phụ đạo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00B0F0"/>
                </a:solidFill>
                <a:latin typeface="Times New Roman" pitchFamily="18" charset="0"/>
              </a:rPr>
              <a:t>Gv:Trương Thị Ngọc Dung</a:t>
            </a:r>
            <a:endParaRPr lang="en-US" sz="4800" b="1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-228600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657600" y="762001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áº¿t quáº£ hÃ¬nh áº£nh cho hinh con 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7067"/>
              </p:ext>
            </p:extLst>
          </p:nvPr>
        </p:nvGraphicFramePr>
        <p:xfrm>
          <a:off x="1852610" y="5791200"/>
          <a:ext cx="52339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98"/>
                <a:gridCol w="1046798"/>
                <a:gridCol w="1046798"/>
                <a:gridCol w="1046798"/>
                <a:gridCol w="1046798"/>
              </a:tblGrid>
              <a:tr h="74676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5. Viết phép tính thích hợp: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2474" y="1828800"/>
            <a:ext cx="7381875" cy="3611274"/>
            <a:chOff x="752474" y="2256126"/>
            <a:chExt cx="7381875" cy="3611274"/>
          </a:xfrm>
        </p:grpSpPr>
        <p:grpSp>
          <p:nvGrpSpPr>
            <p:cNvPr id="16" name="Group 15"/>
            <p:cNvGrpSpPr/>
            <p:nvPr/>
          </p:nvGrpSpPr>
          <p:grpSpPr>
            <a:xfrm>
              <a:off x="752474" y="2256126"/>
              <a:ext cx="7381875" cy="3611274"/>
              <a:chOff x="752474" y="2103727"/>
              <a:chExt cx="7381875" cy="361127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2474" y="2103727"/>
                <a:ext cx="7381875" cy="3611274"/>
                <a:chOff x="752474" y="2103727"/>
                <a:chExt cx="7381875" cy="3611274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752474" y="2103727"/>
                  <a:ext cx="7381875" cy="361127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UNI Chu truyen thong ly 4" pitchFamily="66" charset="0"/>
                  </a:endParaRPr>
                </a:p>
              </p:txBody>
            </p:sp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2362200"/>
                  <a:ext cx="1295400" cy="151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0900" y="2343149"/>
                  <a:ext cx="1295400" cy="151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4114800"/>
                  <a:ext cx="1295400" cy="151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4048" y="2362200"/>
                <a:ext cx="1295400" cy="1519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4048" y="4114800"/>
                <a:ext cx="1295400" cy="1519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" name="Straight Connector 19"/>
            <p:cNvCxnSpPr/>
            <p:nvPr/>
          </p:nvCxnSpPr>
          <p:spPr bwMode="auto">
            <a:xfrm flipH="1">
              <a:off x="4038600" y="2256126"/>
              <a:ext cx="1600200" cy="3611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10891"/>
              </p:ext>
            </p:extLst>
          </p:nvPr>
        </p:nvGraphicFramePr>
        <p:xfrm>
          <a:off x="1828800" y="5806440"/>
          <a:ext cx="52339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98"/>
                <a:gridCol w="1046798"/>
                <a:gridCol w="1046798"/>
                <a:gridCol w="1046798"/>
                <a:gridCol w="1046798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3" name="Action Button: Home 22">
            <a:hlinkClick r:id="rId4" action="ppaction://hlinksldjump" highlightClick="1"/>
          </p:cNvPr>
          <p:cNvSpPr/>
          <p:nvPr/>
        </p:nvSpPr>
        <p:spPr bwMode="auto">
          <a:xfrm>
            <a:off x="8382000" y="6019800"/>
            <a:ext cx="762000" cy="838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2660939" cy="318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0"/>
            <a:ext cx="290339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29000"/>
            <a:ext cx="264015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938"/>
            <a:ext cx="3276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Káº¿t quáº£ hÃ¬nh áº£nh cho hÃ¬nh 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0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8" y="3429000"/>
            <a:ext cx="2847975" cy="33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Káº¿t quáº£ hÃ¬nh áº£nh cho hÃ¬nh ca va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07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8999"/>
            <a:ext cx="3276600" cy="33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Home 2">
            <a:hlinkClick r:id="rId14" action="ppaction://hlinksldjump" highlightClick="1"/>
          </p:cNvPr>
          <p:cNvSpPr/>
          <p:nvPr/>
        </p:nvSpPr>
        <p:spPr>
          <a:xfrm>
            <a:off x="8763000" y="6248400"/>
            <a:ext cx="381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1 + 4 =</a:t>
            </a:r>
            <a:endParaRPr lang="en-US" sz="800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46287"/>
            <a:ext cx="7772400" cy="1470025"/>
          </a:xfrm>
        </p:spPr>
        <p:txBody>
          <a:bodyPr/>
          <a:lstStyle/>
          <a:p>
            <a:r>
              <a:rPr lang="en-US" sz="8000" smtClean="0"/>
              <a:t>1 + 1 =</a:t>
            </a:r>
            <a:endParaRPr lang="en-US" sz="80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1 + 2=</a:t>
            </a:r>
            <a:endParaRPr lang="en-US" sz="8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1 + 3 =</a:t>
            </a:r>
            <a:endParaRPr lang="en-US" sz="8000"/>
          </a:p>
        </p:txBody>
      </p:sp>
      <p:sp>
        <p:nvSpPr>
          <p:cNvPr id="4" name="Rectangle 3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3 + 2=</a:t>
            </a:r>
            <a:endParaRPr lang="en-US" sz="8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4 + 1=</a:t>
            </a:r>
            <a:endParaRPr lang="en-US" sz="8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2 + 1 =</a:t>
            </a:r>
            <a:endParaRPr lang="en-US" sz="8000"/>
          </a:p>
        </p:txBody>
      </p:sp>
      <p:sp>
        <p:nvSpPr>
          <p:cNvPr id="5" name="Rectangle 4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-228600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657600" y="762001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áº¿t quáº£ hÃ¬nh áº£nh cho hinh con 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526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4" y="300234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/>
              <a:t>2 + 3 =  </a:t>
            </a:r>
            <a:r>
              <a:rPr lang="en-US" sz="9600" b="1" smtClean="0">
                <a:solidFill>
                  <a:srgbClr val="FF0000"/>
                </a:solidFill>
              </a:rPr>
              <a:t>5</a:t>
            </a:r>
            <a:endParaRPr lang="en-US" sz="9600" b="1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599"/>
            <a:ext cx="2286000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526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4" y="300234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prstClr val="black"/>
                </a:solidFill>
              </a:rPr>
              <a:t>3 + 2 =  </a:t>
            </a:r>
            <a:r>
              <a:rPr lang="en-US" sz="9600" b="1" smtClean="0">
                <a:solidFill>
                  <a:srgbClr val="FF0000"/>
                </a:solidFill>
              </a:rPr>
              <a:t>5</a:t>
            </a:r>
            <a:endParaRPr lang="en-US" sz="9600" b="1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599"/>
            <a:ext cx="2286000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117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526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4" y="300234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prstClr val="black"/>
                </a:solidFill>
              </a:rPr>
              <a:t>1 + 4 =  </a:t>
            </a:r>
            <a:r>
              <a:rPr lang="en-US" sz="9600" b="1" smtClean="0">
                <a:solidFill>
                  <a:srgbClr val="FF0000"/>
                </a:solidFill>
              </a:rPr>
              <a:t>5</a:t>
            </a:r>
            <a:endParaRPr lang="en-US" sz="9600" b="1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2" y="2743200"/>
            <a:ext cx="2140527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117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657600" y="1066800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762000" y="16764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8527" y="1676400"/>
            <a:ext cx="762000" cy="6858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"/>
          </p:nvPr>
        </p:nvSpPr>
        <p:spPr>
          <a:xfrm>
            <a:off x="2133600" y="2514600"/>
            <a:ext cx="8077200" cy="3024188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1+1 =               1+2 =				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2+3 =               2+2 =</a:t>
            </a:r>
          </a:p>
          <a:p>
            <a:pPr marL="0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3+2=		       4+1 =			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25908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52800" y="3200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45873" y="37338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67400" y="25527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7400" y="3200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67400" y="37338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animBg="1"/>
      <p:bldP spid="9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657600" y="1066800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16764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78527" y="1676400"/>
            <a:ext cx="762000" cy="6858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5100" y="3135868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1+1=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65073" y="3200400"/>
            <a:ext cx="876300" cy="798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05100" y="3124200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2+1=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565073" y="3188732"/>
            <a:ext cx="876300" cy="798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05100" y="3124200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3+2=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65073" y="3188732"/>
            <a:ext cx="876300" cy="798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5100" y="3124200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1+2=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65073" y="3188732"/>
            <a:ext cx="876300" cy="798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05100" y="3124200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2+2=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565073" y="3188732"/>
            <a:ext cx="876300" cy="798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0800" y="3124200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4+1=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533900" y="3188732"/>
            <a:ext cx="876300" cy="798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08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 animBg="1"/>
      <p:bldP spid="11" grpId="1" animBg="1"/>
      <p:bldP spid="32" grpId="0"/>
      <p:bldP spid="32" grpId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2" grpId="0"/>
      <p:bldP spid="42" grpId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657600" y="1066800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762000" y="16764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8527" y="1676400"/>
            <a:ext cx="762000" cy="6858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"/>
          </p:nvPr>
        </p:nvSpPr>
        <p:spPr>
          <a:xfrm>
            <a:off x="2133600" y="2514600"/>
            <a:ext cx="8077200" cy="3024188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1+1 =               1+2 =				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2+3 =               2+2 =</a:t>
            </a:r>
          </a:p>
          <a:p>
            <a:pPr marL="0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3+2=		       4+1 =			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2552700"/>
            <a:ext cx="609600" cy="4953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3124200"/>
            <a:ext cx="609600" cy="4953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0" y="3771900"/>
            <a:ext cx="609600" cy="4953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867400" y="2552700"/>
            <a:ext cx="609600" cy="4953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867400" y="3162300"/>
            <a:ext cx="609600" cy="4953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867400" y="3810000"/>
            <a:ext cx="609600" cy="4953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371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657600" y="1066800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Tính</a:t>
            </a:r>
            <a:endParaRPr lang="en-US" sz="4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05200" y="2286000"/>
            <a:ext cx="1600200" cy="2015788"/>
            <a:chOff x="990600" y="2286000"/>
            <a:chExt cx="1600200" cy="201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2286000"/>
              <a:ext cx="1600200" cy="2015788"/>
              <a:chOff x="990600" y="2286000"/>
              <a:chExt cx="1600200" cy="201578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90600" y="2286000"/>
                <a:ext cx="1600200" cy="1531262"/>
                <a:chOff x="990600" y="2286000"/>
                <a:chExt cx="1600200" cy="153126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485900" y="2286000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90600" y="2801599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481137" y="3286125"/>
                <a:ext cx="11049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 bwMode="auto">
            <a:xfrm>
              <a:off x="1314450" y="4267200"/>
              <a:ext cx="7810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948112" y="4326851"/>
            <a:ext cx="110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505200" y="2286000"/>
            <a:ext cx="1600200" cy="2015788"/>
            <a:chOff x="990600" y="2286000"/>
            <a:chExt cx="1600200" cy="2015788"/>
          </a:xfrm>
        </p:grpSpPr>
        <p:grpSp>
          <p:nvGrpSpPr>
            <p:cNvPr id="99" name="Group 98"/>
            <p:cNvGrpSpPr/>
            <p:nvPr/>
          </p:nvGrpSpPr>
          <p:grpSpPr>
            <a:xfrm>
              <a:off x="990600" y="2286000"/>
              <a:ext cx="1600200" cy="2015788"/>
              <a:chOff x="990600" y="2286000"/>
              <a:chExt cx="1600200" cy="2015788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990600" y="2286000"/>
                <a:ext cx="1600200" cy="1531262"/>
                <a:chOff x="990600" y="2286000"/>
                <a:chExt cx="1600200" cy="1531262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485900" y="2286000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990600" y="2801599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1481137" y="3286125"/>
                <a:ext cx="11049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 bwMode="auto">
            <a:xfrm>
              <a:off x="1314450" y="4267200"/>
              <a:ext cx="7810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3948112" y="4326851"/>
            <a:ext cx="110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505200" y="2286000"/>
            <a:ext cx="1600200" cy="2015788"/>
            <a:chOff x="990600" y="2286000"/>
            <a:chExt cx="1600200" cy="2015788"/>
          </a:xfrm>
        </p:grpSpPr>
        <p:grpSp>
          <p:nvGrpSpPr>
            <p:cNvPr id="107" name="Group 106"/>
            <p:cNvGrpSpPr/>
            <p:nvPr/>
          </p:nvGrpSpPr>
          <p:grpSpPr>
            <a:xfrm>
              <a:off x="990600" y="2286000"/>
              <a:ext cx="1600200" cy="2015788"/>
              <a:chOff x="990600" y="2286000"/>
              <a:chExt cx="1600200" cy="2015788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990600" y="2286000"/>
                <a:ext cx="1600200" cy="1531262"/>
                <a:chOff x="990600" y="2286000"/>
                <a:chExt cx="1600200" cy="1531262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1485900" y="2286000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990600" y="2801599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1481137" y="3286125"/>
                <a:ext cx="11049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8" name="Straight Connector 107"/>
            <p:cNvCxnSpPr/>
            <p:nvPr/>
          </p:nvCxnSpPr>
          <p:spPr bwMode="auto">
            <a:xfrm>
              <a:off x="1314450" y="4267200"/>
              <a:ext cx="7810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3948112" y="4326851"/>
            <a:ext cx="110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505200" y="2286000"/>
            <a:ext cx="1600200" cy="2015788"/>
            <a:chOff x="990600" y="2286000"/>
            <a:chExt cx="1600200" cy="2015788"/>
          </a:xfrm>
        </p:grpSpPr>
        <p:grpSp>
          <p:nvGrpSpPr>
            <p:cNvPr id="115" name="Group 114"/>
            <p:cNvGrpSpPr/>
            <p:nvPr/>
          </p:nvGrpSpPr>
          <p:grpSpPr>
            <a:xfrm>
              <a:off x="990600" y="2286000"/>
              <a:ext cx="1600200" cy="2015788"/>
              <a:chOff x="990600" y="2286000"/>
              <a:chExt cx="1600200" cy="201578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90600" y="2286000"/>
                <a:ext cx="1600200" cy="1531262"/>
                <a:chOff x="990600" y="2286000"/>
                <a:chExt cx="1600200" cy="1531262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1485900" y="2286000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990600" y="2801599"/>
                  <a:ext cx="11049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1481137" y="3286125"/>
                <a:ext cx="11049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6" name="Straight Connector 115"/>
            <p:cNvCxnSpPr/>
            <p:nvPr/>
          </p:nvCxnSpPr>
          <p:spPr bwMode="auto">
            <a:xfrm>
              <a:off x="1314450" y="4267200"/>
              <a:ext cx="7810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3948112" y="4326851"/>
            <a:ext cx="110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22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5" grpId="1"/>
      <p:bldP spid="105" grpId="0"/>
      <p:bldP spid="105" grpId="1"/>
      <p:bldP spid="113" grpId="0"/>
      <p:bldP spid="113" grpId="1"/>
      <p:bldP spid="121" grpId="0"/>
      <p:bldP spid="1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 năm ngày 11 tháng 10 năm 2018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657600" y="1066800"/>
            <a:ext cx="40386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14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en-US" sz="4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362200"/>
            <a:ext cx="5334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841486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 ....  3 + 2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6670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45030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 ....  3 + 1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96435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4 ....  3 + 2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5030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4 ....  3 + 1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16200000">
            <a:off x="4187398" y="3127802"/>
            <a:ext cx="388203" cy="1143000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37410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28194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eft Brace 31"/>
          <p:cNvSpPr/>
          <p:nvPr/>
        </p:nvSpPr>
        <p:spPr bwMode="auto">
          <a:xfrm rot="16200000">
            <a:off x="7540199" y="3280202"/>
            <a:ext cx="388203" cy="1143000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0" y="38934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43022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35" name="Left Brace 34"/>
          <p:cNvSpPr/>
          <p:nvPr/>
        </p:nvSpPr>
        <p:spPr bwMode="auto">
          <a:xfrm rot="16200000">
            <a:off x="4034998" y="4728002"/>
            <a:ext cx="388203" cy="1143000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8600" y="5341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43784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eft Brace 37"/>
          <p:cNvSpPr/>
          <p:nvPr/>
        </p:nvSpPr>
        <p:spPr bwMode="auto">
          <a:xfrm rot="16200000">
            <a:off x="7540198" y="4692998"/>
            <a:ext cx="388203" cy="1143000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3800" y="530619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1" grpId="0"/>
      <p:bldP spid="13" grpId="0"/>
      <p:bldP spid="14" grpId="0"/>
      <p:bldP spid="15" grpId="0"/>
      <p:bldP spid="16" grpId="0"/>
      <p:bldP spid="2" grpId="0" animBg="1"/>
      <p:bldP spid="2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 Chu truyen thong ly 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 Chu truyen thong ly 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286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PowerPoint Presentation</vt:lpstr>
      <vt:lpstr>Thứ năm ngày 11 tháng 10 năm 2018 Toán</vt:lpstr>
      <vt:lpstr>Thứ năm ngày 11 tháng 10 năm 2018 Toán</vt:lpstr>
      <vt:lpstr>Thứ năm ngày 11 tháng 10 năm 2018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+ 4 =</vt:lpstr>
      <vt:lpstr>1 + 1 =</vt:lpstr>
      <vt:lpstr>1 + 2=</vt:lpstr>
      <vt:lpstr>1 + 3 =</vt:lpstr>
      <vt:lpstr>3 + 2=</vt:lpstr>
      <vt:lpstr>4 + 1=</vt:lpstr>
      <vt:lpstr>2 + 1 =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47</cp:revision>
  <dcterms:created xsi:type="dcterms:W3CDTF">2018-10-08T12:08:17Z</dcterms:created>
  <dcterms:modified xsi:type="dcterms:W3CDTF">2019-06-26T23:28:57Z</dcterms:modified>
</cp:coreProperties>
</file>