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sldIdLst>
    <p:sldId id="309" r:id="rId6"/>
    <p:sldId id="310" r:id="rId7"/>
    <p:sldId id="311" r:id="rId8"/>
    <p:sldId id="312" r:id="rId9"/>
    <p:sldId id="313" r:id="rId10"/>
    <p:sldId id="322" r:id="rId11"/>
    <p:sldId id="317" r:id="rId12"/>
    <p:sldId id="318" r:id="rId13"/>
    <p:sldId id="319" r:id="rId14"/>
    <p:sldId id="320" r:id="rId15"/>
    <p:sldId id="321" r:id="rId16"/>
    <p:sldId id="314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FF"/>
    <a:srgbClr val="0000CC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12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12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12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655814"/>
            <a:ext cx="1600200" cy="825997"/>
          </a:xfrm>
          <a:prstGeom prst="rect">
            <a:avLst/>
          </a:prstGeom>
          <a:noFill/>
        </p:spPr>
      </p:pic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1828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6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</a:t>
            </a:r>
            <a:r>
              <a:rPr lang="en-US" sz="2025" b="1" kern="10" dirty="0" smtClean="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6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2025" b="1" kern="10" dirty="0">
              <a:ln w="12700">
                <a:solidFill>
                  <a:srgbClr val="0000FF"/>
                </a:solidFill>
                <a:round/>
              </a:ln>
              <a:blipFill dpi="0" rotWithShape="1">
                <a:blip r:embed="rId6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943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961" y="4495800"/>
            <a:ext cx="23482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+  1 =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6866" y="5506720"/>
            <a:ext cx="26327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+  0 =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4549" y="4495800"/>
            <a:ext cx="2604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+  6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3913" y="5718909"/>
            <a:ext cx="26047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+  5 =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4495800"/>
            <a:ext cx="2708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+  3 =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398" y="5643295"/>
            <a:ext cx="2508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+  2 = 10</a:t>
            </a:r>
          </a:p>
        </p:txBody>
      </p:sp>
      <p:pic>
        <p:nvPicPr>
          <p:cNvPr id="7176" name="Picture 14" descr="C:\Users\Admin\Downloads\Screenshot_2020-08-14 CloudBook(1)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707" y="-152399"/>
            <a:ext cx="8774967" cy="4911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8961" y="4970780"/>
            <a:ext cx="23482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244" y="6041489"/>
            <a:ext cx="27366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4548" y="5125341"/>
            <a:ext cx="2604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399" y="5073749"/>
            <a:ext cx="2708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399" y="6151880"/>
            <a:ext cx="2708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8135198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Admin\Downloads\Screenshot_2020-08-14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63263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581400" y="54102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    +    3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297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295400" y="1371600"/>
            <a:ext cx="6553200" cy="3657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41, 42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+ 2 =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+ 5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9149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\Downloads\Screenshot_2020-08-14 CloudBook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" y="95885"/>
            <a:ext cx="9067800" cy="5390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09600" y="5130078"/>
            <a:ext cx="2430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+ 6 =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+ 0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430587" y="5156633"/>
            <a:ext cx="220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+ 4 =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+ 2 =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+ 3 =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248400" y="5076227"/>
            <a:ext cx="220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+ 3 =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= 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2057400" y="51054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"/>
          <p:cNvSpPr txBox="1"/>
          <p:nvPr/>
        </p:nvSpPr>
        <p:spPr>
          <a:xfrm>
            <a:off x="2082800" y="558742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082800" y="604462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826000" y="513022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826000" y="558742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4876800" y="60960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7569200" y="505402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7620000" y="55626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7620000" y="60198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:\Users\Admin\Downloads\Screenshot_2020-08-14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572260"/>
            <a:ext cx="8999763" cy="3191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82083" y="264949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03381" y="313625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08241" y="3657622"/>
            <a:ext cx="119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094922" y="2649497"/>
            <a:ext cx="139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96382" y="3137848"/>
            <a:ext cx="74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126990" y="3608696"/>
            <a:ext cx="74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306646" y="2618095"/>
            <a:ext cx="74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306646" y="3160394"/>
            <a:ext cx="74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320728" y="3614063"/>
            <a:ext cx="109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41353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Users\Admin\Downloads\Screenshot_2020-08-14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9575"/>
            <a:ext cx="74422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524125" y="3325813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36825" y="38766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2362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325813"/>
            <a:ext cx="38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2113" y="3635375"/>
            <a:ext cx="38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350" y="4195763"/>
            <a:ext cx="38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4588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243</Words>
  <Application>Microsoft Office PowerPoint</Application>
  <PresentationFormat>On-screen Show (4:3)</PresentationFormat>
  <Paragraphs>65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1_Default Design</vt:lpstr>
      <vt:lpstr>2_Default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189</cp:revision>
  <dcterms:created xsi:type="dcterms:W3CDTF">2002-01-01T10:07:35Z</dcterms:created>
  <dcterms:modified xsi:type="dcterms:W3CDTF">2021-11-30T08:21:40Z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