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706" r:id="rId10"/>
  </p:sldMasterIdLst>
  <p:notesMasterIdLst>
    <p:notesMasterId r:id="rId29"/>
  </p:notesMasterIdLst>
  <p:sldIdLst>
    <p:sldId id="471" r:id="rId11"/>
    <p:sldId id="285" r:id="rId12"/>
    <p:sldId id="353" r:id="rId13"/>
    <p:sldId id="510" r:id="rId14"/>
    <p:sldId id="511" r:id="rId15"/>
    <p:sldId id="352" r:id="rId16"/>
    <p:sldId id="512" r:id="rId17"/>
    <p:sldId id="513" r:id="rId18"/>
    <p:sldId id="514" r:id="rId19"/>
    <p:sldId id="522" r:id="rId20"/>
    <p:sldId id="515" r:id="rId21"/>
    <p:sldId id="518" r:id="rId22"/>
    <p:sldId id="492" r:id="rId23"/>
    <p:sldId id="291" r:id="rId24"/>
    <p:sldId id="523" r:id="rId25"/>
    <p:sldId id="524" r:id="rId26"/>
    <p:sldId id="525" r:id="rId27"/>
    <p:sldId id="298" r:id="rId28"/>
  </p:sldIdLst>
  <p:sldSz cx="12190413" cy="6859588"/>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hung nguyễn"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8BB"/>
    <a:srgbClr val="57257D"/>
    <a:srgbClr val="2C6181"/>
    <a:srgbClr val="3296A8"/>
    <a:srgbClr val="6D8AAB"/>
    <a:srgbClr val="31709C"/>
    <a:srgbClr val="7697B3"/>
    <a:srgbClr val="6FA094"/>
    <a:srgbClr val="94BCB4"/>
    <a:srgbClr val="595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7778" autoAdjust="0"/>
  </p:normalViewPr>
  <p:slideViewPr>
    <p:cSldViewPr snapToGrid="0" showGuides="1">
      <p:cViewPr varScale="1">
        <p:scale>
          <a:sx n="66" d="100"/>
          <a:sy n="66" d="100"/>
        </p:scale>
        <p:origin x="78" y="10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2021/12/10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148258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6316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9917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2892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811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3956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7973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7885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8953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052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8777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en-US"/>
              <a:t>Click to edit Master title style</a:t>
            </a:r>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6" name="Content Placeholder 5"/>
          <p:cNvSpPr>
            <a:spLocks noGrp="1"/>
          </p:cNvSpPr>
          <p:nvPr>
            <p:ph sz="quarter" idx="4"/>
          </p:nvPr>
        </p:nvSpPr>
        <p:spPr>
          <a:xfrm>
            <a:off x="6171397"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1215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9545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80644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29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6068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0313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9108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6895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5560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9642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720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2853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689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083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6001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483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177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2693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651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2990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4001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273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15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6523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048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5225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1394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theme" Target="../theme/theme10.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2021/12/10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4C4388EF-52D1-4258-9BE5-BCD010C7D4DE}" type="datetimeFigureOut">
              <a:rPr lang="zh-CN" altLang="en-US" smtClean="0"/>
              <a:t>2021/12/10</a:t>
            </a:fld>
            <a:endParaRPr lang="zh-CN" altLang="en-US"/>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75328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44" r:id="rId3"/>
    <p:sldLayoutId id="2147483743" r:id="rId4"/>
    <p:sldLayoutId id="2147483733" r:id="rId5"/>
    <p:sldLayoutId id="2147483732" r:id="rId6"/>
    <p:sldLayoutId id="2147483728" r:id="rId7"/>
    <p:sldLayoutId id="2147483727" r:id="rId8"/>
    <p:sldLayoutId id="2147483709" r:id="rId9"/>
    <p:sldLayoutId id="2147483710" r:id="rId10"/>
    <p:sldLayoutId id="2147483711" r:id="rId11"/>
    <p:sldLayoutId id="2147483712" r:id="rId12"/>
    <p:sldLayoutId id="2147483713" r:id="rId13"/>
    <p:sldLayoutId id="2147483742" r:id="rId14"/>
    <p:sldLayoutId id="2147483740" r:id="rId15"/>
    <p:sldLayoutId id="2147483726" r:id="rId16"/>
    <p:sldLayoutId id="2147483714" r:id="rId17"/>
    <p:sldLayoutId id="2147483715" r:id="rId18"/>
    <p:sldLayoutId id="2147483716" r:id="rId19"/>
    <p:sldLayoutId id="2147483717" r:id="rId20"/>
    <p:sldLayoutId id="2147483718" r:id="rId21"/>
    <p:sldLayoutId id="2147483741" r:id="rId22"/>
    <p:sldLayoutId id="2147483739" r:id="rId23"/>
    <p:sldLayoutId id="2147483738" r:id="rId24"/>
    <p:sldLayoutId id="2147483737" r:id="rId25"/>
    <p:sldLayoutId id="2147483736" r:id="rId26"/>
    <p:sldLayoutId id="2147483735" r:id="rId27"/>
    <p:sldLayoutId id="2147483734" r:id="rId28"/>
    <p:sldLayoutId id="2147483731" r:id="rId29"/>
    <p:sldLayoutId id="2147483730" r:id="rId30"/>
    <p:sldLayoutId id="2147483729" r:id="rId31"/>
    <p:sldLayoutId id="2147483725" r:id="rId32"/>
    <p:sldLayoutId id="2147483724" r:id="rId33"/>
    <p:sldLayoutId id="2147483723" r:id="rId34"/>
    <p:sldLayoutId id="2147483722" r:id="rId35"/>
    <p:sldLayoutId id="2147483721" r:id="rId36"/>
    <p:sldLayoutId id="2147483720" r:id="rId37"/>
    <p:sldLayoutId id="2147483719" r:id="rId38"/>
    <p:sldLayoutId id="2147483705" r:id="rId39"/>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10/12/2021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0.wm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slide" Target="slide13.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04435E-3DE6-4845-B674-C56910FBD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9" name="TextBox 8"/>
          <p:cNvSpPr txBox="1">
            <a:spLocks noChangeArrowheads="1"/>
          </p:cNvSpPr>
          <p:nvPr/>
        </p:nvSpPr>
        <p:spPr bwMode="auto">
          <a:xfrm>
            <a:off x="1510143" y="2360648"/>
            <a:ext cx="9170125" cy="1323439"/>
          </a:xfrm>
          <a:prstGeom prst="rect">
            <a:avLst/>
          </a:prstGeom>
          <a:noFill/>
          <a:ln w="9525">
            <a:noFill/>
            <a:miter lim="800000"/>
            <a:headEnd/>
            <a:tailEnd/>
          </a:ln>
        </p:spPr>
        <p:txBody>
          <a:bodyPr wrap="square">
            <a:spAutoFit/>
          </a:bodyPr>
          <a:lstStyle/>
          <a:p>
            <a:pPr lvl="0" algn="ctr"/>
            <a:r>
              <a:rPr lang="en-US" sz="4400" b="1" u="sng">
                <a:solidFill>
                  <a:srgbClr val="FF0000"/>
                </a:solidFill>
                <a:latin typeface="Arial" panose="020B0604020202020204" pitchFamily="34" charset="0"/>
                <a:cs typeface="Arial" panose="020B0604020202020204" pitchFamily="34" charset="0"/>
              </a:rPr>
              <a:t>Toán</a:t>
            </a:r>
            <a:endParaRPr lang="en-US" sz="4400" b="1" u="sng" dirty="0">
              <a:solidFill>
                <a:srgbClr val="FF0000"/>
              </a:solidFill>
              <a:latin typeface="Arial" panose="020B0604020202020204" pitchFamily="34" charset="0"/>
              <a:cs typeface="Arial" panose="020B0604020202020204" pitchFamily="34" charset="0"/>
            </a:endParaRPr>
          </a:p>
          <a:p>
            <a:pPr lvl="0" algn="ct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Nhân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với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số</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có</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ba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chữ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số</a:t>
            </a:r>
            <a:r>
              <a:rPr lang="en-US" sz="3600" b="1" dirty="0">
                <a:solidFill>
                  <a:srgbClr val="FF0000"/>
                </a:solidFill>
                <a:latin typeface="Arial" panose="020B0604020202020204" pitchFamily="34" charset="0"/>
                <a:cs typeface="Arial" panose="020B0604020202020204" pitchFamily="34" charset="0"/>
              </a:rPr>
              <a:t> </a:t>
            </a:r>
            <a:endParaRPr lang="vi-VN"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2000">
        <p14:warp dir="in"/>
      </p:transition>
    </mc:Choice>
    <mc:Fallback xmlns="">
      <p:transition spd="slow"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1"/>
          <p:cNvSpPr txBox="1">
            <a:spLocks noChangeArrowheads="1"/>
          </p:cNvSpPr>
          <p:nvPr/>
        </p:nvSpPr>
        <p:spPr bwMode="auto">
          <a:xfrm>
            <a:off x="2312906" y="563969"/>
            <a:ext cx="89233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u="sng">
                <a:solidFill>
                  <a:srgbClr val="FF0000"/>
                </a:solidFill>
                <a:latin typeface="Times New Roman" panose="02020603050405020304" pitchFamily="18" charset="0"/>
                <a:cs typeface="Times New Roman" panose="02020603050405020304" pitchFamily="18" charset="0"/>
              </a:rPr>
              <a:t>Bài 2</a:t>
            </a: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Viết giá trị của biểu thức vào ô trống:</a:t>
            </a:r>
          </a:p>
        </p:txBody>
      </p:sp>
      <p:graphicFrame>
        <p:nvGraphicFramePr>
          <p:cNvPr id="91193" name="Group 57"/>
          <p:cNvGraphicFramePr>
            <a:graphicFrameLocks noGrp="1"/>
          </p:cNvGraphicFramePr>
          <p:nvPr>
            <p:ph idx="4294967295"/>
            <p:extLst>
              <p:ext uri="{D42A27DB-BD31-4B8C-83A1-F6EECF244321}">
                <p14:modId xmlns:p14="http://schemas.microsoft.com/office/powerpoint/2010/main" val="3085791397"/>
              </p:ext>
            </p:extLst>
          </p:nvPr>
        </p:nvGraphicFramePr>
        <p:xfrm>
          <a:off x="2312906" y="2678429"/>
          <a:ext cx="7669400" cy="2000715"/>
        </p:xfrm>
        <a:graphic>
          <a:graphicData uri="http://schemas.openxmlformats.org/drawingml/2006/table">
            <a:tbl>
              <a:tblPr/>
              <a:tblGrid>
                <a:gridCol w="1917350">
                  <a:extLst>
                    <a:ext uri="{9D8B030D-6E8A-4147-A177-3AD203B41FA5}">
                      <a16:colId xmlns:a16="http://schemas.microsoft.com/office/drawing/2014/main" val="20000"/>
                    </a:ext>
                  </a:extLst>
                </a:gridCol>
                <a:gridCol w="1917350">
                  <a:extLst>
                    <a:ext uri="{9D8B030D-6E8A-4147-A177-3AD203B41FA5}">
                      <a16:colId xmlns:a16="http://schemas.microsoft.com/office/drawing/2014/main" val="20001"/>
                    </a:ext>
                  </a:extLst>
                </a:gridCol>
                <a:gridCol w="1917350">
                  <a:extLst>
                    <a:ext uri="{9D8B030D-6E8A-4147-A177-3AD203B41FA5}">
                      <a16:colId xmlns:a16="http://schemas.microsoft.com/office/drawing/2014/main" val="20002"/>
                    </a:ext>
                  </a:extLst>
                </a:gridCol>
                <a:gridCol w="1917350">
                  <a:extLst>
                    <a:ext uri="{9D8B030D-6E8A-4147-A177-3AD203B41FA5}">
                      <a16:colId xmlns:a16="http://schemas.microsoft.com/office/drawing/2014/main" val="20003"/>
                    </a:ext>
                  </a:extLst>
                </a:gridCol>
              </a:tblGrid>
              <a:tr h="620460">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2800" b="1" i="0" u="none" strike="noStrike" cap="none" normalizeH="0" baseline="0" dirty="0">
                          <a:ln>
                            <a:noFill/>
                          </a:ln>
                          <a:solidFill>
                            <a:schemeClr val="tx1"/>
                          </a:solidFill>
                          <a:effectLst>
                            <a:outerShdw blurRad="38100" dist="38100" dir="2700000" algn="tl">
                              <a:srgbClr val="FFFFFF"/>
                            </a:outerShdw>
                          </a:effectLst>
                          <a:latin typeface=".VnTime" pitchFamily="34" charset="0"/>
                        </a:rPr>
                        <a:t>a</a:t>
                      </a:r>
                    </a:p>
                  </a:txBody>
                  <a:tcPr marL="68596" marR="68596" marT="34298" marB="342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2800" b="1" i="0" u="none" strike="noStrike" cap="none" normalizeH="0" baseline="0">
                          <a:ln>
                            <a:noFill/>
                          </a:ln>
                          <a:solidFill>
                            <a:schemeClr val="tx1"/>
                          </a:solidFill>
                          <a:effectLst>
                            <a:outerShdw blurRad="38100" dist="38100" dir="2700000" algn="tl">
                              <a:srgbClr val="FFFFFF"/>
                            </a:outerShdw>
                          </a:effectLst>
                          <a:latin typeface=".VnTime" pitchFamily="34" charset="0"/>
                        </a:rPr>
                        <a:t>262</a:t>
                      </a:r>
                    </a:p>
                  </a:txBody>
                  <a:tcPr marL="68596" marR="68596" marT="34298" marB="342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2800" b="1" i="0" u="none" strike="noStrike" cap="none" normalizeH="0" baseline="0">
                          <a:ln>
                            <a:noFill/>
                          </a:ln>
                          <a:solidFill>
                            <a:schemeClr val="tx1"/>
                          </a:solidFill>
                          <a:effectLst>
                            <a:outerShdw blurRad="38100" dist="38100" dir="2700000" algn="tl">
                              <a:srgbClr val="FFFFFF"/>
                            </a:outerShdw>
                          </a:effectLst>
                          <a:latin typeface=".VnTime" pitchFamily="34" charset="0"/>
                        </a:rPr>
                        <a:t>262</a:t>
                      </a:r>
                    </a:p>
                  </a:txBody>
                  <a:tcPr marL="68596" marR="68596" marT="34298" marB="342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2800" b="1" i="0" u="none" strike="noStrike" cap="none" normalizeH="0" baseline="0">
                          <a:ln>
                            <a:noFill/>
                          </a:ln>
                          <a:solidFill>
                            <a:schemeClr val="tx1"/>
                          </a:solidFill>
                          <a:effectLst>
                            <a:outerShdw blurRad="38100" dist="38100" dir="2700000" algn="tl">
                              <a:srgbClr val="FFFFFF"/>
                            </a:outerShdw>
                          </a:effectLst>
                          <a:latin typeface=".VnTime" pitchFamily="34" charset="0"/>
                        </a:rPr>
                        <a:t>263</a:t>
                      </a:r>
                    </a:p>
                  </a:txBody>
                  <a:tcPr marL="68596" marR="68596" marT="34298" marB="342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90723">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2800" b="1" i="0" u="none" strike="noStrike" cap="none" normalizeH="0" baseline="0">
                          <a:ln>
                            <a:noFill/>
                          </a:ln>
                          <a:solidFill>
                            <a:schemeClr val="tx1"/>
                          </a:solidFill>
                          <a:effectLst>
                            <a:outerShdw blurRad="38100" dist="38100" dir="2700000" algn="tl">
                              <a:srgbClr val="FFFFFF"/>
                            </a:outerShdw>
                          </a:effectLst>
                          <a:latin typeface=".VnTime" pitchFamily="34" charset="0"/>
                        </a:rPr>
                        <a:t>b</a:t>
                      </a:r>
                    </a:p>
                  </a:txBody>
                  <a:tcPr marL="68596" marR="68596" marT="34298" marB="342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2800" b="1" i="0" u="none" strike="noStrike" cap="none" normalizeH="0" baseline="0">
                          <a:ln>
                            <a:noFill/>
                          </a:ln>
                          <a:solidFill>
                            <a:schemeClr val="tx1"/>
                          </a:solidFill>
                          <a:effectLst>
                            <a:outerShdw blurRad="38100" dist="38100" dir="2700000" algn="tl">
                              <a:srgbClr val="FFFFFF"/>
                            </a:outerShdw>
                          </a:effectLst>
                          <a:latin typeface=".VnTime" pitchFamily="34" charset="0"/>
                        </a:rPr>
                        <a:t>130</a:t>
                      </a:r>
                    </a:p>
                  </a:txBody>
                  <a:tcPr marL="68596" marR="68596" marT="34298" marB="342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2800" b="1" i="0" u="none" strike="noStrike" cap="none" normalizeH="0" baseline="0">
                          <a:ln>
                            <a:noFill/>
                          </a:ln>
                          <a:solidFill>
                            <a:schemeClr val="tx1"/>
                          </a:solidFill>
                          <a:effectLst>
                            <a:outerShdw blurRad="38100" dist="38100" dir="2700000" algn="tl">
                              <a:srgbClr val="FFFFFF"/>
                            </a:outerShdw>
                          </a:effectLst>
                          <a:latin typeface=".VnTime" pitchFamily="34" charset="0"/>
                        </a:rPr>
                        <a:t>131</a:t>
                      </a:r>
                    </a:p>
                  </a:txBody>
                  <a:tcPr marL="68596" marR="68596" marT="34298" marB="342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2800" b="1" i="0" u="none" strike="noStrike" cap="none" normalizeH="0" baseline="0">
                          <a:ln>
                            <a:noFill/>
                          </a:ln>
                          <a:solidFill>
                            <a:schemeClr val="tx1"/>
                          </a:solidFill>
                          <a:effectLst>
                            <a:outerShdw blurRad="38100" dist="38100" dir="2700000" algn="tl">
                              <a:srgbClr val="FFFFFF"/>
                            </a:outerShdw>
                          </a:effectLst>
                          <a:latin typeface=".VnTime" pitchFamily="34" charset="0"/>
                        </a:rPr>
                        <a:t>131</a:t>
                      </a:r>
                    </a:p>
                  </a:txBody>
                  <a:tcPr marL="68596" marR="68596" marT="34298" marB="342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89532">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2800" b="1" i="0" u="none" strike="noStrike" cap="none" normalizeH="0" baseline="0" dirty="0">
                          <a:ln>
                            <a:noFill/>
                          </a:ln>
                          <a:solidFill>
                            <a:srgbClr val="0000FF"/>
                          </a:solidFill>
                          <a:effectLst>
                            <a:outerShdw blurRad="38100" dist="38100" dir="2700000" algn="tl">
                              <a:srgbClr val="000000"/>
                            </a:outerShdw>
                          </a:effectLst>
                          <a:latin typeface=".VnTime" pitchFamily="34" charset="0"/>
                        </a:rPr>
                        <a:t>a x b </a:t>
                      </a:r>
                    </a:p>
                  </a:txBody>
                  <a:tcPr marL="68596" marR="68596" marT="34298" marB="342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endParaRPr kumimoji="0" lang="en-US" sz="2800" b="1" i="0" u="none" strike="noStrike" cap="none" normalizeH="0" baseline="0">
                        <a:ln>
                          <a:noFill/>
                        </a:ln>
                        <a:solidFill>
                          <a:srgbClr val="0000FF"/>
                        </a:solidFill>
                        <a:effectLst>
                          <a:outerShdw blurRad="38100" dist="38100" dir="2700000" algn="tl">
                            <a:srgbClr val="000000"/>
                          </a:outerShdw>
                        </a:effectLst>
                        <a:latin typeface=".VnTime" pitchFamily="34" charset="0"/>
                      </a:endParaRPr>
                    </a:p>
                  </a:txBody>
                  <a:tcPr marL="68596" marR="68596" marT="34298" marB="342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endParaRPr kumimoji="0" lang="en-US" sz="2800" b="1" i="0" u="none" strike="noStrike" cap="none" normalizeH="0" baseline="0" dirty="0">
                        <a:ln>
                          <a:noFill/>
                        </a:ln>
                        <a:solidFill>
                          <a:srgbClr val="0000FF"/>
                        </a:solidFill>
                        <a:effectLst>
                          <a:outerShdw blurRad="38100" dist="38100" dir="2700000" algn="tl">
                            <a:srgbClr val="000000"/>
                          </a:outerShdw>
                        </a:effectLst>
                        <a:latin typeface=".VnTime" pitchFamily="34" charset="0"/>
                      </a:endParaRPr>
                    </a:p>
                  </a:txBody>
                  <a:tcPr marL="68596" marR="68596" marT="34298" marB="342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endParaRPr kumimoji="0" lang="en-US" sz="2800" b="1" i="0" u="none" strike="noStrike" cap="none" normalizeH="0" baseline="0" dirty="0">
                        <a:ln>
                          <a:noFill/>
                        </a:ln>
                        <a:solidFill>
                          <a:srgbClr val="0000FF"/>
                        </a:solidFill>
                        <a:effectLst>
                          <a:outerShdw blurRad="38100" dist="38100" dir="2700000" algn="tl">
                            <a:srgbClr val="000000"/>
                          </a:outerShdw>
                        </a:effectLst>
                        <a:latin typeface=".VnTime" pitchFamily="34" charset="0"/>
                      </a:endParaRPr>
                    </a:p>
                  </a:txBody>
                  <a:tcPr marL="68596" marR="68596" marT="34298" marB="342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3337" name="Text Box 90"/>
          <p:cNvSpPr txBox="1">
            <a:spLocks noChangeArrowheads="1"/>
          </p:cNvSpPr>
          <p:nvPr/>
        </p:nvSpPr>
        <p:spPr bwMode="auto">
          <a:xfrm>
            <a:off x="4358079" y="4194843"/>
            <a:ext cx="1371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3200">
              <a:latin typeface=".VnTime" panose="020B7200000000000000" pitchFamily="34" charset="0"/>
            </a:endParaRPr>
          </a:p>
        </p:txBody>
      </p:sp>
      <p:sp>
        <p:nvSpPr>
          <p:cNvPr id="91227" name="Text Box 91"/>
          <p:cNvSpPr txBox="1">
            <a:spLocks noChangeArrowheads="1"/>
          </p:cNvSpPr>
          <p:nvPr/>
        </p:nvSpPr>
        <p:spPr bwMode="auto">
          <a:xfrm>
            <a:off x="4667714" y="3988419"/>
            <a:ext cx="1981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VnTime" panose="020B7200000000000000" pitchFamily="34" charset="0"/>
              </a:rPr>
              <a:t>34 060</a:t>
            </a:r>
          </a:p>
        </p:txBody>
      </p:sp>
      <p:sp>
        <p:nvSpPr>
          <p:cNvPr id="91228" name="Text Box 92"/>
          <p:cNvSpPr txBox="1">
            <a:spLocks noChangeArrowheads="1"/>
          </p:cNvSpPr>
          <p:nvPr/>
        </p:nvSpPr>
        <p:spPr bwMode="auto">
          <a:xfrm>
            <a:off x="6590621" y="4001122"/>
            <a:ext cx="1981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VnTime" panose="020B7200000000000000" pitchFamily="34" charset="0"/>
              </a:rPr>
              <a:t>34 322</a:t>
            </a:r>
          </a:p>
        </p:txBody>
      </p:sp>
      <p:sp>
        <p:nvSpPr>
          <p:cNvPr id="91229" name="Text Box 93"/>
          <p:cNvSpPr txBox="1">
            <a:spLocks noChangeArrowheads="1"/>
          </p:cNvSpPr>
          <p:nvPr/>
        </p:nvSpPr>
        <p:spPr bwMode="auto">
          <a:xfrm>
            <a:off x="8519880" y="4004298"/>
            <a:ext cx="1981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VnTime" panose="020B7200000000000000" pitchFamily="34" charset="0"/>
              </a:rPr>
              <a:t>34 453</a:t>
            </a:r>
          </a:p>
        </p:txBody>
      </p:sp>
    </p:spTree>
    <p:extLst>
      <p:ext uri="{BB962C8B-B14F-4D97-AF65-F5344CB8AC3E}">
        <p14:creationId xmlns:p14="http://schemas.microsoft.com/office/powerpoint/2010/main" val="2782994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1227"/>
                                        </p:tgtEl>
                                        <p:attrNameLst>
                                          <p:attrName>style.visibility</p:attrName>
                                        </p:attrNameLst>
                                      </p:cBhvr>
                                      <p:to>
                                        <p:strVal val="visible"/>
                                      </p:to>
                                    </p:set>
                                    <p:animEffect transition="in" filter="wipe(down)">
                                      <p:cBhvr>
                                        <p:cTn id="7" dur="580">
                                          <p:stCondLst>
                                            <p:cond delay="0"/>
                                          </p:stCondLst>
                                        </p:cTn>
                                        <p:tgtEl>
                                          <p:spTgt spid="91227"/>
                                        </p:tgtEl>
                                      </p:cBhvr>
                                    </p:animEffect>
                                    <p:anim calcmode="lin" valueType="num">
                                      <p:cBhvr>
                                        <p:cTn id="8" dur="1822" tmFilter="0,0; 0.14,0.36; 0.43,0.73; 0.71,0.91; 1.0,1.0">
                                          <p:stCondLst>
                                            <p:cond delay="0"/>
                                          </p:stCondLst>
                                        </p:cTn>
                                        <p:tgtEl>
                                          <p:spTgt spid="912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12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12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12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1227"/>
                                        </p:tgtEl>
                                        <p:attrNameLst>
                                          <p:attrName>ppt_y</p:attrName>
                                        </p:attrNameLst>
                                      </p:cBhvr>
                                      <p:tavLst>
                                        <p:tav tm="0" fmla="#ppt_y-sin(pi*$)/81">
                                          <p:val>
                                            <p:fltVal val="0"/>
                                          </p:val>
                                        </p:tav>
                                        <p:tav tm="100000">
                                          <p:val>
                                            <p:fltVal val="1"/>
                                          </p:val>
                                        </p:tav>
                                      </p:tavLst>
                                    </p:anim>
                                    <p:animScale>
                                      <p:cBhvr>
                                        <p:cTn id="13" dur="26">
                                          <p:stCondLst>
                                            <p:cond delay="650"/>
                                          </p:stCondLst>
                                        </p:cTn>
                                        <p:tgtEl>
                                          <p:spTgt spid="91227"/>
                                        </p:tgtEl>
                                      </p:cBhvr>
                                      <p:to x="100000" y="60000"/>
                                    </p:animScale>
                                    <p:animScale>
                                      <p:cBhvr>
                                        <p:cTn id="14" dur="166" decel="50000">
                                          <p:stCondLst>
                                            <p:cond delay="676"/>
                                          </p:stCondLst>
                                        </p:cTn>
                                        <p:tgtEl>
                                          <p:spTgt spid="91227"/>
                                        </p:tgtEl>
                                      </p:cBhvr>
                                      <p:to x="100000" y="100000"/>
                                    </p:animScale>
                                    <p:animScale>
                                      <p:cBhvr>
                                        <p:cTn id="15" dur="26">
                                          <p:stCondLst>
                                            <p:cond delay="1312"/>
                                          </p:stCondLst>
                                        </p:cTn>
                                        <p:tgtEl>
                                          <p:spTgt spid="91227"/>
                                        </p:tgtEl>
                                      </p:cBhvr>
                                      <p:to x="100000" y="80000"/>
                                    </p:animScale>
                                    <p:animScale>
                                      <p:cBhvr>
                                        <p:cTn id="16" dur="166" decel="50000">
                                          <p:stCondLst>
                                            <p:cond delay="1338"/>
                                          </p:stCondLst>
                                        </p:cTn>
                                        <p:tgtEl>
                                          <p:spTgt spid="91227"/>
                                        </p:tgtEl>
                                      </p:cBhvr>
                                      <p:to x="100000" y="100000"/>
                                    </p:animScale>
                                    <p:animScale>
                                      <p:cBhvr>
                                        <p:cTn id="17" dur="26">
                                          <p:stCondLst>
                                            <p:cond delay="1642"/>
                                          </p:stCondLst>
                                        </p:cTn>
                                        <p:tgtEl>
                                          <p:spTgt spid="91227"/>
                                        </p:tgtEl>
                                      </p:cBhvr>
                                      <p:to x="100000" y="90000"/>
                                    </p:animScale>
                                    <p:animScale>
                                      <p:cBhvr>
                                        <p:cTn id="18" dur="166" decel="50000">
                                          <p:stCondLst>
                                            <p:cond delay="1668"/>
                                          </p:stCondLst>
                                        </p:cTn>
                                        <p:tgtEl>
                                          <p:spTgt spid="91227"/>
                                        </p:tgtEl>
                                      </p:cBhvr>
                                      <p:to x="100000" y="100000"/>
                                    </p:animScale>
                                    <p:animScale>
                                      <p:cBhvr>
                                        <p:cTn id="19" dur="26">
                                          <p:stCondLst>
                                            <p:cond delay="1808"/>
                                          </p:stCondLst>
                                        </p:cTn>
                                        <p:tgtEl>
                                          <p:spTgt spid="91227"/>
                                        </p:tgtEl>
                                      </p:cBhvr>
                                      <p:to x="100000" y="95000"/>
                                    </p:animScale>
                                    <p:animScale>
                                      <p:cBhvr>
                                        <p:cTn id="20" dur="166" decel="50000">
                                          <p:stCondLst>
                                            <p:cond delay="1834"/>
                                          </p:stCondLst>
                                        </p:cTn>
                                        <p:tgtEl>
                                          <p:spTgt spid="9122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1228"/>
                                        </p:tgtEl>
                                        <p:attrNameLst>
                                          <p:attrName>style.visibility</p:attrName>
                                        </p:attrNameLst>
                                      </p:cBhvr>
                                      <p:to>
                                        <p:strVal val="visible"/>
                                      </p:to>
                                    </p:set>
                                    <p:animEffect transition="in" filter="wipe(down)">
                                      <p:cBhvr>
                                        <p:cTn id="25" dur="580">
                                          <p:stCondLst>
                                            <p:cond delay="0"/>
                                          </p:stCondLst>
                                        </p:cTn>
                                        <p:tgtEl>
                                          <p:spTgt spid="91228"/>
                                        </p:tgtEl>
                                      </p:cBhvr>
                                    </p:animEffect>
                                    <p:anim calcmode="lin" valueType="num">
                                      <p:cBhvr>
                                        <p:cTn id="26" dur="1822" tmFilter="0,0; 0.14,0.36; 0.43,0.73; 0.71,0.91; 1.0,1.0">
                                          <p:stCondLst>
                                            <p:cond delay="0"/>
                                          </p:stCondLst>
                                        </p:cTn>
                                        <p:tgtEl>
                                          <p:spTgt spid="912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12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12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12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1228"/>
                                        </p:tgtEl>
                                        <p:attrNameLst>
                                          <p:attrName>ppt_y</p:attrName>
                                        </p:attrNameLst>
                                      </p:cBhvr>
                                      <p:tavLst>
                                        <p:tav tm="0" fmla="#ppt_y-sin(pi*$)/81">
                                          <p:val>
                                            <p:fltVal val="0"/>
                                          </p:val>
                                        </p:tav>
                                        <p:tav tm="100000">
                                          <p:val>
                                            <p:fltVal val="1"/>
                                          </p:val>
                                        </p:tav>
                                      </p:tavLst>
                                    </p:anim>
                                    <p:animScale>
                                      <p:cBhvr>
                                        <p:cTn id="31" dur="26">
                                          <p:stCondLst>
                                            <p:cond delay="650"/>
                                          </p:stCondLst>
                                        </p:cTn>
                                        <p:tgtEl>
                                          <p:spTgt spid="91228"/>
                                        </p:tgtEl>
                                      </p:cBhvr>
                                      <p:to x="100000" y="60000"/>
                                    </p:animScale>
                                    <p:animScale>
                                      <p:cBhvr>
                                        <p:cTn id="32" dur="166" decel="50000">
                                          <p:stCondLst>
                                            <p:cond delay="676"/>
                                          </p:stCondLst>
                                        </p:cTn>
                                        <p:tgtEl>
                                          <p:spTgt spid="91228"/>
                                        </p:tgtEl>
                                      </p:cBhvr>
                                      <p:to x="100000" y="100000"/>
                                    </p:animScale>
                                    <p:animScale>
                                      <p:cBhvr>
                                        <p:cTn id="33" dur="26">
                                          <p:stCondLst>
                                            <p:cond delay="1312"/>
                                          </p:stCondLst>
                                        </p:cTn>
                                        <p:tgtEl>
                                          <p:spTgt spid="91228"/>
                                        </p:tgtEl>
                                      </p:cBhvr>
                                      <p:to x="100000" y="80000"/>
                                    </p:animScale>
                                    <p:animScale>
                                      <p:cBhvr>
                                        <p:cTn id="34" dur="166" decel="50000">
                                          <p:stCondLst>
                                            <p:cond delay="1338"/>
                                          </p:stCondLst>
                                        </p:cTn>
                                        <p:tgtEl>
                                          <p:spTgt spid="91228"/>
                                        </p:tgtEl>
                                      </p:cBhvr>
                                      <p:to x="100000" y="100000"/>
                                    </p:animScale>
                                    <p:animScale>
                                      <p:cBhvr>
                                        <p:cTn id="35" dur="26">
                                          <p:stCondLst>
                                            <p:cond delay="1642"/>
                                          </p:stCondLst>
                                        </p:cTn>
                                        <p:tgtEl>
                                          <p:spTgt spid="91228"/>
                                        </p:tgtEl>
                                      </p:cBhvr>
                                      <p:to x="100000" y="90000"/>
                                    </p:animScale>
                                    <p:animScale>
                                      <p:cBhvr>
                                        <p:cTn id="36" dur="166" decel="50000">
                                          <p:stCondLst>
                                            <p:cond delay="1668"/>
                                          </p:stCondLst>
                                        </p:cTn>
                                        <p:tgtEl>
                                          <p:spTgt spid="91228"/>
                                        </p:tgtEl>
                                      </p:cBhvr>
                                      <p:to x="100000" y="100000"/>
                                    </p:animScale>
                                    <p:animScale>
                                      <p:cBhvr>
                                        <p:cTn id="37" dur="26">
                                          <p:stCondLst>
                                            <p:cond delay="1808"/>
                                          </p:stCondLst>
                                        </p:cTn>
                                        <p:tgtEl>
                                          <p:spTgt spid="91228"/>
                                        </p:tgtEl>
                                      </p:cBhvr>
                                      <p:to x="100000" y="95000"/>
                                    </p:animScale>
                                    <p:animScale>
                                      <p:cBhvr>
                                        <p:cTn id="38" dur="166" decel="50000">
                                          <p:stCondLst>
                                            <p:cond delay="1834"/>
                                          </p:stCondLst>
                                        </p:cTn>
                                        <p:tgtEl>
                                          <p:spTgt spid="91228"/>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1229"/>
                                        </p:tgtEl>
                                        <p:attrNameLst>
                                          <p:attrName>style.visibility</p:attrName>
                                        </p:attrNameLst>
                                      </p:cBhvr>
                                      <p:to>
                                        <p:strVal val="visible"/>
                                      </p:to>
                                    </p:set>
                                    <p:animEffect transition="in" filter="wipe(down)">
                                      <p:cBhvr>
                                        <p:cTn id="43" dur="580">
                                          <p:stCondLst>
                                            <p:cond delay="0"/>
                                          </p:stCondLst>
                                        </p:cTn>
                                        <p:tgtEl>
                                          <p:spTgt spid="91229"/>
                                        </p:tgtEl>
                                      </p:cBhvr>
                                    </p:animEffect>
                                    <p:anim calcmode="lin" valueType="num">
                                      <p:cBhvr>
                                        <p:cTn id="44" dur="1822" tmFilter="0,0; 0.14,0.36; 0.43,0.73; 0.71,0.91; 1.0,1.0">
                                          <p:stCondLst>
                                            <p:cond delay="0"/>
                                          </p:stCondLst>
                                        </p:cTn>
                                        <p:tgtEl>
                                          <p:spTgt spid="9122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122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122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122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1229"/>
                                        </p:tgtEl>
                                        <p:attrNameLst>
                                          <p:attrName>ppt_y</p:attrName>
                                        </p:attrNameLst>
                                      </p:cBhvr>
                                      <p:tavLst>
                                        <p:tav tm="0" fmla="#ppt_y-sin(pi*$)/81">
                                          <p:val>
                                            <p:fltVal val="0"/>
                                          </p:val>
                                        </p:tav>
                                        <p:tav tm="100000">
                                          <p:val>
                                            <p:fltVal val="1"/>
                                          </p:val>
                                        </p:tav>
                                      </p:tavLst>
                                    </p:anim>
                                    <p:animScale>
                                      <p:cBhvr>
                                        <p:cTn id="49" dur="26">
                                          <p:stCondLst>
                                            <p:cond delay="650"/>
                                          </p:stCondLst>
                                        </p:cTn>
                                        <p:tgtEl>
                                          <p:spTgt spid="91229"/>
                                        </p:tgtEl>
                                      </p:cBhvr>
                                      <p:to x="100000" y="60000"/>
                                    </p:animScale>
                                    <p:animScale>
                                      <p:cBhvr>
                                        <p:cTn id="50" dur="166" decel="50000">
                                          <p:stCondLst>
                                            <p:cond delay="676"/>
                                          </p:stCondLst>
                                        </p:cTn>
                                        <p:tgtEl>
                                          <p:spTgt spid="91229"/>
                                        </p:tgtEl>
                                      </p:cBhvr>
                                      <p:to x="100000" y="100000"/>
                                    </p:animScale>
                                    <p:animScale>
                                      <p:cBhvr>
                                        <p:cTn id="51" dur="26">
                                          <p:stCondLst>
                                            <p:cond delay="1312"/>
                                          </p:stCondLst>
                                        </p:cTn>
                                        <p:tgtEl>
                                          <p:spTgt spid="91229"/>
                                        </p:tgtEl>
                                      </p:cBhvr>
                                      <p:to x="100000" y="80000"/>
                                    </p:animScale>
                                    <p:animScale>
                                      <p:cBhvr>
                                        <p:cTn id="52" dur="166" decel="50000">
                                          <p:stCondLst>
                                            <p:cond delay="1338"/>
                                          </p:stCondLst>
                                        </p:cTn>
                                        <p:tgtEl>
                                          <p:spTgt spid="91229"/>
                                        </p:tgtEl>
                                      </p:cBhvr>
                                      <p:to x="100000" y="100000"/>
                                    </p:animScale>
                                    <p:animScale>
                                      <p:cBhvr>
                                        <p:cTn id="53" dur="26">
                                          <p:stCondLst>
                                            <p:cond delay="1642"/>
                                          </p:stCondLst>
                                        </p:cTn>
                                        <p:tgtEl>
                                          <p:spTgt spid="91229"/>
                                        </p:tgtEl>
                                      </p:cBhvr>
                                      <p:to x="100000" y="90000"/>
                                    </p:animScale>
                                    <p:animScale>
                                      <p:cBhvr>
                                        <p:cTn id="54" dur="166" decel="50000">
                                          <p:stCondLst>
                                            <p:cond delay="1668"/>
                                          </p:stCondLst>
                                        </p:cTn>
                                        <p:tgtEl>
                                          <p:spTgt spid="91229"/>
                                        </p:tgtEl>
                                      </p:cBhvr>
                                      <p:to x="100000" y="100000"/>
                                    </p:animScale>
                                    <p:animScale>
                                      <p:cBhvr>
                                        <p:cTn id="55" dur="26">
                                          <p:stCondLst>
                                            <p:cond delay="1808"/>
                                          </p:stCondLst>
                                        </p:cTn>
                                        <p:tgtEl>
                                          <p:spTgt spid="91229"/>
                                        </p:tgtEl>
                                      </p:cBhvr>
                                      <p:to x="100000" y="95000"/>
                                    </p:animScale>
                                    <p:animScale>
                                      <p:cBhvr>
                                        <p:cTn id="56" dur="166" decel="50000">
                                          <p:stCondLst>
                                            <p:cond delay="1834"/>
                                          </p:stCondLst>
                                        </p:cTn>
                                        <p:tgtEl>
                                          <p:spTgt spid="912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27" grpId="0"/>
      <p:bldP spid="91228" grpId="0"/>
      <p:bldP spid="912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76" y="877998"/>
            <a:ext cx="11913249" cy="52322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vi-VN" sz="2800" b="1" u="sng" dirty="0">
                <a:solidFill>
                  <a:srgbClr val="FF0000"/>
                </a:solidFill>
                <a:cs typeface="Arial" charset="0"/>
              </a:rPr>
              <a:t>Bài 3 </a:t>
            </a:r>
            <a:r>
              <a:rPr lang="vi-VN" sz="2800" b="1" dirty="0">
                <a:solidFill>
                  <a:srgbClr val="FF0000"/>
                </a:solidFill>
                <a:cs typeface="Arial" charset="0"/>
              </a:rPr>
              <a:t>: </a:t>
            </a:r>
            <a:r>
              <a:rPr lang="vi-VN" sz="2800" b="1" dirty="0">
                <a:solidFill>
                  <a:srgbClr val="002060"/>
                </a:solidFill>
                <a:cs typeface="Arial" charset="0"/>
              </a:rPr>
              <a:t>Tính diện tích của mảnh vườn hình vuông có cạnh dài 125m.</a:t>
            </a:r>
          </a:p>
        </p:txBody>
      </p:sp>
      <p:cxnSp>
        <p:nvCxnSpPr>
          <p:cNvPr id="3" name="Straight Connector 2"/>
          <p:cNvCxnSpPr/>
          <p:nvPr/>
        </p:nvCxnSpPr>
        <p:spPr>
          <a:xfrm>
            <a:off x="6545098" y="1416111"/>
            <a:ext cx="50601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860" y="2135897"/>
            <a:ext cx="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a:off x="2292642" y="1416111"/>
            <a:ext cx="13649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82471" y="3108534"/>
            <a:ext cx="1828801" cy="1828800"/>
          </a:xfrm>
          <a:prstGeom prst="rect">
            <a:avLst/>
          </a:prstGeom>
          <a:ln w="57150"/>
        </p:spPr>
        <p:style>
          <a:lnRef idx="2">
            <a:schemeClr val="accent1"/>
          </a:lnRef>
          <a:fillRef idx="1">
            <a:schemeClr val="lt1"/>
          </a:fillRef>
          <a:effectRef idx="0">
            <a:schemeClr val="accent1"/>
          </a:effectRef>
          <a:fontRef idx="minor">
            <a:schemeClr val="dk1"/>
          </a:fontRef>
        </p:style>
        <p:txBody>
          <a:bodyPr anchor="ctr"/>
          <a:lstStyle/>
          <a:p>
            <a:pPr lvl="0"/>
            <a:r>
              <a:rPr lang="vi-VN" sz="3200" b="1" dirty="0"/>
              <a:t>   </a:t>
            </a:r>
            <a:r>
              <a:rPr lang="vi-VN" sz="3200" b="1" dirty="0">
                <a:solidFill>
                  <a:schemeClr val="tx1"/>
                </a:solidFill>
                <a:cs typeface="Times New Roman" pitchFamily="18" charset="0"/>
              </a:rPr>
              <a:t>?</a:t>
            </a:r>
            <a:r>
              <a:rPr lang="vi-VN" sz="3200" b="1" dirty="0">
                <a:solidFill>
                  <a:srgbClr val="7030A0"/>
                </a:solidFill>
                <a:cs typeface="Times New Roman" pitchFamily="18" charset="0"/>
              </a:rPr>
              <a:t> </a:t>
            </a:r>
            <a:r>
              <a:rPr lang="vi-VN" sz="3200" b="1" dirty="0">
                <a:solidFill>
                  <a:srgbClr val="FF0000"/>
                </a:solidFill>
              </a:rPr>
              <a:t>m</a:t>
            </a:r>
            <a:r>
              <a:rPr lang="vi-VN" sz="3200" b="1" baseline="30000" dirty="0">
                <a:solidFill>
                  <a:srgbClr val="FF0000"/>
                </a:solidFill>
              </a:rPr>
              <a:t>2</a:t>
            </a:r>
            <a:endParaRPr lang="vi-VN" sz="3200" dirty="0">
              <a:solidFill>
                <a:srgbClr val="FF0000"/>
              </a:solidFill>
            </a:endParaRPr>
          </a:p>
        </p:txBody>
      </p:sp>
      <p:sp>
        <p:nvSpPr>
          <p:cNvPr id="7" name="Right Brace 6"/>
          <p:cNvSpPr/>
          <p:nvPr/>
        </p:nvSpPr>
        <p:spPr>
          <a:xfrm rot="5400000">
            <a:off x="1793711" y="4267411"/>
            <a:ext cx="206375" cy="182880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vi-VN" sz="3200"/>
          </a:p>
        </p:txBody>
      </p:sp>
      <p:sp>
        <p:nvSpPr>
          <p:cNvPr id="8" name="TextBox 7"/>
          <p:cNvSpPr txBox="1"/>
          <p:nvPr/>
        </p:nvSpPr>
        <p:spPr>
          <a:xfrm>
            <a:off x="982476" y="5312026"/>
            <a:ext cx="1685925" cy="584775"/>
          </a:xfrm>
          <a:prstGeom prst="rect">
            <a:avLst/>
          </a:prstGeom>
          <a:noFill/>
        </p:spPr>
        <p:txBody>
          <a:bodyPr>
            <a:spAutoFit/>
          </a:bodyPr>
          <a:lstStyle/>
          <a:p>
            <a:pPr algn="ctr" fontAlgn="auto">
              <a:spcBef>
                <a:spcPts val="0"/>
              </a:spcBef>
              <a:spcAft>
                <a:spcPts val="0"/>
              </a:spcAft>
              <a:defRPr/>
            </a:pPr>
            <a:r>
              <a:rPr lang="vi-VN" sz="3200" b="1" dirty="0"/>
              <a:t>125 m</a:t>
            </a:r>
          </a:p>
        </p:txBody>
      </p:sp>
      <p:cxnSp>
        <p:nvCxnSpPr>
          <p:cNvPr id="9" name="Straight Connector 8"/>
          <p:cNvCxnSpPr/>
          <p:nvPr/>
        </p:nvCxnSpPr>
        <p:spPr>
          <a:xfrm>
            <a:off x="3935876" y="2777686"/>
            <a:ext cx="15875" cy="316547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45098" y="2450666"/>
            <a:ext cx="2725739" cy="584775"/>
          </a:xfrm>
          <a:prstGeom prst="rect">
            <a:avLst/>
          </a:prstGeom>
          <a:noFill/>
        </p:spPr>
        <p:txBody>
          <a:bodyPr>
            <a:spAutoFit/>
          </a:bodyPr>
          <a:lstStyle/>
          <a:p>
            <a:pPr algn="ctr" fontAlgn="auto">
              <a:spcBef>
                <a:spcPts val="0"/>
              </a:spcBef>
              <a:spcAft>
                <a:spcPts val="0"/>
              </a:spcAft>
              <a:defRPr/>
            </a:pPr>
            <a:r>
              <a:rPr lang="vi-VN" sz="3200" b="1" u="sng" dirty="0">
                <a:solidFill>
                  <a:srgbClr val="FF0000"/>
                </a:solidFill>
              </a:rPr>
              <a:t>B</a:t>
            </a:r>
            <a:r>
              <a:rPr lang="en-US" sz="3200" b="1" u="sng" dirty="0" err="1">
                <a:solidFill>
                  <a:srgbClr val="FF0000"/>
                </a:solidFill>
              </a:rPr>
              <a:t>ài</a:t>
            </a:r>
            <a:r>
              <a:rPr lang="en-US" sz="3200" b="1" u="sng" dirty="0">
                <a:solidFill>
                  <a:srgbClr val="FF0000"/>
                </a:solidFill>
              </a:rPr>
              <a:t> </a:t>
            </a:r>
            <a:r>
              <a:rPr lang="en-US" sz="3200" b="1" u="sng" dirty="0" err="1">
                <a:solidFill>
                  <a:srgbClr val="FF0000"/>
                </a:solidFill>
              </a:rPr>
              <a:t>giải</a:t>
            </a:r>
            <a:r>
              <a:rPr lang="en-US" sz="3200" b="1" u="sng" dirty="0">
                <a:solidFill>
                  <a:srgbClr val="FF0000"/>
                </a:solidFill>
              </a:rPr>
              <a:t>:</a:t>
            </a:r>
            <a:endParaRPr lang="vi-VN" sz="3200" b="1" u="sng" dirty="0">
              <a:solidFill>
                <a:srgbClr val="FF0000"/>
              </a:solidFill>
            </a:endParaRPr>
          </a:p>
        </p:txBody>
      </p:sp>
      <p:sp>
        <p:nvSpPr>
          <p:cNvPr id="11" name="TextBox 10"/>
          <p:cNvSpPr txBox="1"/>
          <p:nvPr/>
        </p:nvSpPr>
        <p:spPr>
          <a:xfrm>
            <a:off x="3982076" y="3326063"/>
            <a:ext cx="8208337" cy="584775"/>
          </a:xfrm>
          <a:prstGeom prst="rect">
            <a:avLst/>
          </a:prstGeom>
          <a:noFill/>
        </p:spPr>
        <p:txBody>
          <a:bodyPr wrap="square">
            <a:spAutoFit/>
          </a:bodyPr>
          <a:lstStyle/>
          <a:p>
            <a:pPr fontAlgn="auto">
              <a:spcBef>
                <a:spcPts val="0"/>
              </a:spcBef>
              <a:spcAft>
                <a:spcPts val="0"/>
              </a:spcAft>
              <a:defRPr/>
            </a:pPr>
            <a:r>
              <a:rPr lang="vi-VN" sz="3200" b="1" dirty="0">
                <a:solidFill>
                  <a:srgbClr val="002060"/>
                </a:solidFill>
              </a:rPr>
              <a:t>Diện tích mảnh vườn hình vuông là:</a:t>
            </a:r>
          </a:p>
        </p:txBody>
      </p:sp>
      <p:sp>
        <p:nvSpPr>
          <p:cNvPr id="12" name="TextBox 11"/>
          <p:cNvSpPr txBox="1"/>
          <p:nvPr/>
        </p:nvSpPr>
        <p:spPr>
          <a:xfrm>
            <a:off x="5400512" y="3980113"/>
            <a:ext cx="2760849" cy="584775"/>
          </a:xfrm>
          <a:prstGeom prst="rect">
            <a:avLst/>
          </a:prstGeom>
          <a:noFill/>
        </p:spPr>
        <p:txBody>
          <a:bodyPr wrap="square">
            <a:spAutoFit/>
          </a:bodyPr>
          <a:lstStyle/>
          <a:p>
            <a:pPr fontAlgn="auto">
              <a:spcBef>
                <a:spcPts val="0"/>
              </a:spcBef>
              <a:spcAft>
                <a:spcPts val="0"/>
              </a:spcAft>
              <a:defRPr/>
            </a:pPr>
            <a:r>
              <a:rPr lang="vi-VN" sz="3200" b="1" dirty="0">
                <a:solidFill>
                  <a:srgbClr val="002060"/>
                </a:solidFill>
              </a:rPr>
              <a:t>125 </a:t>
            </a:r>
            <a:r>
              <a:rPr lang="en-US" sz="3200" dirty="0">
                <a:solidFill>
                  <a:srgbClr val="002060"/>
                </a:solidFill>
                <a:ea typeface="Tahoma" panose="020B0604030504040204" pitchFamily="34" charset="0"/>
                <a:cs typeface="Tahoma" panose="020B0604030504040204" pitchFamily="34" charset="0"/>
              </a:rPr>
              <a:t>x</a:t>
            </a:r>
            <a:r>
              <a:rPr lang="vi-VN" sz="3200" b="1" dirty="0">
                <a:solidFill>
                  <a:srgbClr val="002060"/>
                </a:solidFill>
              </a:rPr>
              <a:t> 125 =</a:t>
            </a:r>
            <a:endParaRPr lang="vi-VN" sz="3200" b="1" baseline="30000" dirty="0">
              <a:solidFill>
                <a:srgbClr val="002060"/>
              </a:solidFill>
            </a:endParaRPr>
          </a:p>
        </p:txBody>
      </p:sp>
      <p:sp>
        <p:nvSpPr>
          <p:cNvPr id="13" name="TextBox 12"/>
          <p:cNvSpPr txBox="1"/>
          <p:nvPr/>
        </p:nvSpPr>
        <p:spPr>
          <a:xfrm>
            <a:off x="5219226" y="4755458"/>
            <a:ext cx="6104551" cy="584775"/>
          </a:xfrm>
          <a:prstGeom prst="rect">
            <a:avLst/>
          </a:prstGeom>
          <a:noFill/>
        </p:spPr>
        <p:txBody>
          <a:bodyPr wrap="square">
            <a:spAutoFit/>
          </a:bodyPr>
          <a:lstStyle/>
          <a:p>
            <a:pPr fontAlgn="auto">
              <a:spcBef>
                <a:spcPts val="0"/>
              </a:spcBef>
              <a:spcAft>
                <a:spcPts val="0"/>
              </a:spcAft>
              <a:defRPr/>
            </a:pPr>
            <a:r>
              <a:rPr lang="vi-VN" sz="3200" b="1" dirty="0">
                <a:solidFill>
                  <a:srgbClr val="002060"/>
                </a:solidFill>
              </a:rPr>
              <a:t>         </a:t>
            </a:r>
            <a:r>
              <a:rPr lang="vi-VN" sz="3200" b="1" u="sng" dirty="0">
                <a:solidFill>
                  <a:srgbClr val="002060"/>
                </a:solidFill>
              </a:rPr>
              <a:t>Đáp số </a:t>
            </a:r>
            <a:r>
              <a:rPr lang="vi-VN" sz="3200" b="1" dirty="0">
                <a:solidFill>
                  <a:srgbClr val="002060"/>
                </a:solidFill>
              </a:rPr>
              <a:t>:</a:t>
            </a:r>
            <a:r>
              <a:rPr lang="vi-VN" sz="3200" b="1" dirty="0"/>
              <a:t> </a:t>
            </a:r>
            <a:r>
              <a:rPr lang="vi-VN" sz="3200" b="1" dirty="0">
                <a:solidFill>
                  <a:srgbClr val="002060"/>
                </a:solidFill>
              </a:rPr>
              <a:t>15 625 m</a:t>
            </a:r>
            <a:r>
              <a:rPr lang="vi-VN" sz="3200" b="1" baseline="30000" dirty="0">
                <a:solidFill>
                  <a:srgbClr val="002060"/>
                </a:solidFill>
              </a:rPr>
              <a:t>2</a:t>
            </a:r>
            <a:endParaRPr lang="vi-VN" sz="3200" b="1" dirty="0">
              <a:solidFill>
                <a:srgbClr val="002060"/>
              </a:solidFill>
            </a:endParaRPr>
          </a:p>
        </p:txBody>
      </p:sp>
      <p:sp>
        <p:nvSpPr>
          <p:cNvPr id="15" name="TextBox 14"/>
          <p:cNvSpPr txBox="1"/>
          <p:nvPr/>
        </p:nvSpPr>
        <p:spPr>
          <a:xfrm>
            <a:off x="7605810" y="3987069"/>
            <a:ext cx="3330054" cy="584775"/>
          </a:xfrm>
          <a:prstGeom prst="rect">
            <a:avLst/>
          </a:prstGeom>
          <a:noFill/>
        </p:spPr>
        <p:txBody>
          <a:bodyPr wrap="square">
            <a:spAutoFit/>
          </a:bodyPr>
          <a:lstStyle/>
          <a:p>
            <a:pPr fontAlgn="auto">
              <a:spcBef>
                <a:spcPts val="0"/>
              </a:spcBef>
              <a:spcAft>
                <a:spcPts val="0"/>
              </a:spcAft>
              <a:defRPr/>
            </a:pPr>
            <a:r>
              <a:rPr lang="vi-VN" sz="3200" b="1" dirty="0">
                <a:solidFill>
                  <a:srgbClr val="002060"/>
                </a:solidFill>
              </a:rPr>
              <a:t>15 625 </a:t>
            </a:r>
            <a:r>
              <a:rPr lang="en-US" sz="3200" b="1" dirty="0">
                <a:solidFill>
                  <a:srgbClr val="002060"/>
                </a:solidFill>
              </a:rPr>
              <a:t>(</a:t>
            </a:r>
            <a:r>
              <a:rPr lang="vi-VN" sz="3200" b="1" dirty="0">
                <a:solidFill>
                  <a:srgbClr val="002060"/>
                </a:solidFill>
              </a:rPr>
              <a:t>m</a:t>
            </a:r>
            <a:r>
              <a:rPr lang="vi-VN" sz="3200" b="1" baseline="30000" dirty="0">
                <a:solidFill>
                  <a:srgbClr val="002060"/>
                </a:solidFill>
              </a:rPr>
              <a:t>2</a:t>
            </a:r>
            <a:r>
              <a:rPr lang="en-US" sz="3200" b="1" baseline="30000" dirty="0">
                <a:solidFill>
                  <a:srgbClr val="002060"/>
                </a:solidFill>
              </a:rPr>
              <a:t>)</a:t>
            </a:r>
            <a:endParaRPr lang="vi-VN" sz="3200" b="1" dirty="0">
              <a:solidFill>
                <a:srgbClr val="002060"/>
              </a:solidFill>
            </a:endParaRPr>
          </a:p>
        </p:txBody>
      </p:sp>
    </p:spTree>
    <p:extLst>
      <p:ext uri="{BB962C8B-B14F-4D97-AF65-F5344CB8AC3E}">
        <p14:creationId xmlns:p14="http://schemas.microsoft.com/office/powerpoint/2010/main" val="87409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P spid="11" grpId="0"/>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101" descr="1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4391" y="1507735"/>
            <a:ext cx="11856023" cy="4347596"/>
          </a:xfrm>
          <a:prstGeom prst="rect">
            <a:avLst/>
          </a:prstGeom>
        </p:spPr>
      </p:pic>
      <p:sp>
        <p:nvSpPr>
          <p:cNvPr id="9" name="TextBox 8"/>
          <p:cNvSpPr txBox="1"/>
          <p:nvPr/>
        </p:nvSpPr>
        <p:spPr>
          <a:xfrm>
            <a:off x="801858" y="495378"/>
            <a:ext cx="10832124" cy="101586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3000" b="1" dirty="0" err="1">
                <a:latin typeface="Arial" panose="020B0604020202020204" pitchFamily="34" charset="0"/>
                <a:cs typeface="Arial" panose="020B0604020202020204" pitchFamily="34" charset="0"/>
              </a:rPr>
              <a:t>Khi</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nhân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với</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có</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ba</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chữ</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bằng</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cách</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đặt</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tính</a:t>
            </a:r>
            <a:r>
              <a:rPr lang="en-US" sz="3000" b="1" dirty="0">
                <a:latin typeface="Arial" panose="020B0604020202020204" pitchFamily="34" charset="0"/>
                <a:cs typeface="Arial" panose="020B0604020202020204" pitchFamily="34" charset="0"/>
              </a:rPr>
              <a:t> ta </a:t>
            </a:r>
            <a:r>
              <a:rPr lang="en-US" sz="3000" b="1" dirty="0" err="1">
                <a:latin typeface="Arial" panose="020B0604020202020204" pitchFamily="34" charset="0"/>
                <a:cs typeface="Arial" panose="020B0604020202020204" pitchFamily="34" charset="0"/>
              </a:rPr>
              <a:t>làm</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nh</a:t>
            </a:r>
            <a:r>
              <a:rPr lang="vi-VN" sz="3000" b="1" dirty="0">
                <a:latin typeface="Arial" panose="020B0604020202020204" pitchFamily="34" charset="0"/>
                <a:cs typeface="Arial" panose="020B0604020202020204" pitchFamily="34" charset="0"/>
              </a:rPr>
              <a:t>ư</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thế</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nào</a:t>
            </a:r>
            <a:r>
              <a:rPr lang="en-US" sz="3000" b="1" dirty="0">
                <a:latin typeface="Arial" panose="020B0604020202020204" pitchFamily="34" charset="0"/>
                <a:cs typeface="Arial" panose="020B0604020202020204" pitchFamily="34" charset="0"/>
              </a:rPr>
              <a:t>?</a:t>
            </a:r>
            <a:endParaRPr lang="vi-VN" sz="3000" b="1" dirty="0">
              <a:latin typeface="Arial" panose="020B0604020202020204" pitchFamily="34" charset="0"/>
              <a:cs typeface="Arial" panose="020B0604020202020204" pitchFamily="34" charset="0"/>
            </a:endParaRPr>
          </a:p>
        </p:txBody>
      </p:sp>
      <p:sp>
        <p:nvSpPr>
          <p:cNvPr id="14" name="TextBox 13"/>
          <p:cNvSpPr txBox="1"/>
          <p:nvPr/>
        </p:nvSpPr>
        <p:spPr>
          <a:xfrm>
            <a:off x="1074328" y="2818272"/>
            <a:ext cx="8871835" cy="26773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b="1" dirty="0">
                <a:solidFill>
                  <a:srgbClr val="FF0000"/>
                </a:solidFill>
                <a:latin typeface="Times New Roman" panose="02020603050405020304" pitchFamily="18" charset="0"/>
                <a:cs typeface="Times New Roman" panose="02020603050405020304" pitchFamily="18" charset="0"/>
              </a:rPr>
              <a:t>B</a:t>
            </a:r>
            <a:r>
              <a:rPr lang="vi-VN" sz="2800" b="1" dirty="0">
                <a:solidFill>
                  <a:srgbClr val="FF0000"/>
                </a:solidFill>
                <a:latin typeface="Times New Roman" panose="02020603050405020304" pitchFamily="18" charset="0"/>
                <a:cs typeface="Times New Roman" panose="02020603050405020304" pitchFamily="18" charset="0"/>
              </a:rPr>
              <a:t>ước 1: Đặt tính </a:t>
            </a:r>
          </a:p>
          <a:p>
            <a:pPr>
              <a:defRPr/>
            </a:pPr>
            <a:r>
              <a:rPr lang="vi-VN" sz="2800" b="1" dirty="0">
                <a:solidFill>
                  <a:srgbClr val="FF0000"/>
                </a:solidFill>
                <a:latin typeface="Times New Roman" panose="02020603050405020304" pitchFamily="18" charset="0"/>
                <a:cs typeface="Times New Roman" panose="02020603050405020304" pitchFamily="18" charset="0"/>
              </a:rPr>
              <a:t>Bước 2: 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riêng</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(Tính từ phải sang trái)</a:t>
            </a:r>
          </a:p>
          <a:p>
            <a:pPr algn="just">
              <a:defRPr/>
            </a:pPr>
            <a:r>
              <a:rPr lang="vi-VN" sz="2800" b="1" dirty="0">
                <a:latin typeface="Times New Roman" panose="02020603050405020304" pitchFamily="18" charset="0"/>
                <a:cs typeface="Times New Roman" panose="02020603050405020304" pitchFamily="18" charset="0"/>
              </a:rPr>
              <a:t> Lần lượt lấy từng chữ số của thừa số thứ hai nhân với thừa số thứ nhất theo thứ tự từ phải sang trái.</a:t>
            </a:r>
          </a:p>
          <a:p>
            <a:pPr>
              <a:defRPr/>
            </a:pP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3:</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Ta cộng ba tích riêng vừa tìm được lại với nhau thì ta được kết quả của phép nhân với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ba chữ số.</a:t>
            </a:r>
          </a:p>
        </p:txBody>
      </p:sp>
    </p:spTree>
    <p:extLst>
      <p:ext uri="{BB962C8B-B14F-4D97-AF65-F5344CB8AC3E}">
        <p14:creationId xmlns:p14="http://schemas.microsoft.com/office/powerpoint/2010/main" val="294846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0,000000"/>
                                          </p:val>
                                        </p:tav>
                                        <p:tav tm="100000">
                                          <p:val>
                                            <p:strVal val="#ppt_w"/>
                                          </p:val>
                                        </p:tav>
                                      </p:tavLst>
                                    </p:anim>
                                    <p:anim calcmode="lin" valueType="num">
                                      <p:cBhvr>
                                        <p:cTn id="19" dur="500" fill="hold"/>
                                        <p:tgtEl>
                                          <p:spTgt spid="5"/>
                                        </p:tgtEl>
                                        <p:attrNameLst>
                                          <p:attrName>ppt_h</p:attrName>
                                        </p:attrNameLst>
                                      </p:cBhvr>
                                      <p:tavLst>
                                        <p:tav tm="0">
                                          <p:val>
                                            <p:strVal val="0,00000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04435E-3DE6-4845-B674-C56910FBD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408"/>
            <a:ext cx="12190413" cy="6857107"/>
          </a:xfrm>
          <a:prstGeom prst="rect">
            <a:avLst/>
          </a:prstGeom>
        </p:spPr>
      </p:pic>
      <p:pic>
        <p:nvPicPr>
          <p:cNvPr id="9" name="图片 4108" descr="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391" y="4069"/>
            <a:ext cx="1881472" cy="102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101" descr="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764202" y="822690"/>
            <a:ext cx="6662008" cy="3610179"/>
          </a:xfrm>
          <a:prstGeom prst="rect">
            <a:avLst/>
          </a:prstGeom>
        </p:spPr>
      </p:pic>
      <p:sp>
        <p:nvSpPr>
          <p:cNvPr id="17" name="Text Box 4"/>
          <p:cNvSpPr txBox="1">
            <a:spLocks noChangeArrowheads="1"/>
          </p:cNvSpPr>
          <p:nvPr/>
        </p:nvSpPr>
        <p:spPr bwMode="auto">
          <a:xfrm>
            <a:off x="2946016" y="2012822"/>
            <a:ext cx="52954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 typeface="Wingdings" pitchFamily="2" charset="2"/>
              <a:buNone/>
            </a:pPr>
            <a:r>
              <a:rPr lang="en-US" altLang="en-US" sz="3000" b="1" dirty="0">
                <a:solidFill>
                  <a:srgbClr val="0000FF"/>
                </a:solidFill>
              </a:rPr>
              <a:t>- </a:t>
            </a:r>
            <a:r>
              <a:rPr lang="en-US" altLang="en-US" sz="3000" b="1" dirty="0" err="1">
                <a:solidFill>
                  <a:srgbClr val="0000FF"/>
                </a:solidFill>
              </a:rPr>
              <a:t>Xem</a:t>
            </a:r>
            <a:r>
              <a:rPr lang="en-US" altLang="en-US" sz="3000" b="1" dirty="0">
                <a:solidFill>
                  <a:srgbClr val="0000FF"/>
                </a:solidFill>
              </a:rPr>
              <a:t> </a:t>
            </a:r>
            <a:r>
              <a:rPr lang="en-US" altLang="en-US" sz="3000" b="1" dirty="0" err="1">
                <a:solidFill>
                  <a:srgbClr val="0000FF"/>
                </a:solidFill>
              </a:rPr>
              <a:t>lại</a:t>
            </a:r>
            <a:r>
              <a:rPr lang="en-US" altLang="en-US" sz="3000" b="1" dirty="0">
                <a:solidFill>
                  <a:srgbClr val="0000FF"/>
                </a:solidFill>
              </a:rPr>
              <a:t> </a:t>
            </a:r>
            <a:r>
              <a:rPr lang="en-US" altLang="en-US" sz="3000" b="1" dirty="0" err="1">
                <a:solidFill>
                  <a:srgbClr val="0000FF"/>
                </a:solidFill>
              </a:rPr>
              <a:t>bài</a:t>
            </a:r>
            <a:r>
              <a:rPr lang="en-US" altLang="en-US" sz="3000" b="1" dirty="0">
                <a:solidFill>
                  <a:srgbClr val="0000FF"/>
                </a:solidFill>
              </a:rPr>
              <a:t> </a:t>
            </a:r>
            <a:r>
              <a:rPr lang="en-US" altLang="en-US" sz="3000" b="1" dirty="0" err="1">
                <a:solidFill>
                  <a:srgbClr val="0000FF"/>
                </a:solidFill>
              </a:rPr>
              <a:t>đã</a:t>
            </a:r>
            <a:r>
              <a:rPr lang="en-US" altLang="en-US" sz="3000" b="1" dirty="0">
                <a:solidFill>
                  <a:srgbClr val="0000FF"/>
                </a:solidFill>
              </a:rPr>
              <a:t> </a:t>
            </a:r>
            <a:r>
              <a:rPr lang="en-US" altLang="en-US" sz="3000" b="1" dirty="0" err="1">
                <a:solidFill>
                  <a:srgbClr val="0000FF"/>
                </a:solidFill>
              </a:rPr>
              <a:t>học</a:t>
            </a:r>
            <a:r>
              <a:rPr lang="en-US" altLang="en-US" sz="3000" b="1" dirty="0">
                <a:solidFill>
                  <a:srgbClr val="0000FF"/>
                </a:solidFill>
              </a:rPr>
              <a:t>.</a:t>
            </a:r>
          </a:p>
          <a:p>
            <a:pPr algn="just" eaLnBrk="1" hangingPunct="1">
              <a:spcBef>
                <a:spcPct val="50000"/>
              </a:spcBef>
              <a:buFont typeface="Wingdings" pitchFamily="2" charset="2"/>
              <a:buNone/>
            </a:pPr>
            <a:r>
              <a:rPr lang="en-US" altLang="en-US" sz="3000" b="1" dirty="0">
                <a:solidFill>
                  <a:srgbClr val="0000FF"/>
                </a:solidFill>
              </a:rPr>
              <a:t>- </a:t>
            </a:r>
            <a:r>
              <a:rPr lang="en-US" altLang="en-US" sz="3000" b="1" dirty="0" err="1">
                <a:solidFill>
                  <a:srgbClr val="0000FF"/>
                </a:solidFill>
              </a:rPr>
              <a:t>Xem</a:t>
            </a:r>
            <a:r>
              <a:rPr lang="en-US" altLang="en-US" sz="3000" b="1" dirty="0">
                <a:solidFill>
                  <a:srgbClr val="0000FF"/>
                </a:solidFill>
              </a:rPr>
              <a:t> </a:t>
            </a:r>
            <a:r>
              <a:rPr lang="en-US" altLang="en-US" sz="3000" b="1" dirty="0" err="1">
                <a:solidFill>
                  <a:srgbClr val="0000FF"/>
                </a:solidFill>
              </a:rPr>
              <a:t>trước</a:t>
            </a:r>
            <a:r>
              <a:rPr lang="en-US" altLang="en-US" sz="3000" b="1" dirty="0">
                <a:solidFill>
                  <a:srgbClr val="0000FF"/>
                </a:solidFill>
              </a:rPr>
              <a:t> </a:t>
            </a:r>
            <a:r>
              <a:rPr lang="en-US" altLang="en-US" sz="3000" b="1" dirty="0" err="1">
                <a:solidFill>
                  <a:srgbClr val="0000FF"/>
                </a:solidFill>
              </a:rPr>
              <a:t>bài</a:t>
            </a:r>
            <a:r>
              <a:rPr lang="en-US" altLang="en-US" sz="3000" b="1" dirty="0">
                <a:solidFill>
                  <a:srgbClr val="0000FF"/>
                </a:solidFill>
              </a:rPr>
              <a:t> </a:t>
            </a:r>
            <a:r>
              <a:rPr lang="en-US" altLang="en-US" sz="3000" b="1" dirty="0" err="1">
                <a:solidFill>
                  <a:srgbClr val="0000FF"/>
                </a:solidFill>
              </a:rPr>
              <a:t>Nhân</a:t>
            </a:r>
            <a:r>
              <a:rPr lang="en-US" altLang="en-US" sz="3000" b="1" dirty="0">
                <a:solidFill>
                  <a:srgbClr val="0000FF"/>
                </a:solidFill>
              </a:rPr>
              <a:t> </a:t>
            </a:r>
            <a:r>
              <a:rPr lang="en-US" altLang="en-US" sz="3000" b="1" dirty="0" err="1">
                <a:solidFill>
                  <a:srgbClr val="0000FF"/>
                </a:solidFill>
              </a:rPr>
              <a:t>với</a:t>
            </a:r>
            <a:r>
              <a:rPr lang="en-US" altLang="en-US" sz="3000" b="1" dirty="0">
                <a:solidFill>
                  <a:srgbClr val="0000FF"/>
                </a:solidFill>
              </a:rPr>
              <a:t> </a:t>
            </a:r>
            <a:r>
              <a:rPr lang="en-US" altLang="en-US" sz="3000" b="1" dirty="0" err="1">
                <a:solidFill>
                  <a:srgbClr val="0000FF"/>
                </a:solidFill>
              </a:rPr>
              <a:t>số</a:t>
            </a:r>
            <a:r>
              <a:rPr lang="en-US" altLang="en-US" sz="3000" b="1" dirty="0">
                <a:solidFill>
                  <a:srgbClr val="0000FF"/>
                </a:solidFill>
              </a:rPr>
              <a:t> </a:t>
            </a:r>
            <a:r>
              <a:rPr lang="en-US" altLang="en-US" sz="3000" b="1" dirty="0" err="1">
                <a:solidFill>
                  <a:srgbClr val="0000FF"/>
                </a:solidFill>
              </a:rPr>
              <a:t>có</a:t>
            </a:r>
            <a:r>
              <a:rPr lang="en-US" altLang="en-US" sz="3000" b="1" dirty="0">
                <a:solidFill>
                  <a:srgbClr val="0000FF"/>
                </a:solidFill>
              </a:rPr>
              <a:t> </a:t>
            </a:r>
            <a:r>
              <a:rPr lang="en-US" altLang="en-US" sz="3000" b="1" dirty="0" err="1">
                <a:solidFill>
                  <a:srgbClr val="0000FF"/>
                </a:solidFill>
              </a:rPr>
              <a:t>ba</a:t>
            </a:r>
            <a:r>
              <a:rPr lang="en-US" altLang="en-US" sz="3000" b="1" dirty="0">
                <a:solidFill>
                  <a:srgbClr val="0000FF"/>
                </a:solidFill>
              </a:rPr>
              <a:t> </a:t>
            </a:r>
            <a:r>
              <a:rPr lang="en-US" altLang="en-US" sz="3000" b="1" dirty="0" err="1">
                <a:solidFill>
                  <a:srgbClr val="0000FF"/>
                </a:solidFill>
              </a:rPr>
              <a:t>chữ</a:t>
            </a:r>
            <a:r>
              <a:rPr lang="en-US" altLang="en-US" sz="3000" b="1" dirty="0">
                <a:solidFill>
                  <a:srgbClr val="0000FF"/>
                </a:solidFill>
              </a:rPr>
              <a:t> </a:t>
            </a:r>
            <a:r>
              <a:rPr lang="en-US" altLang="en-US" sz="3000" b="1" dirty="0" err="1">
                <a:solidFill>
                  <a:srgbClr val="0000FF"/>
                </a:solidFill>
              </a:rPr>
              <a:t>số</a:t>
            </a:r>
            <a:r>
              <a:rPr lang="en-US" altLang="en-US" sz="3000" b="1" dirty="0">
                <a:solidFill>
                  <a:srgbClr val="0000FF"/>
                </a:solidFill>
              </a:rPr>
              <a:t> (</a:t>
            </a:r>
            <a:r>
              <a:rPr lang="en-US" altLang="en-US" sz="3000" b="1" dirty="0" err="1">
                <a:solidFill>
                  <a:srgbClr val="0000FF"/>
                </a:solidFill>
              </a:rPr>
              <a:t>tiếp</a:t>
            </a:r>
            <a:r>
              <a:rPr lang="en-US" altLang="en-US" sz="3000" b="1" dirty="0">
                <a:solidFill>
                  <a:srgbClr val="0000FF"/>
                </a:solidFill>
              </a:rPr>
              <a:t> </a:t>
            </a:r>
            <a:r>
              <a:rPr lang="en-US" altLang="en-US" sz="3000" b="1" dirty="0" err="1">
                <a:solidFill>
                  <a:srgbClr val="0000FF"/>
                </a:solidFill>
              </a:rPr>
              <a:t>theo</a:t>
            </a:r>
            <a:r>
              <a:rPr lang="en-US" altLang="en-US" sz="3000" b="1" dirty="0">
                <a:solidFill>
                  <a:srgbClr val="0000FF"/>
                </a:solidFill>
              </a:rPr>
              <a:t>)</a:t>
            </a:r>
          </a:p>
        </p:txBody>
      </p:sp>
      <p:pic>
        <p:nvPicPr>
          <p:cNvPr id="19" name="图片 4111" descr="PPT素材-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2946016" y="5638960"/>
            <a:ext cx="9441222" cy="1007931"/>
          </a:xfrm>
          <a:prstGeom prst="rect">
            <a:avLst/>
          </a:prstGeom>
        </p:spPr>
      </p:pic>
      <p:sp>
        <p:nvSpPr>
          <p:cNvPr id="20" name="Rounded Rectangle 19"/>
          <p:cNvSpPr/>
          <p:nvPr/>
        </p:nvSpPr>
        <p:spPr>
          <a:xfrm>
            <a:off x="3855389" y="470311"/>
            <a:ext cx="3851831" cy="704758"/>
          </a:xfrm>
          <a:prstGeom prst="roundRect">
            <a:avLst/>
          </a:prstGeom>
          <a:solidFill>
            <a:srgbClr val="FFFFCC"/>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altLang="en-US" sz="2800" b="1" dirty="0" err="1">
                <a:solidFill>
                  <a:srgbClr val="006600"/>
                </a:solidFill>
              </a:rPr>
              <a:t>Dặn</a:t>
            </a:r>
            <a:r>
              <a:rPr lang="en-US" altLang="en-US" sz="2800" b="1" dirty="0">
                <a:solidFill>
                  <a:srgbClr val="006600"/>
                </a:solidFill>
              </a:rPr>
              <a:t> </a:t>
            </a:r>
            <a:r>
              <a:rPr lang="en-US" altLang="en-US" sz="2800" b="1" dirty="0" err="1">
                <a:solidFill>
                  <a:srgbClr val="006600"/>
                </a:solidFill>
              </a:rPr>
              <a:t>dò</a:t>
            </a:r>
            <a:endParaRPr lang="vi-VN" altLang="en-US" sz="2800" b="1" dirty="0">
              <a:solidFill>
                <a:srgbClr val="006600"/>
              </a:solidFill>
            </a:endParaRPr>
          </a:p>
        </p:txBody>
      </p:sp>
    </p:spTree>
    <p:extLst>
      <p:ext uri="{BB962C8B-B14F-4D97-AF65-F5344CB8AC3E}">
        <p14:creationId xmlns:p14="http://schemas.microsoft.com/office/powerpoint/2010/main" val="3670929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26"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290">
                                          <p:stCondLst>
                                            <p:cond delay="0"/>
                                          </p:stCondLst>
                                        </p:cTn>
                                        <p:tgtEl>
                                          <p:spTgt spid="9"/>
                                        </p:tgtEl>
                                      </p:cBhvr>
                                    </p:animEffect>
                                    <p:anim calcmode="lin" valueType="num">
                                      <p:cBhvr>
                                        <p:cTn id="11"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9"/>
                                        </p:tgtEl>
                                        <p:attrNameLst>
                                          <p:attrName>ppt_y</p:attrName>
                                        </p:attrNameLst>
                                      </p:cBhvr>
                                      <p:tavLst>
                                        <p:tav tm="0" fmla="#ppt_y-sin(pi*$)/3">
                                          <p:val>
                                            <p:strVal val="0,500000"/>
                                          </p:val>
                                        </p:tav>
                                        <p:tav tm="100000">
                                          <p:val>
                                            <p:strVal val="1,000000"/>
                                          </p:val>
                                        </p:tav>
                                      </p:tavLst>
                                    </p:anim>
                                    <p:anim calcmode="lin" valueType="num">
                                      <p:cBhvr>
                                        <p:cTn id="13" dur="332" tmFilter="0, 0; 0.125,0.2665; 0.25,0.4; 0.375,0.465; 0.5,0.5;  0.625,0.535; 0.75,0.6; 0.875,0.7335; 1,1">
                                          <p:stCondLst>
                                            <p:cond delay="332"/>
                                          </p:stCondLst>
                                        </p:cTn>
                                        <p:tgtEl>
                                          <p:spTgt spid="9"/>
                                        </p:tgtEl>
                                        <p:attrNameLst>
                                          <p:attrName>ppt_y</p:attrName>
                                        </p:attrNameLst>
                                      </p:cBhvr>
                                      <p:tavLst>
                                        <p:tav tm="0" fmla="#ppt_y-sin(pi*$)/9">
                                          <p:val>
                                            <p:strVal val="0,000000"/>
                                          </p:val>
                                        </p:tav>
                                        <p:tav tm="100000">
                                          <p:val>
                                            <p:strVal val="1,000000"/>
                                          </p:val>
                                        </p:tav>
                                      </p:tavLst>
                                    </p:anim>
                                    <p:anim calcmode="lin" valueType="num">
                                      <p:cBhvr>
                                        <p:cTn id="14" dur="166" tmFilter="0, 0; 0.125,0.2665; 0.25,0.4; 0.375,0.465; 0.5,0.5;  0.625,0.535; 0.75,0.6; 0.875,0.7335; 1,1">
                                          <p:stCondLst>
                                            <p:cond delay="662"/>
                                          </p:stCondLst>
                                        </p:cTn>
                                        <p:tgtEl>
                                          <p:spTgt spid="9"/>
                                        </p:tgtEl>
                                        <p:attrNameLst>
                                          <p:attrName>ppt_y</p:attrName>
                                        </p:attrNameLst>
                                      </p:cBhvr>
                                      <p:tavLst>
                                        <p:tav tm="0" fmla="#ppt_y-sin(pi*$)/27">
                                          <p:val>
                                            <p:strVal val="0,000000"/>
                                          </p:val>
                                        </p:tav>
                                        <p:tav tm="100000">
                                          <p:val>
                                            <p:strVal val="1,000000"/>
                                          </p:val>
                                        </p:tav>
                                      </p:tavLst>
                                    </p:anim>
                                    <p:anim calcmode="lin" valueType="num">
                                      <p:cBhvr>
                                        <p:cTn id="15" dur="82" tmFilter="0, 0; 0.125,0.2665; 0.25,0.4; 0.375,0.465; 0.5,0.5;  0.625,0.535; 0.75,0.6; 0.875,0.7335; 1,1">
                                          <p:stCondLst>
                                            <p:cond delay="828"/>
                                          </p:stCondLst>
                                        </p:cTn>
                                        <p:tgtEl>
                                          <p:spTgt spid="9"/>
                                        </p:tgtEl>
                                        <p:attrNameLst>
                                          <p:attrName>ppt_y</p:attrName>
                                        </p:attrNameLst>
                                      </p:cBhvr>
                                      <p:tavLst>
                                        <p:tav tm="0" fmla="#ppt_y-sin(pi*$)/81">
                                          <p:val>
                                            <p:strVal val="0,000000"/>
                                          </p:val>
                                        </p:tav>
                                        <p:tav tm="100000">
                                          <p:val>
                                            <p:strVal val="1,000000"/>
                                          </p:val>
                                        </p:tav>
                                      </p:tavLst>
                                    </p:anim>
                                    <p:animScale>
                                      <p:cBhvr>
                                        <p:cTn id="16" dur="13">
                                          <p:stCondLst>
                                            <p:cond delay="325"/>
                                          </p:stCondLst>
                                        </p:cTn>
                                        <p:tgtEl>
                                          <p:spTgt spid="9"/>
                                        </p:tgtEl>
                                      </p:cBhvr>
                                      <p:to x="100000" y="60000"/>
                                    </p:animScale>
                                    <p:animScale>
                                      <p:cBhvr>
                                        <p:cTn id="17" dur="83" decel="50000">
                                          <p:stCondLst>
                                            <p:cond delay="338"/>
                                          </p:stCondLst>
                                        </p:cTn>
                                        <p:tgtEl>
                                          <p:spTgt spid="9"/>
                                        </p:tgtEl>
                                      </p:cBhvr>
                                      <p:to x="100000" y="100000"/>
                                    </p:animScale>
                                    <p:animScale>
                                      <p:cBhvr>
                                        <p:cTn id="18" dur="13">
                                          <p:stCondLst>
                                            <p:cond delay="656"/>
                                          </p:stCondLst>
                                        </p:cTn>
                                        <p:tgtEl>
                                          <p:spTgt spid="9"/>
                                        </p:tgtEl>
                                      </p:cBhvr>
                                      <p:to x="100000" y="80000"/>
                                    </p:animScale>
                                    <p:animScale>
                                      <p:cBhvr>
                                        <p:cTn id="19" dur="83" decel="50000">
                                          <p:stCondLst>
                                            <p:cond delay="669"/>
                                          </p:stCondLst>
                                        </p:cTn>
                                        <p:tgtEl>
                                          <p:spTgt spid="9"/>
                                        </p:tgtEl>
                                      </p:cBhvr>
                                      <p:to x="100000" y="100000"/>
                                    </p:animScale>
                                    <p:animScale>
                                      <p:cBhvr>
                                        <p:cTn id="20" dur="13">
                                          <p:stCondLst>
                                            <p:cond delay="821"/>
                                          </p:stCondLst>
                                        </p:cTn>
                                        <p:tgtEl>
                                          <p:spTgt spid="9"/>
                                        </p:tgtEl>
                                      </p:cBhvr>
                                      <p:to x="100000" y="90000"/>
                                    </p:animScale>
                                    <p:animScale>
                                      <p:cBhvr>
                                        <p:cTn id="21" dur="83" decel="50000">
                                          <p:stCondLst>
                                            <p:cond delay="834"/>
                                          </p:stCondLst>
                                        </p:cTn>
                                        <p:tgtEl>
                                          <p:spTgt spid="9"/>
                                        </p:tgtEl>
                                      </p:cBhvr>
                                      <p:to x="100000" y="100000"/>
                                    </p:animScale>
                                    <p:animScale>
                                      <p:cBhvr>
                                        <p:cTn id="22" dur="13">
                                          <p:stCondLst>
                                            <p:cond delay="904"/>
                                          </p:stCondLst>
                                        </p:cTn>
                                        <p:tgtEl>
                                          <p:spTgt spid="9"/>
                                        </p:tgtEl>
                                      </p:cBhvr>
                                      <p:to x="100000" y="95000"/>
                                    </p:animScale>
                                    <p:animScale>
                                      <p:cBhvr>
                                        <p:cTn id="23" dur="83" decel="50000">
                                          <p:stCondLst>
                                            <p:cond delay="917"/>
                                          </p:stCondLst>
                                        </p:cTn>
                                        <p:tgtEl>
                                          <p:spTgt spid="9"/>
                                        </p:tgtEl>
                                      </p:cBhvr>
                                      <p:to x="100000" y="100000"/>
                                    </p:animScale>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0,000000"/>
                                          </p:val>
                                        </p:tav>
                                        <p:tav tm="100000">
                                          <p:val>
                                            <p:strVal val="#ppt_w"/>
                                          </p:val>
                                        </p:tav>
                                      </p:tavLst>
                                    </p:anim>
                                    <p:anim calcmode="lin" valueType="num">
                                      <p:cBhvr>
                                        <p:cTn id="28" dur="500" fill="hold"/>
                                        <p:tgtEl>
                                          <p:spTgt spid="11"/>
                                        </p:tgtEl>
                                        <p:attrNameLst>
                                          <p:attrName>ppt_h</p:attrName>
                                        </p:attrNameLst>
                                      </p:cBhvr>
                                      <p:tavLst>
                                        <p:tav tm="0">
                                          <p:val>
                                            <p:strVal val="0,00000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B410BA86-8DC5-42EC-8736-4BAB7ED13723}"/>
              </a:ext>
            </a:extLst>
          </p:cNvPr>
          <p:cNvSpPr txBox="1">
            <a:spLocks noChangeArrowheads="1"/>
          </p:cNvSpPr>
          <p:nvPr/>
        </p:nvSpPr>
        <p:spPr bwMode="auto">
          <a:xfrm>
            <a:off x="2131889" y="381089"/>
            <a:ext cx="6554717"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spcBef>
                <a:spcPct val="50000"/>
              </a:spcBef>
            </a:pPr>
            <a:r>
              <a:rPr lang="en-US" altLang="en-US" sz="3201" b="1">
                <a:solidFill>
                  <a:srgbClr val="0000FF"/>
                </a:solidFill>
                <a:latin typeface=".VnTimeH" panose="020B7200000000000000" pitchFamily="34" charset="0"/>
              </a:rPr>
              <a:t>§¸p ¸n nµo ®óng ?</a:t>
            </a:r>
          </a:p>
        </p:txBody>
      </p:sp>
      <p:pic>
        <p:nvPicPr>
          <p:cNvPr id="96289" name="Picture 33" descr="Entertainment-02-june">
            <a:extLst>
              <a:ext uri="{FF2B5EF4-FFF2-40B4-BE49-F238E27FC236}">
                <a16:creationId xmlns:a16="http://schemas.microsoft.com/office/drawing/2014/main" id="{8B89E57E-5B1A-44A3-ABA6-B64E97C3046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87176" y="6492791"/>
            <a:ext cx="381088" cy="36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0" name="Picture 34" descr="Entertainment-02-june">
            <a:extLst>
              <a:ext uri="{FF2B5EF4-FFF2-40B4-BE49-F238E27FC236}">
                <a16:creationId xmlns:a16="http://schemas.microsoft.com/office/drawing/2014/main" id="{3A6BD8D7-E083-4726-BEB0-81E139D1F3A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87176" y="1"/>
            <a:ext cx="381088" cy="3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5" descr="ALRMCLOK">
            <a:extLst>
              <a:ext uri="{FF2B5EF4-FFF2-40B4-BE49-F238E27FC236}">
                <a16:creationId xmlns:a16="http://schemas.microsoft.com/office/drawing/2014/main" id="{79A51DE2-3B96-4E8A-9925-BC14CF19DE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2993" y="909016"/>
            <a:ext cx="1409700" cy="178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29">
            <a:extLst>
              <a:ext uri="{FF2B5EF4-FFF2-40B4-BE49-F238E27FC236}">
                <a16:creationId xmlns:a16="http://schemas.microsoft.com/office/drawing/2014/main" id="{449344C2-590F-4FF3-9770-1C43FF91DD34}"/>
              </a:ext>
            </a:extLst>
          </p:cNvPr>
          <p:cNvSpPr/>
          <p:nvPr/>
        </p:nvSpPr>
        <p:spPr>
          <a:xfrm>
            <a:off x="10775798" y="133831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0</a:t>
            </a:r>
            <a:endParaRPr lang="vi-VN" sz="3600" dirty="0"/>
          </a:p>
        </p:txBody>
      </p:sp>
      <p:sp>
        <p:nvSpPr>
          <p:cNvPr id="31" name="Oval 30">
            <a:extLst>
              <a:ext uri="{FF2B5EF4-FFF2-40B4-BE49-F238E27FC236}">
                <a16:creationId xmlns:a16="http://schemas.microsoft.com/office/drawing/2014/main" id="{09835779-9817-4FD2-B8C7-A7F3354479A8}"/>
              </a:ext>
            </a:extLst>
          </p:cNvPr>
          <p:cNvSpPr/>
          <p:nvPr/>
        </p:nvSpPr>
        <p:spPr>
          <a:xfrm>
            <a:off x="10774211" y="133831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1</a:t>
            </a:r>
            <a:endParaRPr lang="vi-VN" sz="3600" dirty="0"/>
          </a:p>
        </p:txBody>
      </p:sp>
      <p:sp>
        <p:nvSpPr>
          <p:cNvPr id="32" name="Oval 31">
            <a:extLst>
              <a:ext uri="{FF2B5EF4-FFF2-40B4-BE49-F238E27FC236}">
                <a16:creationId xmlns:a16="http://schemas.microsoft.com/office/drawing/2014/main" id="{F3BFE0AC-A14D-4E71-9FA9-ED4C744DD39E}"/>
              </a:ext>
            </a:extLst>
          </p:cNvPr>
          <p:cNvSpPr/>
          <p:nvPr/>
        </p:nvSpPr>
        <p:spPr>
          <a:xfrm>
            <a:off x="10775798" y="133831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2</a:t>
            </a:r>
            <a:endParaRPr lang="vi-VN" sz="3600" dirty="0"/>
          </a:p>
        </p:txBody>
      </p:sp>
      <p:sp>
        <p:nvSpPr>
          <p:cNvPr id="33" name="Oval 32">
            <a:extLst>
              <a:ext uri="{FF2B5EF4-FFF2-40B4-BE49-F238E27FC236}">
                <a16:creationId xmlns:a16="http://schemas.microsoft.com/office/drawing/2014/main" id="{71BC0527-90BB-4978-AC2B-77C86A87226E}"/>
              </a:ext>
            </a:extLst>
          </p:cNvPr>
          <p:cNvSpPr/>
          <p:nvPr/>
        </p:nvSpPr>
        <p:spPr>
          <a:xfrm>
            <a:off x="10788498" y="133831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3</a:t>
            </a:r>
            <a:endParaRPr lang="vi-VN" sz="3600" dirty="0"/>
          </a:p>
        </p:txBody>
      </p:sp>
      <p:sp>
        <p:nvSpPr>
          <p:cNvPr id="34" name="Oval 33">
            <a:extLst>
              <a:ext uri="{FF2B5EF4-FFF2-40B4-BE49-F238E27FC236}">
                <a16:creationId xmlns:a16="http://schemas.microsoft.com/office/drawing/2014/main" id="{3088C6D6-E5BC-49CF-83B7-ABC032F3A88C}"/>
              </a:ext>
            </a:extLst>
          </p:cNvPr>
          <p:cNvSpPr/>
          <p:nvPr/>
        </p:nvSpPr>
        <p:spPr>
          <a:xfrm>
            <a:off x="10788498" y="133831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4</a:t>
            </a:r>
            <a:endParaRPr lang="vi-VN" sz="3600" dirty="0"/>
          </a:p>
        </p:txBody>
      </p:sp>
      <p:sp>
        <p:nvSpPr>
          <p:cNvPr id="35" name="Oval 34">
            <a:extLst>
              <a:ext uri="{FF2B5EF4-FFF2-40B4-BE49-F238E27FC236}">
                <a16:creationId xmlns:a16="http://schemas.microsoft.com/office/drawing/2014/main" id="{E3422305-8763-4A23-A015-EB9F837A180B}"/>
              </a:ext>
            </a:extLst>
          </p:cNvPr>
          <p:cNvSpPr/>
          <p:nvPr/>
        </p:nvSpPr>
        <p:spPr>
          <a:xfrm>
            <a:off x="10785323" y="133831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5</a:t>
            </a:r>
            <a:endParaRPr lang="vi-VN" sz="3600" dirty="0"/>
          </a:p>
        </p:txBody>
      </p:sp>
      <p:sp>
        <p:nvSpPr>
          <p:cNvPr id="36" name="Oval 35">
            <a:extLst>
              <a:ext uri="{FF2B5EF4-FFF2-40B4-BE49-F238E27FC236}">
                <a16:creationId xmlns:a16="http://schemas.microsoft.com/office/drawing/2014/main" id="{23A5443B-BA35-4E79-B076-8978FD73D41D}"/>
              </a:ext>
            </a:extLst>
          </p:cNvPr>
          <p:cNvSpPr/>
          <p:nvPr/>
        </p:nvSpPr>
        <p:spPr>
          <a:xfrm>
            <a:off x="10786911" y="133831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6</a:t>
            </a:r>
            <a:endParaRPr lang="vi-VN" sz="3600" dirty="0"/>
          </a:p>
        </p:txBody>
      </p:sp>
      <p:sp>
        <p:nvSpPr>
          <p:cNvPr id="37" name="Oval 36">
            <a:extLst>
              <a:ext uri="{FF2B5EF4-FFF2-40B4-BE49-F238E27FC236}">
                <a16:creationId xmlns:a16="http://schemas.microsoft.com/office/drawing/2014/main" id="{889ED5A7-2E34-402A-B16C-75529B63C020}"/>
              </a:ext>
            </a:extLst>
          </p:cNvPr>
          <p:cNvSpPr/>
          <p:nvPr/>
        </p:nvSpPr>
        <p:spPr>
          <a:xfrm>
            <a:off x="10788498" y="1352598"/>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7</a:t>
            </a:r>
            <a:endParaRPr lang="vi-VN" sz="3600" dirty="0"/>
          </a:p>
        </p:txBody>
      </p:sp>
      <p:sp>
        <p:nvSpPr>
          <p:cNvPr id="38" name="Oval 37">
            <a:extLst>
              <a:ext uri="{FF2B5EF4-FFF2-40B4-BE49-F238E27FC236}">
                <a16:creationId xmlns:a16="http://schemas.microsoft.com/office/drawing/2014/main" id="{21095B99-D7E2-406E-81FB-A9D0946CAB33}"/>
              </a:ext>
            </a:extLst>
          </p:cNvPr>
          <p:cNvSpPr/>
          <p:nvPr/>
        </p:nvSpPr>
        <p:spPr>
          <a:xfrm>
            <a:off x="10786911" y="133831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8</a:t>
            </a:r>
            <a:endParaRPr lang="vi-VN" sz="3600" dirty="0"/>
          </a:p>
        </p:txBody>
      </p:sp>
      <p:sp>
        <p:nvSpPr>
          <p:cNvPr id="39" name="Oval 38">
            <a:extLst>
              <a:ext uri="{FF2B5EF4-FFF2-40B4-BE49-F238E27FC236}">
                <a16:creationId xmlns:a16="http://schemas.microsoft.com/office/drawing/2014/main" id="{3FF97DB0-6D83-44DE-AA45-4C80294C3229}"/>
              </a:ext>
            </a:extLst>
          </p:cNvPr>
          <p:cNvSpPr/>
          <p:nvPr/>
        </p:nvSpPr>
        <p:spPr>
          <a:xfrm>
            <a:off x="10798023" y="1343073"/>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9</a:t>
            </a:r>
            <a:endParaRPr lang="vi-VN" sz="3600" dirty="0"/>
          </a:p>
        </p:txBody>
      </p:sp>
      <p:sp>
        <p:nvSpPr>
          <p:cNvPr id="40" name="Oval 39">
            <a:extLst>
              <a:ext uri="{FF2B5EF4-FFF2-40B4-BE49-F238E27FC236}">
                <a16:creationId xmlns:a16="http://schemas.microsoft.com/office/drawing/2014/main" id="{557298FA-885B-4C48-9B32-5391B5BB4D76}"/>
              </a:ext>
            </a:extLst>
          </p:cNvPr>
          <p:cNvSpPr/>
          <p:nvPr/>
        </p:nvSpPr>
        <p:spPr>
          <a:xfrm>
            <a:off x="10798023" y="1343073"/>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0</a:t>
            </a:r>
            <a:endParaRPr lang="vi-VN" sz="3600" dirty="0"/>
          </a:p>
        </p:txBody>
      </p:sp>
      <p:pic>
        <p:nvPicPr>
          <p:cNvPr id="1026" name="Picture 2" descr="Hình ảnh Cử Chỉ Ngón Trỏ Cử Chỉ Ngón Tay Kính, đeo Kính, Hoạt Hình, Người  đàn ông Hoạt Hình Vector và PNG với nền trong suốt để tải xuống miễn phí">
            <a:extLst>
              <a:ext uri="{FF2B5EF4-FFF2-40B4-BE49-F238E27FC236}">
                <a16:creationId xmlns:a16="http://schemas.microsoft.com/office/drawing/2014/main" id="{B4C23805-A7D1-4AED-A005-9E22FCBC7DA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400" t="4956" r="11665" b="4350"/>
          <a:stretch/>
        </p:blipFill>
        <p:spPr bwMode="auto">
          <a:xfrm>
            <a:off x="83735" y="4298358"/>
            <a:ext cx="2099760" cy="2424673"/>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34">
            <a:extLst>
              <a:ext uri="{FF2B5EF4-FFF2-40B4-BE49-F238E27FC236}">
                <a16:creationId xmlns:a16="http://schemas.microsoft.com/office/drawing/2014/main" id="{3284A9AE-2BD9-4DDE-8463-3CF140A7A841}"/>
              </a:ext>
            </a:extLst>
          </p:cNvPr>
          <p:cNvSpPr txBox="1">
            <a:spLocks noChangeArrowheads="1"/>
          </p:cNvSpPr>
          <p:nvPr/>
        </p:nvSpPr>
        <p:spPr bwMode="auto">
          <a:xfrm>
            <a:off x="3046500" y="2134094"/>
            <a:ext cx="1676788"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268</a:t>
            </a:r>
          </a:p>
        </p:txBody>
      </p:sp>
      <p:sp>
        <p:nvSpPr>
          <p:cNvPr id="44" name="Text Box 35">
            <a:extLst>
              <a:ext uri="{FF2B5EF4-FFF2-40B4-BE49-F238E27FC236}">
                <a16:creationId xmlns:a16="http://schemas.microsoft.com/office/drawing/2014/main" id="{AD5277C3-6D15-4BA6-B45A-20F198E5CEBC}"/>
              </a:ext>
            </a:extLst>
          </p:cNvPr>
          <p:cNvSpPr txBox="1">
            <a:spLocks noChangeArrowheads="1"/>
          </p:cNvSpPr>
          <p:nvPr/>
        </p:nvSpPr>
        <p:spPr bwMode="auto">
          <a:xfrm>
            <a:off x="2655916" y="2410397"/>
            <a:ext cx="6097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x</a:t>
            </a:r>
          </a:p>
        </p:txBody>
      </p:sp>
      <p:sp>
        <p:nvSpPr>
          <p:cNvPr id="45" name="Text Box 36">
            <a:extLst>
              <a:ext uri="{FF2B5EF4-FFF2-40B4-BE49-F238E27FC236}">
                <a16:creationId xmlns:a16="http://schemas.microsoft.com/office/drawing/2014/main" id="{6BA6DC8B-E86C-43CD-A656-6D5C5E72585E}"/>
              </a:ext>
            </a:extLst>
          </p:cNvPr>
          <p:cNvSpPr txBox="1">
            <a:spLocks noChangeArrowheads="1"/>
          </p:cNvSpPr>
          <p:nvPr/>
        </p:nvSpPr>
        <p:spPr bwMode="auto">
          <a:xfrm>
            <a:off x="3005216" y="2778768"/>
            <a:ext cx="1371918"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235</a:t>
            </a:r>
          </a:p>
        </p:txBody>
      </p:sp>
      <p:sp>
        <p:nvSpPr>
          <p:cNvPr id="47" name="Text Box 38">
            <a:extLst>
              <a:ext uri="{FF2B5EF4-FFF2-40B4-BE49-F238E27FC236}">
                <a16:creationId xmlns:a16="http://schemas.microsoft.com/office/drawing/2014/main" id="{8875B7A0-1752-4B5A-9B4C-3A1EFD655870}"/>
              </a:ext>
            </a:extLst>
          </p:cNvPr>
          <p:cNvSpPr txBox="1">
            <a:spLocks noChangeArrowheads="1"/>
          </p:cNvSpPr>
          <p:nvPr/>
        </p:nvSpPr>
        <p:spPr bwMode="auto">
          <a:xfrm>
            <a:off x="3198936" y="3963318"/>
            <a:ext cx="685959"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endParaRPr lang="en-US" altLang="en-US" sz="3200">
              <a:solidFill>
                <a:srgbClr val="0000FF"/>
              </a:solidFill>
              <a:latin typeface="Arial" panose="020B0604020202020204" pitchFamily="34" charset="0"/>
              <a:cs typeface="Arial" panose="020B0604020202020204" pitchFamily="34" charset="0"/>
            </a:endParaRPr>
          </a:p>
        </p:txBody>
      </p:sp>
      <p:sp>
        <p:nvSpPr>
          <p:cNvPr id="48" name="Text Box 39">
            <a:extLst>
              <a:ext uri="{FF2B5EF4-FFF2-40B4-BE49-F238E27FC236}">
                <a16:creationId xmlns:a16="http://schemas.microsoft.com/office/drawing/2014/main" id="{3EDFC2E2-9797-4E11-AF7A-465E1FE1A1B8}"/>
              </a:ext>
            </a:extLst>
          </p:cNvPr>
          <p:cNvSpPr txBox="1">
            <a:spLocks noChangeArrowheads="1"/>
          </p:cNvSpPr>
          <p:nvPr/>
        </p:nvSpPr>
        <p:spPr bwMode="auto">
          <a:xfrm>
            <a:off x="2539971" y="4207836"/>
            <a:ext cx="1135325"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536</a:t>
            </a:r>
          </a:p>
        </p:txBody>
      </p:sp>
      <p:sp>
        <p:nvSpPr>
          <p:cNvPr id="49" name="Text Box 40">
            <a:extLst>
              <a:ext uri="{FF2B5EF4-FFF2-40B4-BE49-F238E27FC236}">
                <a16:creationId xmlns:a16="http://schemas.microsoft.com/office/drawing/2014/main" id="{52B5BB1B-BA4D-46EF-9D51-DD93FDFECB20}"/>
              </a:ext>
            </a:extLst>
          </p:cNvPr>
          <p:cNvSpPr txBox="1">
            <a:spLocks noChangeArrowheads="1"/>
          </p:cNvSpPr>
          <p:nvPr/>
        </p:nvSpPr>
        <p:spPr bwMode="auto">
          <a:xfrm>
            <a:off x="2790854" y="3779125"/>
            <a:ext cx="1676788"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804</a:t>
            </a:r>
          </a:p>
        </p:txBody>
      </p:sp>
      <p:sp>
        <p:nvSpPr>
          <p:cNvPr id="51" name="Text Box 42">
            <a:extLst>
              <a:ext uri="{FF2B5EF4-FFF2-40B4-BE49-F238E27FC236}">
                <a16:creationId xmlns:a16="http://schemas.microsoft.com/office/drawing/2014/main" id="{8E862440-78A2-4EEA-BA9E-B2DB479F3C98}"/>
              </a:ext>
            </a:extLst>
          </p:cNvPr>
          <p:cNvSpPr txBox="1">
            <a:spLocks noChangeArrowheads="1"/>
          </p:cNvSpPr>
          <p:nvPr/>
        </p:nvSpPr>
        <p:spPr bwMode="auto">
          <a:xfrm>
            <a:off x="2498687" y="4700930"/>
            <a:ext cx="1336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62980</a:t>
            </a:r>
          </a:p>
        </p:txBody>
      </p:sp>
      <p:sp>
        <p:nvSpPr>
          <p:cNvPr id="52" name="Text Box 43">
            <a:extLst>
              <a:ext uri="{FF2B5EF4-FFF2-40B4-BE49-F238E27FC236}">
                <a16:creationId xmlns:a16="http://schemas.microsoft.com/office/drawing/2014/main" id="{A0D3F5A9-B2BA-4404-A9B0-B1407E20DE56}"/>
              </a:ext>
            </a:extLst>
          </p:cNvPr>
          <p:cNvSpPr txBox="1">
            <a:spLocks noChangeArrowheads="1"/>
          </p:cNvSpPr>
          <p:nvPr/>
        </p:nvSpPr>
        <p:spPr bwMode="auto">
          <a:xfrm>
            <a:off x="2808320" y="3305940"/>
            <a:ext cx="1135325"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1340</a:t>
            </a:r>
          </a:p>
        </p:txBody>
      </p:sp>
      <p:grpSp>
        <p:nvGrpSpPr>
          <p:cNvPr id="53" name="Group 68">
            <a:extLst>
              <a:ext uri="{FF2B5EF4-FFF2-40B4-BE49-F238E27FC236}">
                <a16:creationId xmlns:a16="http://schemas.microsoft.com/office/drawing/2014/main" id="{EE2E20C1-DC73-4B52-B1A0-4F6BD4336FEF}"/>
              </a:ext>
            </a:extLst>
          </p:cNvPr>
          <p:cNvGrpSpPr>
            <a:grpSpLocks/>
          </p:cNvGrpSpPr>
          <p:nvPr/>
        </p:nvGrpSpPr>
        <p:grpSpPr bwMode="auto">
          <a:xfrm>
            <a:off x="5005926" y="2215077"/>
            <a:ext cx="2010238" cy="3204877"/>
            <a:chOff x="2338" y="1328"/>
            <a:chExt cx="1266" cy="1724"/>
          </a:xfrm>
        </p:grpSpPr>
        <p:sp>
          <p:nvSpPr>
            <p:cNvPr id="54" name="Text Box 48">
              <a:extLst>
                <a:ext uri="{FF2B5EF4-FFF2-40B4-BE49-F238E27FC236}">
                  <a16:creationId xmlns:a16="http://schemas.microsoft.com/office/drawing/2014/main" id="{EED3094B-439B-429E-B40C-B26542B5B843}"/>
                </a:ext>
              </a:extLst>
            </p:cNvPr>
            <p:cNvSpPr txBox="1">
              <a:spLocks noChangeArrowheads="1"/>
            </p:cNvSpPr>
            <p:nvPr/>
          </p:nvSpPr>
          <p:spPr bwMode="auto">
            <a:xfrm>
              <a:off x="2491" y="2222"/>
              <a:ext cx="105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804</a:t>
              </a:r>
            </a:p>
          </p:txBody>
        </p:sp>
        <p:sp>
          <p:nvSpPr>
            <p:cNvPr id="55" name="Text Box 44">
              <a:extLst>
                <a:ext uri="{FF2B5EF4-FFF2-40B4-BE49-F238E27FC236}">
                  <a16:creationId xmlns:a16="http://schemas.microsoft.com/office/drawing/2014/main" id="{22D6BC27-6D0C-431E-94C6-5139277AD08E}"/>
                </a:ext>
              </a:extLst>
            </p:cNvPr>
            <p:cNvSpPr txBox="1">
              <a:spLocks noChangeArrowheads="1"/>
            </p:cNvSpPr>
            <p:nvPr/>
          </p:nvSpPr>
          <p:spPr bwMode="auto">
            <a:xfrm>
              <a:off x="2548" y="1328"/>
              <a:ext cx="105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268</a:t>
              </a:r>
            </a:p>
          </p:txBody>
        </p:sp>
        <p:sp>
          <p:nvSpPr>
            <p:cNvPr id="56" name="Text Box 45">
              <a:extLst>
                <a:ext uri="{FF2B5EF4-FFF2-40B4-BE49-F238E27FC236}">
                  <a16:creationId xmlns:a16="http://schemas.microsoft.com/office/drawing/2014/main" id="{953293E1-D40D-49B0-BB9D-5CB6E0C504AB}"/>
                </a:ext>
              </a:extLst>
            </p:cNvPr>
            <p:cNvSpPr txBox="1">
              <a:spLocks noChangeArrowheads="1"/>
            </p:cNvSpPr>
            <p:nvPr/>
          </p:nvSpPr>
          <p:spPr bwMode="auto">
            <a:xfrm>
              <a:off x="2338" y="1508"/>
              <a:ext cx="38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x</a:t>
              </a:r>
            </a:p>
          </p:txBody>
        </p:sp>
        <p:sp>
          <p:nvSpPr>
            <p:cNvPr id="57" name="Text Box 46">
              <a:extLst>
                <a:ext uri="{FF2B5EF4-FFF2-40B4-BE49-F238E27FC236}">
                  <a16:creationId xmlns:a16="http://schemas.microsoft.com/office/drawing/2014/main" id="{23F65549-5908-412E-8D94-382311067861}"/>
                </a:ext>
              </a:extLst>
            </p:cNvPr>
            <p:cNvSpPr txBox="1">
              <a:spLocks noChangeArrowheads="1"/>
            </p:cNvSpPr>
            <p:nvPr/>
          </p:nvSpPr>
          <p:spPr bwMode="auto">
            <a:xfrm>
              <a:off x="2522" y="1634"/>
              <a:ext cx="86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235</a:t>
              </a:r>
            </a:p>
          </p:txBody>
        </p:sp>
        <p:sp>
          <p:nvSpPr>
            <p:cNvPr id="60" name="Text Box 50">
              <a:extLst>
                <a:ext uri="{FF2B5EF4-FFF2-40B4-BE49-F238E27FC236}">
                  <a16:creationId xmlns:a16="http://schemas.microsoft.com/office/drawing/2014/main" id="{BA48F5CC-BEB9-49D6-AF4F-0788E6188162}"/>
                </a:ext>
              </a:extLst>
            </p:cNvPr>
            <p:cNvSpPr txBox="1">
              <a:spLocks noChangeArrowheads="1"/>
            </p:cNvSpPr>
            <p:nvPr/>
          </p:nvSpPr>
          <p:spPr bwMode="auto">
            <a:xfrm>
              <a:off x="2386" y="2737"/>
              <a:ext cx="7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2680</a:t>
              </a:r>
            </a:p>
          </p:txBody>
        </p:sp>
        <p:sp>
          <p:nvSpPr>
            <p:cNvPr id="61" name="Text Box 51">
              <a:extLst>
                <a:ext uri="{FF2B5EF4-FFF2-40B4-BE49-F238E27FC236}">
                  <a16:creationId xmlns:a16="http://schemas.microsoft.com/office/drawing/2014/main" id="{8A08C977-A339-4DD3-93BE-8701FF6C5E71}"/>
                </a:ext>
              </a:extLst>
            </p:cNvPr>
            <p:cNvSpPr txBox="1">
              <a:spLocks noChangeArrowheads="1"/>
            </p:cNvSpPr>
            <p:nvPr/>
          </p:nvSpPr>
          <p:spPr bwMode="auto">
            <a:xfrm>
              <a:off x="2411" y="1964"/>
              <a:ext cx="86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1340</a:t>
              </a:r>
            </a:p>
          </p:txBody>
        </p:sp>
        <p:sp>
          <p:nvSpPr>
            <p:cNvPr id="62" name="Text Box 60">
              <a:extLst>
                <a:ext uri="{FF2B5EF4-FFF2-40B4-BE49-F238E27FC236}">
                  <a16:creationId xmlns:a16="http://schemas.microsoft.com/office/drawing/2014/main" id="{44CC40CA-A2E4-4070-B829-58B02417FE0F}"/>
                </a:ext>
              </a:extLst>
            </p:cNvPr>
            <p:cNvSpPr txBox="1">
              <a:spLocks noChangeArrowheads="1"/>
            </p:cNvSpPr>
            <p:nvPr/>
          </p:nvSpPr>
          <p:spPr bwMode="auto">
            <a:xfrm>
              <a:off x="2484" y="2444"/>
              <a:ext cx="791"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536</a:t>
              </a:r>
            </a:p>
          </p:txBody>
        </p:sp>
      </p:grpSp>
      <p:sp>
        <p:nvSpPr>
          <p:cNvPr id="63" name="AutoShape 63">
            <a:hlinkClick r:id="rId8" action="ppaction://hlinksldjump"/>
            <a:extLst>
              <a:ext uri="{FF2B5EF4-FFF2-40B4-BE49-F238E27FC236}">
                <a16:creationId xmlns:a16="http://schemas.microsoft.com/office/drawing/2014/main" id="{2894A045-681D-4C3F-BF25-BFDC19B15AB7}"/>
              </a:ext>
            </a:extLst>
          </p:cNvPr>
          <p:cNvSpPr>
            <a:spLocks noChangeArrowheads="1"/>
          </p:cNvSpPr>
          <p:nvPr/>
        </p:nvSpPr>
        <p:spPr bwMode="auto">
          <a:xfrm>
            <a:off x="2436759" y="1676788"/>
            <a:ext cx="685959" cy="803079"/>
          </a:xfrm>
          <a:prstGeom prst="star8">
            <a:avLst>
              <a:gd name="adj" fmla="val 38250"/>
            </a:avLst>
          </a:prstGeom>
          <a:solidFill>
            <a:schemeClr val="accent1"/>
          </a:solidFill>
          <a:ln w="9525">
            <a:solidFill>
              <a:schemeClr val="tx1"/>
            </a:solidFill>
            <a:miter lim="800000"/>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altLang="en-US" sz="3200" b="1">
                <a:solidFill>
                  <a:srgbClr val="FFFF00"/>
                </a:solidFill>
                <a:latin typeface="Arial" panose="020B0604020202020204" pitchFamily="34" charset="0"/>
                <a:cs typeface="Arial" panose="020B0604020202020204" pitchFamily="34" charset="0"/>
              </a:rPr>
              <a:t>A</a:t>
            </a:r>
          </a:p>
        </p:txBody>
      </p:sp>
      <p:sp>
        <p:nvSpPr>
          <p:cNvPr id="64" name="AutoShape 64">
            <a:extLst>
              <a:ext uri="{FF2B5EF4-FFF2-40B4-BE49-F238E27FC236}">
                <a16:creationId xmlns:a16="http://schemas.microsoft.com/office/drawing/2014/main" id="{EB8CC220-4512-49E2-B830-6F7CA69D62D5}"/>
              </a:ext>
            </a:extLst>
          </p:cNvPr>
          <p:cNvSpPr>
            <a:spLocks noChangeArrowheads="1"/>
          </p:cNvSpPr>
          <p:nvPr/>
        </p:nvSpPr>
        <p:spPr bwMode="auto">
          <a:xfrm>
            <a:off x="4875724" y="1676788"/>
            <a:ext cx="685959" cy="803079"/>
          </a:xfrm>
          <a:prstGeom prst="star8">
            <a:avLst>
              <a:gd name="adj" fmla="val 38250"/>
            </a:avLst>
          </a:prstGeom>
          <a:solidFill>
            <a:schemeClr val="accent1"/>
          </a:solidFill>
          <a:ln w="9525">
            <a:solidFill>
              <a:schemeClr val="tx1"/>
            </a:solidFill>
            <a:miter lim="800000"/>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altLang="en-US" sz="3200" b="1">
                <a:solidFill>
                  <a:srgbClr val="FFFF00"/>
                </a:solidFill>
                <a:latin typeface="Arial" panose="020B0604020202020204" pitchFamily="34" charset="0"/>
                <a:cs typeface="Arial" panose="020B0604020202020204" pitchFamily="34" charset="0"/>
              </a:rPr>
              <a:t>B</a:t>
            </a:r>
          </a:p>
        </p:txBody>
      </p:sp>
      <p:sp>
        <p:nvSpPr>
          <p:cNvPr id="65" name="AutoShape 65">
            <a:extLst>
              <a:ext uri="{FF2B5EF4-FFF2-40B4-BE49-F238E27FC236}">
                <a16:creationId xmlns:a16="http://schemas.microsoft.com/office/drawing/2014/main" id="{4DB77729-2E34-4798-A177-67D3A8A147E7}"/>
              </a:ext>
            </a:extLst>
          </p:cNvPr>
          <p:cNvSpPr>
            <a:spLocks noChangeArrowheads="1"/>
          </p:cNvSpPr>
          <p:nvPr/>
        </p:nvSpPr>
        <p:spPr bwMode="auto">
          <a:xfrm>
            <a:off x="7390906" y="1676788"/>
            <a:ext cx="685959" cy="803079"/>
          </a:xfrm>
          <a:prstGeom prst="star8">
            <a:avLst>
              <a:gd name="adj" fmla="val 38250"/>
            </a:avLst>
          </a:prstGeom>
          <a:solidFill>
            <a:schemeClr val="accent1"/>
          </a:solidFill>
          <a:ln w="9525">
            <a:solidFill>
              <a:schemeClr val="tx1"/>
            </a:solidFill>
            <a:miter lim="800000"/>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altLang="en-US" sz="3200" b="1">
                <a:solidFill>
                  <a:srgbClr val="FFFF00"/>
                </a:solidFill>
                <a:latin typeface="Arial" panose="020B0604020202020204" pitchFamily="34" charset="0"/>
                <a:cs typeface="Arial" panose="020B0604020202020204" pitchFamily="34" charset="0"/>
              </a:rPr>
              <a:t>C</a:t>
            </a:r>
          </a:p>
        </p:txBody>
      </p:sp>
      <p:grpSp>
        <p:nvGrpSpPr>
          <p:cNvPr id="66" name="Group 114">
            <a:extLst>
              <a:ext uri="{FF2B5EF4-FFF2-40B4-BE49-F238E27FC236}">
                <a16:creationId xmlns:a16="http://schemas.microsoft.com/office/drawing/2014/main" id="{B54CB985-3EE7-45F2-B265-76DEABE7CC60}"/>
              </a:ext>
            </a:extLst>
          </p:cNvPr>
          <p:cNvGrpSpPr>
            <a:grpSpLocks/>
          </p:cNvGrpSpPr>
          <p:nvPr/>
        </p:nvGrpSpPr>
        <p:grpSpPr bwMode="auto">
          <a:xfrm>
            <a:off x="7475064" y="2286529"/>
            <a:ext cx="2286530" cy="3314559"/>
            <a:chOff x="3701" y="1336"/>
            <a:chExt cx="1440" cy="1783"/>
          </a:xfrm>
        </p:grpSpPr>
        <p:sp>
          <p:nvSpPr>
            <p:cNvPr id="67" name="Text Box 115">
              <a:extLst>
                <a:ext uri="{FF2B5EF4-FFF2-40B4-BE49-F238E27FC236}">
                  <a16:creationId xmlns:a16="http://schemas.microsoft.com/office/drawing/2014/main" id="{98CBC910-7031-4858-8B42-F372C52215B2}"/>
                </a:ext>
              </a:extLst>
            </p:cNvPr>
            <p:cNvSpPr txBox="1">
              <a:spLocks noChangeArrowheads="1"/>
            </p:cNvSpPr>
            <p:nvPr/>
          </p:nvSpPr>
          <p:spPr bwMode="auto">
            <a:xfrm>
              <a:off x="4085" y="1336"/>
              <a:ext cx="105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268</a:t>
              </a:r>
            </a:p>
          </p:txBody>
        </p:sp>
        <p:sp>
          <p:nvSpPr>
            <p:cNvPr id="68" name="Text Box 116">
              <a:extLst>
                <a:ext uri="{FF2B5EF4-FFF2-40B4-BE49-F238E27FC236}">
                  <a16:creationId xmlns:a16="http://schemas.microsoft.com/office/drawing/2014/main" id="{94686CA9-894C-497E-88F2-B03E4198E202}"/>
                </a:ext>
              </a:extLst>
            </p:cNvPr>
            <p:cNvSpPr txBox="1">
              <a:spLocks noChangeArrowheads="1"/>
            </p:cNvSpPr>
            <p:nvPr/>
          </p:nvSpPr>
          <p:spPr bwMode="auto">
            <a:xfrm>
              <a:off x="3851" y="1476"/>
              <a:ext cx="38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x</a:t>
              </a:r>
            </a:p>
          </p:txBody>
        </p:sp>
        <p:sp>
          <p:nvSpPr>
            <p:cNvPr id="69" name="Text Box 117">
              <a:extLst>
                <a:ext uri="{FF2B5EF4-FFF2-40B4-BE49-F238E27FC236}">
                  <a16:creationId xmlns:a16="http://schemas.microsoft.com/office/drawing/2014/main" id="{FBB4F5FF-C2ED-4A30-BEE8-4CBF1FAD4A85}"/>
                </a:ext>
              </a:extLst>
            </p:cNvPr>
            <p:cNvSpPr txBox="1">
              <a:spLocks noChangeArrowheads="1"/>
            </p:cNvSpPr>
            <p:nvPr/>
          </p:nvSpPr>
          <p:spPr bwMode="auto">
            <a:xfrm>
              <a:off x="4085" y="1619"/>
              <a:ext cx="86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235</a:t>
              </a:r>
            </a:p>
          </p:txBody>
        </p:sp>
        <p:sp>
          <p:nvSpPr>
            <p:cNvPr id="70" name="Text Box 118">
              <a:extLst>
                <a:ext uri="{FF2B5EF4-FFF2-40B4-BE49-F238E27FC236}">
                  <a16:creationId xmlns:a16="http://schemas.microsoft.com/office/drawing/2014/main" id="{A1EEF730-740E-4BA6-BE59-AD5F3553E17E}"/>
                </a:ext>
              </a:extLst>
            </p:cNvPr>
            <p:cNvSpPr txBox="1">
              <a:spLocks noChangeArrowheads="1"/>
            </p:cNvSpPr>
            <p:nvPr/>
          </p:nvSpPr>
          <p:spPr bwMode="auto">
            <a:xfrm>
              <a:off x="3905" y="2189"/>
              <a:ext cx="791"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804</a:t>
              </a:r>
            </a:p>
          </p:txBody>
        </p:sp>
        <p:sp>
          <p:nvSpPr>
            <p:cNvPr id="71" name="Text Box 119">
              <a:extLst>
                <a:ext uri="{FF2B5EF4-FFF2-40B4-BE49-F238E27FC236}">
                  <a16:creationId xmlns:a16="http://schemas.microsoft.com/office/drawing/2014/main" id="{05DFFC0F-0F56-4B3E-A965-FAF7DFB792AC}"/>
                </a:ext>
              </a:extLst>
            </p:cNvPr>
            <p:cNvSpPr txBox="1">
              <a:spLocks noChangeArrowheads="1"/>
            </p:cNvSpPr>
            <p:nvPr/>
          </p:nvSpPr>
          <p:spPr bwMode="auto">
            <a:xfrm>
              <a:off x="3701" y="2754"/>
              <a:ext cx="129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135340</a:t>
              </a:r>
            </a:p>
          </p:txBody>
        </p:sp>
        <p:sp>
          <p:nvSpPr>
            <p:cNvPr id="72" name="Text Box 120">
              <a:extLst>
                <a:ext uri="{FF2B5EF4-FFF2-40B4-BE49-F238E27FC236}">
                  <a16:creationId xmlns:a16="http://schemas.microsoft.com/office/drawing/2014/main" id="{4DA18BBA-91AF-4F3A-9F13-00B398C45C17}"/>
                </a:ext>
              </a:extLst>
            </p:cNvPr>
            <p:cNvSpPr txBox="1">
              <a:spLocks noChangeArrowheads="1"/>
            </p:cNvSpPr>
            <p:nvPr/>
          </p:nvSpPr>
          <p:spPr bwMode="auto">
            <a:xfrm>
              <a:off x="3917" y="1951"/>
              <a:ext cx="86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1340</a:t>
              </a:r>
            </a:p>
          </p:txBody>
        </p:sp>
        <p:sp>
          <p:nvSpPr>
            <p:cNvPr id="73" name="Text Box 121">
              <a:extLst>
                <a:ext uri="{FF2B5EF4-FFF2-40B4-BE49-F238E27FC236}">
                  <a16:creationId xmlns:a16="http://schemas.microsoft.com/office/drawing/2014/main" id="{4F24959D-2507-447B-86CB-886A1A5B52F7}"/>
                </a:ext>
              </a:extLst>
            </p:cNvPr>
            <p:cNvSpPr txBox="1">
              <a:spLocks noChangeArrowheads="1"/>
            </p:cNvSpPr>
            <p:nvPr/>
          </p:nvSpPr>
          <p:spPr bwMode="auto">
            <a:xfrm>
              <a:off x="3893" y="2423"/>
              <a:ext cx="70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solidFill>
                    <a:srgbClr val="0000FF"/>
                  </a:solidFill>
                  <a:latin typeface="Arial" panose="020B0604020202020204" pitchFamily="34" charset="0"/>
                  <a:cs typeface="Arial" panose="020B0604020202020204" pitchFamily="34" charset="0"/>
                </a:rPr>
                <a:t>536</a:t>
              </a:r>
            </a:p>
          </p:txBody>
        </p:sp>
      </p:grpSp>
      <p:sp>
        <p:nvSpPr>
          <p:cNvPr id="74" name="Line 122">
            <a:extLst>
              <a:ext uri="{FF2B5EF4-FFF2-40B4-BE49-F238E27FC236}">
                <a16:creationId xmlns:a16="http://schemas.microsoft.com/office/drawing/2014/main" id="{42A0B6A8-1656-4B66-A966-1255218905D3}"/>
              </a:ext>
            </a:extLst>
          </p:cNvPr>
          <p:cNvSpPr>
            <a:spLocks noChangeShapeType="1"/>
          </p:cNvSpPr>
          <p:nvPr/>
        </p:nvSpPr>
        <p:spPr bwMode="auto">
          <a:xfrm>
            <a:off x="2589195" y="3330846"/>
            <a:ext cx="12957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Arial" panose="020B0604020202020204" pitchFamily="34" charset="0"/>
              <a:cs typeface="Arial" panose="020B0604020202020204" pitchFamily="34" charset="0"/>
            </a:endParaRPr>
          </a:p>
        </p:txBody>
      </p:sp>
      <p:sp>
        <p:nvSpPr>
          <p:cNvPr id="76" name="Line 122">
            <a:extLst>
              <a:ext uri="{FF2B5EF4-FFF2-40B4-BE49-F238E27FC236}">
                <a16:creationId xmlns:a16="http://schemas.microsoft.com/office/drawing/2014/main" id="{105E0CF1-C560-4697-8A1D-D9AF164345AC}"/>
              </a:ext>
            </a:extLst>
          </p:cNvPr>
          <p:cNvSpPr>
            <a:spLocks noChangeShapeType="1"/>
          </p:cNvSpPr>
          <p:nvPr/>
        </p:nvSpPr>
        <p:spPr bwMode="auto">
          <a:xfrm>
            <a:off x="2539971" y="4787408"/>
            <a:ext cx="12957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Arial" panose="020B0604020202020204" pitchFamily="34" charset="0"/>
              <a:cs typeface="Arial" panose="020B0604020202020204" pitchFamily="34" charset="0"/>
            </a:endParaRPr>
          </a:p>
        </p:txBody>
      </p:sp>
      <p:sp>
        <p:nvSpPr>
          <p:cNvPr id="77" name="Line 122">
            <a:extLst>
              <a:ext uri="{FF2B5EF4-FFF2-40B4-BE49-F238E27FC236}">
                <a16:creationId xmlns:a16="http://schemas.microsoft.com/office/drawing/2014/main" id="{4CBF75BF-5D3D-4515-B6D8-755CE1EC69E7}"/>
              </a:ext>
            </a:extLst>
          </p:cNvPr>
          <p:cNvSpPr>
            <a:spLocks noChangeShapeType="1"/>
          </p:cNvSpPr>
          <p:nvPr/>
        </p:nvSpPr>
        <p:spPr bwMode="auto">
          <a:xfrm>
            <a:off x="4875195" y="3349896"/>
            <a:ext cx="12957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Arial" panose="020B0604020202020204" pitchFamily="34" charset="0"/>
              <a:cs typeface="Arial" panose="020B0604020202020204" pitchFamily="34" charset="0"/>
            </a:endParaRPr>
          </a:p>
        </p:txBody>
      </p:sp>
      <p:sp>
        <p:nvSpPr>
          <p:cNvPr id="78" name="Line 122">
            <a:extLst>
              <a:ext uri="{FF2B5EF4-FFF2-40B4-BE49-F238E27FC236}">
                <a16:creationId xmlns:a16="http://schemas.microsoft.com/office/drawing/2014/main" id="{5FBBC5D0-979D-4AF4-BACF-B2E36D5BE465}"/>
              </a:ext>
            </a:extLst>
          </p:cNvPr>
          <p:cNvSpPr>
            <a:spLocks noChangeShapeType="1"/>
          </p:cNvSpPr>
          <p:nvPr/>
        </p:nvSpPr>
        <p:spPr bwMode="auto">
          <a:xfrm>
            <a:off x="4825971" y="4844558"/>
            <a:ext cx="12957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Arial" panose="020B0604020202020204" pitchFamily="34" charset="0"/>
              <a:cs typeface="Arial" panose="020B0604020202020204" pitchFamily="34" charset="0"/>
            </a:endParaRPr>
          </a:p>
        </p:txBody>
      </p:sp>
      <p:sp>
        <p:nvSpPr>
          <p:cNvPr id="79" name="Line 122">
            <a:extLst>
              <a:ext uri="{FF2B5EF4-FFF2-40B4-BE49-F238E27FC236}">
                <a16:creationId xmlns:a16="http://schemas.microsoft.com/office/drawing/2014/main" id="{5FDE457C-22FB-494D-A9D7-3C9BD8C2DE88}"/>
              </a:ext>
            </a:extLst>
          </p:cNvPr>
          <p:cNvSpPr>
            <a:spLocks noChangeShapeType="1"/>
          </p:cNvSpPr>
          <p:nvPr/>
        </p:nvSpPr>
        <p:spPr bwMode="auto">
          <a:xfrm>
            <a:off x="7599345" y="3349896"/>
            <a:ext cx="12957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Arial" panose="020B0604020202020204" pitchFamily="34" charset="0"/>
              <a:cs typeface="Arial" panose="020B0604020202020204" pitchFamily="34" charset="0"/>
            </a:endParaRPr>
          </a:p>
        </p:txBody>
      </p:sp>
      <p:sp>
        <p:nvSpPr>
          <p:cNvPr id="80" name="Line 122">
            <a:extLst>
              <a:ext uri="{FF2B5EF4-FFF2-40B4-BE49-F238E27FC236}">
                <a16:creationId xmlns:a16="http://schemas.microsoft.com/office/drawing/2014/main" id="{BB798054-1774-4CF0-9DBD-C00ADAC04E38}"/>
              </a:ext>
            </a:extLst>
          </p:cNvPr>
          <p:cNvSpPr>
            <a:spLocks noChangeShapeType="1"/>
          </p:cNvSpPr>
          <p:nvPr/>
        </p:nvSpPr>
        <p:spPr bwMode="auto">
          <a:xfrm>
            <a:off x="7550121" y="4882658"/>
            <a:ext cx="12957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Arial" panose="020B0604020202020204" pitchFamily="34" charset="0"/>
              <a:cs typeface="Arial" panose="020B0604020202020204" pitchFamily="34"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40"/>
                                        </p:tgtEl>
                                      </p:cBhvr>
                                    </p:animEffect>
                                    <p:set>
                                      <p:cBhvr>
                                        <p:cTn id="11" dur="1" fill="hold">
                                          <p:stCondLst>
                                            <p:cond delay="499"/>
                                          </p:stCondLst>
                                        </p:cTn>
                                        <p:tgtEl>
                                          <p:spTgt spid="40"/>
                                        </p:tgtEl>
                                        <p:attrNameLst>
                                          <p:attrName>style.visibility</p:attrName>
                                        </p:attrNameLst>
                                      </p:cBhvr>
                                      <p:to>
                                        <p:strVal val="hidden"/>
                                      </p:to>
                                    </p:se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ox(in)">
                                      <p:cBhvr>
                                        <p:cTn id="15" dur="500"/>
                                        <p:tgtEl>
                                          <p:spTgt spid="39"/>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p:stCondLst>
                              <p:cond delay="1500"/>
                            </p:stCondLst>
                            <p:childTnLst>
                              <p:par>
                                <p:cTn id="17" presetID="4" presetClass="exit" presetSubtype="16" fill="hold" grpId="1" nodeType="afterEffect">
                                  <p:stCondLst>
                                    <p:cond delay="0"/>
                                  </p:stCondLst>
                                  <p:childTnLst>
                                    <p:animEffect transition="out" filter="box(in)">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in)">
                                      <p:cBhvr>
                                        <p:cTn id="23" dur="500"/>
                                        <p:tgtEl>
                                          <p:spTgt spid="38"/>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p:stCondLst>
                              <p:cond delay="2500"/>
                            </p:stCondLst>
                            <p:childTnLst>
                              <p:par>
                                <p:cTn id="25" presetID="4" presetClass="exit" presetSubtype="16" fill="hold" grpId="1" nodeType="afterEffect">
                                  <p:stCondLst>
                                    <p:cond delay="0"/>
                                  </p:stCondLst>
                                  <p:childTnLst>
                                    <p:animEffect transition="out" filter="box(in)">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3500"/>
                            </p:stCondLst>
                            <p:childTnLst>
                              <p:par>
                                <p:cTn id="33" presetID="4" presetClass="exit" presetSubtype="16" fill="hold" grpId="1" nodeType="afterEffect">
                                  <p:stCondLst>
                                    <p:cond delay="0"/>
                                  </p:stCondLst>
                                  <p:childTnLst>
                                    <p:animEffect transition="out" filter="box(in)">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ox(in)">
                                      <p:cBhvr>
                                        <p:cTn id="39" dur="500"/>
                                        <p:tgtEl>
                                          <p:spTgt spid="36"/>
                                        </p:tgtEl>
                                      </p:cBhvr>
                                    </p:animEffect>
                                  </p:childTnLst>
                                  <p:subTnLst>
                                    <p:audio>
                                      <p:cMediaNode>
                                        <p:cTn display="0" masterRel="sameClick">
                                          <p:stCondLst>
                                            <p:cond evt="begin" delay="0">
                                              <p:tn val="37"/>
                                            </p:cond>
                                          </p:stCondLst>
                                          <p:endCondLst>
                                            <p:cond evt="onStopAudio" delay="0">
                                              <p:tgtEl>
                                                <p:sldTgt/>
                                              </p:tgtEl>
                                            </p:cond>
                                          </p:endCondLst>
                                        </p:cTn>
                                        <p:tgtEl>
                                          <p:sndTgt r:embed="rId2" name="camera.wav"/>
                                        </p:tgtEl>
                                      </p:cMediaNode>
                                    </p:audio>
                                  </p:subTnLst>
                                </p:cTn>
                              </p:par>
                            </p:childTnLst>
                          </p:cTn>
                        </p:par>
                        <p:par>
                          <p:cTn id="40" fill="hold">
                            <p:stCondLst>
                              <p:cond delay="4500"/>
                            </p:stCondLst>
                            <p:childTnLst>
                              <p:par>
                                <p:cTn id="41" presetID="4" presetClass="exit" presetSubtype="16" fill="hold" grpId="1" nodeType="afterEffect">
                                  <p:stCondLst>
                                    <p:cond delay="0"/>
                                  </p:stCondLst>
                                  <p:childTnLst>
                                    <p:animEffect transition="out" filter="box(in)">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par>
                          <p:cTn id="44" fill="hold">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5500"/>
                            </p:stCondLst>
                            <p:childTnLst>
                              <p:par>
                                <p:cTn id="49" presetID="4" presetClass="exit" presetSubtype="16" fill="hold" grpId="1" nodeType="afterEffect">
                                  <p:stCondLst>
                                    <p:cond delay="0"/>
                                  </p:stCondLst>
                                  <p:childTnLst>
                                    <p:animEffect transition="out" filter="box(in)">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childTnLst>
                          </p:cTn>
                        </p:par>
                        <p:par>
                          <p:cTn id="52" fill="hold">
                            <p:stCondLst>
                              <p:cond delay="6000"/>
                            </p:stCondLst>
                            <p:childTnLst>
                              <p:par>
                                <p:cTn id="53" presetID="4"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ox(in)">
                                      <p:cBhvr>
                                        <p:cTn id="55" dur="500"/>
                                        <p:tgtEl>
                                          <p:spTgt spid="34"/>
                                        </p:tgtEl>
                                      </p:cBhvr>
                                    </p:animEffect>
                                  </p:childTnLst>
                                  <p:subTnLst>
                                    <p:audio>
                                      <p:cMediaNode>
                                        <p:cTn display="0" masterRel="sameClick">
                                          <p:stCondLst>
                                            <p:cond evt="begin" delay="0">
                                              <p:tn val="53"/>
                                            </p:cond>
                                          </p:stCondLst>
                                          <p:endCondLst>
                                            <p:cond evt="onStopAudio" delay="0">
                                              <p:tgtEl>
                                                <p:sldTgt/>
                                              </p:tgtEl>
                                            </p:cond>
                                          </p:endCondLst>
                                        </p:cTn>
                                        <p:tgtEl>
                                          <p:sndTgt r:embed="rId2" name="camera.wav"/>
                                        </p:tgtEl>
                                      </p:cMediaNode>
                                    </p:audio>
                                  </p:subTnLst>
                                </p:cTn>
                              </p:par>
                            </p:childTnLst>
                          </p:cTn>
                        </p:par>
                        <p:par>
                          <p:cTn id="56" fill="hold">
                            <p:stCondLst>
                              <p:cond delay="6500"/>
                            </p:stCondLst>
                            <p:childTnLst>
                              <p:par>
                                <p:cTn id="57" presetID="4" presetClass="exit" presetSubtype="16" fill="hold" grpId="1" nodeType="afterEffect">
                                  <p:stCondLst>
                                    <p:cond delay="0"/>
                                  </p:stCondLst>
                                  <p:childTnLst>
                                    <p:animEffect transition="out" filter="box(in)">
                                      <p:cBhvr>
                                        <p:cTn id="58" dur="500"/>
                                        <p:tgtEl>
                                          <p:spTgt spid="34"/>
                                        </p:tgtEl>
                                      </p:cBhvr>
                                    </p:animEffect>
                                    <p:set>
                                      <p:cBhvr>
                                        <p:cTn id="59" dur="1" fill="hold">
                                          <p:stCondLst>
                                            <p:cond delay="499"/>
                                          </p:stCondLst>
                                        </p:cTn>
                                        <p:tgtEl>
                                          <p:spTgt spid="34"/>
                                        </p:tgtEl>
                                        <p:attrNameLst>
                                          <p:attrName>style.visibility</p:attrName>
                                        </p:attrNameLst>
                                      </p:cBhvr>
                                      <p:to>
                                        <p:strVal val="hidden"/>
                                      </p:to>
                                    </p:set>
                                  </p:childTnLst>
                                </p:cTn>
                              </p:par>
                            </p:childTnLst>
                          </p:cTn>
                        </p:par>
                        <p:par>
                          <p:cTn id="60" fill="hold">
                            <p:stCondLst>
                              <p:cond delay="7000"/>
                            </p:stCondLst>
                            <p:childTnLst>
                              <p:par>
                                <p:cTn id="61" presetID="4"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ox(in)">
                                      <p:cBhvr>
                                        <p:cTn id="63" dur="500"/>
                                        <p:tgtEl>
                                          <p:spTgt spid="33"/>
                                        </p:tgtEl>
                                      </p:cBhvr>
                                    </p:animEffect>
                                  </p:childTnLst>
                                  <p:subTnLst>
                                    <p:audio>
                                      <p:cMediaNode>
                                        <p:cTn display="0" masterRel="sameClick">
                                          <p:stCondLst>
                                            <p:cond evt="begin" delay="0">
                                              <p:tn val="61"/>
                                            </p:cond>
                                          </p:stCondLst>
                                          <p:endCondLst>
                                            <p:cond evt="onStopAudio" delay="0">
                                              <p:tgtEl>
                                                <p:sldTgt/>
                                              </p:tgtEl>
                                            </p:cond>
                                          </p:endCondLst>
                                        </p:cTn>
                                        <p:tgtEl>
                                          <p:sndTgt r:embed="rId2" name="camera.wav"/>
                                        </p:tgtEl>
                                      </p:cMediaNode>
                                    </p:audio>
                                  </p:subTnLst>
                                </p:cTn>
                              </p:par>
                            </p:childTnLst>
                          </p:cTn>
                        </p:par>
                        <p:par>
                          <p:cTn id="64" fill="hold">
                            <p:stCondLst>
                              <p:cond delay="7500"/>
                            </p:stCondLst>
                            <p:childTnLst>
                              <p:par>
                                <p:cTn id="65" presetID="4" presetClass="exit" presetSubtype="16" fill="hold" grpId="1" nodeType="afterEffect">
                                  <p:stCondLst>
                                    <p:cond delay="0"/>
                                  </p:stCondLst>
                                  <p:childTnLst>
                                    <p:animEffect transition="out" filter="box(in)">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8000"/>
                            </p:stCondLst>
                            <p:childTnLst>
                              <p:par>
                                <p:cTn id="69" presetID="4"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ox(in)">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8500"/>
                            </p:stCondLst>
                            <p:childTnLst>
                              <p:par>
                                <p:cTn id="73" presetID="4" presetClass="exit" presetSubtype="16" fill="hold" grpId="1" nodeType="afterEffect">
                                  <p:stCondLst>
                                    <p:cond delay="0"/>
                                  </p:stCondLst>
                                  <p:childTnLst>
                                    <p:animEffect transition="out" filter="box(in)">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childTnLst>
                          </p:cTn>
                        </p:par>
                        <p:par>
                          <p:cTn id="76" fill="hold">
                            <p:stCondLst>
                              <p:cond delay="9000"/>
                            </p:stCondLst>
                            <p:childTnLst>
                              <p:par>
                                <p:cTn id="77" presetID="4" presetClass="entr" presetSubtype="16"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ox(in)">
                                      <p:cBhvr>
                                        <p:cTn id="79" dur="500"/>
                                        <p:tgtEl>
                                          <p:spTgt spid="31"/>
                                        </p:tgtEl>
                                      </p:cBhvr>
                                    </p:animEffect>
                                  </p:childTnLst>
                                  <p:subTnLst>
                                    <p:audio>
                                      <p:cMediaNode>
                                        <p:cTn display="0" masterRel="sameClick">
                                          <p:stCondLst>
                                            <p:cond evt="begin" delay="0">
                                              <p:tn val="77"/>
                                            </p:cond>
                                          </p:stCondLst>
                                          <p:endCondLst>
                                            <p:cond evt="onStopAudio" delay="0">
                                              <p:tgtEl>
                                                <p:sldTgt/>
                                              </p:tgtEl>
                                            </p:cond>
                                          </p:endCondLst>
                                        </p:cTn>
                                        <p:tgtEl>
                                          <p:sndTgt r:embed="rId2" name="camera.wav"/>
                                        </p:tgtEl>
                                      </p:cMediaNode>
                                    </p:audio>
                                  </p:subTnLst>
                                </p:cTn>
                              </p:par>
                            </p:childTnLst>
                          </p:cTn>
                        </p:par>
                        <p:par>
                          <p:cTn id="80" fill="hold">
                            <p:stCondLst>
                              <p:cond delay="9500"/>
                            </p:stCondLst>
                            <p:childTnLst>
                              <p:par>
                                <p:cTn id="81" presetID="4" presetClass="exit" presetSubtype="16" fill="hold" grpId="1" nodeType="afterEffect">
                                  <p:stCondLst>
                                    <p:cond delay="0"/>
                                  </p:stCondLst>
                                  <p:childTnLst>
                                    <p:animEffect transition="out" filter="box(in)">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par>
                          <p:cTn id="84" fill="hold">
                            <p:stCondLst>
                              <p:cond delay="10000"/>
                            </p:stCondLst>
                            <p:childTnLst>
                              <p:par>
                                <p:cTn id="85" presetID="4"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ox(in)">
                                      <p:cBhvr>
                                        <p:cTn id="87" dur="500"/>
                                        <p:tgtEl>
                                          <p:spTgt spid="30"/>
                                        </p:tgtEl>
                                      </p:cBhvr>
                                    </p:animEffect>
                                  </p:childTnLst>
                                  <p:subTnLst>
                                    <p:audio>
                                      <p:cMediaNode>
                                        <p:cTn display="0" masterRel="sameClick">
                                          <p:stCondLst>
                                            <p:cond evt="begin" delay="0">
                                              <p:tn val="85"/>
                                            </p:cond>
                                          </p:stCondLst>
                                          <p:endCondLst>
                                            <p:cond evt="onStopAudio" delay="0">
                                              <p:tgtEl>
                                                <p:sldTgt/>
                                              </p:tgtEl>
                                            </p:cond>
                                          </p:endCondLst>
                                        </p:cTn>
                                        <p:tgtEl>
                                          <p:sndTgt r:embed="rId3" name="ringin.wav"/>
                                        </p:tgtEl>
                                      </p:cMediaNode>
                                    </p:audio>
                                  </p:subTnLst>
                                </p:cTn>
                              </p:par>
                            </p:childTnLst>
                          </p:cTn>
                        </p:par>
                        <p:par>
                          <p:cTn id="88" fill="hold">
                            <p:stCondLst>
                              <p:cond delay="10500"/>
                            </p:stCondLst>
                            <p:childTnLst>
                              <p:par>
                                <p:cTn id="89" presetID="4" presetClass="entr" presetSubtype="16" fill="hold" nodeType="afterEffect">
                                  <p:stCondLst>
                                    <p:cond delay="0"/>
                                  </p:stCondLst>
                                  <p:childTnLst>
                                    <p:set>
                                      <p:cBhvr>
                                        <p:cTn id="90" dur="1" fill="hold">
                                          <p:stCondLst>
                                            <p:cond delay="0"/>
                                          </p:stCondLst>
                                        </p:cTn>
                                        <p:tgtEl>
                                          <p:spTgt spid="96289"/>
                                        </p:tgtEl>
                                        <p:attrNameLst>
                                          <p:attrName>style.visibility</p:attrName>
                                        </p:attrNameLst>
                                      </p:cBhvr>
                                      <p:to>
                                        <p:strVal val="visible"/>
                                      </p:to>
                                    </p:set>
                                    <p:animEffect transition="in" filter="box(in)">
                                      <p:cBhvr>
                                        <p:cTn id="91" dur="500"/>
                                        <p:tgtEl>
                                          <p:spTgt spid="96289"/>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2" fill="hold">
                            <p:stCondLst>
                              <p:cond delay="11000"/>
                            </p:stCondLst>
                            <p:childTnLst>
                              <p:par>
                                <p:cTn id="93" presetID="4" presetClass="entr" presetSubtype="16" fill="hold" nodeType="afterEffect">
                                  <p:stCondLst>
                                    <p:cond delay="0"/>
                                  </p:stCondLst>
                                  <p:childTnLst>
                                    <p:set>
                                      <p:cBhvr>
                                        <p:cTn id="94" dur="1" fill="hold">
                                          <p:stCondLst>
                                            <p:cond delay="0"/>
                                          </p:stCondLst>
                                        </p:cTn>
                                        <p:tgtEl>
                                          <p:spTgt spid="96290"/>
                                        </p:tgtEl>
                                        <p:attrNameLst>
                                          <p:attrName>style.visibility</p:attrName>
                                        </p:attrNameLst>
                                      </p:cBhvr>
                                      <p:to>
                                        <p:strVal val="visible"/>
                                      </p:to>
                                    </p:set>
                                    <p:animEffect transition="in" filter="box(in)">
                                      <p:cBhvr>
                                        <p:cTn id="95" dur="500"/>
                                        <p:tgtEl>
                                          <p:spTgt spid="96290"/>
                                        </p:tgtEl>
                                      </p:cBhvr>
                                    </p:animEffect>
                                  </p:childTnLst>
                                  <p:subTnLst>
                                    <p:audio>
                                      <p:cMediaNode>
                                        <p:cTn display="0" masterRel="sameClick">
                                          <p:stCondLst>
                                            <p:cond evt="begin" delay="0">
                                              <p:tn val="93"/>
                                            </p:cond>
                                          </p:stCondLst>
                                          <p:endCondLst>
                                            <p:cond evt="onStopAudio" delay="0">
                                              <p:tgtEl>
                                                <p:sldTgt/>
                                              </p:tgtEl>
                                            </p:cond>
                                          </p:endCondLst>
                                        </p:cTn>
                                        <p:tgtEl>
                                          <p:sndTgt r:embed="rId4" name="applause.wav"/>
                                        </p:tgtEl>
                                      </p:cMediaNode>
                                    </p:audio>
                                  </p:subTnLst>
                                </p:cTn>
                              </p:par>
                            </p:childTnLst>
                          </p:cTn>
                        </p:par>
                      </p:childTnLst>
                    </p:cTn>
                  </p:par>
                  <p:par>
                    <p:cTn id="96" fill="hold">
                      <p:stCondLst>
                        <p:cond delay="indefinite"/>
                      </p:stCondLst>
                      <p:childTnLst>
                        <p:par>
                          <p:cTn id="97" fill="hold">
                            <p:stCondLst>
                              <p:cond delay="0"/>
                            </p:stCondLst>
                            <p:childTnLst>
                              <p:par>
                                <p:cTn id="98" presetID="7" presetClass="exit" presetSubtype="4" fill="hold" grpId="0" nodeType="clickEffect">
                                  <p:stCondLst>
                                    <p:cond delay="0"/>
                                  </p:stCondLst>
                                  <p:childTnLst>
                                    <p:anim calcmode="lin" valueType="num">
                                      <p:cBhvr additive="base">
                                        <p:cTn id="99" dur="500"/>
                                        <p:tgtEl>
                                          <p:spTgt spid="64"/>
                                        </p:tgtEl>
                                        <p:attrNameLst>
                                          <p:attrName>ppt_x</p:attrName>
                                        </p:attrNameLst>
                                      </p:cBhvr>
                                      <p:tavLst>
                                        <p:tav tm="0">
                                          <p:val>
                                            <p:strVal val="ppt_x"/>
                                          </p:val>
                                        </p:tav>
                                        <p:tav tm="100000">
                                          <p:val>
                                            <p:strVal val="ppt_x"/>
                                          </p:val>
                                        </p:tav>
                                      </p:tavLst>
                                    </p:anim>
                                    <p:anim calcmode="lin" valueType="num">
                                      <p:cBhvr additive="base">
                                        <p:cTn id="100" dur="500"/>
                                        <p:tgtEl>
                                          <p:spTgt spid="64"/>
                                        </p:tgtEl>
                                        <p:attrNameLst>
                                          <p:attrName>ppt_y</p:attrName>
                                        </p:attrNameLst>
                                      </p:cBhvr>
                                      <p:tavLst>
                                        <p:tav tm="0">
                                          <p:val>
                                            <p:strVal val="ppt_y"/>
                                          </p:val>
                                        </p:tav>
                                        <p:tav tm="100000">
                                          <p:val>
                                            <p:strVal val="1+ppt_h/2"/>
                                          </p:val>
                                        </p:tav>
                                      </p:tavLst>
                                    </p:anim>
                                    <p:set>
                                      <p:cBhvr>
                                        <p:cTn id="101" dur="1" fill="hold">
                                          <p:stCondLst>
                                            <p:cond delay="499"/>
                                          </p:stCondLst>
                                        </p:cTn>
                                        <p:tgtEl>
                                          <p:spTgt spid="64"/>
                                        </p:tgtEl>
                                        <p:attrNameLst>
                                          <p:attrName>style.visibility</p:attrName>
                                        </p:attrNameLst>
                                      </p:cBhvr>
                                      <p:to>
                                        <p:strVal val="hidden"/>
                                      </p:to>
                                    </p:set>
                                  </p:childTnLst>
                                </p:cTn>
                              </p:par>
                              <p:par>
                                <p:cTn id="102" presetID="7" presetClass="exit" presetSubtype="4" fill="hold" grpId="0" nodeType="withEffect">
                                  <p:stCondLst>
                                    <p:cond delay="0"/>
                                  </p:stCondLst>
                                  <p:childTnLst>
                                    <p:anim calcmode="lin" valueType="num">
                                      <p:cBhvr additive="base">
                                        <p:cTn id="103" dur="500"/>
                                        <p:tgtEl>
                                          <p:spTgt spid="65"/>
                                        </p:tgtEl>
                                        <p:attrNameLst>
                                          <p:attrName>ppt_x</p:attrName>
                                        </p:attrNameLst>
                                      </p:cBhvr>
                                      <p:tavLst>
                                        <p:tav tm="0">
                                          <p:val>
                                            <p:strVal val="ppt_x"/>
                                          </p:val>
                                        </p:tav>
                                        <p:tav tm="100000">
                                          <p:val>
                                            <p:strVal val="ppt_x"/>
                                          </p:val>
                                        </p:tav>
                                      </p:tavLst>
                                    </p:anim>
                                    <p:anim calcmode="lin" valueType="num">
                                      <p:cBhvr additive="base">
                                        <p:cTn id="104" dur="500"/>
                                        <p:tgtEl>
                                          <p:spTgt spid="65"/>
                                        </p:tgtEl>
                                        <p:attrNameLst>
                                          <p:attrName>ppt_y</p:attrName>
                                        </p:attrNameLst>
                                      </p:cBhvr>
                                      <p:tavLst>
                                        <p:tav tm="0">
                                          <p:val>
                                            <p:strVal val="ppt_y"/>
                                          </p:val>
                                        </p:tav>
                                        <p:tav tm="100000">
                                          <p:val>
                                            <p:strVal val="1+ppt_h/2"/>
                                          </p:val>
                                        </p:tav>
                                      </p:tavLst>
                                    </p:anim>
                                    <p:set>
                                      <p:cBhvr>
                                        <p:cTn id="105" dur="1" fill="hold">
                                          <p:stCondLst>
                                            <p:cond delay="499"/>
                                          </p:stCondLst>
                                        </p:cTn>
                                        <p:tgtEl>
                                          <p:spTgt spid="65"/>
                                        </p:tgtEl>
                                        <p:attrNameLst>
                                          <p:attrName>style.visibility</p:attrName>
                                        </p:attrNameLst>
                                      </p:cBhvr>
                                      <p:to>
                                        <p:strVal val="hidden"/>
                                      </p:to>
                                    </p:set>
                                  </p:childTnLst>
                                </p:cTn>
                              </p:par>
                              <p:par>
                                <p:cTn id="106" presetID="7" presetClass="exit" presetSubtype="4" fill="hold" nodeType="withEffect">
                                  <p:stCondLst>
                                    <p:cond delay="0"/>
                                  </p:stCondLst>
                                  <p:childTnLst>
                                    <p:anim calcmode="lin" valueType="num">
                                      <p:cBhvr additive="base">
                                        <p:cTn id="107" dur="500"/>
                                        <p:tgtEl>
                                          <p:spTgt spid="53"/>
                                        </p:tgtEl>
                                        <p:attrNameLst>
                                          <p:attrName>ppt_x</p:attrName>
                                        </p:attrNameLst>
                                      </p:cBhvr>
                                      <p:tavLst>
                                        <p:tav tm="0">
                                          <p:val>
                                            <p:strVal val="ppt_x"/>
                                          </p:val>
                                        </p:tav>
                                        <p:tav tm="100000">
                                          <p:val>
                                            <p:strVal val="ppt_x"/>
                                          </p:val>
                                        </p:tav>
                                      </p:tavLst>
                                    </p:anim>
                                    <p:anim calcmode="lin" valueType="num">
                                      <p:cBhvr additive="base">
                                        <p:cTn id="108" dur="500"/>
                                        <p:tgtEl>
                                          <p:spTgt spid="53"/>
                                        </p:tgtEl>
                                        <p:attrNameLst>
                                          <p:attrName>ppt_y</p:attrName>
                                        </p:attrNameLst>
                                      </p:cBhvr>
                                      <p:tavLst>
                                        <p:tav tm="0">
                                          <p:val>
                                            <p:strVal val="ppt_y"/>
                                          </p:val>
                                        </p:tav>
                                        <p:tav tm="100000">
                                          <p:val>
                                            <p:strVal val="1+ppt_h/2"/>
                                          </p:val>
                                        </p:tav>
                                      </p:tavLst>
                                    </p:anim>
                                    <p:set>
                                      <p:cBhvr>
                                        <p:cTn id="109" dur="1" fill="hold">
                                          <p:stCondLst>
                                            <p:cond delay="499"/>
                                          </p:stCondLst>
                                        </p:cTn>
                                        <p:tgtEl>
                                          <p:spTgt spid="53"/>
                                        </p:tgtEl>
                                        <p:attrNameLst>
                                          <p:attrName>style.visibility</p:attrName>
                                        </p:attrNameLst>
                                      </p:cBhvr>
                                      <p:to>
                                        <p:strVal val="hidden"/>
                                      </p:to>
                                    </p:set>
                                  </p:childTnLst>
                                </p:cTn>
                              </p:par>
                              <p:par>
                                <p:cTn id="110" presetID="7" presetClass="exit" presetSubtype="4" fill="hold" nodeType="withEffect">
                                  <p:stCondLst>
                                    <p:cond delay="0"/>
                                  </p:stCondLst>
                                  <p:childTnLst>
                                    <p:anim calcmode="lin" valueType="num">
                                      <p:cBhvr additive="base">
                                        <p:cTn id="111" dur="500"/>
                                        <p:tgtEl>
                                          <p:spTgt spid="66"/>
                                        </p:tgtEl>
                                        <p:attrNameLst>
                                          <p:attrName>ppt_x</p:attrName>
                                        </p:attrNameLst>
                                      </p:cBhvr>
                                      <p:tavLst>
                                        <p:tav tm="0">
                                          <p:val>
                                            <p:strVal val="ppt_x"/>
                                          </p:val>
                                        </p:tav>
                                        <p:tav tm="100000">
                                          <p:val>
                                            <p:strVal val="ppt_x"/>
                                          </p:val>
                                        </p:tav>
                                      </p:tavLst>
                                    </p:anim>
                                    <p:anim calcmode="lin" valueType="num">
                                      <p:cBhvr additive="base">
                                        <p:cTn id="112" dur="500"/>
                                        <p:tgtEl>
                                          <p:spTgt spid="66"/>
                                        </p:tgtEl>
                                        <p:attrNameLst>
                                          <p:attrName>ppt_y</p:attrName>
                                        </p:attrNameLst>
                                      </p:cBhvr>
                                      <p:tavLst>
                                        <p:tav tm="0">
                                          <p:val>
                                            <p:strVal val="ppt_y"/>
                                          </p:val>
                                        </p:tav>
                                        <p:tav tm="100000">
                                          <p:val>
                                            <p:strVal val="1+ppt_h/2"/>
                                          </p:val>
                                        </p:tav>
                                      </p:tavLst>
                                    </p:anim>
                                    <p:set>
                                      <p:cBhvr>
                                        <p:cTn id="113" dur="1" fill="hold">
                                          <p:stCondLst>
                                            <p:cond delay="499"/>
                                          </p:stCondLst>
                                        </p:cTn>
                                        <p:tgtEl>
                                          <p:spTgt spid="66"/>
                                        </p:tgtEl>
                                        <p:attrNameLst>
                                          <p:attrName>style.visibility</p:attrName>
                                        </p:attrNameLst>
                                      </p:cBhvr>
                                      <p:to>
                                        <p:strVal val="hidden"/>
                                      </p:to>
                                    </p:set>
                                  </p:childTnLst>
                                </p:cTn>
                              </p:par>
                              <p:par>
                                <p:cTn id="114" presetID="7" presetClass="exit" presetSubtype="4" fill="hold" nodeType="withEffect">
                                  <p:stCondLst>
                                    <p:cond delay="0"/>
                                  </p:stCondLst>
                                  <p:childTnLst>
                                    <p:anim calcmode="lin" valueType="num">
                                      <p:cBhvr additive="base">
                                        <p:cTn id="115" dur="500"/>
                                        <p:tgtEl>
                                          <p:spTgt spid="77"/>
                                        </p:tgtEl>
                                        <p:attrNameLst>
                                          <p:attrName>ppt_x</p:attrName>
                                        </p:attrNameLst>
                                      </p:cBhvr>
                                      <p:tavLst>
                                        <p:tav tm="0">
                                          <p:val>
                                            <p:strVal val="ppt_x"/>
                                          </p:val>
                                        </p:tav>
                                        <p:tav tm="100000">
                                          <p:val>
                                            <p:strVal val="ppt_x"/>
                                          </p:val>
                                        </p:tav>
                                      </p:tavLst>
                                    </p:anim>
                                    <p:anim calcmode="lin" valueType="num">
                                      <p:cBhvr additive="base">
                                        <p:cTn id="116" dur="500"/>
                                        <p:tgtEl>
                                          <p:spTgt spid="77"/>
                                        </p:tgtEl>
                                        <p:attrNameLst>
                                          <p:attrName>ppt_y</p:attrName>
                                        </p:attrNameLst>
                                      </p:cBhvr>
                                      <p:tavLst>
                                        <p:tav tm="0">
                                          <p:val>
                                            <p:strVal val="ppt_y"/>
                                          </p:val>
                                        </p:tav>
                                        <p:tav tm="100000">
                                          <p:val>
                                            <p:strVal val="1+ppt_h/2"/>
                                          </p:val>
                                        </p:tav>
                                      </p:tavLst>
                                    </p:anim>
                                    <p:set>
                                      <p:cBhvr>
                                        <p:cTn id="117" dur="1" fill="hold">
                                          <p:stCondLst>
                                            <p:cond delay="499"/>
                                          </p:stCondLst>
                                        </p:cTn>
                                        <p:tgtEl>
                                          <p:spTgt spid="77"/>
                                        </p:tgtEl>
                                        <p:attrNameLst>
                                          <p:attrName>style.visibility</p:attrName>
                                        </p:attrNameLst>
                                      </p:cBhvr>
                                      <p:to>
                                        <p:strVal val="hidden"/>
                                      </p:to>
                                    </p:set>
                                  </p:childTnLst>
                                </p:cTn>
                              </p:par>
                              <p:par>
                                <p:cTn id="118" presetID="7" presetClass="exit" presetSubtype="4" fill="hold" nodeType="withEffect">
                                  <p:stCondLst>
                                    <p:cond delay="0"/>
                                  </p:stCondLst>
                                  <p:childTnLst>
                                    <p:anim calcmode="lin" valueType="num">
                                      <p:cBhvr additive="base">
                                        <p:cTn id="119" dur="500"/>
                                        <p:tgtEl>
                                          <p:spTgt spid="78"/>
                                        </p:tgtEl>
                                        <p:attrNameLst>
                                          <p:attrName>ppt_x</p:attrName>
                                        </p:attrNameLst>
                                      </p:cBhvr>
                                      <p:tavLst>
                                        <p:tav tm="0">
                                          <p:val>
                                            <p:strVal val="ppt_x"/>
                                          </p:val>
                                        </p:tav>
                                        <p:tav tm="100000">
                                          <p:val>
                                            <p:strVal val="ppt_x"/>
                                          </p:val>
                                        </p:tav>
                                      </p:tavLst>
                                    </p:anim>
                                    <p:anim calcmode="lin" valueType="num">
                                      <p:cBhvr additive="base">
                                        <p:cTn id="120" dur="500"/>
                                        <p:tgtEl>
                                          <p:spTgt spid="78"/>
                                        </p:tgtEl>
                                        <p:attrNameLst>
                                          <p:attrName>ppt_y</p:attrName>
                                        </p:attrNameLst>
                                      </p:cBhvr>
                                      <p:tavLst>
                                        <p:tav tm="0">
                                          <p:val>
                                            <p:strVal val="ppt_y"/>
                                          </p:val>
                                        </p:tav>
                                        <p:tav tm="100000">
                                          <p:val>
                                            <p:strVal val="1+ppt_h/2"/>
                                          </p:val>
                                        </p:tav>
                                      </p:tavLst>
                                    </p:anim>
                                    <p:set>
                                      <p:cBhvr>
                                        <p:cTn id="121" dur="1" fill="hold">
                                          <p:stCondLst>
                                            <p:cond delay="499"/>
                                          </p:stCondLst>
                                        </p:cTn>
                                        <p:tgtEl>
                                          <p:spTgt spid="78"/>
                                        </p:tgtEl>
                                        <p:attrNameLst>
                                          <p:attrName>style.visibility</p:attrName>
                                        </p:attrNameLst>
                                      </p:cBhvr>
                                      <p:to>
                                        <p:strVal val="hidden"/>
                                      </p:to>
                                    </p:set>
                                  </p:childTnLst>
                                </p:cTn>
                              </p:par>
                              <p:par>
                                <p:cTn id="122" presetID="7" presetClass="exit" presetSubtype="4" fill="hold" nodeType="withEffect">
                                  <p:stCondLst>
                                    <p:cond delay="0"/>
                                  </p:stCondLst>
                                  <p:childTnLst>
                                    <p:anim calcmode="lin" valueType="num">
                                      <p:cBhvr additive="base">
                                        <p:cTn id="123" dur="500"/>
                                        <p:tgtEl>
                                          <p:spTgt spid="79"/>
                                        </p:tgtEl>
                                        <p:attrNameLst>
                                          <p:attrName>ppt_x</p:attrName>
                                        </p:attrNameLst>
                                      </p:cBhvr>
                                      <p:tavLst>
                                        <p:tav tm="0">
                                          <p:val>
                                            <p:strVal val="ppt_x"/>
                                          </p:val>
                                        </p:tav>
                                        <p:tav tm="100000">
                                          <p:val>
                                            <p:strVal val="ppt_x"/>
                                          </p:val>
                                        </p:tav>
                                      </p:tavLst>
                                    </p:anim>
                                    <p:anim calcmode="lin" valueType="num">
                                      <p:cBhvr additive="base">
                                        <p:cTn id="124" dur="500"/>
                                        <p:tgtEl>
                                          <p:spTgt spid="79"/>
                                        </p:tgtEl>
                                        <p:attrNameLst>
                                          <p:attrName>ppt_y</p:attrName>
                                        </p:attrNameLst>
                                      </p:cBhvr>
                                      <p:tavLst>
                                        <p:tav tm="0">
                                          <p:val>
                                            <p:strVal val="ppt_y"/>
                                          </p:val>
                                        </p:tav>
                                        <p:tav tm="100000">
                                          <p:val>
                                            <p:strVal val="1+ppt_h/2"/>
                                          </p:val>
                                        </p:tav>
                                      </p:tavLst>
                                    </p:anim>
                                    <p:set>
                                      <p:cBhvr>
                                        <p:cTn id="125" dur="1" fill="hold">
                                          <p:stCondLst>
                                            <p:cond delay="499"/>
                                          </p:stCondLst>
                                        </p:cTn>
                                        <p:tgtEl>
                                          <p:spTgt spid="79"/>
                                        </p:tgtEl>
                                        <p:attrNameLst>
                                          <p:attrName>style.visibility</p:attrName>
                                        </p:attrNameLst>
                                      </p:cBhvr>
                                      <p:to>
                                        <p:strVal val="hidden"/>
                                      </p:to>
                                    </p:set>
                                  </p:childTnLst>
                                </p:cTn>
                              </p:par>
                              <p:par>
                                <p:cTn id="126" presetID="7" presetClass="exit" presetSubtype="4" fill="hold" nodeType="withEffect">
                                  <p:stCondLst>
                                    <p:cond delay="0"/>
                                  </p:stCondLst>
                                  <p:childTnLst>
                                    <p:anim calcmode="lin" valueType="num">
                                      <p:cBhvr additive="base">
                                        <p:cTn id="127" dur="500"/>
                                        <p:tgtEl>
                                          <p:spTgt spid="80"/>
                                        </p:tgtEl>
                                        <p:attrNameLst>
                                          <p:attrName>ppt_x</p:attrName>
                                        </p:attrNameLst>
                                      </p:cBhvr>
                                      <p:tavLst>
                                        <p:tav tm="0">
                                          <p:val>
                                            <p:strVal val="ppt_x"/>
                                          </p:val>
                                        </p:tav>
                                        <p:tav tm="100000">
                                          <p:val>
                                            <p:strVal val="ppt_x"/>
                                          </p:val>
                                        </p:tav>
                                      </p:tavLst>
                                    </p:anim>
                                    <p:anim calcmode="lin" valueType="num">
                                      <p:cBhvr additive="base">
                                        <p:cTn id="128" dur="500"/>
                                        <p:tgtEl>
                                          <p:spTgt spid="80"/>
                                        </p:tgtEl>
                                        <p:attrNameLst>
                                          <p:attrName>ppt_y</p:attrName>
                                        </p:attrNameLst>
                                      </p:cBhvr>
                                      <p:tavLst>
                                        <p:tav tm="0">
                                          <p:val>
                                            <p:strVal val="ppt_y"/>
                                          </p:val>
                                        </p:tav>
                                        <p:tav tm="100000">
                                          <p:val>
                                            <p:strVal val="1+ppt_h/2"/>
                                          </p:val>
                                        </p:tav>
                                      </p:tavLst>
                                    </p:anim>
                                    <p:set>
                                      <p:cBhvr>
                                        <p:cTn id="129"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B410BA86-8DC5-42EC-8736-4BAB7ED13723}"/>
              </a:ext>
            </a:extLst>
          </p:cNvPr>
          <p:cNvSpPr txBox="1">
            <a:spLocks noChangeArrowheads="1"/>
          </p:cNvSpPr>
          <p:nvPr/>
        </p:nvSpPr>
        <p:spPr bwMode="auto">
          <a:xfrm>
            <a:off x="2131889" y="381089"/>
            <a:ext cx="6554717"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spcBef>
                <a:spcPct val="50000"/>
              </a:spcBef>
            </a:pPr>
            <a:r>
              <a:rPr lang="en-US" altLang="en-US" sz="3201" b="1">
                <a:solidFill>
                  <a:srgbClr val="0000FF"/>
                </a:solidFill>
                <a:latin typeface=".VnTimeH" panose="020B7200000000000000" pitchFamily="34" charset="0"/>
              </a:rPr>
              <a:t>§¸p ¸n nµo ®óng ?</a:t>
            </a:r>
          </a:p>
        </p:txBody>
      </p:sp>
      <p:sp>
        <p:nvSpPr>
          <p:cNvPr id="96265" name="AutoShape 9">
            <a:hlinkClick r:id="" action="ppaction://noaction" highlightClick="1"/>
            <a:extLst>
              <a:ext uri="{FF2B5EF4-FFF2-40B4-BE49-F238E27FC236}">
                <a16:creationId xmlns:a16="http://schemas.microsoft.com/office/drawing/2014/main" id="{42C34739-6AE1-4CF0-8D8D-5C7023A54C75}"/>
              </a:ext>
            </a:extLst>
          </p:cNvPr>
          <p:cNvSpPr>
            <a:spLocks noChangeArrowheads="1"/>
          </p:cNvSpPr>
          <p:nvPr/>
        </p:nvSpPr>
        <p:spPr bwMode="auto">
          <a:xfrm>
            <a:off x="5144795" y="2045137"/>
            <a:ext cx="3770606" cy="990829"/>
          </a:xfrm>
          <a:prstGeom prst="actionButtonBlank">
            <a:avLst/>
          </a:prstGeom>
          <a:solidFill>
            <a:srgbClr val="FFFF00"/>
          </a:solidFill>
          <a:ln>
            <a:noFill/>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endParaRPr lang="en-US" altLang="en-US" sz="3200" b="1">
              <a:latin typeface="Arial" panose="020B0604020202020204" pitchFamily="34" charset="0"/>
              <a:cs typeface="Arial" panose="020B0604020202020204" pitchFamily="34" charset="0"/>
            </a:endParaRPr>
          </a:p>
        </p:txBody>
      </p:sp>
      <p:sp>
        <p:nvSpPr>
          <p:cNvPr id="96266" name="Text Box 10">
            <a:extLst>
              <a:ext uri="{FF2B5EF4-FFF2-40B4-BE49-F238E27FC236}">
                <a16:creationId xmlns:a16="http://schemas.microsoft.com/office/drawing/2014/main" id="{82BB1621-E1FB-494F-BB66-632DD7DA3944}"/>
              </a:ext>
            </a:extLst>
          </p:cNvPr>
          <p:cNvSpPr txBox="1">
            <a:spLocks noChangeArrowheads="1"/>
          </p:cNvSpPr>
          <p:nvPr/>
        </p:nvSpPr>
        <p:spPr bwMode="auto">
          <a:xfrm>
            <a:off x="5340103" y="2242033"/>
            <a:ext cx="3346504" cy="584775"/>
          </a:xfrm>
          <a:prstGeom prst="rect">
            <a:avLst/>
          </a:prstGeom>
          <a:solidFill>
            <a:srgbClr val="FFFF00"/>
          </a:solidFill>
          <a:ln>
            <a:noFill/>
          </a:ln>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latin typeface="Arial" panose="020B0604020202020204" pitchFamily="34" charset="0"/>
                <a:cs typeface="Arial" panose="020B0604020202020204" pitchFamily="34" charset="0"/>
              </a:rPr>
              <a:t>A) 54 x 11= 108</a:t>
            </a:r>
          </a:p>
        </p:txBody>
      </p:sp>
      <p:sp>
        <p:nvSpPr>
          <p:cNvPr id="96267" name="AutoShape 11">
            <a:hlinkClick r:id="" action="ppaction://noaction" highlightClick="1"/>
            <a:extLst>
              <a:ext uri="{FF2B5EF4-FFF2-40B4-BE49-F238E27FC236}">
                <a16:creationId xmlns:a16="http://schemas.microsoft.com/office/drawing/2014/main" id="{3FAAC1FF-E27E-44AB-8C55-BF87CC9AD180}"/>
              </a:ext>
            </a:extLst>
          </p:cNvPr>
          <p:cNvSpPr>
            <a:spLocks noChangeArrowheads="1"/>
          </p:cNvSpPr>
          <p:nvPr/>
        </p:nvSpPr>
        <p:spPr bwMode="auto">
          <a:xfrm>
            <a:off x="5178140" y="3264619"/>
            <a:ext cx="3770607" cy="990829"/>
          </a:xfrm>
          <a:prstGeom prst="actionButtonBlank">
            <a:avLst/>
          </a:prstGeom>
          <a:solidFill>
            <a:srgbClr val="FFFF00"/>
          </a:solidFill>
          <a:ln>
            <a:noFill/>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endParaRPr lang="en-US" altLang="en-US" sz="3200" b="1">
              <a:latin typeface="Arial" panose="020B0604020202020204" pitchFamily="34" charset="0"/>
              <a:cs typeface="Arial" panose="020B0604020202020204" pitchFamily="34" charset="0"/>
            </a:endParaRPr>
          </a:p>
        </p:txBody>
      </p:sp>
      <p:sp>
        <p:nvSpPr>
          <p:cNvPr id="96268" name="Text Box 12">
            <a:extLst>
              <a:ext uri="{FF2B5EF4-FFF2-40B4-BE49-F238E27FC236}">
                <a16:creationId xmlns:a16="http://schemas.microsoft.com/office/drawing/2014/main" id="{D56D06B9-1DCC-4A06-B039-0D45E1ECC0F9}"/>
              </a:ext>
            </a:extLst>
          </p:cNvPr>
          <p:cNvSpPr txBox="1">
            <a:spLocks noChangeArrowheads="1"/>
          </p:cNvSpPr>
          <p:nvPr/>
        </p:nvSpPr>
        <p:spPr bwMode="auto">
          <a:xfrm>
            <a:off x="5254357" y="3417055"/>
            <a:ext cx="3661043" cy="584775"/>
          </a:xfrm>
          <a:prstGeom prst="rect">
            <a:avLst/>
          </a:prstGeom>
          <a:solidFill>
            <a:srgbClr val="FFFF00"/>
          </a:solidFill>
          <a:ln>
            <a:noFill/>
          </a:ln>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latin typeface="Arial" panose="020B0604020202020204" pitchFamily="34" charset="0"/>
                <a:cs typeface="Arial" panose="020B0604020202020204" pitchFamily="34" charset="0"/>
              </a:rPr>
              <a:t>B) 11 x 54 = 549</a:t>
            </a:r>
          </a:p>
        </p:txBody>
      </p:sp>
      <p:sp>
        <p:nvSpPr>
          <p:cNvPr id="19463" name="AutoShape 13">
            <a:hlinkClick r:id="rId5" action="ppaction://hlinksldjump" highlightClick="1"/>
            <a:extLst>
              <a:ext uri="{FF2B5EF4-FFF2-40B4-BE49-F238E27FC236}">
                <a16:creationId xmlns:a16="http://schemas.microsoft.com/office/drawing/2014/main" id="{D9331C06-939E-4C09-AB04-6C61BCD32AD3}"/>
              </a:ext>
            </a:extLst>
          </p:cNvPr>
          <p:cNvSpPr>
            <a:spLocks noChangeArrowheads="1"/>
          </p:cNvSpPr>
          <p:nvPr/>
        </p:nvSpPr>
        <p:spPr bwMode="auto">
          <a:xfrm>
            <a:off x="5178140" y="4560319"/>
            <a:ext cx="3770607" cy="990829"/>
          </a:xfrm>
          <a:prstGeom prst="actionButtonBlank">
            <a:avLst/>
          </a:prstGeom>
          <a:solidFill>
            <a:srgbClr val="FFFF00"/>
          </a:solidFill>
          <a:ln>
            <a:noFill/>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endParaRPr lang="en-US" altLang="en-US" sz="3200" b="1">
              <a:latin typeface="Arial" panose="020B0604020202020204" pitchFamily="34" charset="0"/>
              <a:cs typeface="Arial" panose="020B0604020202020204" pitchFamily="34" charset="0"/>
            </a:endParaRPr>
          </a:p>
        </p:txBody>
      </p:sp>
      <p:sp>
        <p:nvSpPr>
          <p:cNvPr id="19464" name="Text Box 14">
            <a:extLst>
              <a:ext uri="{FF2B5EF4-FFF2-40B4-BE49-F238E27FC236}">
                <a16:creationId xmlns:a16="http://schemas.microsoft.com/office/drawing/2014/main" id="{43A7BDC9-CC6B-4849-8D2F-3C60E5273866}"/>
              </a:ext>
            </a:extLst>
          </p:cNvPr>
          <p:cNvSpPr txBox="1">
            <a:spLocks noChangeArrowheads="1"/>
          </p:cNvSpPr>
          <p:nvPr/>
        </p:nvSpPr>
        <p:spPr bwMode="auto">
          <a:xfrm>
            <a:off x="5254357" y="4712754"/>
            <a:ext cx="3661043" cy="584775"/>
          </a:xfrm>
          <a:prstGeom prst="rect">
            <a:avLst/>
          </a:prstGeom>
          <a:solidFill>
            <a:srgbClr val="FFFF00"/>
          </a:solidFill>
          <a:ln>
            <a:noFill/>
          </a:ln>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latin typeface="Arial" panose="020B0604020202020204" pitchFamily="34" charset="0"/>
                <a:cs typeface="Arial" panose="020B0604020202020204" pitchFamily="34" charset="0"/>
              </a:rPr>
              <a:t>C) 11 x 54 =594</a:t>
            </a:r>
          </a:p>
        </p:txBody>
      </p:sp>
      <p:pic>
        <p:nvPicPr>
          <p:cNvPr id="96289" name="Picture 33" descr="Entertainment-02-june">
            <a:extLst>
              <a:ext uri="{FF2B5EF4-FFF2-40B4-BE49-F238E27FC236}">
                <a16:creationId xmlns:a16="http://schemas.microsoft.com/office/drawing/2014/main" id="{8B89E57E-5B1A-44A3-ABA6-B64E97C3046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287176" y="6492791"/>
            <a:ext cx="381088" cy="36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0" name="Picture 34" descr="Entertainment-02-june">
            <a:extLst>
              <a:ext uri="{FF2B5EF4-FFF2-40B4-BE49-F238E27FC236}">
                <a16:creationId xmlns:a16="http://schemas.microsoft.com/office/drawing/2014/main" id="{3A6BD8D7-E083-4726-BEB0-81E139D1F3A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287176" y="1"/>
            <a:ext cx="381088" cy="3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5" descr="ALRMCLOK">
            <a:extLst>
              <a:ext uri="{FF2B5EF4-FFF2-40B4-BE49-F238E27FC236}">
                <a16:creationId xmlns:a16="http://schemas.microsoft.com/office/drawing/2014/main" id="{79A51DE2-3B96-4E8A-9925-BC14CF19DED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5837" y="2167296"/>
            <a:ext cx="1409700" cy="178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29">
            <a:extLst>
              <a:ext uri="{FF2B5EF4-FFF2-40B4-BE49-F238E27FC236}">
                <a16:creationId xmlns:a16="http://schemas.microsoft.com/office/drawing/2014/main" id="{449344C2-590F-4FF3-9770-1C43FF91DD34}"/>
              </a:ext>
            </a:extLst>
          </p:cNvPr>
          <p:cNvSpPr/>
          <p:nvPr/>
        </p:nvSpPr>
        <p:spPr>
          <a:xfrm>
            <a:off x="103686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0</a:t>
            </a:r>
            <a:endParaRPr lang="vi-VN" sz="3600" dirty="0"/>
          </a:p>
        </p:txBody>
      </p:sp>
      <p:sp>
        <p:nvSpPr>
          <p:cNvPr id="31" name="Oval 30">
            <a:extLst>
              <a:ext uri="{FF2B5EF4-FFF2-40B4-BE49-F238E27FC236}">
                <a16:creationId xmlns:a16="http://schemas.microsoft.com/office/drawing/2014/main" id="{09835779-9817-4FD2-B8C7-A7F3354479A8}"/>
              </a:ext>
            </a:extLst>
          </p:cNvPr>
          <p:cNvSpPr/>
          <p:nvPr/>
        </p:nvSpPr>
        <p:spPr>
          <a:xfrm>
            <a:off x="10367055"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1</a:t>
            </a:r>
            <a:endParaRPr lang="vi-VN" sz="3600" dirty="0"/>
          </a:p>
        </p:txBody>
      </p:sp>
      <p:sp>
        <p:nvSpPr>
          <p:cNvPr id="32" name="Oval 31">
            <a:extLst>
              <a:ext uri="{FF2B5EF4-FFF2-40B4-BE49-F238E27FC236}">
                <a16:creationId xmlns:a16="http://schemas.microsoft.com/office/drawing/2014/main" id="{F3BFE0AC-A14D-4E71-9FA9-ED4C744DD39E}"/>
              </a:ext>
            </a:extLst>
          </p:cNvPr>
          <p:cNvSpPr/>
          <p:nvPr/>
        </p:nvSpPr>
        <p:spPr>
          <a:xfrm>
            <a:off x="103686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2</a:t>
            </a:r>
            <a:endParaRPr lang="vi-VN" sz="3600" dirty="0"/>
          </a:p>
        </p:txBody>
      </p:sp>
      <p:sp>
        <p:nvSpPr>
          <p:cNvPr id="33" name="Oval 32">
            <a:extLst>
              <a:ext uri="{FF2B5EF4-FFF2-40B4-BE49-F238E27FC236}">
                <a16:creationId xmlns:a16="http://schemas.microsoft.com/office/drawing/2014/main" id="{71BC0527-90BB-4978-AC2B-77C86A87226E}"/>
              </a:ext>
            </a:extLst>
          </p:cNvPr>
          <p:cNvSpPr/>
          <p:nvPr/>
        </p:nvSpPr>
        <p:spPr>
          <a:xfrm>
            <a:off x="103813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3</a:t>
            </a:r>
            <a:endParaRPr lang="vi-VN" sz="3600" dirty="0"/>
          </a:p>
        </p:txBody>
      </p:sp>
      <p:sp>
        <p:nvSpPr>
          <p:cNvPr id="34" name="Oval 33">
            <a:extLst>
              <a:ext uri="{FF2B5EF4-FFF2-40B4-BE49-F238E27FC236}">
                <a16:creationId xmlns:a16="http://schemas.microsoft.com/office/drawing/2014/main" id="{3088C6D6-E5BC-49CF-83B7-ABC032F3A88C}"/>
              </a:ext>
            </a:extLst>
          </p:cNvPr>
          <p:cNvSpPr/>
          <p:nvPr/>
        </p:nvSpPr>
        <p:spPr>
          <a:xfrm>
            <a:off x="103813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4</a:t>
            </a:r>
            <a:endParaRPr lang="vi-VN" sz="3600" dirty="0"/>
          </a:p>
        </p:txBody>
      </p:sp>
      <p:sp>
        <p:nvSpPr>
          <p:cNvPr id="35" name="Oval 34">
            <a:extLst>
              <a:ext uri="{FF2B5EF4-FFF2-40B4-BE49-F238E27FC236}">
                <a16:creationId xmlns:a16="http://schemas.microsoft.com/office/drawing/2014/main" id="{E3422305-8763-4A23-A015-EB9F837A180B}"/>
              </a:ext>
            </a:extLst>
          </p:cNvPr>
          <p:cNvSpPr/>
          <p:nvPr/>
        </p:nvSpPr>
        <p:spPr>
          <a:xfrm>
            <a:off x="10378167"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5</a:t>
            </a:r>
            <a:endParaRPr lang="vi-VN" sz="3600" dirty="0"/>
          </a:p>
        </p:txBody>
      </p:sp>
      <p:sp>
        <p:nvSpPr>
          <p:cNvPr id="36" name="Oval 35">
            <a:extLst>
              <a:ext uri="{FF2B5EF4-FFF2-40B4-BE49-F238E27FC236}">
                <a16:creationId xmlns:a16="http://schemas.microsoft.com/office/drawing/2014/main" id="{23A5443B-BA35-4E79-B076-8978FD73D41D}"/>
              </a:ext>
            </a:extLst>
          </p:cNvPr>
          <p:cNvSpPr/>
          <p:nvPr/>
        </p:nvSpPr>
        <p:spPr>
          <a:xfrm>
            <a:off x="10379755"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6</a:t>
            </a:r>
            <a:endParaRPr lang="vi-VN" sz="3600" dirty="0"/>
          </a:p>
        </p:txBody>
      </p:sp>
      <p:sp>
        <p:nvSpPr>
          <p:cNvPr id="37" name="Oval 36">
            <a:extLst>
              <a:ext uri="{FF2B5EF4-FFF2-40B4-BE49-F238E27FC236}">
                <a16:creationId xmlns:a16="http://schemas.microsoft.com/office/drawing/2014/main" id="{889ED5A7-2E34-402A-B16C-75529B63C020}"/>
              </a:ext>
            </a:extLst>
          </p:cNvPr>
          <p:cNvSpPr/>
          <p:nvPr/>
        </p:nvSpPr>
        <p:spPr>
          <a:xfrm>
            <a:off x="10381342" y="2610878"/>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7</a:t>
            </a:r>
            <a:endParaRPr lang="vi-VN" sz="3600" dirty="0"/>
          </a:p>
        </p:txBody>
      </p:sp>
      <p:sp>
        <p:nvSpPr>
          <p:cNvPr id="38" name="Oval 37">
            <a:extLst>
              <a:ext uri="{FF2B5EF4-FFF2-40B4-BE49-F238E27FC236}">
                <a16:creationId xmlns:a16="http://schemas.microsoft.com/office/drawing/2014/main" id="{21095B99-D7E2-406E-81FB-A9D0946CAB33}"/>
              </a:ext>
            </a:extLst>
          </p:cNvPr>
          <p:cNvSpPr/>
          <p:nvPr/>
        </p:nvSpPr>
        <p:spPr>
          <a:xfrm>
            <a:off x="10379755"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8</a:t>
            </a:r>
            <a:endParaRPr lang="vi-VN" sz="3600" dirty="0"/>
          </a:p>
        </p:txBody>
      </p:sp>
      <p:sp>
        <p:nvSpPr>
          <p:cNvPr id="39" name="Oval 38">
            <a:extLst>
              <a:ext uri="{FF2B5EF4-FFF2-40B4-BE49-F238E27FC236}">
                <a16:creationId xmlns:a16="http://schemas.microsoft.com/office/drawing/2014/main" id="{3FF97DB0-6D83-44DE-AA45-4C80294C3229}"/>
              </a:ext>
            </a:extLst>
          </p:cNvPr>
          <p:cNvSpPr/>
          <p:nvPr/>
        </p:nvSpPr>
        <p:spPr>
          <a:xfrm>
            <a:off x="10390867" y="2601353"/>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9</a:t>
            </a:r>
            <a:endParaRPr lang="vi-VN" sz="3600" dirty="0"/>
          </a:p>
        </p:txBody>
      </p:sp>
      <p:sp>
        <p:nvSpPr>
          <p:cNvPr id="40" name="Oval 39">
            <a:extLst>
              <a:ext uri="{FF2B5EF4-FFF2-40B4-BE49-F238E27FC236}">
                <a16:creationId xmlns:a16="http://schemas.microsoft.com/office/drawing/2014/main" id="{557298FA-885B-4C48-9B32-5391B5BB4D76}"/>
              </a:ext>
            </a:extLst>
          </p:cNvPr>
          <p:cNvSpPr/>
          <p:nvPr/>
        </p:nvSpPr>
        <p:spPr>
          <a:xfrm>
            <a:off x="10390867" y="2601353"/>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0</a:t>
            </a:r>
            <a:endParaRPr lang="vi-VN" sz="3600" dirty="0"/>
          </a:p>
        </p:txBody>
      </p:sp>
      <p:pic>
        <p:nvPicPr>
          <p:cNvPr id="1026" name="Picture 2" descr="Hình ảnh Cử Chỉ Ngón Trỏ Cử Chỉ Ngón Tay Kính, đeo Kính, Hoạt Hình, Người  đàn ông Hoạt Hình Vector và PNG với nền trong suốt để tải xuống miễn phí">
            <a:extLst>
              <a:ext uri="{FF2B5EF4-FFF2-40B4-BE49-F238E27FC236}">
                <a16:creationId xmlns:a16="http://schemas.microsoft.com/office/drawing/2014/main" id="{B4C23805-A7D1-4AED-A005-9E22FCBC7DA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400" t="4956" r="11665" b="4350"/>
          <a:stretch/>
        </p:blipFill>
        <p:spPr bwMode="auto">
          <a:xfrm>
            <a:off x="614876" y="1964097"/>
            <a:ext cx="3770606" cy="489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1794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40"/>
                                        </p:tgtEl>
                                      </p:cBhvr>
                                    </p:animEffect>
                                    <p:set>
                                      <p:cBhvr>
                                        <p:cTn id="11" dur="1" fill="hold">
                                          <p:stCondLst>
                                            <p:cond delay="499"/>
                                          </p:stCondLst>
                                        </p:cTn>
                                        <p:tgtEl>
                                          <p:spTgt spid="40"/>
                                        </p:tgtEl>
                                        <p:attrNameLst>
                                          <p:attrName>style.visibility</p:attrName>
                                        </p:attrNameLst>
                                      </p:cBhvr>
                                      <p:to>
                                        <p:strVal val="hidden"/>
                                      </p:to>
                                    </p:se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ox(in)">
                                      <p:cBhvr>
                                        <p:cTn id="15" dur="500"/>
                                        <p:tgtEl>
                                          <p:spTgt spid="39"/>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p:stCondLst>
                              <p:cond delay="1500"/>
                            </p:stCondLst>
                            <p:childTnLst>
                              <p:par>
                                <p:cTn id="17" presetID="4" presetClass="exit" presetSubtype="16" fill="hold" grpId="1" nodeType="afterEffect">
                                  <p:stCondLst>
                                    <p:cond delay="0"/>
                                  </p:stCondLst>
                                  <p:childTnLst>
                                    <p:animEffect transition="out" filter="box(in)">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in)">
                                      <p:cBhvr>
                                        <p:cTn id="23" dur="500"/>
                                        <p:tgtEl>
                                          <p:spTgt spid="38"/>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p:stCondLst>
                              <p:cond delay="2500"/>
                            </p:stCondLst>
                            <p:childTnLst>
                              <p:par>
                                <p:cTn id="25" presetID="4" presetClass="exit" presetSubtype="16" fill="hold" grpId="1" nodeType="afterEffect">
                                  <p:stCondLst>
                                    <p:cond delay="0"/>
                                  </p:stCondLst>
                                  <p:childTnLst>
                                    <p:animEffect transition="out" filter="box(in)">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3500"/>
                            </p:stCondLst>
                            <p:childTnLst>
                              <p:par>
                                <p:cTn id="33" presetID="4" presetClass="exit" presetSubtype="16" fill="hold" grpId="1" nodeType="afterEffect">
                                  <p:stCondLst>
                                    <p:cond delay="0"/>
                                  </p:stCondLst>
                                  <p:childTnLst>
                                    <p:animEffect transition="out" filter="box(in)">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ox(in)">
                                      <p:cBhvr>
                                        <p:cTn id="39" dur="500"/>
                                        <p:tgtEl>
                                          <p:spTgt spid="36"/>
                                        </p:tgtEl>
                                      </p:cBhvr>
                                    </p:animEffect>
                                  </p:childTnLst>
                                  <p:subTnLst>
                                    <p:audio>
                                      <p:cMediaNode>
                                        <p:cTn display="0" masterRel="sameClick">
                                          <p:stCondLst>
                                            <p:cond evt="begin" delay="0">
                                              <p:tn val="37"/>
                                            </p:cond>
                                          </p:stCondLst>
                                          <p:endCondLst>
                                            <p:cond evt="onStopAudio" delay="0">
                                              <p:tgtEl>
                                                <p:sldTgt/>
                                              </p:tgtEl>
                                            </p:cond>
                                          </p:endCondLst>
                                        </p:cTn>
                                        <p:tgtEl>
                                          <p:sndTgt r:embed="rId2" name="camera.wav"/>
                                        </p:tgtEl>
                                      </p:cMediaNode>
                                    </p:audio>
                                  </p:subTnLst>
                                </p:cTn>
                              </p:par>
                            </p:childTnLst>
                          </p:cTn>
                        </p:par>
                        <p:par>
                          <p:cTn id="40" fill="hold">
                            <p:stCondLst>
                              <p:cond delay="4500"/>
                            </p:stCondLst>
                            <p:childTnLst>
                              <p:par>
                                <p:cTn id="41" presetID="4" presetClass="exit" presetSubtype="16" fill="hold" grpId="1" nodeType="afterEffect">
                                  <p:stCondLst>
                                    <p:cond delay="0"/>
                                  </p:stCondLst>
                                  <p:childTnLst>
                                    <p:animEffect transition="out" filter="box(in)">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par>
                          <p:cTn id="44" fill="hold">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5500"/>
                            </p:stCondLst>
                            <p:childTnLst>
                              <p:par>
                                <p:cTn id="49" presetID="4" presetClass="exit" presetSubtype="16" fill="hold" grpId="1" nodeType="afterEffect">
                                  <p:stCondLst>
                                    <p:cond delay="0"/>
                                  </p:stCondLst>
                                  <p:childTnLst>
                                    <p:animEffect transition="out" filter="box(in)">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childTnLst>
                          </p:cTn>
                        </p:par>
                        <p:par>
                          <p:cTn id="52" fill="hold">
                            <p:stCondLst>
                              <p:cond delay="6000"/>
                            </p:stCondLst>
                            <p:childTnLst>
                              <p:par>
                                <p:cTn id="53" presetID="4"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ox(in)">
                                      <p:cBhvr>
                                        <p:cTn id="55" dur="500"/>
                                        <p:tgtEl>
                                          <p:spTgt spid="34"/>
                                        </p:tgtEl>
                                      </p:cBhvr>
                                    </p:animEffect>
                                  </p:childTnLst>
                                  <p:subTnLst>
                                    <p:audio>
                                      <p:cMediaNode>
                                        <p:cTn display="0" masterRel="sameClick">
                                          <p:stCondLst>
                                            <p:cond evt="begin" delay="0">
                                              <p:tn val="53"/>
                                            </p:cond>
                                          </p:stCondLst>
                                          <p:endCondLst>
                                            <p:cond evt="onStopAudio" delay="0">
                                              <p:tgtEl>
                                                <p:sldTgt/>
                                              </p:tgtEl>
                                            </p:cond>
                                          </p:endCondLst>
                                        </p:cTn>
                                        <p:tgtEl>
                                          <p:sndTgt r:embed="rId2" name="camera.wav"/>
                                        </p:tgtEl>
                                      </p:cMediaNode>
                                    </p:audio>
                                  </p:subTnLst>
                                </p:cTn>
                              </p:par>
                            </p:childTnLst>
                          </p:cTn>
                        </p:par>
                        <p:par>
                          <p:cTn id="56" fill="hold">
                            <p:stCondLst>
                              <p:cond delay="6500"/>
                            </p:stCondLst>
                            <p:childTnLst>
                              <p:par>
                                <p:cTn id="57" presetID="4" presetClass="exit" presetSubtype="16" fill="hold" grpId="1" nodeType="afterEffect">
                                  <p:stCondLst>
                                    <p:cond delay="0"/>
                                  </p:stCondLst>
                                  <p:childTnLst>
                                    <p:animEffect transition="out" filter="box(in)">
                                      <p:cBhvr>
                                        <p:cTn id="58" dur="500"/>
                                        <p:tgtEl>
                                          <p:spTgt spid="34"/>
                                        </p:tgtEl>
                                      </p:cBhvr>
                                    </p:animEffect>
                                    <p:set>
                                      <p:cBhvr>
                                        <p:cTn id="59" dur="1" fill="hold">
                                          <p:stCondLst>
                                            <p:cond delay="499"/>
                                          </p:stCondLst>
                                        </p:cTn>
                                        <p:tgtEl>
                                          <p:spTgt spid="34"/>
                                        </p:tgtEl>
                                        <p:attrNameLst>
                                          <p:attrName>style.visibility</p:attrName>
                                        </p:attrNameLst>
                                      </p:cBhvr>
                                      <p:to>
                                        <p:strVal val="hidden"/>
                                      </p:to>
                                    </p:set>
                                  </p:childTnLst>
                                </p:cTn>
                              </p:par>
                            </p:childTnLst>
                          </p:cTn>
                        </p:par>
                        <p:par>
                          <p:cTn id="60" fill="hold">
                            <p:stCondLst>
                              <p:cond delay="7000"/>
                            </p:stCondLst>
                            <p:childTnLst>
                              <p:par>
                                <p:cTn id="61" presetID="4"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ox(in)">
                                      <p:cBhvr>
                                        <p:cTn id="63" dur="500"/>
                                        <p:tgtEl>
                                          <p:spTgt spid="33"/>
                                        </p:tgtEl>
                                      </p:cBhvr>
                                    </p:animEffect>
                                  </p:childTnLst>
                                  <p:subTnLst>
                                    <p:audio>
                                      <p:cMediaNode>
                                        <p:cTn display="0" masterRel="sameClick">
                                          <p:stCondLst>
                                            <p:cond evt="begin" delay="0">
                                              <p:tn val="61"/>
                                            </p:cond>
                                          </p:stCondLst>
                                          <p:endCondLst>
                                            <p:cond evt="onStopAudio" delay="0">
                                              <p:tgtEl>
                                                <p:sldTgt/>
                                              </p:tgtEl>
                                            </p:cond>
                                          </p:endCondLst>
                                        </p:cTn>
                                        <p:tgtEl>
                                          <p:sndTgt r:embed="rId2" name="camera.wav"/>
                                        </p:tgtEl>
                                      </p:cMediaNode>
                                    </p:audio>
                                  </p:subTnLst>
                                </p:cTn>
                              </p:par>
                            </p:childTnLst>
                          </p:cTn>
                        </p:par>
                        <p:par>
                          <p:cTn id="64" fill="hold">
                            <p:stCondLst>
                              <p:cond delay="7500"/>
                            </p:stCondLst>
                            <p:childTnLst>
                              <p:par>
                                <p:cTn id="65" presetID="4" presetClass="exit" presetSubtype="16" fill="hold" grpId="1" nodeType="afterEffect">
                                  <p:stCondLst>
                                    <p:cond delay="0"/>
                                  </p:stCondLst>
                                  <p:childTnLst>
                                    <p:animEffect transition="out" filter="box(in)">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8000"/>
                            </p:stCondLst>
                            <p:childTnLst>
                              <p:par>
                                <p:cTn id="69" presetID="4"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ox(in)">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8500"/>
                            </p:stCondLst>
                            <p:childTnLst>
                              <p:par>
                                <p:cTn id="73" presetID="4" presetClass="exit" presetSubtype="16" fill="hold" grpId="1" nodeType="afterEffect">
                                  <p:stCondLst>
                                    <p:cond delay="0"/>
                                  </p:stCondLst>
                                  <p:childTnLst>
                                    <p:animEffect transition="out" filter="box(in)">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childTnLst>
                          </p:cTn>
                        </p:par>
                        <p:par>
                          <p:cTn id="76" fill="hold">
                            <p:stCondLst>
                              <p:cond delay="9000"/>
                            </p:stCondLst>
                            <p:childTnLst>
                              <p:par>
                                <p:cTn id="77" presetID="4" presetClass="entr" presetSubtype="16"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ox(in)">
                                      <p:cBhvr>
                                        <p:cTn id="79" dur="500"/>
                                        <p:tgtEl>
                                          <p:spTgt spid="31"/>
                                        </p:tgtEl>
                                      </p:cBhvr>
                                    </p:animEffect>
                                  </p:childTnLst>
                                  <p:subTnLst>
                                    <p:audio>
                                      <p:cMediaNode>
                                        <p:cTn display="0" masterRel="sameClick">
                                          <p:stCondLst>
                                            <p:cond evt="begin" delay="0">
                                              <p:tn val="77"/>
                                            </p:cond>
                                          </p:stCondLst>
                                          <p:endCondLst>
                                            <p:cond evt="onStopAudio" delay="0">
                                              <p:tgtEl>
                                                <p:sldTgt/>
                                              </p:tgtEl>
                                            </p:cond>
                                          </p:endCondLst>
                                        </p:cTn>
                                        <p:tgtEl>
                                          <p:sndTgt r:embed="rId2" name="camera.wav"/>
                                        </p:tgtEl>
                                      </p:cMediaNode>
                                    </p:audio>
                                  </p:subTnLst>
                                </p:cTn>
                              </p:par>
                            </p:childTnLst>
                          </p:cTn>
                        </p:par>
                        <p:par>
                          <p:cTn id="80" fill="hold">
                            <p:stCondLst>
                              <p:cond delay="9500"/>
                            </p:stCondLst>
                            <p:childTnLst>
                              <p:par>
                                <p:cTn id="81" presetID="4" presetClass="exit" presetSubtype="16" fill="hold" grpId="1" nodeType="afterEffect">
                                  <p:stCondLst>
                                    <p:cond delay="0"/>
                                  </p:stCondLst>
                                  <p:childTnLst>
                                    <p:animEffect transition="out" filter="box(in)">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par>
                          <p:cTn id="84" fill="hold">
                            <p:stCondLst>
                              <p:cond delay="10000"/>
                            </p:stCondLst>
                            <p:childTnLst>
                              <p:par>
                                <p:cTn id="85" presetID="4"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ox(in)">
                                      <p:cBhvr>
                                        <p:cTn id="87" dur="500"/>
                                        <p:tgtEl>
                                          <p:spTgt spid="30"/>
                                        </p:tgtEl>
                                      </p:cBhvr>
                                    </p:animEffect>
                                  </p:childTnLst>
                                  <p:subTnLst>
                                    <p:audio>
                                      <p:cMediaNode>
                                        <p:cTn display="0" masterRel="sameClick">
                                          <p:stCondLst>
                                            <p:cond evt="begin" delay="0">
                                              <p:tn val="85"/>
                                            </p:cond>
                                          </p:stCondLst>
                                          <p:endCondLst>
                                            <p:cond evt="onStopAudio" delay="0">
                                              <p:tgtEl>
                                                <p:sldTgt/>
                                              </p:tgtEl>
                                            </p:cond>
                                          </p:endCondLst>
                                        </p:cTn>
                                        <p:tgtEl>
                                          <p:sndTgt r:embed="rId3" name="ringin.wav"/>
                                        </p:tgtEl>
                                      </p:cMediaNode>
                                    </p:audio>
                                  </p:subTnLst>
                                </p:cTn>
                              </p:par>
                            </p:childTnLst>
                          </p:cTn>
                        </p:par>
                      </p:childTnLst>
                    </p:cTn>
                  </p:par>
                  <p:par>
                    <p:cTn id="88" fill="hold">
                      <p:stCondLst>
                        <p:cond delay="indefinite"/>
                      </p:stCondLst>
                      <p:childTnLst>
                        <p:par>
                          <p:cTn id="89" fill="hold">
                            <p:stCondLst>
                              <p:cond delay="0"/>
                            </p:stCondLst>
                            <p:childTnLst>
                              <p:par>
                                <p:cTn id="90" presetID="18" presetClass="exit" presetSubtype="12" fill="hold" grpId="0" nodeType="clickEffect">
                                  <p:stCondLst>
                                    <p:cond delay="0"/>
                                  </p:stCondLst>
                                  <p:childTnLst>
                                    <p:animEffect transition="out" filter="strips(downLeft)">
                                      <p:cBhvr>
                                        <p:cTn id="91" dur="500"/>
                                        <p:tgtEl>
                                          <p:spTgt spid="96268"/>
                                        </p:tgtEl>
                                      </p:cBhvr>
                                    </p:animEffect>
                                    <p:set>
                                      <p:cBhvr>
                                        <p:cTn id="92" dur="1" fill="hold">
                                          <p:stCondLst>
                                            <p:cond delay="499"/>
                                          </p:stCondLst>
                                        </p:cTn>
                                        <p:tgtEl>
                                          <p:spTgt spid="96268"/>
                                        </p:tgtEl>
                                        <p:attrNameLst>
                                          <p:attrName>style.visibility</p:attrName>
                                        </p:attrNameLst>
                                      </p:cBhvr>
                                      <p:to>
                                        <p:strVal val="hidden"/>
                                      </p:to>
                                    </p:set>
                                  </p:childTnLst>
                                </p:cTn>
                              </p:par>
                              <p:par>
                                <p:cTn id="93" presetID="18" presetClass="exit" presetSubtype="12" fill="hold" grpId="0" nodeType="withEffect">
                                  <p:stCondLst>
                                    <p:cond delay="0"/>
                                  </p:stCondLst>
                                  <p:childTnLst>
                                    <p:animEffect transition="out" filter="strips(downLeft)">
                                      <p:cBhvr>
                                        <p:cTn id="94" dur="500"/>
                                        <p:tgtEl>
                                          <p:spTgt spid="96267"/>
                                        </p:tgtEl>
                                      </p:cBhvr>
                                    </p:animEffect>
                                    <p:set>
                                      <p:cBhvr>
                                        <p:cTn id="95" dur="1" fill="hold">
                                          <p:stCondLst>
                                            <p:cond delay="499"/>
                                          </p:stCondLst>
                                        </p:cTn>
                                        <p:tgtEl>
                                          <p:spTgt spid="96267"/>
                                        </p:tgtEl>
                                        <p:attrNameLst>
                                          <p:attrName>style.visibility</p:attrName>
                                        </p:attrNameLst>
                                      </p:cBhvr>
                                      <p:to>
                                        <p:strVal val="hidden"/>
                                      </p:to>
                                    </p:set>
                                  </p:childTnLst>
                                </p:cTn>
                              </p:par>
                              <p:par>
                                <p:cTn id="96" presetID="18" presetClass="exit" presetSubtype="12" fill="hold" grpId="0" nodeType="withEffect">
                                  <p:stCondLst>
                                    <p:cond delay="0"/>
                                  </p:stCondLst>
                                  <p:childTnLst>
                                    <p:animEffect transition="out" filter="strips(downLeft)">
                                      <p:cBhvr>
                                        <p:cTn id="97" dur="500"/>
                                        <p:tgtEl>
                                          <p:spTgt spid="96266"/>
                                        </p:tgtEl>
                                      </p:cBhvr>
                                    </p:animEffect>
                                    <p:set>
                                      <p:cBhvr>
                                        <p:cTn id="98" dur="1" fill="hold">
                                          <p:stCondLst>
                                            <p:cond delay="499"/>
                                          </p:stCondLst>
                                        </p:cTn>
                                        <p:tgtEl>
                                          <p:spTgt spid="96266"/>
                                        </p:tgtEl>
                                        <p:attrNameLst>
                                          <p:attrName>style.visibility</p:attrName>
                                        </p:attrNameLst>
                                      </p:cBhvr>
                                      <p:to>
                                        <p:strVal val="hidden"/>
                                      </p:to>
                                    </p:set>
                                  </p:childTnLst>
                                </p:cTn>
                              </p:par>
                              <p:par>
                                <p:cTn id="99" presetID="18" presetClass="exit" presetSubtype="12" fill="hold" grpId="0" nodeType="withEffect">
                                  <p:stCondLst>
                                    <p:cond delay="0"/>
                                  </p:stCondLst>
                                  <p:childTnLst>
                                    <p:animEffect transition="out" filter="strips(downLeft)">
                                      <p:cBhvr>
                                        <p:cTn id="100" dur="500"/>
                                        <p:tgtEl>
                                          <p:spTgt spid="96265"/>
                                        </p:tgtEl>
                                      </p:cBhvr>
                                    </p:animEffect>
                                    <p:set>
                                      <p:cBhvr>
                                        <p:cTn id="101" dur="1" fill="hold">
                                          <p:stCondLst>
                                            <p:cond delay="499"/>
                                          </p:stCondLst>
                                        </p:cTn>
                                        <p:tgtEl>
                                          <p:spTgt spid="96265"/>
                                        </p:tgtEl>
                                        <p:attrNameLst>
                                          <p:attrName>style.visibility</p:attrName>
                                        </p:attrNameLst>
                                      </p:cBhvr>
                                      <p:to>
                                        <p:strVal val="hidden"/>
                                      </p:to>
                                    </p:set>
                                  </p:childTnLst>
                                </p:cTn>
                              </p:par>
                            </p:childTnLst>
                          </p:cTn>
                        </p:par>
                        <p:par>
                          <p:cTn id="102" fill="hold">
                            <p:stCondLst>
                              <p:cond delay="500"/>
                            </p:stCondLst>
                            <p:childTnLst>
                              <p:par>
                                <p:cTn id="103" presetID="4" presetClass="entr" presetSubtype="16" fill="hold" nodeType="afterEffect">
                                  <p:stCondLst>
                                    <p:cond delay="0"/>
                                  </p:stCondLst>
                                  <p:childTnLst>
                                    <p:set>
                                      <p:cBhvr>
                                        <p:cTn id="104" dur="1" fill="hold">
                                          <p:stCondLst>
                                            <p:cond delay="0"/>
                                          </p:stCondLst>
                                        </p:cTn>
                                        <p:tgtEl>
                                          <p:spTgt spid="96289"/>
                                        </p:tgtEl>
                                        <p:attrNameLst>
                                          <p:attrName>style.visibility</p:attrName>
                                        </p:attrNameLst>
                                      </p:cBhvr>
                                      <p:to>
                                        <p:strVal val="visible"/>
                                      </p:to>
                                    </p:set>
                                    <p:animEffect transition="in" filter="box(in)">
                                      <p:cBhvr>
                                        <p:cTn id="105" dur="500"/>
                                        <p:tgtEl>
                                          <p:spTgt spid="96289"/>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6" fill="hold">
                            <p:stCondLst>
                              <p:cond delay="1000"/>
                            </p:stCondLst>
                            <p:childTnLst>
                              <p:par>
                                <p:cTn id="107" presetID="4" presetClass="entr" presetSubtype="16" fill="hold" nodeType="afterEffect">
                                  <p:stCondLst>
                                    <p:cond delay="0"/>
                                  </p:stCondLst>
                                  <p:childTnLst>
                                    <p:set>
                                      <p:cBhvr>
                                        <p:cTn id="108" dur="1" fill="hold">
                                          <p:stCondLst>
                                            <p:cond delay="0"/>
                                          </p:stCondLst>
                                        </p:cTn>
                                        <p:tgtEl>
                                          <p:spTgt spid="96290"/>
                                        </p:tgtEl>
                                        <p:attrNameLst>
                                          <p:attrName>style.visibility</p:attrName>
                                        </p:attrNameLst>
                                      </p:cBhvr>
                                      <p:to>
                                        <p:strVal val="visible"/>
                                      </p:to>
                                    </p:set>
                                    <p:animEffect transition="in" filter="box(in)">
                                      <p:cBhvr>
                                        <p:cTn id="109" dur="500"/>
                                        <p:tgtEl>
                                          <p:spTgt spid="96290"/>
                                        </p:tgtEl>
                                      </p:cBhvr>
                                    </p:animEffect>
                                  </p:childTnLst>
                                  <p:subTnLst>
                                    <p:audio>
                                      <p:cMediaNode>
                                        <p:cTn display="0" masterRel="sameClick">
                                          <p:stCondLst>
                                            <p:cond evt="begin" delay="0">
                                              <p:tn val="10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animBg="1"/>
      <p:bldP spid="96266" grpId="0" animBg="1"/>
      <p:bldP spid="96267" grpId="0" animBg="1"/>
      <p:bldP spid="96268" grpId="0" animBg="1"/>
      <p:bldP spid="30"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B410BA86-8DC5-42EC-8736-4BAB7ED13723}"/>
              </a:ext>
            </a:extLst>
          </p:cNvPr>
          <p:cNvSpPr txBox="1">
            <a:spLocks noChangeArrowheads="1"/>
          </p:cNvSpPr>
          <p:nvPr/>
        </p:nvSpPr>
        <p:spPr bwMode="auto">
          <a:xfrm>
            <a:off x="3465389" y="687476"/>
            <a:ext cx="6554717"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spcBef>
                <a:spcPct val="50000"/>
              </a:spcBef>
            </a:pPr>
            <a:r>
              <a:rPr lang="en-US" altLang="en-US" sz="3201" b="1">
                <a:solidFill>
                  <a:srgbClr val="0000FF"/>
                </a:solidFill>
                <a:latin typeface=".VnTimeH" panose="020B7200000000000000" pitchFamily="34" charset="0"/>
              </a:rPr>
              <a:t>§¸p ¸n nµo ®óng ?</a:t>
            </a:r>
          </a:p>
        </p:txBody>
      </p:sp>
      <p:pic>
        <p:nvPicPr>
          <p:cNvPr id="96289" name="Picture 33" descr="Entertainment-02-june">
            <a:extLst>
              <a:ext uri="{FF2B5EF4-FFF2-40B4-BE49-F238E27FC236}">
                <a16:creationId xmlns:a16="http://schemas.microsoft.com/office/drawing/2014/main" id="{8B89E57E-5B1A-44A3-ABA6-B64E97C3046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56738" y="6492790"/>
            <a:ext cx="381088" cy="36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0" name="Picture 34" descr="Entertainment-02-june">
            <a:extLst>
              <a:ext uri="{FF2B5EF4-FFF2-40B4-BE49-F238E27FC236}">
                <a16:creationId xmlns:a16="http://schemas.microsoft.com/office/drawing/2014/main" id="{3A6BD8D7-E083-4726-BEB0-81E139D1F3A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87176" y="1"/>
            <a:ext cx="381088" cy="3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5" descr="ALRMCLOK">
            <a:extLst>
              <a:ext uri="{FF2B5EF4-FFF2-40B4-BE49-F238E27FC236}">
                <a16:creationId xmlns:a16="http://schemas.microsoft.com/office/drawing/2014/main" id="{79A51DE2-3B96-4E8A-9925-BC14CF19DE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5837" y="2167296"/>
            <a:ext cx="1409700" cy="178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29">
            <a:extLst>
              <a:ext uri="{FF2B5EF4-FFF2-40B4-BE49-F238E27FC236}">
                <a16:creationId xmlns:a16="http://schemas.microsoft.com/office/drawing/2014/main" id="{449344C2-590F-4FF3-9770-1C43FF91DD34}"/>
              </a:ext>
            </a:extLst>
          </p:cNvPr>
          <p:cNvSpPr/>
          <p:nvPr/>
        </p:nvSpPr>
        <p:spPr>
          <a:xfrm>
            <a:off x="103686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0</a:t>
            </a:r>
            <a:endParaRPr lang="vi-VN" sz="3600" dirty="0"/>
          </a:p>
        </p:txBody>
      </p:sp>
      <p:sp>
        <p:nvSpPr>
          <p:cNvPr id="31" name="Oval 30">
            <a:extLst>
              <a:ext uri="{FF2B5EF4-FFF2-40B4-BE49-F238E27FC236}">
                <a16:creationId xmlns:a16="http://schemas.microsoft.com/office/drawing/2014/main" id="{09835779-9817-4FD2-B8C7-A7F3354479A8}"/>
              </a:ext>
            </a:extLst>
          </p:cNvPr>
          <p:cNvSpPr/>
          <p:nvPr/>
        </p:nvSpPr>
        <p:spPr>
          <a:xfrm>
            <a:off x="10367055"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1</a:t>
            </a:r>
            <a:endParaRPr lang="vi-VN" sz="3600" dirty="0"/>
          </a:p>
        </p:txBody>
      </p:sp>
      <p:sp>
        <p:nvSpPr>
          <p:cNvPr id="32" name="Oval 31">
            <a:extLst>
              <a:ext uri="{FF2B5EF4-FFF2-40B4-BE49-F238E27FC236}">
                <a16:creationId xmlns:a16="http://schemas.microsoft.com/office/drawing/2014/main" id="{F3BFE0AC-A14D-4E71-9FA9-ED4C744DD39E}"/>
              </a:ext>
            </a:extLst>
          </p:cNvPr>
          <p:cNvSpPr/>
          <p:nvPr/>
        </p:nvSpPr>
        <p:spPr>
          <a:xfrm>
            <a:off x="103686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2</a:t>
            </a:r>
            <a:endParaRPr lang="vi-VN" sz="3600" dirty="0"/>
          </a:p>
        </p:txBody>
      </p:sp>
      <p:sp>
        <p:nvSpPr>
          <p:cNvPr id="33" name="Oval 32">
            <a:extLst>
              <a:ext uri="{FF2B5EF4-FFF2-40B4-BE49-F238E27FC236}">
                <a16:creationId xmlns:a16="http://schemas.microsoft.com/office/drawing/2014/main" id="{71BC0527-90BB-4978-AC2B-77C86A87226E}"/>
              </a:ext>
            </a:extLst>
          </p:cNvPr>
          <p:cNvSpPr/>
          <p:nvPr/>
        </p:nvSpPr>
        <p:spPr>
          <a:xfrm>
            <a:off x="103813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3</a:t>
            </a:r>
            <a:endParaRPr lang="vi-VN" sz="3600" dirty="0"/>
          </a:p>
        </p:txBody>
      </p:sp>
      <p:sp>
        <p:nvSpPr>
          <p:cNvPr id="34" name="Oval 33">
            <a:extLst>
              <a:ext uri="{FF2B5EF4-FFF2-40B4-BE49-F238E27FC236}">
                <a16:creationId xmlns:a16="http://schemas.microsoft.com/office/drawing/2014/main" id="{3088C6D6-E5BC-49CF-83B7-ABC032F3A88C}"/>
              </a:ext>
            </a:extLst>
          </p:cNvPr>
          <p:cNvSpPr/>
          <p:nvPr/>
        </p:nvSpPr>
        <p:spPr>
          <a:xfrm>
            <a:off x="103813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4</a:t>
            </a:r>
            <a:endParaRPr lang="vi-VN" sz="3600" dirty="0"/>
          </a:p>
        </p:txBody>
      </p:sp>
      <p:sp>
        <p:nvSpPr>
          <p:cNvPr id="35" name="Oval 34">
            <a:extLst>
              <a:ext uri="{FF2B5EF4-FFF2-40B4-BE49-F238E27FC236}">
                <a16:creationId xmlns:a16="http://schemas.microsoft.com/office/drawing/2014/main" id="{E3422305-8763-4A23-A015-EB9F837A180B}"/>
              </a:ext>
            </a:extLst>
          </p:cNvPr>
          <p:cNvSpPr/>
          <p:nvPr/>
        </p:nvSpPr>
        <p:spPr>
          <a:xfrm>
            <a:off x="10378167"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5</a:t>
            </a:r>
            <a:endParaRPr lang="vi-VN" sz="3600" dirty="0"/>
          </a:p>
        </p:txBody>
      </p:sp>
      <p:sp>
        <p:nvSpPr>
          <p:cNvPr id="36" name="Oval 35">
            <a:extLst>
              <a:ext uri="{FF2B5EF4-FFF2-40B4-BE49-F238E27FC236}">
                <a16:creationId xmlns:a16="http://schemas.microsoft.com/office/drawing/2014/main" id="{23A5443B-BA35-4E79-B076-8978FD73D41D}"/>
              </a:ext>
            </a:extLst>
          </p:cNvPr>
          <p:cNvSpPr/>
          <p:nvPr/>
        </p:nvSpPr>
        <p:spPr>
          <a:xfrm>
            <a:off x="10379755"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6</a:t>
            </a:r>
            <a:endParaRPr lang="vi-VN" sz="3600" dirty="0"/>
          </a:p>
        </p:txBody>
      </p:sp>
      <p:sp>
        <p:nvSpPr>
          <p:cNvPr id="37" name="Oval 36">
            <a:extLst>
              <a:ext uri="{FF2B5EF4-FFF2-40B4-BE49-F238E27FC236}">
                <a16:creationId xmlns:a16="http://schemas.microsoft.com/office/drawing/2014/main" id="{889ED5A7-2E34-402A-B16C-75529B63C020}"/>
              </a:ext>
            </a:extLst>
          </p:cNvPr>
          <p:cNvSpPr/>
          <p:nvPr/>
        </p:nvSpPr>
        <p:spPr>
          <a:xfrm>
            <a:off x="10381342" y="2610878"/>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7</a:t>
            </a:r>
            <a:endParaRPr lang="vi-VN" sz="3600" dirty="0"/>
          </a:p>
        </p:txBody>
      </p:sp>
      <p:sp>
        <p:nvSpPr>
          <p:cNvPr id="38" name="Oval 37">
            <a:extLst>
              <a:ext uri="{FF2B5EF4-FFF2-40B4-BE49-F238E27FC236}">
                <a16:creationId xmlns:a16="http://schemas.microsoft.com/office/drawing/2014/main" id="{21095B99-D7E2-406E-81FB-A9D0946CAB33}"/>
              </a:ext>
            </a:extLst>
          </p:cNvPr>
          <p:cNvSpPr/>
          <p:nvPr/>
        </p:nvSpPr>
        <p:spPr>
          <a:xfrm>
            <a:off x="10379755"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8</a:t>
            </a:r>
            <a:endParaRPr lang="vi-VN" sz="3600" dirty="0"/>
          </a:p>
        </p:txBody>
      </p:sp>
      <p:sp>
        <p:nvSpPr>
          <p:cNvPr id="39" name="Oval 38">
            <a:extLst>
              <a:ext uri="{FF2B5EF4-FFF2-40B4-BE49-F238E27FC236}">
                <a16:creationId xmlns:a16="http://schemas.microsoft.com/office/drawing/2014/main" id="{3FF97DB0-6D83-44DE-AA45-4C80294C3229}"/>
              </a:ext>
            </a:extLst>
          </p:cNvPr>
          <p:cNvSpPr/>
          <p:nvPr/>
        </p:nvSpPr>
        <p:spPr>
          <a:xfrm>
            <a:off x="10390867" y="2601353"/>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9</a:t>
            </a:r>
            <a:endParaRPr lang="vi-VN" sz="3600" dirty="0"/>
          </a:p>
        </p:txBody>
      </p:sp>
      <p:sp>
        <p:nvSpPr>
          <p:cNvPr id="40" name="Oval 39">
            <a:extLst>
              <a:ext uri="{FF2B5EF4-FFF2-40B4-BE49-F238E27FC236}">
                <a16:creationId xmlns:a16="http://schemas.microsoft.com/office/drawing/2014/main" id="{557298FA-885B-4C48-9B32-5391B5BB4D76}"/>
              </a:ext>
            </a:extLst>
          </p:cNvPr>
          <p:cNvSpPr/>
          <p:nvPr/>
        </p:nvSpPr>
        <p:spPr>
          <a:xfrm>
            <a:off x="10390867" y="2601353"/>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0</a:t>
            </a:r>
            <a:endParaRPr lang="vi-VN" sz="3600" dirty="0"/>
          </a:p>
        </p:txBody>
      </p:sp>
      <p:sp>
        <p:nvSpPr>
          <p:cNvPr id="24" name="Text Box 4">
            <a:extLst>
              <a:ext uri="{FF2B5EF4-FFF2-40B4-BE49-F238E27FC236}">
                <a16:creationId xmlns:a16="http://schemas.microsoft.com/office/drawing/2014/main" id="{D6747918-9E70-4FDD-84AA-828A984F9775}"/>
              </a:ext>
            </a:extLst>
          </p:cNvPr>
          <p:cNvSpPr txBox="1">
            <a:spLocks noChangeArrowheads="1"/>
          </p:cNvSpPr>
          <p:nvPr/>
        </p:nvSpPr>
        <p:spPr bwMode="auto">
          <a:xfrm>
            <a:off x="4194595" y="2324639"/>
            <a:ext cx="4225505" cy="5847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latin typeface="Arial" panose="020B0604020202020204" pitchFamily="34" charset="0"/>
                <a:cs typeface="Arial" panose="020B0604020202020204" pitchFamily="34" charset="0"/>
              </a:rPr>
              <a:t>123 x 100 =  1 230</a:t>
            </a:r>
          </a:p>
        </p:txBody>
      </p:sp>
      <p:sp>
        <p:nvSpPr>
          <p:cNvPr id="25" name="Text Box 5">
            <a:extLst>
              <a:ext uri="{FF2B5EF4-FFF2-40B4-BE49-F238E27FC236}">
                <a16:creationId xmlns:a16="http://schemas.microsoft.com/office/drawing/2014/main" id="{D07CFA25-9351-4988-AE1F-D5A4AFA633EC}"/>
              </a:ext>
            </a:extLst>
          </p:cNvPr>
          <p:cNvSpPr txBox="1">
            <a:spLocks noChangeArrowheads="1"/>
          </p:cNvSpPr>
          <p:nvPr/>
        </p:nvSpPr>
        <p:spPr bwMode="auto">
          <a:xfrm>
            <a:off x="4194595" y="3544121"/>
            <a:ext cx="4225505" cy="5847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latin typeface="Arial" panose="020B0604020202020204" pitchFamily="34" charset="0"/>
                <a:cs typeface="Arial" panose="020B0604020202020204" pitchFamily="34" charset="0"/>
              </a:rPr>
              <a:t>123 x 100 =  12 300</a:t>
            </a:r>
          </a:p>
        </p:txBody>
      </p:sp>
      <p:sp>
        <p:nvSpPr>
          <p:cNvPr id="26" name="Text Box 6">
            <a:extLst>
              <a:ext uri="{FF2B5EF4-FFF2-40B4-BE49-F238E27FC236}">
                <a16:creationId xmlns:a16="http://schemas.microsoft.com/office/drawing/2014/main" id="{9FBD5070-A584-4AF4-9D79-9A255F77324E}"/>
              </a:ext>
            </a:extLst>
          </p:cNvPr>
          <p:cNvSpPr txBox="1">
            <a:spLocks noChangeArrowheads="1"/>
          </p:cNvSpPr>
          <p:nvPr/>
        </p:nvSpPr>
        <p:spPr bwMode="auto">
          <a:xfrm>
            <a:off x="4194596" y="4862051"/>
            <a:ext cx="4236987" cy="5847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b="1">
                <a:latin typeface="Arial" panose="020B0604020202020204" pitchFamily="34" charset="0"/>
                <a:cs typeface="Arial" panose="020B0604020202020204" pitchFamily="34" charset="0"/>
              </a:rPr>
              <a:t>123 x 100 =  123 000</a:t>
            </a:r>
          </a:p>
        </p:txBody>
      </p:sp>
      <p:sp>
        <p:nvSpPr>
          <p:cNvPr id="27" name="AutoShape 8">
            <a:extLst>
              <a:ext uri="{FF2B5EF4-FFF2-40B4-BE49-F238E27FC236}">
                <a16:creationId xmlns:a16="http://schemas.microsoft.com/office/drawing/2014/main" id="{EAB9B837-0379-469B-94B7-4E8CBC4004F2}"/>
              </a:ext>
            </a:extLst>
          </p:cNvPr>
          <p:cNvSpPr>
            <a:spLocks noChangeArrowheads="1"/>
          </p:cNvSpPr>
          <p:nvPr/>
        </p:nvSpPr>
        <p:spPr bwMode="auto">
          <a:xfrm>
            <a:off x="3279984" y="2210312"/>
            <a:ext cx="1000357" cy="762176"/>
          </a:xfrm>
          <a:prstGeom prst="star8">
            <a:avLst>
              <a:gd name="adj" fmla="val 38250"/>
            </a:avLst>
          </a:prstGeom>
          <a:solidFill>
            <a:schemeClr val="accent1"/>
          </a:solidFill>
          <a:ln w="9525">
            <a:solidFill>
              <a:schemeClr val="tx1"/>
            </a:solidFill>
            <a:miter lim="800000"/>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altLang="en-US" sz="3200" b="1">
                <a:latin typeface="Arial" panose="020B0604020202020204" pitchFamily="34" charset="0"/>
                <a:cs typeface="Arial" panose="020B0604020202020204" pitchFamily="34" charset="0"/>
              </a:rPr>
              <a:t>A</a:t>
            </a:r>
          </a:p>
        </p:txBody>
      </p:sp>
      <p:sp>
        <p:nvSpPr>
          <p:cNvPr id="28" name="AutoShape 9">
            <a:extLst>
              <a:ext uri="{FF2B5EF4-FFF2-40B4-BE49-F238E27FC236}">
                <a16:creationId xmlns:a16="http://schemas.microsoft.com/office/drawing/2014/main" id="{E1E56500-2AF8-46E4-BF35-517398D62E3D}"/>
              </a:ext>
            </a:extLst>
          </p:cNvPr>
          <p:cNvSpPr>
            <a:spLocks noChangeArrowheads="1"/>
          </p:cNvSpPr>
          <p:nvPr/>
        </p:nvSpPr>
        <p:spPr bwMode="auto">
          <a:xfrm>
            <a:off x="3279984" y="3429794"/>
            <a:ext cx="1000357" cy="762176"/>
          </a:xfrm>
          <a:prstGeom prst="star8">
            <a:avLst>
              <a:gd name="adj" fmla="val 38250"/>
            </a:avLst>
          </a:prstGeom>
          <a:solidFill>
            <a:schemeClr val="accent1"/>
          </a:solidFill>
          <a:ln w="9525">
            <a:solidFill>
              <a:schemeClr val="tx1"/>
            </a:solidFill>
            <a:miter lim="800000"/>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altLang="en-US" sz="3200" b="1">
                <a:latin typeface="Arial" panose="020B0604020202020204" pitchFamily="34" charset="0"/>
                <a:cs typeface="Arial" panose="020B0604020202020204" pitchFamily="34" charset="0"/>
              </a:rPr>
              <a:t>B</a:t>
            </a:r>
          </a:p>
        </p:txBody>
      </p:sp>
      <p:sp>
        <p:nvSpPr>
          <p:cNvPr id="41" name="AutoShape 10">
            <a:extLst>
              <a:ext uri="{FF2B5EF4-FFF2-40B4-BE49-F238E27FC236}">
                <a16:creationId xmlns:a16="http://schemas.microsoft.com/office/drawing/2014/main" id="{79D849D9-9EB2-4BA4-8927-DC16C9AAD575}"/>
              </a:ext>
            </a:extLst>
          </p:cNvPr>
          <p:cNvSpPr>
            <a:spLocks noChangeArrowheads="1"/>
          </p:cNvSpPr>
          <p:nvPr/>
        </p:nvSpPr>
        <p:spPr bwMode="auto">
          <a:xfrm>
            <a:off x="3279984" y="4755664"/>
            <a:ext cx="1000357" cy="762176"/>
          </a:xfrm>
          <a:prstGeom prst="star8">
            <a:avLst>
              <a:gd name="adj" fmla="val 38250"/>
            </a:avLst>
          </a:prstGeom>
          <a:solidFill>
            <a:schemeClr val="accent1"/>
          </a:solidFill>
          <a:ln w="9525">
            <a:solidFill>
              <a:schemeClr val="tx1"/>
            </a:solidFill>
            <a:miter lim="800000"/>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altLang="en-US" sz="3200" b="1">
                <a:latin typeface="Arial" panose="020B0604020202020204" pitchFamily="34" charset="0"/>
                <a:cs typeface="Arial" panose="020B0604020202020204" pitchFamily="34" charset="0"/>
              </a:rPr>
              <a:t>C</a:t>
            </a:r>
          </a:p>
        </p:txBody>
      </p:sp>
      <p:pic>
        <p:nvPicPr>
          <p:cNvPr id="42" name="Picture 47" descr="Bugs-02-june">
            <a:extLst>
              <a:ext uri="{FF2B5EF4-FFF2-40B4-BE49-F238E27FC236}">
                <a16:creationId xmlns:a16="http://schemas.microsoft.com/office/drawing/2014/main" id="{2F9AC182-A769-4C26-B75B-6600909B517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9683" y="1753006"/>
            <a:ext cx="1981659" cy="396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287749"/>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to="" calcmode="lin" valueType="num">
                                      <p:cBhvr>
                                        <p:cTn id="7" dur="1" fill="hold"/>
                                        <p:tgtEl>
                                          <p:spTgt spid="2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to="" calcmode="lin" valueType="num">
                                      <p:cBhvr>
                                        <p:cTn id="10" dur="1" fill="hold"/>
                                        <p:tgtEl>
                                          <p:spTgt spid="24"/>
                                        </p:tgtEl>
                                        <p:attrNameLst>
                                          <p:attrName/>
                                        </p:attrNameLst>
                                      </p:cBhvr>
                                    </p:anim>
                                  </p:childTnLst>
                                </p:cTn>
                              </p:par>
                              <p:par>
                                <p:cTn id="11" presetID="53"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strVal val="#ppt_w+.3"/>
                                          </p:val>
                                        </p:tav>
                                        <p:tav tm="100000">
                                          <p:val>
                                            <p:strVal val="#ppt_w"/>
                                          </p:val>
                                        </p:tav>
                                      </p:tavLst>
                                    </p:anim>
                                    <p:anim calcmode="lin" valueType="num">
                                      <p:cBhvr>
                                        <p:cTn id="24" dur="500" fill="hold"/>
                                        <p:tgtEl>
                                          <p:spTgt spid="41"/>
                                        </p:tgtEl>
                                        <p:attrNameLst>
                                          <p:attrName>ppt_h</p:attrName>
                                        </p:attrNameLst>
                                      </p:cBhvr>
                                      <p:tavLst>
                                        <p:tav tm="0">
                                          <p:val>
                                            <p:strVal val="#ppt_h"/>
                                          </p:val>
                                        </p:tav>
                                        <p:tav tm="100000">
                                          <p:val>
                                            <p:strVal val="#ppt_h"/>
                                          </p:val>
                                        </p:tav>
                                      </p:tavLst>
                                    </p:anim>
                                    <p:animEffect transition="in" filter="fade">
                                      <p:cBhvr>
                                        <p:cTn id="25" dur="500"/>
                                        <p:tgtEl>
                                          <p:spTgt spid="41"/>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ppt_w+.3"/>
                                          </p:val>
                                        </p:tav>
                                        <p:tav tm="100000">
                                          <p:val>
                                            <p:strVal val="#ppt_w"/>
                                          </p:val>
                                        </p:tav>
                                      </p:tavLst>
                                    </p:anim>
                                    <p:anim calcmode="lin" valueType="num">
                                      <p:cBhvr>
                                        <p:cTn id="29" dur="500" fill="hold"/>
                                        <p:tgtEl>
                                          <p:spTgt spid="26"/>
                                        </p:tgtEl>
                                        <p:attrNameLst>
                                          <p:attrName>ppt_h</p:attrName>
                                        </p:attrNameLst>
                                      </p:cBhvr>
                                      <p:tavLst>
                                        <p:tav tm="0">
                                          <p:val>
                                            <p:strVal val="#ppt_h"/>
                                          </p:val>
                                        </p:tav>
                                        <p:tav tm="100000">
                                          <p:val>
                                            <p:strVal val="#ppt_h"/>
                                          </p:val>
                                        </p:tav>
                                      </p:tavLst>
                                    </p:anim>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ox(in)">
                                      <p:cBhvr>
                                        <p:cTn id="35" dur="500"/>
                                        <p:tgtEl>
                                          <p:spTgt spid="40"/>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wav"/>
                                        </p:tgtEl>
                                      </p:cMediaNode>
                                    </p:audio>
                                  </p:subTnLst>
                                </p:cTn>
                              </p:par>
                            </p:childTnLst>
                          </p:cTn>
                        </p:par>
                        <p:par>
                          <p:cTn id="36" fill="hold">
                            <p:stCondLst>
                              <p:cond delay="500"/>
                            </p:stCondLst>
                            <p:childTnLst>
                              <p:par>
                                <p:cTn id="37" presetID="4" presetClass="exit" presetSubtype="16" fill="hold" grpId="1" nodeType="afterEffect">
                                  <p:stCondLst>
                                    <p:cond delay="0"/>
                                  </p:stCondLst>
                                  <p:childTnLst>
                                    <p:animEffect transition="out" filter="box(in)">
                                      <p:cBhvr>
                                        <p:cTn id="38" dur="500"/>
                                        <p:tgtEl>
                                          <p:spTgt spid="40"/>
                                        </p:tgtEl>
                                      </p:cBhvr>
                                    </p:animEffect>
                                    <p:set>
                                      <p:cBhvr>
                                        <p:cTn id="39" dur="1" fill="hold">
                                          <p:stCondLst>
                                            <p:cond delay="499"/>
                                          </p:stCondLst>
                                        </p:cTn>
                                        <p:tgtEl>
                                          <p:spTgt spid="40"/>
                                        </p:tgtEl>
                                        <p:attrNameLst>
                                          <p:attrName>style.visibility</p:attrName>
                                        </p:attrNameLst>
                                      </p:cBhvr>
                                      <p:to>
                                        <p:strVal val="hidden"/>
                                      </p:to>
                                    </p:set>
                                  </p:childTnLst>
                                </p:cTn>
                              </p:par>
                            </p:childTnLst>
                          </p:cTn>
                        </p:par>
                        <p:par>
                          <p:cTn id="40" fill="hold">
                            <p:stCondLst>
                              <p:cond delay="1000"/>
                            </p:stCondLst>
                            <p:childTnLst>
                              <p:par>
                                <p:cTn id="41" presetID="4" presetClass="entr" presetSubtype="16"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ox(in)">
                                      <p:cBhvr>
                                        <p:cTn id="43" dur="500"/>
                                        <p:tgtEl>
                                          <p:spTgt spid="39"/>
                                        </p:tgtEl>
                                      </p:cBhvr>
                                    </p:animEffect>
                                  </p:childTnLst>
                                  <p:subTnLst>
                                    <p:audio>
                                      <p:cMediaNode>
                                        <p:cTn display="0" masterRel="sameClick">
                                          <p:stCondLst>
                                            <p:cond evt="begin" delay="0">
                                              <p:tn val="41"/>
                                            </p:cond>
                                          </p:stCondLst>
                                          <p:endCondLst>
                                            <p:cond evt="onStopAudio" delay="0">
                                              <p:tgtEl>
                                                <p:sldTgt/>
                                              </p:tgtEl>
                                            </p:cond>
                                          </p:endCondLst>
                                        </p:cTn>
                                        <p:tgtEl>
                                          <p:sndTgt r:embed="rId2" name="camera.wav"/>
                                        </p:tgtEl>
                                      </p:cMediaNode>
                                    </p:audio>
                                  </p:subTnLst>
                                </p:cTn>
                              </p:par>
                            </p:childTnLst>
                          </p:cTn>
                        </p:par>
                        <p:par>
                          <p:cTn id="44" fill="hold">
                            <p:stCondLst>
                              <p:cond delay="1500"/>
                            </p:stCondLst>
                            <p:childTnLst>
                              <p:par>
                                <p:cTn id="45" presetID="4" presetClass="exit" presetSubtype="16" fill="hold" grpId="1" nodeType="afterEffect">
                                  <p:stCondLst>
                                    <p:cond delay="0"/>
                                  </p:stCondLst>
                                  <p:childTnLst>
                                    <p:animEffect transition="out" filter="box(in)">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par>
                          <p:cTn id="48" fill="hold">
                            <p:stCondLst>
                              <p:cond delay="2000"/>
                            </p:stCondLst>
                            <p:childTnLst>
                              <p:par>
                                <p:cTn id="49" presetID="4" presetClass="entr" presetSubtype="1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ox(in)">
                                      <p:cBhvr>
                                        <p:cTn id="51" dur="500"/>
                                        <p:tgtEl>
                                          <p:spTgt spid="38"/>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4" presetClass="exit" presetSubtype="16" fill="hold" grpId="1" nodeType="afterEffect">
                                  <p:stCondLst>
                                    <p:cond delay="0"/>
                                  </p:stCondLst>
                                  <p:childTnLst>
                                    <p:animEffect transition="out" filter="box(in)">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par>
                          <p:cTn id="56" fill="hold">
                            <p:stCondLst>
                              <p:cond delay="3000"/>
                            </p:stCondLst>
                            <p:childTnLst>
                              <p:par>
                                <p:cTn id="57" presetID="4" presetClass="entr" presetSubtype="16"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ox(in)">
                                      <p:cBhvr>
                                        <p:cTn id="59" dur="500"/>
                                        <p:tgtEl>
                                          <p:spTgt spid="37"/>
                                        </p:tgtEl>
                                      </p:cBhvr>
                                    </p:animEffect>
                                  </p:childTnLst>
                                  <p:subTnLst>
                                    <p:audio>
                                      <p:cMediaNode>
                                        <p:cTn display="0" masterRel="sameClick">
                                          <p:stCondLst>
                                            <p:cond evt="begin" delay="0">
                                              <p:tn val="57"/>
                                            </p:cond>
                                          </p:stCondLst>
                                          <p:endCondLst>
                                            <p:cond evt="onStopAudio" delay="0">
                                              <p:tgtEl>
                                                <p:sldTgt/>
                                              </p:tgtEl>
                                            </p:cond>
                                          </p:endCondLst>
                                        </p:cTn>
                                        <p:tgtEl>
                                          <p:sndTgt r:embed="rId2" name="camera.wav"/>
                                        </p:tgtEl>
                                      </p:cMediaNode>
                                    </p:audio>
                                  </p:subTnLst>
                                </p:cTn>
                              </p:par>
                            </p:childTnLst>
                          </p:cTn>
                        </p:par>
                        <p:par>
                          <p:cTn id="60" fill="hold">
                            <p:stCondLst>
                              <p:cond delay="3500"/>
                            </p:stCondLst>
                            <p:childTnLst>
                              <p:par>
                                <p:cTn id="61" presetID="4" presetClass="exit" presetSubtype="16" fill="hold" grpId="1" nodeType="afterEffect">
                                  <p:stCondLst>
                                    <p:cond delay="0"/>
                                  </p:stCondLst>
                                  <p:childTnLst>
                                    <p:animEffect transition="out" filter="box(in)">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childTnLst>
                          </p:cTn>
                        </p:par>
                        <p:par>
                          <p:cTn id="64" fill="hold">
                            <p:stCondLst>
                              <p:cond delay="4000"/>
                            </p:stCondLst>
                            <p:childTnLst>
                              <p:par>
                                <p:cTn id="65" presetID="4" presetClass="entr" presetSubtype="16"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ox(in)">
                                      <p:cBhvr>
                                        <p:cTn id="67" dur="500"/>
                                        <p:tgtEl>
                                          <p:spTgt spid="36"/>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4500"/>
                            </p:stCondLst>
                            <p:childTnLst>
                              <p:par>
                                <p:cTn id="69" presetID="4" presetClass="exit" presetSubtype="16" fill="hold" grpId="1" nodeType="afterEffect">
                                  <p:stCondLst>
                                    <p:cond delay="0"/>
                                  </p:stCondLst>
                                  <p:childTnLst>
                                    <p:animEffect transition="out" filter="box(in)">
                                      <p:cBhvr>
                                        <p:cTn id="70" dur="500"/>
                                        <p:tgtEl>
                                          <p:spTgt spid="36"/>
                                        </p:tgtEl>
                                      </p:cBhvr>
                                    </p:animEffect>
                                    <p:set>
                                      <p:cBhvr>
                                        <p:cTn id="71" dur="1" fill="hold">
                                          <p:stCondLst>
                                            <p:cond delay="499"/>
                                          </p:stCondLst>
                                        </p:cTn>
                                        <p:tgtEl>
                                          <p:spTgt spid="36"/>
                                        </p:tgtEl>
                                        <p:attrNameLst>
                                          <p:attrName>style.visibility</p:attrName>
                                        </p:attrNameLst>
                                      </p:cBhvr>
                                      <p:to>
                                        <p:strVal val="hidden"/>
                                      </p:to>
                                    </p:set>
                                  </p:childTnLst>
                                </p:cTn>
                              </p:par>
                            </p:childTnLst>
                          </p:cTn>
                        </p:par>
                        <p:par>
                          <p:cTn id="72" fill="hold">
                            <p:stCondLst>
                              <p:cond delay="5000"/>
                            </p:stCondLst>
                            <p:childTnLst>
                              <p:par>
                                <p:cTn id="73" presetID="4"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ox(in)">
                                      <p:cBhvr>
                                        <p:cTn id="75" dur="500"/>
                                        <p:tgtEl>
                                          <p:spTgt spid="35"/>
                                        </p:tgtEl>
                                      </p:cBhvr>
                                    </p:animEffect>
                                  </p:childTnLst>
                                  <p:subTnLst>
                                    <p:audio>
                                      <p:cMediaNode>
                                        <p:cTn display="0" masterRel="sameClick">
                                          <p:stCondLst>
                                            <p:cond evt="begin" delay="0">
                                              <p:tn val="73"/>
                                            </p:cond>
                                          </p:stCondLst>
                                          <p:endCondLst>
                                            <p:cond evt="onStopAudio" delay="0">
                                              <p:tgtEl>
                                                <p:sldTgt/>
                                              </p:tgtEl>
                                            </p:cond>
                                          </p:endCondLst>
                                        </p:cTn>
                                        <p:tgtEl>
                                          <p:sndTgt r:embed="rId2" name="camera.wav"/>
                                        </p:tgtEl>
                                      </p:cMediaNode>
                                    </p:audio>
                                  </p:subTnLst>
                                </p:cTn>
                              </p:par>
                            </p:childTnLst>
                          </p:cTn>
                        </p:par>
                        <p:par>
                          <p:cTn id="76" fill="hold">
                            <p:stCondLst>
                              <p:cond delay="5500"/>
                            </p:stCondLst>
                            <p:childTnLst>
                              <p:par>
                                <p:cTn id="77" presetID="4" presetClass="exit" presetSubtype="16" fill="hold" grpId="1" nodeType="afterEffect">
                                  <p:stCondLst>
                                    <p:cond delay="0"/>
                                  </p:stCondLst>
                                  <p:childTnLst>
                                    <p:animEffect transition="out" filter="box(in)">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childTnLst>
                          </p:cTn>
                        </p:par>
                        <p:par>
                          <p:cTn id="80" fill="hold">
                            <p:stCondLst>
                              <p:cond delay="6000"/>
                            </p:stCondLst>
                            <p:childTnLst>
                              <p:par>
                                <p:cTn id="81" presetID="4" presetClass="entr" presetSubtype="16"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box(in)">
                                      <p:cBhvr>
                                        <p:cTn id="83" dur="500"/>
                                        <p:tgtEl>
                                          <p:spTgt spid="34"/>
                                        </p:tgtEl>
                                      </p:cBhvr>
                                    </p:animEffect>
                                  </p:childTnLst>
                                  <p:subTnLst>
                                    <p:audio>
                                      <p:cMediaNode>
                                        <p:cTn display="0" masterRel="sameClick">
                                          <p:stCondLst>
                                            <p:cond evt="begin" delay="0">
                                              <p:tn val="81"/>
                                            </p:cond>
                                          </p:stCondLst>
                                          <p:endCondLst>
                                            <p:cond evt="onStopAudio" delay="0">
                                              <p:tgtEl>
                                                <p:sldTgt/>
                                              </p:tgtEl>
                                            </p:cond>
                                          </p:endCondLst>
                                        </p:cTn>
                                        <p:tgtEl>
                                          <p:sndTgt r:embed="rId2" name="camera.wav"/>
                                        </p:tgtEl>
                                      </p:cMediaNode>
                                    </p:audio>
                                  </p:subTnLst>
                                </p:cTn>
                              </p:par>
                            </p:childTnLst>
                          </p:cTn>
                        </p:par>
                        <p:par>
                          <p:cTn id="84" fill="hold">
                            <p:stCondLst>
                              <p:cond delay="6500"/>
                            </p:stCondLst>
                            <p:childTnLst>
                              <p:par>
                                <p:cTn id="85" presetID="4" presetClass="exit" presetSubtype="16" fill="hold" grpId="1" nodeType="afterEffect">
                                  <p:stCondLst>
                                    <p:cond delay="0"/>
                                  </p:stCondLst>
                                  <p:childTnLst>
                                    <p:animEffect transition="out" filter="box(in)">
                                      <p:cBhvr>
                                        <p:cTn id="86" dur="500"/>
                                        <p:tgtEl>
                                          <p:spTgt spid="34"/>
                                        </p:tgtEl>
                                      </p:cBhvr>
                                    </p:animEffect>
                                    <p:set>
                                      <p:cBhvr>
                                        <p:cTn id="87" dur="1" fill="hold">
                                          <p:stCondLst>
                                            <p:cond delay="499"/>
                                          </p:stCondLst>
                                        </p:cTn>
                                        <p:tgtEl>
                                          <p:spTgt spid="34"/>
                                        </p:tgtEl>
                                        <p:attrNameLst>
                                          <p:attrName>style.visibility</p:attrName>
                                        </p:attrNameLst>
                                      </p:cBhvr>
                                      <p:to>
                                        <p:strVal val="hidden"/>
                                      </p:to>
                                    </p:set>
                                  </p:childTnLst>
                                </p:cTn>
                              </p:par>
                            </p:childTnLst>
                          </p:cTn>
                        </p:par>
                        <p:par>
                          <p:cTn id="88" fill="hold">
                            <p:stCondLst>
                              <p:cond delay="7000"/>
                            </p:stCondLst>
                            <p:childTnLst>
                              <p:par>
                                <p:cTn id="89" presetID="4" presetClass="entr" presetSubtype="16"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ox(in)">
                                      <p:cBhvr>
                                        <p:cTn id="91" dur="500"/>
                                        <p:tgtEl>
                                          <p:spTgt spid="33"/>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7500"/>
                            </p:stCondLst>
                            <p:childTnLst>
                              <p:par>
                                <p:cTn id="93" presetID="4" presetClass="exit" presetSubtype="16" fill="hold" grpId="1" nodeType="afterEffect">
                                  <p:stCondLst>
                                    <p:cond delay="0"/>
                                  </p:stCondLst>
                                  <p:childTnLst>
                                    <p:animEffect transition="out" filter="box(in)">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childTnLst>
                          </p:cTn>
                        </p:par>
                        <p:par>
                          <p:cTn id="96" fill="hold">
                            <p:stCondLst>
                              <p:cond delay="8000"/>
                            </p:stCondLst>
                            <p:childTnLst>
                              <p:par>
                                <p:cTn id="97" presetID="4" presetClass="entr" presetSubtype="16"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box(in)">
                                      <p:cBhvr>
                                        <p:cTn id="99" dur="500"/>
                                        <p:tgtEl>
                                          <p:spTgt spid="32"/>
                                        </p:tgtEl>
                                      </p:cBhvr>
                                    </p:animEffect>
                                  </p:childTnLst>
                                  <p:subTnLst>
                                    <p:audio>
                                      <p:cMediaNode>
                                        <p:cTn display="0" masterRel="sameClick">
                                          <p:stCondLst>
                                            <p:cond evt="begin" delay="0">
                                              <p:tn val="97"/>
                                            </p:cond>
                                          </p:stCondLst>
                                          <p:endCondLst>
                                            <p:cond evt="onStopAudio" delay="0">
                                              <p:tgtEl>
                                                <p:sldTgt/>
                                              </p:tgtEl>
                                            </p:cond>
                                          </p:endCondLst>
                                        </p:cTn>
                                        <p:tgtEl>
                                          <p:sndTgt r:embed="rId2" name="camera.wav"/>
                                        </p:tgtEl>
                                      </p:cMediaNode>
                                    </p:audio>
                                  </p:subTnLst>
                                </p:cTn>
                              </p:par>
                            </p:childTnLst>
                          </p:cTn>
                        </p:par>
                        <p:par>
                          <p:cTn id="100" fill="hold">
                            <p:stCondLst>
                              <p:cond delay="8500"/>
                            </p:stCondLst>
                            <p:childTnLst>
                              <p:par>
                                <p:cTn id="101" presetID="4" presetClass="exit" presetSubtype="16" fill="hold" grpId="1" nodeType="afterEffect">
                                  <p:stCondLst>
                                    <p:cond delay="0"/>
                                  </p:stCondLst>
                                  <p:childTnLst>
                                    <p:animEffect transition="out" filter="box(in)">
                                      <p:cBhvr>
                                        <p:cTn id="102" dur="500"/>
                                        <p:tgtEl>
                                          <p:spTgt spid="32"/>
                                        </p:tgtEl>
                                      </p:cBhvr>
                                    </p:animEffect>
                                    <p:set>
                                      <p:cBhvr>
                                        <p:cTn id="103" dur="1" fill="hold">
                                          <p:stCondLst>
                                            <p:cond delay="499"/>
                                          </p:stCondLst>
                                        </p:cTn>
                                        <p:tgtEl>
                                          <p:spTgt spid="32"/>
                                        </p:tgtEl>
                                        <p:attrNameLst>
                                          <p:attrName>style.visibility</p:attrName>
                                        </p:attrNameLst>
                                      </p:cBhvr>
                                      <p:to>
                                        <p:strVal val="hidden"/>
                                      </p:to>
                                    </p:set>
                                  </p:childTnLst>
                                </p:cTn>
                              </p:par>
                            </p:childTnLst>
                          </p:cTn>
                        </p:par>
                        <p:par>
                          <p:cTn id="104" fill="hold">
                            <p:stCondLst>
                              <p:cond delay="9000"/>
                            </p:stCondLst>
                            <p:childTnLst>
                              <p:par>
                                <p:cTn id="105" presetID="4" presetClass="entr" presetSubtype="16"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box(in)">
                                      <p:cBhvr>
                                        <p:cTn id="107" dur="500"/>
                                        <p:tgtEl>
                                          <p:spTgt spid="31"/>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9500"/>
                            </p:stCondLst>
                            <p:childTnLst>
                              <p:par>
                                <p:cTn id="109" presetID="4" presetClass="exit" presetSubtype="16" fill="hold" grpId="1" nodeType="afterEffect">
                                  <p:stCondLst>
                                    <p:cond delay="0"/>
                                  </p:stCondLst>
                                  <p:childTnLst>
                                    <p:animEffect transition="out" filter="box(in)">
                                      <p:cBhvr>
                                        <p:cTn id="110" dur="500"/>
                                        <p:tgtEl>
                                          <p:spTgt spid="31"/>
                                        </p:tgtEl>
                                      </p:cBhvr>
                                    </p:animEffect>
                                    <p:set>
                                      <p:cBhvr>
                                        <p:cTn id="111" dur="1" fill="hold">
                                          <p:stCondLst>
                                            <p:cond delay="499"/>
                                          </p:stCondLst>
                                        </p:cTn>
                                        <p:tgtEl>
                                          <p:spTgt spid="31"/>
                                        </p:tgtEl>
                                        <p:attrNameLst>
                                          <p:attrName>style.visibility</p:attrName>
                                        </p:attrNameLst>
                                      </p:cBhvr>
                                      <p:to>
                                        <p:strVal val="hidden"/>
                                      </p:to>
                                    </p:set>
                                  </p:childTnLst>
                                </p:cTn>
                              </p:par>
                            </p:childTnLst>
                          </p:cTn>
                        </p:par>
                        <p:par>
                          <p:cTn id="112" fill="hold">
                            <p:stCondLst>
                              <p:cond delay="10000"/>
                            </p:stCondLst>
                            <p:childTnLst>
                              <p:par>
                                <p:cTn id="113" presetID="4"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box(in)">
                                      <p:cBhvr>
                                        <p:cTn id="115" dur="500"/>
                                        <p:tgtEl>
                                          <p:spTgt spid="30"/>
                                        </p:tgtEl>
                                      </p:cBhvr>
                                    </p:animEffect>
                                  </p:childTnLst>
                                  <p:subTnLst>
                                    <p:audio>
                                      <p:cMediaNode>
                                        <p:cTn display="0" masterRel="sameClick">
                                          <p:stCondLst>
                                            <p:cond evt="begin" delay="0">
                                              <p:tn val="113"/>
                                            </p:cond>
                                          </p:stCondLst>
                                          <p:endCondLst>
                                            <p:cond evt="onStopAudio" delay="0">
                                              <p:tgtEl>
                                                <p:sldTgt/>
                                              </p:tgtEl>
                                            </p:cond>
                                          </p:endCondLst>
                                        </p:cTn>
                                        <p:tgtEl>
                                          <p:sndTgt r:embed="rId3" name="ringin.wav"/>
                                        </p:tgtEl>
                                      </p:cMediaNode>
                                    </p:audio>
                                  </p:subTnLst>
                                </p:cTn>
                              </p:par>
                            </p:childTnLst>
                          </p:cTn>
                        </p:par>
                      </p:childTnLst>
                    </p:cTn>
                  </p:par>
                  <p:par>
                    <p:cTn id="116" fill="hold">
                      <p:stCondLst>
                        <p:cond delay="indefinite"/>
                      </p:stCondLst>
                      <p:childTnLst>
                        <p:par>
                          <p:cTn id="117" fill="hold">
                            <p:stCondLst>
                              <p:cond delay="0"/>
                            </p:stCondLst>
                            <p:childTnLst>
                              <p:par>
                                <p:cTn id="118" presetID="8" presetClass="exit" presetSubtype="16" fill="hold" grpId="1" nodeType="clickEffect">
                                  <p:stCondLst>
                                    <p:cond delay="0"/>
                                  </p:stCondLst>
                                  <p:childTnLst>
                                    <p:animEffect transition="out" filter="diamond(in)">
                                      <p:cBhvr>
                                        <p:cTn id="119" dur="2000"/>
                                        <p:tgtEl>
                                          <p:spTgt spid="27"/>
                                        </p:tgtEl>
                                      </p:cBhvr>
                                    </p:animEffect>
                                    <p:set>
                                      <p:cBhvr>
                                        <p:cTn id="120" dur="1" fill="hold">
                                          <p:stCondLst>
                                            <p:cond delay="1999"/>
                                          </p:stCondLst>
                                        </p:cTn>
                                        <p:tgtEl>
                                          <p:spTgt spid="27"/>
                                        </p:tgtEl>
                                        <p:attrNameLst>
                                          <p:attrName>style.visibility</p:attrName>
                                        </p:attrNameLst>
                                      </p:cBhvr>
                                      <p:to>
                                        <p:strVal val="hidden"/>
                                      </p:to>
                                    </p:set>
                                  </p:childTnLst>
                                </p:cTn>
                              </p:par>
                              <p:par>
                                <p:cTn id="121" presetID="8" presetClass="exit" presetSubtype="16" fill="hold" grpId="1" nodeType="withEffect">
                                  <p:stCondLst>
                                    <p:cond delay="0"/>
                                  </p:stCondLst>
                                  <p:childTnLst>
                                    <p:animEffect transition="out" filter="diamond(in)">
                                      <p:cBhvr>
                                        <p:cTn id="122" dur="2000"/>
                                        <p:tgtEl>
                                          <p:spTgt spid="24"/>
                                        </p:tgtEl>
                                      </p:cBhvr>
                                    </p:animEffect>
                                    <p:set>
                                      <p:cBhvr>
                                        <p:cTn id="123" dur="1" fill="hold">
                                          <p:stCondLst>
                                            <p:cond delay="1999"/>
                                          </p:stCondLst>
                                        </p:cTn>
                                        <p:tgtEl>
                                          <p:spTgt spid="24"/>
                                        </p:tgtEl>
                                        <p:attrNameLst>
                                          <p:attrName>style.visibility</p:attrName>
                                        </p:attrNameLst>
                                      </p:cBhvr>
                                      <p:to>
                                        <p:strVal val="hidden"/>
                                      </p:to>
                                    </p:set>
                                  </p:childTnLst>
                                </p:cTn>
                              </p:par>
                              <p:par>
                                <p:cTn id="124" presetID="8" presetClass="exit" presetSubtype="16" fill="hold" grpId="1" nodeType="withEffect">
                                  <p:stCondLst>
                                    <p:cond delay="0"/>
                                  </p:stCondLst>
                                  <p:childTnLst>
                                    <p:animEffect transition="out" filter="diamond(in)">
                                      <p:cBhvr>
                                        <p:cTn id="125" dur="2000"/>
                                        <p:tgtEl>
                                          <p:spTgt spid="41"/>
                                        </p:tgtEl>
                                      </p:cBhvr>
                                    </p:animEffect>
                                    <p:set>
                                      <p:cBhvr>
                                        <p:cTn id="126" dur="1" fill="hold">
                                          <p:stCondLst>
                                            <p:cond delay="1999"/>
                                          </p:stCondLst>
                                        </p:cTn>
                                        <p:tgtEl>
                                          <p:spTgt spid="41"/>
                                        </p:tgtEl>
                                        <p:attrNameLst>
                                          <p:attrName>style.visibility</p:attrName>
                                        </p:attrNameLst>
                                      </p:cBhvr>
                                      <p:to>
                                        <p:strVal val="hidden"/>
                                      </p:to>
                                    </p:set>
                                  </p:childTnLst>
                                </p:cTn>
                              </p:par>
                              <p:par>
                                <p:cTn id="127" presetID="8" presetClass="exit" presetSubtype="16" fill="hold" grpId="1" nodeType="withEffect">
                                  <p:stCondLst>
                                    <p:cond delay="0"/>
                                  </p:stCondLst>
                                  <p:childTnLst>
                                    <p:animEffect transition="out" filter="diamond(in)">
                                      <p:cBhvr>
                                        <p:cTn id="128" dur="2000"/>
                                        <p:tgtEl>
                                          <p:spTgt spid="26"/>
                                        </p:tgtEl>
                                      </p:cBhvr>
                                    </p:animEffect>
                                    <p:set>
                                      <p:cBhvr>
                                        <p:cTn id="129" dur="1" fill="hold">
                                          <p:stCondLst>
                                            <p:cond delay="1999"/>
                                          </p:stCondLst>
                                        </p:cTn>
                                        <p:tgtEl>
                                          <p:spTgt spid="26"/>
                                        </p:tgtEl>
                                        <p:attrNameLst>
                                          <p:attrName>style.visibility</p:attrName>
                                        </p:attrNameLst>
                                      </p:cBhvr>
                                      <p:to>
                                        <p:strVal val="hidden"/>
                                      </p:to>
                                    </p:set>
                                  </p:childTnLst>
                                </p:cTn>
                              </p:par>
                            </p:childTnLst>
                          </p:cTn>
                        </p:par>
                        <p:par>
                          <p:cTn id="130" fill="hold">
                            <p:stCondLst>
                              <p:cond delay="2000"/>
                            </p:stCondLst>
                            <p:childTnLst>
                              <p:par>
                                <p:cTn id="131" presetID="4" presetClass="entr" presetSubtype="16" fill="hold" nodeType="afterEffect">
                                  <p:stCondLst>
                                    <p:cond delay="0"/>
                                  </p:stCondLst>
                                  <p:childTnLst>
                                    <p:set>
                                      <p:cBhvr>
                                        <p:cTn id="132" dur="1" fill="hold">
                                          <p:stCondLst>
                                            <p:cond delay="0"/>
                                          </p:stCondLst>
                                        </p:cTn>
                                        <p:tgtEl>
                                          <p:spTgt spid="96289"/>
                                        </p:tgtEl>
                                        <p:attrNameLst>
                                          <p:attrName>style.visibility</p:attrName>
                                        </p:attrNameLst>
                                      </p:cBhvr>
                                      <p:to>
                                        <p:strVal val="visible"/>
                                      </p:to>
                                    </p:set>
                                    <p:animEffect transition="in" filter="box(in)">
                                      <p:cBhvr>
                                        <p:cTn id="133" dur="500"/>
                                        <p:tgtEl>
                                          <p:spTgt spid="96289"/>
                                        </p:tgtEl>
                                      </p:cBhvr>
                                    </p:animEffect>
                                  </p:childTnLst>
                                  <p:subTnLst>
                                    <p:audio>
                                      <p:cMediaNode>
                                        <p:cTn display="0" masterRel="sameClick">
                                          <p:stCondLst>
                                            <p:cond evt="begin" delay="0">
                                              <p:tn val="131"/>
                                            </p:cond>
                                          </p:stCondLst>
                                          <p:endCondLst>
                                            <p:cond evt="onStopAudio" delay="0">
                                              <p:tgtEl>
                                                <p:sldTgt/>
                                              </p:tgtEl>
                                            </p:cond>
                                          </p:endCondLst>
                                        </p:cTn>
                                        <p:tgtEl>
                                          <p:sndTgt r:embed="rId4" name="applause.wav"/>
                                        </p:tgtEl>
                                      </p:cMediaNode>
                                    </p:audio>
                                  </p:subTnLst>
                                </p:cTn>
                              </p:par>
                            </p:childTnLst>
                          </p:cTn>
                        </p:par>
                        <p:par>
                          <p:cTn id="134" fill="hold">
                            <p:stCondLst>
                              <p:cond delay="2500"/>
                            </p:stCondLst>
                            <p:childTnLst>
                              <p:par>
                                <p:cTn id="135" presetID="4" presetClass="entr" presetSubtype="16" fill="hold" nodeType="afterEffect">
                                  <p:stCondLst>
                                    <p:cond delay="0"/>
                                  </p:stCondLst>
                                  <p:childTnLst>
                                    <p:set>
                                      <p:cBhvr>
                                        <p:cTn id="136" dur="1" fill="hold">
                                          <p:stCondLst>
                                            <p:cond delay="0"/>
                                          </p:stCondLst>
                                        </p:cTn>
                                        <p:tgtEl>
                                          <p:spTgt spid="96290"/>
                                        </p:tgtEl>
                                        <p:attrNameLst>
                                          <p:attrName>style.visibility</p:attrName>
                                        </p:attrNameLst>
                                      </p:cBhvr>
                                      <p:to>
                                        <p:strVal val="visible"/>
                                      </p:to>
                                    </p:set>
                                    <p:animEffect transition="in" filter="box(in)">
                                      <p:cBhvr>
                                        <p:cTn id="137" dur="500"/>
                                        <p:tgtEl>
                                          <p:spTgt spid="96290"/>
                                        </p:tgtEl>
                                      </p:cBhvr>
                                    </p:animEffect>
                                  </p:childTnLst>
                                  <p:subTnLst>
                                    <p:audio>
                                      <p:cMediaNode>
                                        <p:cTn display="0" masterRel="sameClick">
                                          <p:stCondLst>
                                            <p:cond evt="begin" delay="0">
                                              <p:tn val="13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24" grpId="0" animBg="1"/>
      <p:bldP spid="24" grpId="1" animBg="1"/>
      <p:bldP spid="25" grpId="0" animBg="1"/>
      <p:bldP spid="26" grpId="0" animBg="1"/>
      <p:bldP spid="26" grpId="1" animBg="1"/>
      <p:bldP spid="27" grpId="0" animBg="1"/>
      <p:bldP spid="27" grpId="1" animBg="1"/>
      <p:bldP spid="28" grpId="0" animBg="1"/>
      <p:bldP spid="41" grpId="0" animBg="1"/>
      <p:bldP spid="4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B410BA86-8DC5-42EC-8736-4BAB7ED13723}"/>
              </a:ext>
            </a:extLst>
          </p:cNvPr>
          <p:cNvSpPr txBox="1">
            <a:spLocks noChangeArrowheads="1"/>
          </p:cNvSpPr>
          <p:nvPr/>
        </p:nvSpPr>
        <p:spPr bwMode="auto">
          <a:xfrm>
            <a:off x="3465389" y="687476"/>
            <a:ext cx="6554717"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spcBef>
                <a:spcPct val="50000"/>
              </a:spcBef>
            </a:pPr>
            <a:r>
              <a:rPr lang="en-US" altLang="en-US" sz="3201" b="1">
                <a:solidFill>
                  <a:srgbClr val="0000FF"/>
                </a:solidFill>
                <a:latin typeface=".VnTimeH" panose="020B7200000000000000" pitchFamily="34" charset="0"/>
              </a:rPr>
              <a:t>§¸p ¸n nµo ®óng ?</a:t>
            </a:r>
          </a:p>
        </p:txBody>
      </p:sp>
      <p:pic>
        <p:nvPicPr>
          <p:cNvPr id="96289" name="Picture 33" descr="Entertainment-02-june">
            <a:extLst>
              <a:ext uri="{FF2B5EF4-FFF2-40B4-BE49-F238E27FC236}">
                <a16:creationId xmlns:a16="http://schemas.microsoft.com/office/drawing/2014/main" id="{8B89E57E-5B1A-44A3-ABA6-B64E97C3046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87176" y="6492791"/>
            <a:ext cx="381088" cy="36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0" name="Picture 34" descr="Entertainment-02-june">
            <a:extLst>
              <a:ext uri="{FF2B5EF4-FFF2-40B4-BE49-F238E27FC236}">
                <a16:creationId xmlns:a16="http://schemas.microsoft.com/office/drawing/2014/main" id="{3A6BD8D7-E083-4726-BEB0-81E139D1F3A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87176" y="1"/>
            <a:ext cx="381088" cy="3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5" descr="ALRMCLOK">
            <a:extLst>
              <a:ext uri="{FF2B5EF4-FFF2-40B4-BE49-F238E27FC236}">
                <a16:creationId xmlns:a16="http://schemas.microsoft.com/office/drawing/2014/main" id="{79A51DE2-3B96-4E8A-9925-BC14CF19DE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5837" y="2167296"/>
            <a:ext cx="1409700" cy="178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29">
            <a:extLst>
              <a:ext uri="{FF2B5EF4-FFF2-40B4-BE49-F238E27FC236}">
                <a16:creationId xmlns:a16="http://schemas.microsoft.com/office/drawing/2014/main" id="{449344C2-590F-4FF3-9770-1C43FF91DD34}"/>
              </a:ext>
            </a:extLst>
          </p:cNvPr>
          <p:cNvSpPr/>
          <p:nvPr/>
        </p:nvSpPr>
        <p:spPr>
          <a:xfrm>
            <a:off x="103686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0</a:t>
            </a:r>
            <a:endParaRPr lang="vi-VN" sz="3600" dirty="0"/>
          </a:p>
        </p:txBody>
      </p:sp>
      <p:sp>
        <p:nvSpPr>
          <p:cNvPr id="31" name="Oval 30">
            <a:extLst>
              <a:ext uri="{FF2B5EF4-FFF2-40B4-BE49-F238E27FC236}">
                <a16:creationId xmlns:a16="http://schemas.microsoft.com/office/drawing/2014/main" id="{09835779-9817-4FD2-B8C7-A7F3354479A8}"/>
              </a:ext>
            </a:extLst>
          </p:cNvPr>
          <p:cNvSpPr/>
          <p:nvPr/>
        </p:nvSpPr>
        <p:spPr>
          <a:xfrm>
            <a:off x="10367055"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1</a:t>
            </a:r>
            <a:endParaRPr lang="vi-VN" sz="3600" dirty="0"/>
          </a:p>
        </p:txBody>
      </p:sp>
      <p:sp>
        <p:nvSpPr>
          <p:cNvPr id="32" name="Oval 31">
            <a:extLst>
              <a:ext uri="{FF2B5EF4-FFF2-40B4-BE49-F238E27FC236}">
                <a16:creationId xmlns:a16="http://schemas.microsoft.com/office/drawing/2014/main" id="{F3BFE0AC-A14D-4E71-9FA9-ED4C744DD39E}"/>
              </a:ext>
            </a:extLst>
          </p:cNvPr>
          <p:cNvSpPr/>
          <p:nvPr/>
        </p:nvSpPr>
        <p:spPr>
          <a:xfrm>
            <a:off x="103686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2</a:t>
            </a:r>
            <a:endParaRPr lang="vi-VN" sz="3600" dirty="0"/>
          </a:p>
        </p:txBody>
      </p:sp>
      <p:sp>
        <p:nvSpPr>
          <p:cNvPr id="33" name="Oval 32">
            <a:extLst>
              <a:ext uri="{FF2B5EF4-FFF2-40B4-BE49-F238E27FC236}">
                <a16:creationId xmlns:a16="http://schemas.microsoft.com/office/drawing/2014/main" id="{71BC0527-90BB-4978-AC2B-77C86A87226E}"/>
              </a:ext>
            </a:extLst>
          </p:cNvPr>
          <p:cNvSpPr/>
          <p:nvPr/>
        </p:nvSpPr>
        <p:spPr>
          <a:xfrm>
            <a:off x="103813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3</a:t>
            </a:r>
            <a:endParaRPr lang="vi-VN" sz="3600" dirty="0"/>
          </a:p>
        </p:txBody>
      </p:sp>
      <p:sp>
        <p:nvSpPr>
          <p:cNvPr id="34" name="Oval 33">
            <a:extLst>
              <a:ext uri="{FF2B5EF4-FFF2-40B4-BE49-F238E27FC236}">
                <a16:creationId xmlns:a16="http://schemas.microsoft.com/office/drawing/2014/main" id="{3088C6D6-E5BC-49CF-83B7-ABC032F3A88C}"/>
              </a:ext>
            </a:extLst>
          </p:cNvPr>
          <p:cNvSpPr/>
          <p:nvPr/>
        </p:nvSpPr>
        <p:spPr>
          <a:xfrm>
            <a:off x="10381342"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4</a:t>
            </a:r>
            <a:endParaRPr lang="vi-VN" sz="3600" dirty="0"/>
          </a:p>
        </p:txBody>
      </p:sp>
      <p:sp>
        <p:nvSpPr>
          <p:cNvPr id="35" name="Oval 34">
            <a:extLst>
              <a:ext uri="{FF2B5EF4-FFF2-40B4-BE49-F238E27FC236}">
                <a16:creationId xmlns:a16="http://schemas.microsoft.com/office/drawing/2014/main" id="{E3422305-8763-4A23-A015-EB9F837A180B}"/>
              </a:ext>
            </a:extLst>
          </p:cNvPr>
          <p:cNvSpPr/>
          <p:nvPr/>
        </p:nvSpPr>
        <p:spPr>
          <a:xfrm>
            <a:off x="10378167"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5</a:t>
            </a:r>
            <a:endParaRPr lang="vi-VN" sz="3600" dirty="0"/>
          </a:p>
        </p:txBody>
      </p:sp>
      <p:sp>
        <p:nvSpPr>
          <p:cNvPr id="36" name="Oval 35">
            <a:extLst>
              <a:ext uri="{FF2B5EF4-FFF2-40B4-BE49-F238E27FC236}">
                <a16:creationId xmlns:a16="http://schemas.microsoft.com/office/drawing/2014/main" id="{23A5443B-BA35-4E79-B076-8978FD73D41D}"/>
              </a:ext>
            </a:extLst>
          </p:cNvPr>
          <p:cNvSpPr/>
          <p:nvPr/>
        </p:nvSpPr>
        <p:spPr>
          <a:xfrm>
            <a:off x="10379755"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6</a:t>
            </a:r>
            <a:endParaRPr lang="vi-VN" sz="3600" dirty="0"/>
          </a:p>
        </p:txBody>
      </p:sp>
      <p:sp>
        <p:nvSpPr>
          <p:cNvPr id="37" name="Oval 36">
            <a:extLst>
              <a:ext uri="{FF2B5EF4-FFF2-40B4-BE49-F238E27FC236}">
                <a16:creationId xmlns:a16="http://schemas.microsoft.com/office/drawing/2014/main" id="{889ED5A7-2E34-402A-B16C-75529B63C020}"/>
              </a:ext>
            </a:extLst>
          </p:cNvPr>
          <p:cNvSpPr/>
          <p:nvPr/>
        </p:nvSpPr>
        <p:spPr>
          <a:xfrm>
            <a:off x="10381342" y="2610878"/>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7</a:t>
            </a:r>
            <a:endParaRPr lang="vi-VN" sz="3600" dirty="0"/>
          </a:p>
        </p:txBody>
      </p:sp>
      <p:sp>
        <p:nvSpPr>
          <p:cNvPr id="38" name="Oval 37">
            <a:extLst>
              <a:ext uri="{FF2B5EF4-FFF2-40B4-BE49-F238E27FC236}">
                <a16:creationId xmlns:a16="http://schemas.microsoft.com/office/drawing/2014/main" id="{21095B99-D7E2-406E-81FB-A9D0946CAB33}"/>
              </a:ext>
            </a:extLst>
          </p:cNvPr>
          <p:cNvSpPr/>
          <p:nvPr/>
        </p:nvSpPr>
        <p:spPr>
          <a:xfrm>
            <a:off x="10379755" y="2596590"/>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8</a:t>
            </a:r>
            <a:endParaRPr lang="vi-VN" sz="3600" dirty="0"/>
          </a:p>
        </p:txBody>
      </p:sp>
      <p:sp>
        <p:nvSpPr>
          <p:cNvPr id="39" name="Oval 38">
            <a:extLst>
              <a:ext uri="{FF2B5EF4-FFF2-40B4-BE49-F238E27FC236}">
                <a16:creationId xmlns:a16="http://schemas.microsoft.com/office/drawing/2014/main" id="{3FF97DB0-6D83-44DE-AA45-4C80294C3229}"/>
              </a:ext>
            </a:extLst>
          </p:cNvPr>
          <p:cNvSpPr/>
          <p:nvPr/>
        </p:nvSpPr>
        <p:spPr>
          <a:xfrm>
            <a:off x="10390867" y="2601353"/>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9</a:t>
            </a:r>
            <a:endParaRPr lang="vi-VN" sz="3600" dirty="0"/>
          </a:p>
        </p:txBody>
      </p:sp>
      <p:sp>
        <p:nvSpPr>
          <p:cNvPr id="40" name="Oval 39">
            <a:extLst>
              <a:ext uri="{FF2B5EF4-FFF2-40B4-BE49-F238E27FC236}">
                <a16:creationId xmlns:a16="http://schemas.microsoft.com/office/drawing/2014/main" id="{557298FA-885B-4C48-9B32-5391B5BB4D76}"/>
              </a:ext>
            </a:extLst>
          </p:cNvPr>
          <p:cNvSpPr/>
          <p:nvPr/>
        </p:nvSpPr>
        <p:spPr>
          <a:xfrm>
            <a:off x="10390867" y="2601353"/>
            <a:ext cx="941543" cy="9864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Rounded MT Bold" pitchFamily="34" charset="0"/>
              </a:rPr>
              <a:t>0</a:t>
            </a:r>
            <a:endParaRPr lang="vi-VN" sz="3600" dirty="0"/>
          </a:p>
        </p:txBody>
      </p:sp>
      <p:pic>
        <p:nvPicPr>
          <p:cNvPr id="42" name="Picture 47" descr="Bugs-02-june">
            <a:extLst>
              <a:ext uri="{FF2B5EF4-FFF2-40B4-BE49-F238E27FC236}">
                <a16:creationId xmlns:a16="http://schemas.microsoft.com/office/drawing/2014/main" id="{2F9AC182-A769-4C26-B75B-6600909B517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9683" y="1753006"/>
            <a:ext cx="1981659" cy="396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AutoShape 29">
            <a:extLst>
              <a:ext uri="{FF2B5EF4-FFF2-40B4-BE49-F238E27FC236}">
                <a16:creationId xmlns:a16="http://schemas.microsoft.com/office/drawing/2014/main" id="{45502730-AAE9-4CD6-BACC-C48639508F48}"/>
              </a:ext>
            </a:extLst>
          </p:cNvPr>
          <p:cNvSpPr>
            <a:spLocks noChangeArrowheads="1"/>
          </p:cNvSpPr>
          <p:nvPr/>
        </p:nvSpPr>
        <p:spPr bwMode="auto">
          <a:xfrm>
            <a:off x="2752560" y="1295700"/>
            <a:ext cx="6635664" cy="3963318"/>
          </a:xfrm>
          <a:prstGeom prst="horizontalScroll">
            <a:avLst>
              <a:gd name="adj" fmla="val 12500"/>
            </a:avLst>
          </a:prstGeom>
          <a:gradFill rotWithShape="1">
            <a:gsLst>
              <a:gs pos="0">
                <a:srgbClr val="CC00CC"/>
              </a:gs>
              <a:gs pos="50000">
                <a:srgbClr val="FFFFFF"/>
              </a:gs>
              <a:gs pos="100000">
                <a:srgbClr val="CC00CC"/>
              </a:gs>
            </a:gsLst>
            <a:lin ang="5400000" scaled="1"/>
          </a:gradFill>
          <a:ln w="9525">
            <a:solidFill>
              <a:schemeClr val="tx1"/>
            </a:solidFill>
            <a:round/>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endParaRPr lang="en-US" altLang="en-US">
              <a:latin typeface="Tahoma" panose="020B0604030504040204" pitchFamily="34" charset="0"/>
            </a:endParaRPr>
          </a:p>
        </p:txBody>
      </p:sp>
      <p:sp>
        <p:nvSpPr>
          <p:cNvPr id="44" name="Text Box 31">
            <a:extLst>
              <a:ext uri="{FF2B5EF4-FFF2-40B4-BE49-F238E27FC236}">
                <a16:creationId xmlns:a16="http://schemas.microsoft.com/office/drawing/2014/main" id="{2B4DB170-D16F-422D-B4C2-225884D87026}"/>
              </a:ext>
            </a:extLst>
          </p:cNvPr>
          <p:cNvSpPr txBox="1">
            <a:spLocks noChangeArrowheads="1"/>
          </p:cNvSpPr>
          <p:nvPr/>
        </p:nvSpPr>
        <p:spPr bwMode="auto">
          <a:xfrm>
            <a:off x="3895825" y="1938787"/>
            <a:ext cx="5640317"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lnSpc>
                <a:spcPct val="80000"/>
              </a:lnSpc>
              <a:spcBef>
                <a:spcPct val="40000"/>
              </a:spcBef>
            </a:pPr>
            <a:r>
              <a:rPr lang="en-US" altLang="en-US" sz="3200" b="1">
                <a:solidFill>
                  <a:srgbClr val="000066"/>
                </a:solidFill>
              </a:rPr>
              <a:t>T«i lµ mét sè tù nhiªn</a:t>
            </a:r>
          </a:p>
          <a:p>
            <a:pPr eaLnBrk="1" hangingPunct="1">
              <a:lnSpc>
                <a:spcPct val="80000"/>
              </a:lnSpc>
              <a:spcBef>
                <a:spcPct val="40000"/>
              </a:spcBef>
            </a:pPr>
            <a:r>
              <a:rPr lang="en-US" altLang="en-US" sz="3200" b="1">
                <a:solidFill>
                  <a:srgbClr val="000066"/>
                </a:solidFill>
              </a:rPr>
              <a:t>Cã ba ch÷ sè viÕt liÒn bªn nhau</a:t>
            </a:r>
          </a:p>
          <a:p>
            <a:pPr eaLnBrk="1" hangingPunct="1">
              <a:lnSpc>
                <a:spcPct val="80000"/>
              </a:lnSpc>
              <a:spcBef>
                <a:spcPct val="40000"/>
              </a:spcBef>
            </a:pPr>
            <a:r>
              <a:rPr lang="en-US" altLang="en-US" sz="3200" b="1">
                <a:solidFill>
                  <a:srgbClr val="000066"/>
                </a:solidFill>
              </a:rPr>
              <a:t>§äc th× xu«i ngư­îc gièng nhau</a:t>
            </a:r>
          </a:p>
          <a:p>
            <a:pPr eaLnBrk="1" hangingPunct="1">
              <a:lnSpc>
                <a:spcPct val="80000"/>
              </a:lnSpc>
              <a:spcBef>
                <a:spcPct val="40000"/>
              </a:spcBef>
            </a:pPr>
            <a:r>
              <a:rPr lang="en-US" altLang="en-US" sz="3200" b="1">
                <a:solidFill>
                  <a:srgbClr val="000066"/>
                </a:solidFill>
              </a:rPr>
              <a:t>Céng ba ch÷ sè ®­ưîc 5 tøc th×</a:t>
            </a:r>
          </a:p>
          <a:p>
            <a:pPr eaLnBrk="1" hangingPunct="1">
              <a:lnSpc>
                <a:spcPct val="80000"/>
              </a:lnSpc>
              <a:spcBef>
                <a:spcPct val="40000"/>
              </a:spcBef>
            </a:pPr>
            <a:r>
              <a:rPr lang="en-US" altLang="en-US" sz="3200" b="1">
                <a:solidFill>
                  <a:srgbClr val="000066"/>
                </a:solidFill>
              </a:rPr>
              <a:t>Hái t«i cã thÓ lµ sè g×?</a:t>
            </a:r>
          </a:p>
        </p:txBody>
      </p:sp>
      <p:sp>
        <p:nvSpPr>
          <p:cNvPr id="45" name="AutoShape 32">
            <a:extLst>
              <a:ext uri="{FF2B5EF4-FFF2-40B4-BE49-F238E27FC236}">
                <a16:creationId xmlns:a16="http://schemas.microsoft.com/office/drawing/2014/main" id="{4B8583A7-3140-4089-98DA-7FE5A9CB894D}"/>
              </a:ext>
            </a:extLst>
          </p:cNvPr>
          <p:cNvSpPr>
            <a:spLocks noChangeArrowheads="1"/>
          </p:cNvSpPr>
          <p:nvPr/>
        </p:nvSpPr>
        <p:spPr bwMode="auto">
          <a:xfrm>
            <a:off x="4658001" y="5259018"/>
            <a:ext cx="2555467" cy="1600570"/>
          </a:xfrm>
          <a:prstGeom prst="horizontalScroll">
            <a:avLst>
              <a:gd name="adj" fmla="val 12500"/>
            </a:avLst>
          </a:prstGeom>
          <a:gradFill rotWithShape="1">
            <a:gsLst>
              <a:gs pos="0">
                <a:srgbClr val="CC00CC"/>
              </a:gs>
              <a:gs pos="50000">
                <a:srgbClr val="FFFFFF"/>
              </a:gs>
              <a:gs pos="100000">
                <a:srgbClr val="CC00CC"/>
              </a:gs>
            </a:gsLst>
            <a:lin ang="5400000" scaled="1"/>
          </a:gradFill>
          <a:ln w="9525">
            <a:solidFill>
              <a:schemeClr val="tx1"/>
            </a:solidFill>
            <a:round/>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endParaRPr lang="en-US" altLang="en-US"/>
          </a:p>
        </p:txBody>
      </p:sp>
      <p:sp>
        <p:nvSpPr>
          <p:cNvPr id="46" name="Text Box 33">
            <a:extLst>
              <a:ext uri="{FF2B5EF4-FFF2-40B4-BE49-F238E27FC236}">
                <a16:creationId xmlns:a16="http://schemas.microsoft.com/office/drawing/2014/main" id="{3EED3E05-5AAE-4F47-90BB-587FE93C6B0D}"/>
              </a:ext>
            </a:extLst>
          </p:cNvPr>
          <p:cNvSpPr txBox="1">
            <a:spLocks noChangeArrowheads="1"/>
          </p:cNvSpPr>
          <p:nvPr/>
        </p:nvSpPr>
        <p:spPr bwMode="auto">
          <a:xfrm>
            <a:off x="4370767" y="5766915"/>
            <a:ext cx="29770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tLang="en-US" sz="3200" b="1">
                <a:solidFill>
                  <a:srgbClr val="000066"/>
                </a:solidFill>
              </a:rPr>
              <a:t>      §¸p ¸n: </a:t>
            </a:r>
            <a:r>
              <a:rPr lang="en-US" altLang="en-US" sz="3200" b="1">
                <a:solidFill>
                  <a:srgbClr val="FF0000"/>
                </a:solidFill>
              </a:rPr>
              <a:t>212</a:t>
            </a:r>
          </a:p>
        </p:txBody>
      </p:sp>
    </p:spTree>
    <p:extLst>
      <p:ext uri="{BB962C8B-B14F-4D97-AF65-F5344CB8AC3E}">
        <p14:creationId xmlns:p14="http://schemas.microsoft.com/office/powerpoint/2010/main" val="283151120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amond(in)">
                                      <p:cBhvr>
                                        <p:cTn id="7" dur="2000"/>
                                        <p:tgtEl>
                                          <p:spTgt spid="4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amond(in)">
                                      <p:cBhvr>
                                        <p:cTn id="10" dur="2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ox(in)">
                                      <p:cBhvr>
                                        <p:cTn id="15" dur="500"/>
                                        <p:tgtEl>
                                          <p:spTgt spid="40"/>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p:stCondLst>
                              <p:cond delay="500"/>
                            </p:stCondLst>
                            <p:childTnLst>
                              <p:par>
                                <p:cTn id="17" presetID="4" presetClass="exit" presetSubtype="16" fill="hold" grpId="1" nodeType="afterEffect">
                                  <p:stCondLst>
                                    <p:cond delay="0"/>
                                  </p:stCondLst>
                                  <p:childTnLst>
                                    <p:animEffect transition="out" filter="box(in)">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ox(in)">
                                      <p:cBhvr>
                                        <p:cTn id="23" dur="500"/>
                                        <p:tgtEl>
                                          <p:spTgt spid="39"/>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p:stCondLst>
                              <p:cond delay="1500"/>
                            </p:stCondLst>
                            <p:childTnLst>
                              <p:par>
                                <p:cTn id="25" presetID="4" presetClass="exit" presetSubtype="16" fill="hold" grpId="1" nodeType="afterEffect">
                                  <p:stCondLst>
                                    <p:cond delay="0"/>
                                  </p:stCondLst>
                                  <p:childTnLst>
                                    <p:animEffect transition="out" filter="box(in)">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childTnLst>
                          </p:cTn>
                        </p:par>
                        <p:par>
                          <p:cTn id="28" fill="hold">
                            <p:stCondLst>
                              <p:cond delay="2000"/>
                            </p:stCondLst>
                            <p:childTnLst>
                              <p:par>
                                <p:cTn id="29" presetID="4" presetClass="entr" presetSubtype="16"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ox(in)">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2500"/>
                            </p:stCondLst>
                            <p:childTnLst>
                              <p:par>
                                <p:cTn id="33" presetID="4" presetClass="exit" presetSubtype="16" fill="hold" grpId="1" nodeType="afterEffect">
                                  <p:stCondLst>
                                    <p:cond delay="0"/>
                                  </p:stCondLst>
                                  <p:childTnLst>
                                    <p:animEffect transition="out" filter="box(in)">
                                      <p:cBhvr>
                                        <p:cTn id="34" dur="500"/>
                                        <p:tgtEl>
                                          <p:spTgt spid="38"/>
                                        </p:tgtEl>
                                      </p:cBhvr>
                                    </p:animEffect>
                                    <p:set>
                                      <p:cBhvr>
                                        <p:cTn id="35" dur="1" fill="hold">
                                          <p:stCondLst>
                                            <p:cond delay="499"/>
                                          </p:stCondLst>
                                        </p:cTn>
                                        <p:tgtEl>
                                          <p:spTgt spid="38"/>
                                        </p:tgtEl>
                                        <p:attrNameLst>
                                          <p:attrName>style.visibility</p:attrName>
                                        </p:attrNameLst>
                                      </p:cBhvr>
                                      <p:to>
                                        <p:strVal val="hidden"/>
                                      </p:to>
                                    </p:set>
                                  </p:childTnLst>
                                </p:cTn>
                              </p:par>
                            </p:childTnLst>
                          </p:cTn>
                        </p:par>
                        <p:par>
                          <p:cTn id="36" fill="hold">
                            <p:stCondLst>
                              <p:cond delay="3000"/>
                            </p:stCondLst>
                            <p:childTnLst>
                              <p:par>
                                <p:cTn id="37" presetID="4" presetClass="entr" presetSubtype="16"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ox(in)">
                                      <p:cBhvr>
                                        <p:cTn id="39" dur="500"/>
                                        <p:tgtEl>
                                          <p:spTgt spid="37"/>
                                        </p:tgtEl>
                                      </p:cBhvr>
                                    </p:animEffect>
                                  </p:childTnLst>
                                  <p:subTnLst>
                                    <p:audio>
                                      <p:cMediaNode>
                                        <p:cTn display="0" masterRel="sameClick">
                                          <p:stCondLst>
                                            <p:cond evt="begin" delay="0">
                                              <p:tn val="37"/>
                                            </p:cond>
                                          </p:stCondLst>
                                          <p:endCondLst>
                                            <p:cond evt="onStopAudio" delay="0">
                                              <p:tgtEl>
                                                <p:sldTgt/>
                                              </p:tgtEl>
                                            </p:cond>
                                          </p:endCondLst>
                                        </p:cTn>
                                        <p:tgtEl>
                                          <p:sndTgt r:embed="rId2" name="camera.wav"/>
                                        </p:tgtEl>
                                      </p:cMediaNode>
                                    </p:audio>
                                  </p:subTnLst>
                                </p:cTn>
                              </p:par>
                            </p:childTnLst>
                          </p:cTn>
                        </p:par>
                        <p:par>
                          <p:cTn id="40" fill="hold">
                            <p:stCondLst>
                              <p:cond delay="3500"/>
                            </p:stCondLst>
                            <p:childTnLst>
                              <p:par>
                                <p:cTn id="41" presetID="4" presetClass="exit" presetSubtype="16" fill="hold" grpId="1" nodeType="afterEffect">
                                  <p:stCondLst>
                                    <p:cond delay="0"/>
                                  </p:stCondLst>
                                  <p:childTnLst>
                                    <p:animEffect transition="out" filter="box(in)">
                                      <p:cBhvr>
                                        <p:cTn id="42" dur="500"/>
                                        <p:tgtEl>
                                          <p:spTgt spid="37"/>
                                        </p:tgtEl>
                                      </p:cBhvr>
                                    </p:animEffect>
                                    <p:set>
                                      <p:cBhvr>
                                        <p:cTn id="43" dur="1" fill="hold">
                                          <p:stCondLst>
                                            <p:cond delay="499"/>
                                          </p:stCondLst>
                                        </p:cTn>
                                        <p:tgtEl>
                                          <p:spTgt spid="37"/>
                                        </p:tgtEl>
                                        <p:attrNameLst>
                                          <p:attrName>style.visibility</p:attrName>
                                        </p:attrNameLst>
                                      </p:cBhvr>
                                      <p:to>
                                        <p:strVal val="hidden"/>
                                      </p:to>
                                    </p:set>
                                  </p:childTnLst>
                                </p:cTn>
                              </p:par>
                            </p:childTnLst>
                          </p:cTn>
                        </p:par>
                        <p:par>
                          <p:cTn id="44" fill="hold">
                            <p:stCondLst>
                              <p:cond delay="4000"/>
                            </p:stCondLst>
                            <p:childTnLst>
                              <p:par>
                                <p:cTn id="45" presetID="4" presetClass="entr" presetSubtype="1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ox(in)">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4" presetClass="exit" presetSubtype="16" fill="hold" grpId="1" nodeType="afterEffect">
                                  <p:stCondLst>
                                    <p:cond delay="0"/>
                                  </p:stCondLst>
                                  <p:childTnLst>
                                    <p:animEffect transition="out" filter="box(in)">
                                      <p:cBhvr>
                                        <p:cTn id="50" dur="500"/>
                                        <p:tgtEl>
                                          <p:spTgt spid="36"/>
                                        </p:tgtEl>
                                      </p:cBhvr>
                                    </p:animEffect>
                                    <p:set>
                                      <p:cBhvr>
                                        <p:cTn id="51" dur="1" fill="hold">
                                          <p:stCondLst>
                                            <p:cond delay="499"/>
                                          </p:stCondLst>
                                        </p:cTn>
                                        <p:tgtEl>
                                          <p:spTgt spid="36"/>
                                        </p:tgtEl>
                                        <p:attrNameLst>
                                          <p:attrName>style.visibility</p:attrName>
                                        </p:attrNameLst>
                                      </p:cBhvr>
                                      <p:to>
                                        <p:strVal val="hidden"/>
                                      </p:to>
                                    </p:set>
                                  </p:childTnLst>
                                </p:cTn>
                              </p:par>
                            </p:childTnLst>
                          </p:cTn>
                        </p:par>
                        <p:par>
                          <p:cTn id="52" fill="hold">
                            <p:stCondLst>
                              <p:cond delay="5000"/>
                            </p:stCondLst>
                            <p:childTnLst>
                              <p:par>
                                <p:cTn id="53" presetID="4"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ox(in)">
                                      <p:cBhvr>
                                        <p:cTn id="55" dur="5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2" name="camera.wav"/>
                                        </p:tgtEl>
                                      </p:cMediaNode>
                                    </p:audio>
                                  </p:subTnLst>
                                </p:cTn>
                              </p:par>
                            </p:childTnLst>
                          </p:cTn>
                        </p:par>
                        <p:par>
                          <p:cTn id="56" fill="hold">
                            <p:stCondLst>
                              <p:cond delay="5500"/>
                            </p:stCondLst>
                            <p:childTnLst>
                              <p:par>
                                <p:cTn id="57" presetID="4" presetClass="exit" presetSubtype="16" fill="hold" grpId="1" nodeType="afterEffect">
                                  <p:stCondLst>
                                    <p:cond delay="0"/>
                                  </p:stCondLst>
                                  <p:childTnLst>
                                    <p:animEffect transition="out" filter="box(in)">
                                      <p:cBhvr>
                                        <p:cTn id="58" dur="500"/>
                                        <p:tgtEl>
                                          <p:spTgt spid="35"/>
                                        </p:tgtEl>
                                      </p:cBhvr>
                                    </p:animEffect>
                                    <p:set>
                                      <p:cBhvr>
                                        <p:cTn id="59" dur="1" fill="hold">
                                          <p:stCondLst>
                                            <p:cond delay="499"/>
                                          </p:stCondLst>
                                        </p:cTn>
                                        <p:tgtEl>
                                          <p:spTgt spid="35"/>
                                        </p:tgtEl>
                                        <p:attrNameLst>
                                          <p:attrName>style.visibility</p:attrName>
                                        </p:attrNameLst>
                                      </p:cBhvr>
                                      <p:to>
                                        <p:strVal val="hidden"/>
                                      </p:to>
                                    </p:set>
                                  </p:childTnLst>
                                </p:cTn>
                              </p:par>
                            </p:childTnLst>
                          </p:cTn>
                        </p:par>
                        <p:par>
                          <p:cTn id="60" fill="hold">
                            <p:stCondLst>
                              <p:cond delay="6000"/>
                            </p:stCondLst>
                            <p:childTnLst>
                              <p:par>
                                <p:cTn id="61" presetID="4" presetClass="entr" presetSubtype="16"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ox(in)">
                                      <p:cBhvr>
                                        <p:cTn id="63" dur="500"/>
                                        <p:tgtEl>
                                          <p:spTgt spid="34"/>
                                        </p:tgtEl>
                                      </p:cBhvr>
                                    </p:animEffect>
                                  </p:childTnLst>
                                  <p:subTnLst>
                                    <p:audio>
                                      <p:cMediaNode>
                                        <p:cTn display="0" masterRel="sameClick">
                                          <p:stCondLst>
                                            <p:cond evt="begin" delay="0">
                                              <p:tn val="61"/>
                                            </p:cond>
                                          </p:stCondLst>
                                          <p:endCondLst>
                                            <p:cond evt="onStopAudio" delay="0">
                                              <p:tgtEl>
                                                <p:sldTgt/>
                                              </p:tgtEl>
                                            </p:cond>
                                          </p:endCondLst>
                                        </p:cTn>
                                        <p:tgtEl>
                                          <p:sndTgt r:embed="rId2" name="camera.wav"/>
                                        </p:tgtEl>
                                      </p:cMediaNode>
                                    </p:audio>
                                  </p:subTnLst>
                                </p:cTn>
                              </p:par>
                            </p:childTnLst>
                          </p:cTn>
                        </p:par>
                        <p:par>
                          <p:cTn id="64" fill="hold">
                            <p:stCondLst>
                              <p:cond delay="6500"/>
                            </p:stCondLst>
                            <p:childTnLst>
                              <p:par>
                                <p:cTn id="65" presetID="4" presetClass="exit" presetSubtype="16" fill="hold" grpId="1" nodeType="afterEffect">
                                  <p:stCondLst>
                                    <p:cond delay="0"/>
                                  </p:stCondLst>
                                  <p:childTnLst>
                                    <p:animEffect transition="out" filter="box(in)">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childTnLst>
                          </p:cTn>
                        </p:par>
                        <p:par>
                          <p:cTn id="68" fill="hold">
                            <p:stCondLst>
                              <p:cond delay="7000"/>
                            </p:stCondLst>
                            <p:childTnLst>
                              <p:par>
                                <p:cTn id="69" presetID="4" presetClass="entr" presetSubtype="16"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box(in)">
                                      <p:cBhvr>
                                        <p:cTn id="71" dur="500"/>
                                        <p:tgtEl>
                                          <p:spTgt spid="33"/>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7500"/>
                            </p:stCondLst>
                            <p:childTnLst>
                              <p:par>
                                <p:cTn id="73" presetID="4" presetClass="exit" presetSubtype="16" fill="hold" grpId="1" nodeType="afterEffect">
                                  <p:stCondLst>
                                    <p:cond delay="0"/>
                                  </p:stCondLst>
                                  <p:childTnLst>
                                    <p:animEffect transition="out" filter="box(in)">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par>
                          <p:cTn id="76" fill="hold">
                            <p:stCondLst>
                              <p:cond delay="8000"/>
                            </p:stCondLst>
                            <p:childTnLst>
                              <p:par>
                                <p:cTn id="77" presetID="4" presetClass="entr" presetSubtype="1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ox(in)">
                                      <p:cBhvr>
                                        <p:cTn id="79" dur="500"/>
                                        <p:tgtEl>
                                          <p:spTgt spid="32"/>
                                        </p:tgtEl>
                                      </p:cBhvr>
                                    </p:animEffect>
                                  </p:childTnLst>
                                  <p:subTnLst>
                                    <p:audio>
                                      <p:cMediaNode>
                                        <p:cTn display="0" masterRel="sameClick">
                                          <p:stCondLst>
                                            <p:cond evt="begin" delay="0">
                                              <p:tn val="77"/>
                                            </p:cond>
                                          </p:stCondLst>
                                          <p:endCondLst>
                                            <p:cond evt="onStopAudio" delay="0">
                                              <p:tgtEl>
                                                <p:sldTgt/>
                                              </p:tgtEl>
                                            </p:cond>
                                          </p:endCondLst>
                                        </p:cTn>
                                        <p:tgtEl>
                                          <p:sndTgt r:embed="rId2" name="camera.wav"/>
                                        </p:tgtEl>
                                      </p:cMediaNode>
                                    </p:audio>
                                  </p:subTnLst>
                                </p:cTn>
                              </p:par>
                            </p:childTnLst>
                          </p:cTn>
                        </p:par>
                        <p:par>
                          <p:cTn id="80" fill="hold">
                            <p:stCondLst>
                              <p:cond delay="8500"/>
                            </p:stCondLst>
                            <p:childTnLst>
                              <p:par>
                                <p:cTn id="81" presetID="4" presetClass="exit" presetSubtype="16" fill="hold" grpId="1" nodeType="afterEffect">
                                  <p:stCondLst>
                                    <p:cond delay="0"/>
                                  </p:stCondLst>
                                  <p:childTnLst>
                                    <p:animEffect transition="out" filter="box(in)">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childTnLst>
                          </p:cTn>
                        </p:par>
                        <p:par>
                          <p:cTn id="84" fill="hold">
                            <p:stCondLst>
                              <p:cond delay="9000"/>
                            </p:stCondLst>
                            <p:childTnLst>
                              <p:par>
                                <p:cTn id="85" presetID="4"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ox(in)">
                                      <p:cBhvr>
                                        <p:cTn id="87" dur="500"/>
                                        <p:tgtEl>
                                          <p:spTgt spid="31"/>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9500"/>
                            </p:stCondLst>
                            <p:childTnLst>
                              <p:par>
                                <p:cTn id="89" presetID="4" presetClass="exit" presetSubtype="16" fill="hold" grpId="1" nodeType="afterEffect">
                                  <p:stCondLst>
                                    <p:cond delay="0"/>
                                  </p:stCondLst>
                                  <p:childTnLst>
                                    <p:animEffect transition="out" filter="box(in)">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childTnLst>
                          </p:cTn>
                        </p:par>
                        <p:par>
                          <p:cTn id="92" fill="hold">
                            <p:stCondLst>
                              <p:cond delay="10000"/>
                            </p:stCondLst>
                            <p:childTnLst>
                              <p:par>
                                <p:cTn id="93" presetID="4" presetClass="entr" presetSubtype="16"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ox(in)">
                                      <p:cBhvr>
                                        <p:cTn id="95" dur="500"/>
                                        <p:tgtEl>
                                          <p:spTgt spid="30"/>
                                        </p:tgtEl>
                                      </p:cBhvr>
                                    </p:animEffect>
                                  </p:childTnLst>
                                  <p:subTnLst>
                                    <p:audio>
                                      <p:cMediaNode>
                                        <p:cTn display="0" masterRel="sameClick">
                                          <p:stCondLst>
                                            <p:cond evt="begin" delay="0">
                                              <p:tn val="93"/>
                                            </p:cond>
                                          </p:stCondLst>
                                          <p:endCondLst>
                                            <p:cond evt="onStopAudio" delay="0">
                                              <p:tgtEl>
                                                <p:sldTgt/>
                                              </p:tgtEl>
                                            </p:cond>
                                          </p:endCondLst>
                                        </p:cTn>
                                        <p:tgtEl>
                                          <p:sndTgt r:embed="rId3" name="ringin.wav"/>
                                        </p:tgtEl>
                                      </p:cMediaNode>
                                    </p:audio>
                                  </p:subTnLst>
                                </p:cTn>
                              </p:par>
                            </p:childTnLst>
                          </p:cTn>
                        </p:par>
                      </p:childTnLst>
                    </p:cTn>
                  </p:par>
                  <p:par>
                    <p:cTn id="96" fill="hold">
                      <p:stCondLst>
                        <p:cond delay="indefinite"/>
                      </p:stCondLst>
                      <p:childTnLst>
                        <p:par>
                          <p:cTn id="97" fill="hold">
                            <p:stCondLst>
                              <p:cond delay="0"/>
                            </p:stCondLst>
                            <p:childTnLst>
                              <p:par>
                                <p:cTn id="98" presetID="21" presetClass="entr" presetSubtype="4" fill="hold" grpId="0" nodeType="click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heel(4)">
                                      <p:cBhvr>
                                        <p:cTn id="100" dur="2000"/>
                                        <p:tgtEl>
                                          <p:spTgt spid="45"/>
                                        </p:tgtEl>
                                      </p:cBhvr>
                                    </p:animEffect>
                                  </p:childTnLst>
                                </p:cTn>
                              </p:par>
                              <p:par>
                                <p:cTn id="101" presetID="21" presetClass="entr" presetSubtype="4"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heel(4)">
                                      <p:cBhvr>
                                        <p:cTn id="103" dur="2000"/>
                                        <p:tgtEl>
                                          <p:spTgt spid="46"/>
                                        </p:tgtEl>
                                      </p:cBhvr>
                                    </p:animEffect>
                                  </p:childTnLst>
                                </p:cTn>
                              </p:par>
                            </p:childTnLst>
                          </p:cTn>
                        </p:par>
                        <p:par>
                          <p:cTn id="104" fill="hold">
                            <p:stCondLst>
                              <p:cond delay="2000"/>
                            </p:stCondLst>
                            <p:childTnLst>
                              <p:par>
                                <p:cTn id="105" presetID="4" presetClass="entr" presetSubtype="16" fill="hold" nodeType="afterEffect">
                                  <p:stCondLst>
                                    <p:cond delay="0"/>
                                  </p:stCondLst>
                                  <p:childTnLst>
                                    <p:set>
                                      <p:cBhvr>
                                        <p:cTn id="106" dur="1" fill="hold">
                                          <p:stCondLst>
                                            <p:cond delay="0"/>
                                          </p:stCondLst>
                                        </p:cTn>
                                        <p:tgtEl>
                                          <p:spTgt spid="96289"/>
                                        </p:tgtEl>
                                        <p:attrNameLst>
                                          <p:attrName>style.visibility</p:attrName>
                                        </p:attrNameLst>
                                      </p:cBhvr>
                                      <p:to>
                                        <p:strVal val="visible"/>
                                      </p:to>
                                    </p:set>
                                    <p:animEffect transition="in" filter="box(in)">
                                      <p:cBhvr>
                                        <p:cTn id="107" dur="500"/>
                                        <p:tgtEl>
                                          <p:spTgt spid="96289"/>
                                        </p:tgtEl>
                                      </p:cBhvr>
                                    </p:animEffect>
                                  </p:childTnLst>
                                  <p:subTnLst>
                                    <p:audio>
                                      <p:cMediaNode>
                                        <p:cTn display="0" masterRel="sameClick">
                                          <p:stCondLst>
                                            <p:cond evt="begin" delay="0">
                                              <p:tn val="105"/>
                                            </p:cond>
                                          </p:stCondLst>
                                          <p:endCondLst>
                                            <p:cond evt="onStopAudio" delay="0">
                                              <p:tgtEl>
                                                <p:sldTgt/>
                                              </p:tgtEl>
                                            </p:cond>
                                          </p:endCondLst>
                                        </p:cTn>
                                        <p:tgtEl>
                                          <p:sndTgt r:embed="rId4" name="applause.wav"/>
                                        </p:tgtEl>
                                      </p:cMediaNode>
                                    </p:audio>
                                  </p:subTnLst>
                                </p:cTn>
                              </p:par>
                            </p:childTnLst>
                          </p:cTn>
                        </p:par>
                        <p:par>
                          <p:cTn id="108" fill="hold">
                            <p:stCondLst>
                              <p:cond delay="2500"/>
                            </p:stCondLst>
                            <p:childTnLst>
                              <p:par>
                                <p:cTn id="109" presetID="4" presetClass="entr" presetSubtype="16" fill="hold" nodeType="afterEffect">
                                  <p:stCondLst>
                                    <p:cond delay="0"/>
                                  </p:stCondLst>
                                  <p:childTnLst>
                                    <p:set>
                                      <p:cBhvr>
                                        <p:cTn id="110" dur="1" fill="hold">
                                          <p:stCondLst>
                                            <p:cond delay="0"/>
                                          </p:stCondLst>
                                        </p:cTn>
                                        <p:tgtEl>
                                          <p:spTgt spid="96290"/>
                                        </p:tgtEl>
                                        <p:attrNameLst>
                                          <p:attrName>style.visibility</p:attrName>
                                        </p:attrNameLst>
                                      </p:cBhvr>
                                      <p:to>
                                        <p:strVal val="visible"/>
                                      </p:to>
                                    </p:set>
                                    <p:animEffect transition="in" filter="box(in)">
                                      <p:cBhvr>
                                        <p:cTn id="111" dur="500"/>
                                        <p:tgtEl>
                                          <p:spTgt spid="96290"/>
                                        </p:tgtEl>
                                      </p:cBhvr>
                                    </p:animEffect>
                                  </p:childTnLst>
                                  <p:subTnLst>
                                    <p:audio>
                                      <p:cMediaNode>
                                        <p:cTn display="0" masterRel="sameClick">
                                          <p:stCondLst>
                                            <p:cond evt="begin" delay="0">
                                              <p:tn val="10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3" grpId="0" animBg="1"/>
      <p:bldP spid="44" grpId="0"/>
      <p:bldP spid="45" grpId="0" animBg="1"/>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EDEFA20F-C471-40F9-A031-8F75A60A46A6}"/>
              </a:ext>
            </a:extLst>
          </p:cNvPr>
          <p:cNvSpPr txBox="1">
            <a:spLocks noChangeArrowheads="1"/>
          </p:cNvSpPr>
          <p:nvPr/>
        </p:nvSpPr>
        <p:spPr bwMode="auto">
          <a:xfrm>
            <a:off x="2970283" y="381089"/>
            <a:ext cx="4496841"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spcBef>
                <a:spcPct val="50000"/>
              </a:spcBef>
            </a:pPr>
            <a:r>
              <a:rPr lang="en-US" altLang="en-US" sz="3201" b="1">
                <a:solidFill>
                  <a:srgbClr val="0000FF"/>
                </a:solidFill>
                <a:latin typeface=".VnTimeH" panose="020B7200000000000000" pitchFamily="34" charset="0"/>
              </a:rPr>
              <a:t>§è NHANH ?</a:t>
            </a:r>
          </a:p>
        </p:txBody>
      </p:sp>
      <p:pic>
        <p:nvPicPr>
          <p:cNvPr id="21524" name="Picture 27" descr="Entertainment-02-june">
            <a:extLst>
              <a:ext uri="{FF2B5EF4-FFF2-40B4-BE49-F238E27FC236}">
                <a16:creationId xmlns:a16="http://schemas.microsoft.com/office/drawing/2014/main" id="{7ABBE145-3466-481A-AB34-5719337A1D1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87176" y="6492791"/>
            <a:ext cx="381088" cy="36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8" descr="Entertainment-02-june">
            <a:extLst>
              <a:ext uri="{FF2B5EF4-FFF2-40B4-BE49-F238E27FC236}">
                <a16:creationId xmlns:a16="http://schemas.microsoft.com/office/drawing/2014/main" id="{625DD053-4C54-4620-B176-DA7D6C2A55E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87176" y="1"/>
            <a:ext cx="381088" cy="3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61" name="AutoShape 29">
            <a:extLst>
              <a:ext uri="{FF2B5EF4-FFF2-40B4-BE49-F238E27FC236}">
                <a16:creationId xmlns:a16="http://schemas.microsoft.com/office/drawing/2014/main" id="{38D7D7B6-94F5-408F-8FAE-37FBE2709CE3}"/>
              </a:ext>
            </a:extLst>
          </p:cNvPr>
          <p:cNvSpPr>
            <a:spLocks noChangeArrowheads="1"/>
          </p:cNvSpPr>
          <p:nvPr/>
        </p:nvSpPr>
        <p:spPr bwMode="auto">
          <a:xfrm>
            <a:off x="1827018" y="1295700"/>
            <a:ext cx="6965290" cy="3963318"/>
          </a:xfrm>
          <a:prstGeom prst="horizontalScroll">
            <a:avLst>
              <a:gd name="adj" fmla="val 12500"/>
            </a:avLst>
          </a:prstGeom>
          <a:gradFill rotWithShape="1">
            <a:gsLst>
              <a:gs pos="0">
                <a:srgbClr val="CC00CC"/>
              </a:gs>
              <a:gs pos="50000">
                <a:srgbClr val="FFFFFF"/>
              </a:gs>
              <a:gs pos="100000">
                <a:srgbClr val="CC00CC"/>
              </a:gs>
            </a:gsLst>
            <a:lin ang="5400000" scaled="1"/>
          </a:gradFill>
          <a:ln w="9525">
            <a:solidFill>
              <a:schemeClr val="tx1"/>
            </a:solidFill>
            <a:round/>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endParaRPr lang="en-US" altLang="en-US">
              <a:latin typeface="Tahoma" panose="020B0604030504040204" pitchFamily="34" charset="0"/>
            </a:endParaRPr>
          </a:p>
        </p:txBody>
      </p:sp>
      <p:sp>
        <p:nvSpPr>
          <p:cNvPr id="120863" name="Text Box 31">
            <a:extLst>
              <a:ext uri="{FF2B5EF4-FFF2-40B4-BE49-F238E27FC236}">
                <a16:creationId xmlns:a16="http://schemas.microsoft.com/office/drawing/2014/main" id="{6C6779D1-99C7-465F-A49D-76A5E55F4CC5}"/>
              </a:ext>
            </a:extLst>
          </p:cNvPr>
          <p:cNvSpPr txBox="1">
            <a:spLocks noChangeArrowheads="1"/>
          </p:cNvSpPr>
          <p:nvPr/>
        </p:nvSpPr>
        <p:spPr bwMode="auto">
          <a:xfrm>
            <a:off x="2970283" y="1938787"/>
            <a:ext cx="5920499"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lnSpc>
                <a:spcPct val="80000"/>
              </a:lnSpc>
              <a:spcBef>
                <a:spcPct val="40000"/>
              </a:spcBef>
            </a:pPr>
            <a:r>
              <a:rPr lang="en-US" altLang="en-US" sz="3200" b="1">
                <a:solidFill>
                  <a:srgbClr val="000066"/>
                </a:solidFill>
              </a:rPr>
              <a:t>T«i lµ mét sè tù nhiªn</a:t>
            </a:r>
          </a:p>
          <a:p>
            <a:pPr eaLnBrk="1" hangingPunct="1">
              <a:lnSpc>
                <a:spcPct val="80000"/>
              </a:lnSpc>
              <a:spcBef>
                <a:spcPct val="40000"/>
              </a:spcBef>
            </a:pPr>
            <a:r>
              <a:rPr lang="en-US" altLang="en-US" sz="3200" b="1">
                <a:solidFill>
                  <a:srgbClr val="000066"/>
                </a:solidFill>
              </a:rPr>
              <a:t>Cã ba ch÷ sè viÕt liÒn bªn nhau</a:t>
            </a:r>
          </a:p>
          <a:p>
            <a:pPr eaLnBrk="1" hangingPunct="1">
              <a:lnSpc>
                <a:spcPct val="80000"/>
              </a:lnSpc>
              <a:spcBef>
                <a:spcPct val="40000"/>
              </a:spcBef>
            </a:pPr>
            <a:r>
              <a:rPr lang="en-US" altLang="en-US" sz="3200" b="1">
                <a:solidFill>
                  <a:srgbClr val="000066"/>
                </a:solidFill>
              </a:rPr>
              <a:t>§äc th× xu«i ngư­îc gièng nhau</a:t>
            </a:r>
          </a:p>
          <a:p>
            <a:pPr eaLnBrk="1" hangingPunct="1">
              <a:lnSpc>
                <a:spcPct val="80000"/>
              </a:lnSpc>
              <a:spcBef>
                <a:spcPct val="40000"/>
              </a:spcBef>
            </a:pPr>
            <a:r>
              <a:rPr lang="en-US" altLang="en-US" sz="3200" b="1">
                <a:solidFill>
                  <a:srgbClr val="000066"/>
                </a:solidFill>
              </a:rPr>
              <a:t>Céng ba ch÷ sè ®­ưîc 5 tøc th×</a:t>
            </a:r>
          </a:p>
          <a:p>
            <a:pPr eaLnBrk="1" hangingPunct="1">
              <a:lnSpc>
                <a:spcPct val="80000"/>
              </a:lnSpc>
              <a:spcBef>
                <a:spcPct val="40000"/>
              </a:spcBef>
            </a:pPr>
            <a:r>
              <a:rPr lang="en-US" altLang="en-US" sz="3200" b="1">
                <a:solidFill>
                  <a:srgbClr val="000066"/>
                </a:solidFill>
              </a:rPr>
              <a:t>Hái t«i cã thÓ lµ sè g×?</a:t>
            </a:r>
          </a:p>
        </p:txBody>
      </p:sp>
      <p:sp>
        <p:nvSpPr>
          <p:cNvPr id="120864" name="AutoShape 32">
            <a:extLst>
              <a:ext uri="{FF2B5EF4-FFF2-40B4-BE49-F238E27FC236}">
                <a16:creationId xmlns:a16="http://schemas.microsoft.com/office/drawing/2014/main" id="{99CC2BE3-322C-4EF7-9811-C423AC421BE9}"/>
              </a:ext>
            </a:extLst>
          </p:cNvPr>
          <p:cNvSpPr>
            <a:spLocks noChangeArrowheads="1"/>
          </p:cNvSpPr>
          <p:nvPr/>
        </p:nvSpPr>
        <p:spPr bwMode="auto">
          <a:xfrm>
            <a:off x="3732459" y="5259018"/>
            <a:ext cx="2682409" cy="1600570"/>
          </a:xfrm>
          <a:prstGeom prst="horizontalScroll">
            <a:avLst>
              <a:gd name="adj" fmla="val 12500"/>
            </a:avLst>
          </a:prstGeom>
          <a:gradFill rotWithShape="1">
            <a:gsLst>
              <a:gs pos="0">
                <a:srgbClr val="CC00CC"/>
              </a:gs>
              <a:gs pos="50000">
                <a:srgbClr val="FFFFFF"/>
              </a:gs>
              <a:gs pos="100000">
                <a:srgbClr val="CC00CC"/>
              </a:gs>
            </a:gsLst>
            <a:lin ang="5400000" scaled="1"/>
          </a:gradFill>
          <a:ln w="9525">
            <a:solidFill>
              <a:schemeClr val="tx1"/>
            </a:solidFill>
            <a:round/>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endParaRPr lang="en-US" altLang="en-US"/>
          </a:p>
        </p:txBody>
      </p:sp>
      <p:sp>
        <p:nvSpPr>
          <p:cNvPr id="120865" name="Text Box 33">
            <a:extLst>
              <a:ext uri="{FF2B5EF4-FFF2-40B4-BE49-F238E27FC236}">
                <a16:creationId xmlns:a16="http://schemas.microsoft.com/office/drawing/2014/main" id="{17C82130-7352-4376-8B91-514A85B02E74}"/>
              </a:ext>
            </a:extLst>
          </p:cNvPr>
          <p:cNvSpPr txBox="1">
            <a:spLocks noChangeArrowheads="1"/>
          </p:cNvSpPr>
          <p:nvPr/>
        </p:nvSpPr>
        <p:spPr bwMode="auto">
          <a:xfrm>
            <a:off x="3445225" y="5766915"/>
            <a:ext cx="3124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tLang="en-US" sz="3200" b="1">
                <a:solidFill>
                  <a:srgbClr val="000066"/>
                </a:solidFill>
              </a:rPr>
              <a:t>      §¸p ¸n: </a:t>
            </a:r>
            <a:r>
              <a:rPr lang="en-US" altLang="en-US" sz="3200" b="1">
                <a:solidFill>
                  <a:srgbClr val="FF0000"/>
                </a:solidFill>
              </a:rPr>
              <a:t>212</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0861"/>
                                        </p:tgtEl>
                                        <p:attrNameLst>
                                          <p:attrName>style.visibility</p:attrName>
                                        </p:attrNameLst>
                                      </p:cBhvr>
                                      <p:to>
                                        <p:strVal val="visible"/>
                                      </p:to>
                                    </p:set>
                                    <p:animEffect transition="in" filter="diamond(in)">
                                      <p:cBhvr>
                                        <p:cTn id="7" dur="2000"/>
                                        <p:tgtEl>
                                          <p:spTgt spid="12086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0863"/>
                                        </p:tgtEl>
                                        <p:attrNameLst>
                                          <p:attrName>style.visibility</p:attrName>
                                        </p:attrNameLst>
                                      </p:cBhvr>
                                      <p:to>
                                        <p:strVal val="visible"/>
                                      </p:to>
                                    </p:set>
                                    <p:animEffect transition="in" filter="diamond(in)">
                                      <p:cBhvr>
                                        <p:cTn id="10" dur="2000"/>
                                        <p:tgtEl>
                                          <p:spTgt spid="1208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20864"/>
                                        </p:tgtEl>
                                        <p:attrNameLst>
                                          <p:attrName>style.visibility</p:attrName>
                                        </p:attrNameLst>
                                      </p:cBhvr>
                                      <p:to>
                                        <p:strVal val="visible"/>
                                      </p:to>
                                    </p:set>
                                    <p:animEffect transition="in" filter="wheel(4)">
                                      <p:cBhvr>
                                        <p:cTn id="15" dur="2000"/>
                                        <p:tgtEl>
                                          <p:spTgt spid="120864"/>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20865"/>
                                        </p:tgtEl>
                                        <p:attrNameLst>
                                          <p:attrName>style.visibility</p:attrName>
                                        </p:attrNameLst>
                                      </p:cBhvr>
                                      <p:to>
                                        <p:strVal val="visible"/>
                                      </p:to>
                                    </p:set>
                                    <p:animEffect transition="in" filter="wheel(4)">
                                      <p:cBhvr>
                                        <p:cTn id="18" dur="2000"/>
                                        <p:tgtEl>
                                          <p:spTgt spid="120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1" grpId="0" animBg="1"/>
      <p:bldP spid="120863" grpId="0"/>
      <p:bldP spid="120864" grpId="0" animBg="1"/>
      <p:bldP spid="1208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a:extLst>
              <a:ext uri="{FF2B5EF4-FFF2-40B4-BE49-F238E27FC236}">
                <a16:creationId xmlns:a16="http://schemas.microsoft.com/office/drawing/2014/main" id="{DEA719A2-E2E3-466F-9B53-01A16A886D7D}"/>
              </a:ext>
            </a:extLst>
          </p:cNvPr>
          <p:cNvSpPr txBox="1">
            <a:spLocks noChangeArrowheads="1"/>
          </p:cNvSpPr>
          <p:nvPr/>
        </p:nvSpPr>
        <p:spPr bwMode="auto">
          <a:xfrm>
            <a:off x="3275154" y="304871"/>
            <a:ext cx="3124924" cy="83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tLang="en-US" sz="4801" b="1" u="sng">
                <a:solidFill>
                  <a:srgbClr val="FF0000"/>
                </a:solidFill>
                <a:latin typeface="Allegie" pitchFamily="2" charset="0"/>
              </a:rPr>
              <a:t>Khởi động</a:t>
            </a:r>
          </a:p>
        </p:txBody>
      </p:sp>
      <p:sp>
        <p:nvSpPr>
          <p:cNvPr id="89112" name="Text Box 24">
            <a:extLst>
              <a:ext uri="{FF2B5EF4-FFF2-40B4-BE49-F238E27FC236}">
                <a16:creationId xmlns:a16="http://schemas.microsoft.com/office/drawing/2014/main" id="{E54B5138-5100-48F1-B4C1-08B6D1EC5028}"/>
              </a:ext>
            </a:extLst>
          </p:cNvPr>
          <p:cNvSpPr txBox="1">
            <a:spLocks noChangeArrowheads="1"/>
          </p:cNvSpPr>
          <p:nvPr/>
        </p:nvSpPr>
        <p:spPr bwMode="auto">
          <a:xfrm>
            <a:off x="2687148" y="1750753"/>
            <a:ext cx="2842794" cy="70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4001" b="1">
                <a:solidFill>
                  <a:srgbClr val="FF0000"/>
                </a:solidFill>
              </a:rPr>
              <a:t>  TÝnh nhÈm</a:t>
            </a:r>
          </a:p>
        </p:txBody>
      </p:sp>
      <p:sp>
        <p:nvSpPr>
          <p:cNvPr id="89113" name="Text Box 25">
            <a:extLst>
              <a:ext uri="{FF2B5EF4-FFF2-40B4-BE49-F238E27FC236}">
                <a16:creationId xmlns:a16="http://schemas.microsoft.com/office/drawing/2014/main" id="{EFDCEDAF-E840-491F-B9B7-9DC1900E6475}"/>
              </a:ext>
            </a:extLst>
          </p:cNvPr>
          <p:cNvSpPr txBox="1">
            <a:spLocks noChangeArrowheads="1"/>
          </p:cNvSpPr>
          <p:nvPr/>
        </p:nvSpPr>
        <p:spPr bwMode="auto">
          <a:xfrm>
            <a:off x="3799150" y="3201141"/>
            <a:ext cx="3124923"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601" b="1">
                <a:latin typeface="Arial" panose="020B0604020202020204" pitchFamily="34" charset="0"/>
                <a:cs typeface="Arial" panose="020B0604020202020204" pitchFamily="34" charset="0"/>
              </a:rPr>
              <a:t>a, 34 x 11 = </a:t>
            </a:r>
          </a:p>
        </p:txBody>
      </p:sp>
      <p:sp>
        <p:nvSpPr>
          <p:cNvPr id="89114" name="Text Box 26">
            <a:extLst>
              <a:ext uri="{FF2B5EF4-FFF2-40B4-BE49-F238E27FC236}">
                <a16:creationId xmlns:a16="http://schemas.microsoft.com/office/drawing/2014/main" id="{A83D7D8C-B6AC-4961-B0D0-C882D0916DF2}"/>
              </a:ext>
            </a:extLst>
          </p:cNvPr>
          <p:cNvSpPr txBox="1">
            <a:spLocks noChangeArrowheads="1"/>
          </p:cNvSpPr>
          <p:nvPr/>
        </p:nvSpPr>
        <p:spPr bwMode="auto">
          <a:xfrm>
            <a:off x="3797562" y="3847404"/>
            <a:ext cx="3124923"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601" b="1">
                <a:latin typeface="Arial" panose="020B0604020202020204" pitchFamily="34" charset="0"/>
                <a:cs typeface="Arial" panose="020B0604020202020204" pitchFamily="34" charset="0"/>
              </a:rPr>
              <a:t>b, 64 x 11 = </a:t>
            </a:r>
          </a:p>
        </p:txBody>
      </p:sp>
      <p:sp>
        <p:nvSpPr>
          <p:cNvPr id="89115" name="Text Box 27">
            <a:extLst>
              <a:ext uri="{FF2B5EF4-FFF2-40B4-BE49-F238E27FC236}">
                <a16:creationId xmlns:a16="http://schemas.microsoft.com/office/drawing/2014/main" id="{B9640657-678C-49CD-AC4C-58679905C620}"/>
              </a:ext>
            </a:extLst>
          </p:cNvPr>
          <p:cNvSpPr txBox="1">
            <a:spLocks noChangeArrowheads="1"/>
          </p:cNvSpPr>
          <p:nvPr/>
        </p:nvSpPr>
        <p:spPr bwMode="auto">
          <a:xfrm>
            <a:off x="3791211" y="4498430"/>
            <a:ext cx="3124923"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601" b="1">
                <a:latin typeface="Arial" panose="020B0604020202020204" pitchFamily="34" charset="0"/>
                <a:cs typeface="Arial" panose="020B0604020202020204" pitchFamily="34" charset="0"/>
              </a:rPr>
              <a:t>c, 67 x 11 = </a:t>
            </a:r>
          </a:p>
        </p:txBody>
      </p:sp>
      <p:sp>
        <p:nvSpPr>
          <p:cNvPr id="89116" name="Text Box 28">
            <a:extLst>
              <a:ext uri="{FF2B5EF4-FFF2-40B4-BE49-F238E27FC236}">
                <a16:creationId xmlns:a16="http://schemas.microsoft.com/office/drawing/2014/main" id="{1BA56B85-3582-4489-B428-32CDBD2DED8C}"/>
              </a:ext>
            </a:extLst>
          </p:cNvPr>
          <p:cNvSpPr txBox="1">
            <a:spLocks noChangeArrowheads="1"/>
          </p:cNvSpPr>
          <p:nvPr/>
        </p:nvSpPr>
        <p:spPr bwMode="auto">
          <a:xfrm>
            <a:off x="6982824" y="3242426"/>
            <a:ext cx="1524353"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601" b="1">
                <a:solidFill>
                  <a:srgbClr val="FF0000"/>
                </a:solidFill>
                <a:latin typeface="Arial" panose="020B0604020202020204" pitchFamily="34" charset="0"/>
                <a:cs typeface="Arial" panose="020B0604020202020204" pitchFamily="34" charset="0"/>
              </a:rPr>
              <a:t>374</a:t>
            </a:r>
          </a:p>
        </p:txBody>
      </p:sp>
      <p:sp>
        <p:nvSpPr>
          <p:cNvPr id="89117" name="Text Box 29">
            <a:extLst>
              <a:ext uri="{FF2B5EF4-FFF2-40B4-BE49-F238E27FC236}">
                <a16:creationId xmlns:a16="http://schemas.microsoft.com/office/drawing/2014/main" id="{6944F981-0B01-4ED6-BF12-9E7B291D5DAD}"/>
              </a:ext>
            </a:extLst>
          </p:cNvPr>
          <p:cNvSpPr txBox="1">
            <a:spLocks noChangeArrowheads="1"/>
          </p:cNvSpPr>
          <p:nvPr/>
        </p:nvSpPr>
        <p:spPr bwMode="auto">
          <a:xfrm>
            <a:off x="6974884" y="3872810"/>
            <a:ext cx="1524353"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601" b="1">
                <a:solidFill>
                  <a:srgbClr val="FF0000"/>
                </a:solidFill>
                <a:latin typeface="Arial" panose="020B0604020202020204" pitchFamily="34" charset="0"/>
                <a:cs typeface="Arial" panose="020B0604020202020204" pitchFamily="34" charset="0"/>
              </a:rPr>
              <a:t>704</a:t>
            </a:r>
          </a:p>
        </p:txBody>
      </p:sp>
      <p:sp>
        <p:nvSpPr>
          <p:cNvPr id="89118" name="Text Box 30">
            <a:extLst>
              <a:ext uri="{FF2B5EF4-FFF2-40B4-BE49-F238E27FC236}">
                <a16:creationId xmlns:a16="http://schemas.microsoft.com/office/drawing/2014/main" id="{DB86C313-EDB0-4E55-AE92-095B8FC8B344}"/>
              </a:ext>
            </a:extLst>
          </p:cNvPr>
          <p:cNvSpPr txBox="1">
            <a:spLocks noChangeArrowheads="1"/>
          </p:cNvSpPr>
          <p:nvPr/>
        </p:nvSpPr>
        <p:spPr bwMode="auto">
          <a:xfrm>
            <a:off x="6982824" y="4517484"/>
            <a:ext cx="1524353" cy="6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601" b="1">
                <a:solidFill>
                  <a:srgbClr val="FF0000"/>
                </a:solidFill>
                <a:latin typeface="Arial" panose="020B0604020202020204" pitchFamily="34" charset="0"/>
                <a:cs typeface="Arial" panose="020B0604020202020204" pitchFamily="34" charset="0"/>
              </a:rPr>
              <a:t>737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112"/>
                                        </p:tgtEl>
                                        <p:attrNameLst>
                                          <p:attrName>style.visibility</p:attrName>
                                        </p:attrNameLst>
                                      </p:cBhvr>
                                      <p:to>
                                        <p:strVal val="visible"/>
                                      </p:to>
                                    </p:set>
                                    <p:animEffect transition="in" filter="blinds(horizontal)">
                                      <p:cBhvr>
                                        <p:cTn id="7" dur="500"/>
                                        <p:tgtEl>
                                          <p:spTgt spid="891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113"/>
                                        </p:tgtEl>
                                        <p:attrNameLst>
                                          <p:attrName>style.visibility</p:attrName>
                                        </p:attrNameLst>
                                      </p:cBhvr>
                                      <p:to>
                                        <p:strVal val="visible"/>
                                      </p:to>
                                    </p:set>
                                    <p:animEffect transition="in" filter="blinds(horizontal)">
                                      <p:cBhvr>
                                        <p:cTn id="10" dur="500"/>
                                        <p:tgtEl>
                                          <p:spTgt spid="891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9114"/>
                                        </p:tgtEl>
                                        <p:attrNameLst>
                                          <p:attrName>style.visibility</p:attrName>
                                        </p:attrNameLst>
                                      </p:cBhvr>
                                      <p:to>
                                        <p:strVal val="visible"/>
                                      </p:to>
                                    </p:set>
                                    <p:animEffect transition="in" filter="blinds(horizontal)">
                                      <p:cBhvr>
                                        <p:cTn id="13" dur="500"/>
                                        <p:tgtEl>
                                          <p:spTgt spid="891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9115"/>
                                        </p:tgtEl>
                                        <p:attrNameLst>
                                          <p:attrName>style.visibility</p:attrName>
                                        </p:attrNameLst>
                                      </p:cBhvr>
                                      <p:to>
                                        <p:strVal val="visible"/>
                                      </p:to>
                                    </p:set>
                                    <p:animEffect transition="in" filter="blinds(horizontal)">
                                      <p:cBhvr>
                                        <p:cTn id="16" dur="500"/>
                                        <p:tgtEl>
                                          <p:spTgt spid="891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9116"/>
                                        </p:tgtEl>
                                        <p:attrNameLst>
                                          <p:attrName>style.visibility</p:attrName>
                                        </p:attrNameLst>
                                      </p:cBhvr>
                                      <p:to>
                                        <p:strVal val="visible"/>
                                      </p:to>
                                    </p:set>
                                    <p:animEffect transition="in" filter="blinds(horizontal)">
                                      <p:cBhvr>
                                        <p:cTn id="21" dur="500"/>
                                        <p:tgtEl>
                                          <p:spTgt spid="891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9117"/>
                                        </p:tgtEl>
                                        <p:attrNameLst>
                                          <p:attrName>style.visibility</p:attrName>
                                        </p:attrNameLst>
                                      </p:cBhvr>
                                      <p:to>
                                        <p:strVal val="visible"/>
                                      </p:to>
                                    </p:set>
                                    <p:animEffect transition="in" filter="blinds(horizontal)">
                                      <p:cBhvr>
                                        <p:cTn id="26" dur="500"/>
                                        <p:tgtEl>
                                          <p:spTgt spid="891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9118"/>
                                        </p:tgtEl>
                                        <p:attrNameLst>
                                          <p:attrName>style.visibility</p:attrName>
                                        </p:attrNameLst>
                                      </p:cBhvr>
                                      <p:to>
                                        <p:strVal val="visible"/>
                                      </p:to>
                                    </p:set>
                                    <p:animEffect transition="in" filter="blinds(horizontal)">
                                      <p:cBhvr>
                                        <p:cTn id="31" dur="500"/>
                                        <p:tgtEl>
                                          <p:spTgt spid="89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2" grpId="0"/>
      <p:bldP spid="89113" grpId="0"/>
      <p:bldP spid="89114" grpId="0"/>
      <p:bldP spid="89115" grpId="0"/>
      <p:bldP spid="89116" grpId="0"/>
      <p:bldP spid="89117" grpId="0"/>
      <p:bldP spid="89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8EC162DB-A19B-4EA6-8374-E4A818073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45" name="组合 44">
            <a:extLst>
              <a:ext uri="{FF2B5EF4-FFF2-40B4-BE49-F238E27FC236}">
                <a16:creationId xmlns:a16="http://schemas.microsoft.com/office/drawing/2014/main" id="{DF0C2167-4801-4265-AE22-C66EB1BD9578}"/>
              </a:ext>
            </a:extLst>
          </p:cNvPr>
          <p:cNvGrpSpPr/>
          <p:nvPr/>
        </p:nvGrpSpPr>
        <p:grpSpPr>
          <a:xfrm>
            <a:off x="3181545" y="2047164"/>
            <a:ext cx="5754720" cy="1924335"/>
            <a:chOff x="2802618" y="3136900"/>
            <a:chExt cx="6578600" cy="1018073"/>
          </a:xfrm>
        </p:grpSpPr>
        <p:cxnSp>
          <p:nvCxnSpPr>
            <p:cNvPr id="46" name="直接连接符 45">
              <a:extLst>
                <a:ext uri="{FF2B5EF4-FFF2-40B4-BE49-F238E27FC236}">
                  <a16:creationId xmlns:a16="http://schemas.microsoft.com/office/drawing/2014/main" id="{7E8F2543-D08F-42E3-BD60-96EAA3B98357}"/>
                </a:ext>
              </a:extLst>
            </p:cNvPr>
            <p:cNvCxnSpPr/>
            <p:nvPr/>
          </p:nvCxnSpPr>
          <p:spPr>
            <a:xfrm>
              <a:off x="2802618" y="3136900"/>
              <a:ext cx="6578600" cy="0"/>
            </a:xfrm>
            <a:prstGeom prst="line">
              <a:avLst/>
            </a:prstGeom>
            <a:ln>
              <a:solidFill>
                <a:srgbClr val="2C618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BD3A640C-EC8F-49A3-8AC3-562FC0169E4A}"/>
                </a:ext>
              </a:extLst>
            </p:cNvPr>
            <p:cNvCxnSpPr/>
            <p:nvPr/>
          </p:nvCxnSpPr>
          <p:spPr>
            <a:xfrm>
              <a:off x="2802618" y="4154973"/>
              <a:ext cx="6578600" cy="0"/>
            </a:xfrm>
            <a:prstGeom prst="line">
              <a:avLst/>
            </a:prstGeom>
            <a:ln>
              <a:solidFill>
                <a:srgbClr val="2C618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446343" y="2193967"/>
            <a:ext cx="7386637" cy="1508105"/>
          </a:xfrm>
          <a:prstGeom prst="rect">
            <a:avLst/>
          </a:prstGeom>
          <a:ln w="76200"/>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vi-VN" sz="4400" b="1" dirty="0">
                <a:solidFill>
                  <a:srgbClr val="FF0000"/>
                </a:solidFill>
                <a:latin typeface="+mj-lt"/>
              </a:rPr>
              <a:t>Ta có phép tính sau :</a:t>
            </a:r>
            <a:r>
              <a:rPr lang="vi-VN" sz="4400" b="1" dirty="0">
                <a:latin typeface="+mj-lt"/>
              </a:rPr>
              <a:t> </a:t>
            </a:r>
          </a:p>
          <a:p>
            <a:pPr fontAlgn="auto">
              <a:spcBef>
                <a:spcPts val="0"/>
              </a:spcBef>
              <a:spcAft>
                <a:spcPts val="0"/>
              </a:spcAft>
              <a:defRPr/>
            </a:pPr>
            <a:r>
              <a:rPr lang="vi-VN" sz="4400" b="1" dirty="0">
                <a:latin typeface="+mj-lt"/>
              </a:rPr>
              <a:t>                     </a:t>
            </a:r>
            <a:r>
              <a:rPr lang="vi-VN" sz="4800" b="1" dirty="0">
                <a:latin typeface="+mj-lt"/>
              </a:rPr>
              <a:t>164 x 123 =?</a:t>
            </a:r>
            <a:endParaRPr lang="vi-VN" sz="4400" b="1" dirty="0">
              <a:latin typeface="+mj-lt"/>
            </a:endParaRPr>
          </a:p>
        </p:txBody>
      </p:sp>
      <p:sp>
        <p:nvSpPr>
          <p:cNvPr id="7" name="TextBox 6">
            <a:extLst>
              <a:ext uri="{FF2B5EF4-FFF2-40B4-BE49-F238E27FC236}">
                <a16:creationId xmlns:a16="http://schemas.microsoft.com/office/drawing/2014/main" id="{38D9DA05-5748-4571-92A8-E36C6AC64BD9}"/>
              </a:ext>
            </a:extLst>
          </p:cNvPr>
          <p:cNvSpPr txBox="1">
            <a:spLocks noChangeArrowheads="1"/>
          </p:cNvSpPr>
          <p:nvPr/>
        </p:nvSpPr>
        <p:spPr bwMode="auto">
          <a:xfrm>
            <a:off x="1299128" y="454298"/>
            <a:ext cx="9170125" cy="1138773"/>
          </a:xfrm>
          <a:prstGeom prst="rect">
            <a:avLst/>
          </a:prstGeom>
          <a:noFill/>
          <a:ln w="9525">
            <a:noFill/>
            <a:miter lim="800000"/>
            <a:headEnd/>
            <a:tailEnd/>
          </a:ln>
        </p:spPr>
        <p:txBody>
          <a:bodyPr wrap="square">
            <a:spAutoFit/>
          </a:bodyPr>
          <a:lstStyle/>
          <a:p>
            <a:pPr lvl="0" algn="ctr"/>
            <a:r>
              <a:rPr lang="en-US" sz="3200" b="1" u="sng">
                <a:latin typeface="Arial" panose="020B0604020202020204" pitchFamily="34" charset="0"/>
                <a:cs typeface="Arial" panose="020B0604020202020204" pitchFamily="34" charset="0"/>
              </a:rPr>
              <a:t>Toán</a:t>
            </a:r>
            <a:endParaRPr lang="en-US" sz="3200" b="1" u="sng" dirty="0">
              <a:latin typeface="Arial" panose="020B0604020202020204" pitchFamily="34" charset="0"/>
              <a:cs typeface="Arial" panose="020B0604020202020204" pitchFamily="34" charset="0"/>
            </a:endParaRPr>
          </a:p>
          <a:p>
            <a:pPr lvl="0" algn="ctr"/>
            <a:r>
              <a:rPr lang="en-US" sz="3600" b="1" dirty="0">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Nhân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với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số</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có</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ba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chữ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số</a:t>
            </a:r>
            <a:r>
              <a:rPr lang="en-US" sz="3600" b="1" dirty="0">
                <a:solidFill>
                  <a:srgbClr val="FF0000"/>
                </a:solidFill>
                <a:latin typeface="Arial" panose="020B0604020202020204" pitchFamily="34" charset="0"/>
                <a:cs typeface="Arial" panose="020B0604020202020204" pitchFamily="34" charset="0"/>
              </a:rPr>
              <a:t> </a:t>
            </a:r>
            <a:endParaRPr lang="vi-VN"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345" y="1575662"/>
            <a:ext cx="2561524" cy="55399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vi-VN" sz="3000" b="1" dirty="0">
                <a:solidFill>
                  <a:prstClr val="black"/>
                </a:solidFill>
                <a:latin typeface="Times New Roman"/>
                <a:cs typeface="Arial" charset="0"/>
              </a:rPr>
              <a:t>164 x 123 =</a:t>
            </a:r>
            <a:endParaRPr lang="vi-VN" sz="3000" b="1" dirty="0">
              <a:latin typeface="+mj-lt"/>
            </a:endParaRPr>
          </a:p>
        </p:txBody>
      </p:sp>
      <p:sp>
        <p:nvSpPr>
          <p:cNvPr id="3" name="TextBox 2"/>
          <p:cNvSpPr txBox="1"/>
          <p:nvPr/>
        </p:nvSpPr>
        <p:spPr>
          <a:xfrm>
            <a:off x="2865812" y="1572718"/>
            <a:ext cx="3878013" cy="55399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a:spAutoFit/>
          </a:bodyPr>
          <a:lstStyle/>
          <a:p>
            <a:pPr lvl="0" fontAlgn="auto">
              <a:spcBef>
                <a:spcPts val="0"/>
              </a:spcBef>
              <a:spcAft>
                <a:spcPts val="0"/>
              </a:spcAft>
              <a:defRPr/>
            </a:pPr>
            <a:r>
              <a:rPr lang="vi-VN" sz="3000" b="1" dirty="0">
                <a:solidFill>
                  <a:prstClr val="black"/>
                </a:solidFill>
                <a:latin typeface="Times New Roman"/>
                <a:cs typeface="Arial" charset="0"/>
              </a:rPr>
              <a:t>164 x </a:t>
            </a:r>
            <a:r>
              <a:rPr lang="vi-VN" sz="3000" b="1" dirty="0">
                <a:solidFill>
                  <a:srgbClr val="FF0000"/>
                </a:solidFill>
                <a:latin typeface="Times New Roman"/>
                <a:cs typeface="Arial" charset="0"/>
              </a:rPr>
              <a:t>( 100 + 20 + 3 )</a:t>
            </a:r>
          </a:p>
        </p:txBody>
      </p:sp>
      <p:sp>
        <p:nvSpPr>
          <p:cNvPr id="4" name="TextBox 3"/>
          <p:cNvSpPr txBox="1"/>
          <p:nvPr/>
        </p:nvSpPr>
        <p:spPr>
          <a:xfrm>
            <a:off x="2379291" y="2570393"/>
            <a:ext cx="1788033" cy="553998"/>
          </a:xfrm>
          <a:prstGeom prst="rect">
            <a:avLst/>
          </a:prstGeom>
          <a:noFill/>
        </p:spPr>
        <p:txBody>
          <a:bodyPr wrap="square">
            <a:spAutoFit/>
          </a:bodyPr>
          <a:lstStyle/>
          <a:p>
            <a:pPr lvl="0" fontAlgn="auto">
              <a:spcBef>
                <a:spcPts val="0"/>
              </a:spcBef>
              <a:spcAft>
                <a:spcPts val="0"/>
              </a:spcAft>
              <a:defRPr/>
            </a:pPr>
            <a:r>
              <a:rPr lang="en-US" sz="3000" b="1" dirty="0">
                <a:solidFill>
                  <a:prstClr val="black"/>
                </a:solidFill>
                <a:latin typeface="Times New Roman"/>
              </a:rPr>
              <a:t> = </a:t>
            </a:r>
            <a:r>
              <a:rPr lang="vi-VN" sz="3000" b="1" dirty="0">
                <a:solidFill>
                  <a:prstClr val="black"/>
                </a:solidFill>
                <a:latin typeface="Times New Roman"/>
              </a:rPr>
              <a:t>16400</a:t>
            </a:r>
            <a:endParaRPr lang="en-US" sz="3000" b="1" dirty="0">
              <a:solidFill>
                <a:srgbClr val="0070C0"/>
              </a:solidFill>
              <a:latin typeface="Calibri Light"/>
            </a:endParaRPr>
          </a:p>
        </p:txBody>
      </p:sp>
      <p:sp>
        <p:nvSpPr>
          <p:cNvPr id="5" name="TextBox 4"/>
          <p:cNvSpPr txBox="1"/>
          <p:nvPr/>
        </p:nvSpPr>
        <p:spPr>
          <a:xfrm>
            <a:off x="4904552" y="2570644"/>
            <a:ext cx="1486530" cy="553998"/>
          </a:xfrm>
          <a:prstGeom prst="rect">
            <a:avLst/>
          </a:prstGeom>
          <a:noFill/>
        </p:spPr>
        <p:txBody>
          <a:bodyPr wrap="square">
            <a:spAutoFit/>
          </a:bodyPr>
          <a:lstStyle/>
          <a:p>
            <a:pPr lvl="0" fontAlgn="auto">
              <a:spcBef>
                <a:spcPts val="0"/>
              </a:spcBef>
              <a:spcAft>
                <a:spcPts val="0"/>
              </a:spcAft>
              <a:defRPr/>
            </a:pPr>
            <a:r>
              <a:rPr lang="vi-VN" sz="3000" b="1" dirty="0">
                <a:solidFill>
                  <a:prstClr val="black"/>
                </a:solidFill>
                <a:latin typeface="Times New Roman"/>
              </a:rPr>
              <a:t>3280</a:t>
            </a:r>
            <a:endParaRPr lang="en-US" sz="3000" b="1" dirty="0">
              <a:solidFill>
                <a:srgbClr val="0070C0"/>
              </a:solidFill>
              <a:latin typeface="Calibri Light"/>
            </a:endParaRPr>
          </a:p>
        </p:txBody>
      </p:sp>
      <p:sp>
        <p:nvSpPr>
          <p:cNvPr id="6" name="TextBox 5"/>
          <p:cNvSpPr txBox="1"/>
          <p:nvPr/>
        </p:nvSpPr>
        <p:spPr>
          <a:xfrm>
            <a:off x="6792708" y="2580467"/>
            <a:ext cx="1063269" cy="553998"/>
          </a:xfrm>
          <a:prstGeom prst="rect">
            <a:avLst/>
          </a:prstGeom>
          <a:noFill/>
        </p:spPr>
        <p:txBody>
          <a:bodyPr wrap="square">
            <a:spAutoFit/>
          </a:bodyPr>
          <a:lstStyle/>
          <a:p>
            <a:pPr lvl="0" fontAlgn="auto">
              <a:spcBef>
                <a:spcPts val="0"/>
              </a:spcBef>
              <a:spcAft>
                <a:spcPts val="0"/>
              </a:spcAft>
              <a:defRPr/>
            </a:pPr>
            <a:r>
              <a:rPr lang="en-US" sz="3000" b="1" dirty="0">
                <a:solidFill>
                  <a:prstClr val="black"/>
                </a:solidFill>
                <a:latin typeface="Times New Roman"/>
              </a:rPr>
              <a:t>492</a:t>
            </a:r>
            <a:endParaRPr lang="en-US" sz="3000" b="1" dirty="0">
              <a:solidFill>
                <a:srgbClr val="0070C0"/>
              </a:solidFill>
              <a:latin typeface="Calibri Light"/>
            </a:endParaRPr>
          </a:p>
        </p:txBody>
      </p:sp>
      <p:sp>
        <p:nvSpPr>
          <p:cNvPr id="7" name="TextBox 6"/>
          <p:cNvSpPr txBox="1"/>
          <p:nvPr/>
        </p:nvSpPr>
        <p:spPr>
          <a:xfrm>
            <a:off x="6156657" y="2612597"/>
            <a:ext cx="496986" cy="553998"/>
          </a:xfrm>
          <a:prstGeom prst="rect">
            <a:avLst/>
          </a:prstGeom>
          <a:noFill/>
        </p:spPr>
        <p:txBody>
          <a:bodyPr wrap="square">
            <a:spAutoFit/>
          </a:bodyPr>
          <a:lstStyle/>
          <a:p>
            <a:pPr lvl="0" fontAlgn="auto">
              <a:spcBef>
                <a:spcPts val="0"/>
              </a:spcBef>
              <a:spcAft>
                <a:spcPts val="0"/>
              </a:spcAft>
              <a:defRPr/>
            </a:pPr>
            <a:r>
              <a:rPr lang="vi-VN" sz="3000" b="1" dirty="0">
                <a:solidFill>
                  <a:prstClr val="black"/>
                </a:solidFill>
                <a:latin typeface="Times New Roman"/>
              </a:rPr>
              <a:t>+</a:t>
            </a:r>
            <a:endParaRPr lang="en-US" sz="3000" b="1" dirty="0">
              <a:solidFill>
                <a:srgbClr val="0070C0"/>
              </a:solidFill>
              <a:latin typeface="Calibri Light"/>
            </a:endParaRPr>
          </a:p>
        </p:txBody>
      </p:sp>
      <p:sp>
        <p:nvSpPr>
          <p:cNvPr id="8" name="TextBox 7"/>
          <p:cNvSpPr txBox="1"/>
          <p:nvPr/>
        </p:nvSpPr>
        <p:spPr>
          <a:xfrm>
            <a:off x="4420626" y="2612597"/>
            <a:ext cx="496986" cy="553998"/>
          </a:xfrm>
          <a:prstGeom prst="rect">
            <a:avLst/>
          </a:prstGeom>
          <a:noFill/>
        </p:spPr>
        <p:txBody>
          <a:bodyPr wrap="square">
            <a:spAutoFit/>
          </a:bodyPr>
          <a:lstStyle/>
          <a:p>
            <a:pPr lvl="0" fontAlgn="auto">
              <a:spcBef>
                <a:spcPts val="0"/>
              </a:spcBef>
              <a:spcAft>
                <a:spcPts val="0"/>
              </a:spcAft>
              <a:defRPr/>
            </a:pPr>
            <a:r>
              <a:rPr lang="vi-VN" sz="3000" b="1" dirty="0">
                <a:solidFill>
                  <a:prstClr val="black"/>
                </a:solidFill>
                <a:latin typeface="Times New Roman"/>
              </a:rPr>
              <a:t>+</a:t>
            </a:r>
            <a:endParaRPr lang="en-US" sz="3000" b="1" dirty="0">
              <a:solidFill>
                <a:srgbClr val="0070C0"/>
              </a:solidFill>
              <a:latin typeface="Calibri Light"/>
            </a:endParaRPr>
          </a:p>
        </p:txBody>
      </p:sp>
      <p:sp>
        <p:nvSpPr>
          <p:cNvPr id="9" name="TextBox 8"/>
          <p:cNvSpPr txBox="1"/>
          <p:nvPr/>
        </p:nvSpPr>
        <p:spPr>
          <a:xfrm>
            <a:off x="942402" y="1003331"/>
            <a:ext cx="1670477" cy="553998"/>
          </a:xfrm>
          <a:prstGeom prst="rect">
            <a:avLst/>
          </a:prstGeom>
          <a:noFill/>
        </p:spPr>
        <p:txBody>
          <a:bodyPr wrap="square">
            <a:spAutoFit/>
          </a:bodyPr>
          <a:lstStyle/>
          <a:p>
            <a:pPr lvl="0" fontAlgn="auto">
              <a:spcBef>
                <a:spcPts val="0"/>
              </a:spcBef>
              <a:spcAft>
                <a:spcPts val="0"/>
              </a:spcAft>
              <a:defRPr/>
            </a:pPr>
            <a:r>
              <a:rPr lang="en-US" sz="3000" b="1" dirty="0" err="1">
                <a:solidFill>
                  <a:srgbClr val="0070C0"/>
                </a:solidFill>
                <a:latin typeface="Times New Roman"/>
              </a:rPr>
              <a:t>Cách</a:t>
            </a:r>
            <a:r>
              <a:rPr lang="en-US" sz="3000" b="1" dirty="0">
                <a:solidFill>
                  <a:srgbClr val="0070C0"/>
                </a:solidFill>
                <a:latin typeface="Times New Roman"/>
              </a:rPr>
              <a:t> 1:</a:t>
            </a:r>
            <a:r>
              <a:rPr lang="vi-VN" sz="3000" b="1" dirty="0">
                <a:solidFill>
                  <a:srgbClr val="0070C0"/>
                </a:solidFill>
                <a:latin typeface="Times New Roman"/>
              </a:rPr>
              <a:t> </a:t>
            </a:r>
            <a:endParaRPr lang="en-US" sz="3000" b="1" dirty="0">
              <a:solidFill>
                <a:srgbClr val="0070C0"/>
              </a:solidFill>
              <a:latin typeface="Calibri Light"/>
            </a:endParaRPr>
          </a:p>
        </p:txBody>
      </p:sp>
      <p:sp>
        <p:nvSpPr>
          <p:cNvPr id="10" name="TextBox 9"/>
          <p:cNvSpPr txBox="1"/>
          <p:nvPr/>
        </p:nvSpPr>
        <p:spPr>
          <a:xfrm>
            <a:off x="2379331" y="2095938"/>
            <a:ext cx="5837249" cy="553998"/>
          </a:xfrm>
          <a:prstGeom prst="rect">
            <a:avLst/>
          </a:prstGeom>
          <a:noFill/>
        </p:spPr>
        <p:txBody>
          <a:bodyPr wrap="square">
            <a:spAutoFit/>
          </a:bodyPr>
          <a:lstStyle/>
          <a:p>
            <a:pPr lvl="0" fontAlgn="auto">
              <a:spcBef>
                <a:spcPts val="0"/>
              </a:spcBef>
              <a:spcAft>
                <a:spcPts val="0"/>
              </a:spcAft>
              <a:defRPr/>
            </a:pPr>
            <a:r>
              <a:rPr lang="en-US" sz="3000" b="1" dirty="0">
                <a:solidFill>
                  <a:prstClr val="black"/>
                </a:solidFill>
                <a:latin typeface="Times New Roman"/>
              </a:rPr>
              <a:t> </a:t>
            </a:r>
            <a:r>
              <a:rPr lang="vi-VN" sz="3000" b="1" dirty="0">
                <a:solidFill>
                  <a:prstClr val="black"/>
                </a:solidFill>
                <a:latin typeface="Times New Roman"/>
              </a:rPr>
              <a:t>= 164 x </a:t>
            </a:r>
            <a:r>
              <a:rPr lang="vi-VN" sz="3000" b="1" dirty="0">
                <a:solidFill>
                  <a:srgbClr val="FF0000"/>
                </a:solidFill>
                <a:latin typeface="Times New Roman"/>
              </a:rPr>
              <a:t>100</a:t>
            </a:r>
            <a:r>
              <a:rPr lang="vi-VN" sz="3000" b="1" dirty="0">
                <a:solidFill>
                  <a:prstClr val="black"/>
                </a:solidFill>
                <a:latin typeface="Times New Roman"/>
              </a:rPr>
              <a:t> + 164 x </a:t>
            </a:r>
            <a:r>
              <a:rPr lang="vi-VN" sz="3000" b="1" dirty="0">
                <a:solidFill>
                  <a:srgbClr val="FF0000"/>
                </a:solidFill>
                <a:latin typeface="Times New Roman"/>
              </a:rPr>
              <a:t>20</a:t>
            </a:r>
            <a:r>
              <a:rPr lang="vi-VN" sz="3000" b="1" dirty="0">
                <a:solidFill>
                  <a:prstClr val="black"/>
                </a:solidFill>
                <a:latin typeface="Times New Roman"/>
              </a:rPr>
              <a:t> + 164 x </a:t>
            </a:r>
            <a:r>
              <a:rPr lang="vi-VN" sz="3000" b="1" dirty="0">
                <a:solidFill>
                  <a:srgbClr val="FF0000"/>
                </a:solidFill>
                <a:latin typeface="Times New Roman"/>
              </a:rPr>
              <a:t>3</a:t>
            </a:r>
          </a:p>
        </p:txBody>
      </p:sp>
      <p:sp>
        <p:nvSpPr>
          <p:cNvPr id="11" name="TextBox 10"/>
          <p:cNvSpPr txBox="1"/>
          <p:nvPr/>
        </p:nvSpPr>
        <p:spPr>
          <a:xfrm>
            <a:off x="2423459" y="3093613"/>
            <a:ext cx="2091808" cy="553998"/>
          </a:xfrm>
          <a:prstGeom prst="rect">
            <a:avLst/>
          </a:prstGeom>
          <a:noFill/>
        </p:spPr>
        <p:txBody>
          <a:bodyPr wrap="square">
            <a:spAutoFit/>
          </a:bodyPr>
          <a:lstStyle/>
          <a:p>
            <a:pPr fontAlgn="auto">
              <a:spcBef>
                <a:spcPts val="0"/>
              </a:spcBef>
              <a:spcAft>
                <a:spcPts val="0"/>
              </a:spcAft>
              <a:defRPr/>
            </a:pPr>
            <a:r>
              <a:rPr lang="en-US" sz="3000" b="1" dirty="0">
                <a:latin typeface="+mj-lt"/>
                <a:cs typeface="+mn-cs"/>
              </a:rPr>
              <a:t> </a:t>
            </a:r>
            <a:r>
              <a:rPr lang="vi-VN" sz="3000" b="1" dirty="0">
                <a:latin typeface="+mj-lt"/>
                <a:cs typeface="+mn-cs"/>
              </a:rPr>
              <a:t>= 20172</a:t>
            </a:r>
          </a:p>
        </p:txBody>
      </p:sp>
      <p:sp>
        <p:nvSpPr>
          <p:cNvPr id="12" name="TextBox 11"/>
          <p:cNvSpPr txBox="1"/>
          <p:nvPr/>
        </p:nvSpPr>
        <p:spPr>
          <a:xfrm>
            <a:off x="900345" y="3470345"/>
            <a:ext cx="1670477" cy="553998"/>
          </a:xfrm>
          <a:prstGeom prst="rect">
            <a:avLst/>
          </a:prstGeom>
          <a:noFill/>
        </p:spPr>
        <p:txBody>
          <a:bodyPr wrap="square">
            <a:spAutoFit/>
          </a:bodyPr>
          <a:lstStyle/>
          <a:p>
            <a:pPr lvl="0" fontAlgn="auto">
              <a:spcBef>
                <a:spcPts val="0"/>
              </a:spcBef>
              <a:spcAft>
                <a:spcPts val="0"/>
              </a:spcAft>
              <a:defRPr/>
            </a:pPr>
            <a:r>
              <a:rPr lang="en-US" sz="3000" b="1" dirty="0" err="1">
                <a:solidFill>
                  <a:srgbClr val="0070C0"/>
                </a:solidFill>
                <a:latin typeface="Times New Roman"/>
              </a:rPr>
              <a:t>Cách</a:t>
            </a:r>
            <a:r>
              <a:rPr lang="en-US" sz="3000" b="1" dirty="0">
                <a:solidFill>
                  <a:srgbClr val="0070C0"/>
                </a:solidFill>
                <a:latin typeface="Times New Roman"/>
              </a:rPr>
              <a:t> 2:</a:t>
            </a:r>
            <a:r>
              <a:rPr lang="vi-VN" sz="3000" b="1" dirty="0">
                <a:solidFill>
                  <a:srgbClr val="0070C0"/>
                </a:solidFill>
                <a:latin typeface="Times New Roman"/>
              </a:rPr>
              <a:t> </a:t>
            </a:r>
            <a:endParaRPr lang="en-US" sz="3000" b="1" dirty="0">
              <a:solidFill>
                <a:srgbClr val="0070C0"/>
              </a:solidFill>
              <a:latin typeface="Calibri Light"/>
            </a:endParaRPr>
          </a:p>
        </p:txBody>
      </p:sp>
      <p:sp>
        <p:nvSpPr>
          <p:cNvPr id="13" name="TextBox 12"/>
          <p:cNvSpPr txBox="1"/>
          <p:nvPr/>
        </p:nvSpPr>
        <p:spPr>
          <a:xfrm>
            <a:off x="900345" y="3989327"/>
            <a:ext cx="2561524" cy="55399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vi-VN" sz="3000" b="1" dirty="0">
                <a:solidFill>
                  <a:prstClr val="black"/>
                </a:solidFill>
                <a:latin typeface="Times New Roman"/>
                <a:cs typeface="Arial" charset="0"/>
              </a:rPr>
              <a:t>164 x 123 =</a:t>
            </a:r>
            <a:endParaRPr lang="vi-VN" sz="3000" b="1" dirty="0">
              <a:latin typeface="+mj-lt"/>
            </a:endParaRPr>
          </a:p>
        </p:txBody>
      </p:sp>
      <p:sp>
        <p:nvSpPr>
          <p:cNvPr id="14" name="TextBox 13"/>
          <p:cNvSpPr txBox="1"/>
          <p:nvPr/>
        </p:nvSpPr>
        <p:spPr>
          <a:xfrm>
            <a:off x="2865811" y="3987890"/>
            <a:ext cx="3878013" cy="55399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a:spAutoFit/>
          </a:bodyPr>
          <a:lstStyle/>
          <a:p>
            <a:pPr lvl="0" fontAlgn="auto">
              <a:spcBef>
                <a:spcPts val="0"/>
              </a:spcBef>
              <a:spcAft>
                <a:spcPts val="0"/>
              </a:spcAft>
              <a:defRPr/>
            </a:pPr>
            <a:r>
              <a:rPr lang="vi-VN" sz="3000" b="1" dirty="0">
                <a:solidFill>
                  <a:prstClr val="black"/>
                </a:solidFill>
                <a:latin typeface="Times New Roman"/>
                <a:cs typeface="Arial" charset="0"/>
              </a:rPr>
              <a:t>164 x </a:t>
            </a:r>
            <a:r>
              <a:rPr lang="vi-VN" sz="3000" b="1" dirty="0">
                <a:solidFill>
                  <a:srgbClr val="FF0000"/>
                </a:solidFill>
                <a:latin typeface="Times New Roman"/>
                <a:cs typeface="Arial" charset="0"/>
              </a:rPr>
              <a:t>( 100 </a:t>
            </a:r>
            <a:r>
              <a:rPr lang="vi-VN" sz="3000" b="1">
                <a:solidFill>
                  <a:srgbClr val="FF0000"/>
                </a:solidFill>
                <a:latin typeface="Times New Roman"/>
                <a:cs typeface="Arial" charset="0"/>
              </a:rPr>
              <a:t>+ 2</a:t>
            </a:r>
            <a:r>
              <a:rPr lang="en-US" sz="3000" b="1">
                <a:solidFill>
                  <a:srgbClr val="FF0000"/>
                </a:solidFill>
                <a:latin typeface="Times New Roman"/>
                <a:cs typeface="Arial" charset="0"/>
              </a:rPr>
              <a:t>3</a:t>
            </a:r>
            <a:r>
              <a:rPr lang="vi-VN" sz="3000" b="1">
                <a:solidFill>
                  <a:srgbClr val="FF0000"/>
                </a:solidFill>
                <a:latin typeface="Times New Roman"/>
                <a:cs typeface="Arial" charset="0"/>
              </a:rPr>
              <a:t> )</a:t>
            </a:r>
            <a:endParaRPr lang="vi-VN" sz="3000" b="1" dirty="0">
              <a:solidFill>
                <a:srgbClr val="FF0000"/>
              </a:solidFill>
              <a:latin typeface="Times New Roman"/>
              <a:cs typeface="Arial" charset="0"/>
            </a:endParaRPr>
          </a:p>
        </p:txBody>
      </p:sp>
      <p:sp>
        <p:nvSpPr>
          <p:cNvPr id="15" name="TextBox 14"/>
          <p:cNvSpPr txBox="1"/>
          <p:nvPr/>
        </p:nvSpPr>
        <p:spPr>
          <a:xfrm>
            <a:off x="2515829" y="4525150"/>
            <a:ext cx="5837249" cy="553998"/>
          </a:xfrm>
          <a:prstGeom prst="rect">
            <a:avLst/>
          </a:prstGeom>
          <a:noFill/>
        </p:spPr>
        <p:txBody>
          <a:bodyPr wrap="square">
            <a:spAutoFit/>
          </a:bodyPr>
          <a:lstStyle/>
          <a:p>
            <a:pPr lvl="0" fontAlgn="auto">
              <a:spcBef>
                <a:spcPts val="0"/>
              </a:spcBef>
              <a:spcAft>
                <a:spcPts val="0"/>
              </a:spcAft>
              <a:defRPr/>
            </a:pPr>
            <a:r>
              <a:rPr lang="vi-VN" sz="3000" b="1" dirty="0">
                <a:solidFill>
                  <a:prstClr val="black"/>
                </a:solidFill>
                <a:latin typeface="Times New Roman"/>
              </a:rPr>
              <a:t>= 164 x </a:t>
            </a:r>
            <a:r>
              <a:rPr lang="vi-VN" sz="3000" b="1" dirty="0">
                <a:solidFill>
                  <a:srgbClr val="FF0000"/>
                </a:solidFill>
                <a:latin typeface="Times New Roman"/>
              </a:rPr>
              <a:t>100</a:t>
            </a:r>
            <a:r>
              <a:rPr lang="vi-VN" sz="3000" b="1" dirty="0">
                <a:solidFill>
                  <a:prstClr val="black"/>
                </a:solidFill>
                <a:latin typeface="Times New Roman"/>
              </a:rPr>
              <a:t> + 164 </a:t>
            </a:r>
            <a:r>
              <a:rPr lang="vi-VN" sz="3000" b="1">
                <a:solidFill>
                  <a:prstClr val="black"/>
                </a:solidFill>
                <a:latin typeface="Times New Roman"/>
              </a:rPr>
              <a:t>x </a:t>
            </a:r>
            <a:r>
              <a:rPr lang="vi-VN" sz="3000" b="1">
                <a:solidFill>
                  <a:srgbClr val="FF0000"/>
                </a:solidFill>
                <a:latin typeface="Times New Roman"/>
              </a:rPr>
              <a:t>2</a:t>
            </a:r>
            <a:r>
              <a:rPr lang="en-US" sz="3000" b="1">
                <a:solidFill>
                  <a:srgbClr val="FF0000"/>
                </a:solidFill>
                <a:latin typeface="Times New Roman"/>
              </a:rPr>
              <a:t>3</a:t>
            </a:r>
            <a:endParaRPr lang="vi-VN" sz="3000" b="1" dirty="0">
              <a:solidFill>
                <a:srgbClr val="FF0000"/>
              </a:solidFill>
              <a:latin typeface="Times New Roman"/>
            </a:endParaRPr>
          </a:p>
        </p:txBody>
      </p:sp>
      <p:sp>
        <p:nvSpPr>
          <p:cNvPr id="16" name="TextBox 15"/>
          <p:cNvSpPr txBox="1"/>
          <p:nvPr/>
        </p:nvSpPr>
        <p:spPr>
          <a:xfrm>
            <a:off x="2557527" y="5132965"/>
            <a:ext cx="1788033" cy="553998"/>
          </a:xfrm>
          <a:prstGeom prst="rect">
            <a:avLst/>
          </a:prstGeom>
          <a:noFill/>
        </p:spPr>
        <p:txBody>
          <a:bodyPr wrap="square">
            <a:spAutoFit/>
          </a:bodyPr>
          <a:lstStyle/>
          <a:p>
            <a:pPr lvl="0" fontAlgn="auto">
              <a:spcBef>
                <a:spcPts val="0"/>
              </a:spcBef>
              <a:spcAft>
                <a:spcPts val="0"/>
              </a:spcAft>
              <a:defRPr/>
            </a:pPr>
            <a:r>
              <a:rPr lang="en-US" sz="3000" b="1" dirty="0">
                <a:solidFill>
                  <a:prstClr val="black"/>
                </a:solidFill>
                <a:latin typeface="Times New Roman"/>
              </a:rPr>
              <a:t>= </a:t>
            </a:r>
            <a:r>
              <a:rPr lang="vi-VN" sz="3000" b="1" dirty="0">
                <a:solidFill>
                  <a:prstClr val="black"/>
                </a:solidFill>
                <a:latin typeface="Times New Roman"/>
              </a:rPr>
              <a:t>16400</a:t>
            </a:r>
            <a:endParaRPr lang="en-US" sz="3000" b="1" dirty="0">
              <a:solidFill>
                <a:srgbClr val="0070C0"/>
              </a:solidFill>
              <a:latin typeface="Calibri Light"/>
            </a:endParaRPr>
          </a:p>
        </p:txBody>
      </p:sp>
      <p:sp>
        <p:nvSpPr>
          <p:cNvPr id="17" name="TextBox 16"/>
          <p:cNvSpPr txBox="1"/>
          <p:nvPr/>
        </p:nvSpPr>
        <p:spPr>
          <a:xfrm>
            <a:off x="4426326" y="5185730"/>
            <a:ext cx="496986" cy="553998"/>
          </a:xfrm>
          <a:prstGeom prst="rect">
            <a:avLst/>
          </a:prstGeom>
          <a:noFill/>
        </p:spPr>
        <p:txBody>
          <a:bodyPr wrap="square">
            <a:spAutoFit/>
          </a:bodyPr>
          <a:lstStyle/>
          <a:p>
            <a:pPr lvl="0" fontAlgn="auto">
              <a:spcBef>
                <a:spcPts val="0"/>
              </a:spcBef>
              <a:spcAft>
                <a:spcPts val="0"/>
              </a:spcAft>
              <a:defRPr/>
            </a:pPr>
            <a:r>
              <a:rPr lang="vi-VN" sz="3000" b="1" dirty="0">
                <a:solidFill>
                  <a:prstClr val="black"/>
                </a:solidFill>
                <a:latin typeface="Times New Roman"/>
              </a:rPr>
              <a:t>+</a:t>
            </a:r>
            <a:endParaRPr lang="en-US" sz="3000" b="1" dirty="0">
              <a:solidFill>
                <a:srgbClr val="0070C0"/>
              </a:solidFill>
              <a:latin typeface="Calibri Light"/>
            </a:endParaRPr>
          </a:p>
        </p:txBody>
      </p:sp>
      <p:sp>
        <p:nvSpPr>
          <p:cNvPr id="18" name="TextBox 17"/>
          <p:cNvSpPr txBox="1"/>
          <p:nvPr/>
        </p:nvSpPr>
        <p:spPr>
          <a:xfrm>
            <a:off x="5002607" y="5132965"/>
            <a:ext cx="1486530" cy="553998"/>
          </a:xfrm>
          <a:prstGeom prst="rect">
            <a:avLst/>
          </a:prstGeom>
          <a:noFill/>
        </p:spPr>
        <p:txBody>
          <a:bodyPr wrap="square">
            <a:spAutoFit/>
          </a:bodyPr>
          <a:lstStyle/>
          <a:p>
            <a:pPr lvl="0" fontAlgn="auto">
              <a:spcBef>
                <a:spcPts val="0"/>
              </a:spcBef>
              <a:spcAft>
                <a:spcPts val="0"/>
              </a:spcAft>
              <a:defRPr/>
            </a:pPr>
            <a:r>
              <a:rPr lang="en-US" sz="3000" b="1" dirty="0">
                <a:solidFill>
                  <a:prstClr val="black"/>
                </a:solidFill>
                <a:latin typeface="Times New Roman"/>
              </a:rPr>
              <a:t>3772</a:t>
            </a:r>
            <a:endParaRPr lang="en-US" sz="3000" b="1" dirty="0">
              <a:solidFill>
                <a:srgbClr val="0070C0"/>
              </a:solidFill>
              <a:latin typeface="Calibri Light"/>
            </a:endParaRPr>
          </a:p>
        </p:txBody>
      </p:sp>
      <p:sp>
        <p:nvSpPr>
          <p:cNvPr id="19" name="TextBox 18"/>
          <p:cNvSpPr txBox="1"/>
          <p:nvPr/>
        </p:nvSpPr>
        <p:spPr>
          <a:xfrm>
            <a:off x="2528219" y="5708950"/>
            <a:ext cx="2091808" cy="553998"/>
          </a:xfrm>
          <a:prstGeom prst="rect">
            <a:avLst/>
          </a:prstGeom>
          <a:noFill/>
        </p:spPr>
        <p:txBody>
          <a:bodyPr wrap="square">
            <a:spAutoFit/>
          </a:bodyPr>
          <a:lstStyle/>
          <a:p>
            <a:pPr fontAlgn="auto">
              <a:spcBef>
                <a:spcPts val="0"/>
              </a:spcBef>
              <a:spcAft>
                <a:spcPts val="0"/>
              </a:spcAft>
              <a:defRPr/>
            </a:pPr>
            <a:r>
              <a:rPr lang="vi-VN" sz="3000" b="1" dirty="0">
                <a:latin typeface="+mj-lt"/>
                <a:cs typeface="+mn-cs"/>
              </a:rPr>
              <a:t>= 20172</a:t>
            </a:r>
          </a:p>
        </p:txBody>
      </p:sp>
      <p:sp>
        <p:nvSpPr>
          <p:cNvPr id="20" name="Line 47"/>
          <p:cNvSpPr>
            <a:spLocks noChangeShapeType="1"/>
          </p:cNvSpPr>
          <p:nvPr/>
        </p:nvSpPr>
        <p:spPr bwMode="auto">
          <a:xfrm flipH="1" flipV="1">
            <a:off x="7965219" y="1557329"/>
            <a:ext cx="0" cy="4567809"/>
          </a:xfrm>
          <a:prstGeom prst="line">
            <a:avLst/>
          </a:prstGeom>
          <a:noFill/>
          <a:ln w="57150">
            <a:solidFill>
              <a:srgbClr val="FF0000"/>
            </a:solidFill>
            <a:round/>
            <a:headEnd/>
            <a:tailEnd/>
          </a:ln>
        </p:spPr>
        <p:txBody>
          <a:bodyPr/>
          <a:lstStyle/>
          <a:p>
            <a:endParaRPr lang="en-US" sz="3000"/>
          </a:p>
        </p:txBody>
      </p:sp>
      <p:grpSp>
        <p:nvGrpSpPr>
          <p:cNvPr id="21" name="Group 17"/>
          <p:cNvGrpSpPr>
            <a:grpSpLocks/>
          </p:cNvGrpSpPr>
          <p:nvPr/>
        </p:nvGrpSpPr>
        <p:grpSpPr bwMode="auto">
          <a:xfrm>
            <a:off x="9400818" y="2498902"/>
            <a:ext cx="1801814" cy="1586003"/>
            <a:chOff x="2846" y="1245"/>
            <a:chExt cx="1135" cy="1198"/>
          </a:xfrm>
        </p:grpSpPr>
        <p:sp>
          <p:nvSpPr>
            <p:cNvPr id="22" name="Text Box 6"/>
            <p:cNvSpPr txBox="1">
              <a:spLocks noChangeArrowheads="1"/>
            </p:cNvSpPr>
            <p:nvPr/>
          </p:nvSpPr>
          <p:spPr bwMode="auto">
            <a:xfrm>
              <a:off x="3040" y="1245"/>
              <a:ext cx="751"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spcBef>
                  <a:spcPct val="50000"/>
                </a:spcBef>
              </a:pPr>
              <a:r>
                <a:rPr lang="en-US" altLang="en-US" sz="4000" b="1" dirty="0">
                  <a:solidFill>
                    <a:srgbClr val="0000FF"/>
                  </a:solidFill>
                  <a:ea typeface="Tahoma" panose="020B0604030504040204" pitchFamily="34" charset="0"/>
                  <a:cs typeface="Tahoma" panose="020B0604030504040204" pitchFamily="34" charset="0"/>
                </a:rPr>
                <a:t>164</a:t>
              </a:r>
            </a:p>
          </p:txBody>
        </p:sp>
        <p:sp>
          <p:nvSpPr>
            <p:cNvPr id="23" name="Text Box 10"/>
            <p:cNvSpPr txBox="1">
              <a:spLocks noChangeArrowheads="1"/>
            </p:cNvSpPr>
            <p:nvPr/>
          </p:nvSpPr>
          <p:spPr bwMode="auto">
            <a:xfrm>
              <a:off x="2983" y="1889"/>
              <a:ext cx="998"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spcBef>
                  <a:spcPct val="50000"/>
                </a:spcBef>
              </a:pPr>
              <a:r>
                <a:rPr lang="en-US" altLang="en-US" sz="4000" b="1" dirty="0">
                  <a:solidFill>
                    <a:srgbClr val="0000FF"/>
                  </a:solidFill>
                  <a:ea typeface="Tahoma" panose="020B0604030504040204" pitchFamily="34" charset="0"/>
                  <a:cs typeface="Tahoma" panose="020B0604030504040204" pitchFamily="34" charset="0"/>
                </a:rPr>
                <a:t> 123</a:t>
              </a:r>
            </a:p>
          </p:txBody>
        </p:sp>
        <p:sp>
          <p:nvSpPr>
            <p:cNvPr id="24" name="Text Box 11"/>
            <p:cNvSpPr txBox="1">
              <a:spLocks noChangeArrowheads="1"/>
            </p:cNvSpPr>
            <p:nvPr/>
          </p:nvSpPr>
          <p:spPr bwMode="auto">
            <a:xfrm>
              <a:off x="2846" y="1567"/>
              <a:ext cx="388"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spcBef>
                  <a:spcPct val="50000"/>
                </a:spcBef>
              </a:pPr>
              <a:r>
                <a:rPr lang="en-US" altLang="en-US" sz="4000" b="1" dirty="0">
                  <a:solidFill>
                    <a:srgbClr val="0000FF"/>
                  </a:solidFill>
                  <a:ea typeface="Tahoma" panose="020B0604030504040204" pitchFamily="34" charset="0"/>
                  <a:cs typeface="Tahoma" panose="020B0604030504040204" pitchFamily="34" charset="0"/>
                </a:rPr>
                <a:t>x</a:t>
              </a:r>
            </a:p>
          </p:txBody>
        </p:sp>
        <p:sp>
          <p:nvSpPr>
            <p:cNvPr id="25" name="Line 15"/>
            <p:cNvSpPr>
              <a:spLocks noChangeShapeType="1"/>
            </p:cNvSpPr>
            <p:nvPr/>
          </p:nvSpPr>
          <p:spPr bwMode="auto">
            <a:xfrm>
              <a:off x="3056" y="2443"/>
              <a:ext cx="75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3000"/>
            </a:p>
          </p:txBody>
        </p:sp>
      </p:grpSp>
      <p:sp>
        <p:nvSpPr>
          <p:cNvPr id="26" name="TextBox 25"/>
          <p:cNvSpPr txBox="1"/>
          <p:nvPr/>
        </p:nvSpPr>
        <p:spPr>
          <a:xfrm>
            <a:off x="8452884" y="1280330"/>
            <a:ext cx="1670477" cy="553998"/>
          </a:xfrm>
          <a:prstGeom prst="rect">
            <a:avLst/>
          </a:prstGeom>
          <a:noFill/>
        </p:spPr>
        <p:txBody>
          <a:bodyPr wrap="square">
            <a:spAutoFit/>
          </a:bodyPr>
          <a:lstStyle/>
          <a:p>
            <a:pPr lvl="0" fontAlgn="auto">
              <a:spcBef>
                <a:spcPts val="0"/>
              </a:spcBef>
              <a:spcAft>
                <a:spcPts val="0"/>
              </a:spcAft>
              <a:defRPr/>
            </a:pPr>
            <a:r>
              <a:rPr lang="en-US" sz="3000" b="1" dirty="0" err="1">
                <a:solidFill>
                  <a:srgbClr val="0070C0"/>
                </a:solidFill>
                <a:latin typeface="Times New Roman"/>
              </a:rPr>
              <a:t>Cách</a:t>
            </a:r>
            <a:r>
              <a:rPr lang="en-US" sz="3000" b="1" dirty="0">
                <a:solidFill>
                  <a:srgbClr val="0070C0"/>
                </a:solidFill>
                <a:latin typeface="Times New Roman"/>
              </a:rPr>
              <a:t> 3:</a:t>
            </a:r>
            <a:r>
              <a:rPr lang="vi-VN" sz="3000" b="1" dirty="0">
                <a:solidFill>
                  <a:srgbClr val="0070C0"/>
                </a:solidFill>
                <a:latin typeface="Times New Roman"/>
              </a:rPr>
              <a:t> </a:t>
            </a:r>
            <a:endParaRPr lang="en-US" sz="3000" b="1" dirty="0">
              <a:solidFill>
                <a:srgbClr val="0070C0"/>
              </a:solidFill>
              <a:latin typeface="Calibri Light"/>
            </a:endParaRPr>
          </a:p>
        </p:txBody>
      </p:sp>
      <p:sp>
        <p:nvSpPr>
          <p:cNvPr id="27" name="TextBox 26">
            <a:extLst>
              <a:ext uri="{FF2B5EF4-FFF2-40B4-BE49-F238E27FC236}">
                <a16:creationId xmlns:a16="http://schemas.microsoft.com/office/drawing/2014/main" id="{F2194426-AA70-4A11-B4FC-98CBFFA531AC}"/>
              </a:ext>
            </a:extLst>
          </p:cNvPr>
          <p:cNvSpPr txBox="1">
            <a:spLocks noChangeArrowheads="1"/>
          </p:cNvSpPr>
          <p:nvPr/>
        </p:nvSpPr>
        <p:spPr bwMode="auto">
          <a:xfrm>
            <a:off x="1459050" y="47460"/>
            <a:ext cx="9170125" cy="1138773"/>
          </a:xfrm>
          <a:prstGeom prst="rect">
            <a:avLst/>
          </a:prstGeom>
          <a:noFill/>
          <a:ln w="9525">
            <a:noFill/>
            <a:miter lim="800000"/>
            <a:headEnd/>
            <a:tailEnd/>
          </a:ln>
        </p:spPr>
        <p:txBody>
          <a:bodyPr wrap="square">
            <a:spAutoFit/>
          </a:bodyPr>
          <a:lstStyle/>
          <a:p>
            <a:pPr lvl="0" algn="ctr"/>
            <a:r>
              <a:rPr lang="en-US" sz="3200" b="1" u="sng">
                <a:latin typeface="Arial" panose="020B0604020202020204" pitchFamily="34" charset="0"/>
                <a:cs typeface="Arial" panose="020B0604020202020204" pitchFamily="34" charset="0"/>
              </a:rPr>
              <a:t>Toán</a:t>
            </a:r>
            <a:endParaRPr lang="en-US" sz="3200" b="1" u="sng" dirty="0">
              <a:latin typeface="Arial" panose="020B0604020202020204" pitchFamily="34" charset="0"/>
              <a:cs typeface="Arial" panose="020B0604020202020204" pitchFamily="34" charset="0"/>
            </a:endParaRPr>
          </a:p>
          <a:p>
            <a:pPr lvl="0" algn="ctr"/>
            <a:r>
              <a:rPr lang="en-US" sz="3600" b="1" dirty="0">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Nhân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với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số</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có</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ba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chữ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số</a:t>
            </a:r>
            <a:r>
              <a:rPr lang="en-US" sz="3600" b="1" dirty="0">
                <a:solidFill>
                  <a:srgbClr val="FF0000"/>
                </a:solidFill>
                <a:latin typeface="Arial" panose="020B0604020202020204" pitchFamily="34" charset="0"/>
                <a:cs typeface="Arial" panose="020B0604020202020204" pitchFamily="34" charset="0"/>
              </a:rPr>
              <a:t> </a:t>
            </a:r>
            <a:endParaRPr lang="vi-VN"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0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par>
                          <p:cTn id="111" fill="hold">
                            <p:stCondLst>
                              <p:cond delay="500"/>
                            </p:stCondLst>
                            <p:childTnLst>
                              <p:par>
                                <p:cTn id="112" presetID="3" presetClass="entr" presetSubtype="10" fill="hold" grpId="0" nodeType="after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blinds(horizontal)">
                                      <p:cBhvr>
                                        <p:cTn id="114" dur="500"/>
                                        <p:tgtEl>
                                          <p:spTgt spid="20"/>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500" fill="hold"/>
                                        <p:tgtEl>
                                          <p:spTgt spid="26"/>
                                        </p:tgtEl>
                                        <p:attrNameLst>
                                          <p:attrName>ppt_x</p:attrName>
                                        </p:attrNameLst>
                                      </p:cBhvr>
                                      <p:tavLst>
                                        <p:tav tm="0">
                                          <p:val>
                                            <p:strVal val="#ppt_x"/>
                                          </p:val>
                                        </p:tav>
                                        <p:tav tm="100000">
                                          <p:val>
                                            <p:strVal val="#ppt_x"/>
                                          </p:val>
                                        </p:tav>
                                      </p:tavLst>
                                    </p:anim>
                                    <p:anim calcmode="lin" valueType="num">
                                      <p:cBhvr additive="base">
                                        <p:cTn id="1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755778" y="53181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3" name="Text Box 9"/>
          <p:cNvSpPr txBox="1">
            <a:spLocks noChangeArrowheads="1"/>
          </p:cNvSpPr>
          <p:nvPr/>
        </p:nvSpPr>
        <p:spPr bwMode="auto">
          <a:xfrm>
            <a:off x="2060575" y="53181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4" name="Text Box 10"/>
          <p:cNvSpPr txBox="1">
            <a:spLocks noChangeArrowheads="1"/>
          </p:cNvSpPr>
          <p:nvPr/>
        </p:nvSpPr>
        <p:spPr bwMode="auto">
          <a:xfrm>
            <a:off x="2365375" y="53181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5" name="Text Box 11"/>
          <p:cNvSpPr txBox="1">
            <a:spLocks noChangeArrowheads="1"/>
          </p:cNvSpPr>
          <p:nvPr/>
        </p:nvSpPr>
        <p:spPr bwMode="auto">
          <a:xfrm>
            <a:off x="1755778" y="114145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6" name="Text Box 12"/>
          <p:cNvSpPr txBox="1">
            <a:spLocks noChangeArrowheads="1"/>
          </p:cNvSpPr>
          <p:nvPr/>
        </p:nvSpPr>
        <p:spPr bwMode="auto">
          <a:xfrm>
            <a:off x="2060575" y="111605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 name="Text Box 13"/>
          <p:cNvSpPr txBox="1">
            <a:spLocks noChangeArrowheads="1"/>
          </p:cNvSpPr>
          <p:nvPr/>
        </p:nvSpPr>
        <p:spPr bwMode="auto">
          <a:xfrm>
            <a:off x="2365375" y="111605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 name="Text Box 14"/>
          <p:cNvSpPr txBox="1">
            <a:spLocks noChangeArrowheads="1"/>
          </p:cNvSpPr>
          <p:nvPr/>
        </p:nvSpPr>
        <p:spPr bwMode="auto">
          <a:xfrm>
            <a:off x="1327151" y="757280"/>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9" name="Line 15"/>
          <p:cNvSpPr>
            <a:spLocks noChangeShapeType="1"/>
          </p:cNvSpPr>
          <p:nvPr/>
        </p:nvSpPr>
        <p:spPr bwMode="auto">
          <a:xfrm>
            <a:off x="1362077" y="1762125"/>
            <a:ext cx="1633539" cy="12700"/>
          </a:xfrm>
          <a:prstGeom prst="line">
            <a:avLst/>
          </a:prstGeom>
          <a:noFill/>
          <a:ln w="38100">
            <a:solidFill>
              <a:srgbClr val="0000FF"/>
            </a:solidFill>
            <a:round/>
            <a:headEnd/>
            <a:tailEnd/>
          </a:ln>
        </p:spPr>
        <p:txBody>
          <a:bodyPr/>
          <a:lstStyle/>
          <a:p>
            <a:endParaRPr lang="en-US"/>
          </a:p>
        </p:txBody>
      </p:sp>
      <p:sp>
        <p:nvSpPr>
          <p:cNvPr id="10" name="Text Box 16"/>
          <p:cNvSpPr txBox="1">
            <a:spLocks noChangeArrowheads="1"/>
          </p:cNvSpPr>
          <p:nvPr/>
        </p:nvSpPr>
        <p:spPr bwMode="auto">
          <a:xfrm>
            <a:off x="2386016" y="1670052"/>
            <a:ext cx="381000" cy="708025"/>
          </a:xfrm>
          <a:prstGeom prst="rect">
            <a:avLst/>
          </a:prstGeom>
          <a:noFill/>
          <a:ln w="9525">
            <a:noFill/>
            <a:miter lim="800000"/>
            <a:headEnd/>
            <a:tailEnd/>
          </a:ln>
        </p:spPr>
        <p:txBody>
          <a:bodyPr>
            <a:spAutoFit/>
          </a:bodyPr>
          <a:lstStyle/>
          <a:p>
            <a:pPr>
              <a:spcBef>
                <a:spcPct val="50000"/>
              </a:spcBef>
            </a:pPr>
            <a:r>
              <a:rPr lang="en-US" altLang="vi-VN" sz="4000" b="1" dirty="0">
                <a:latin typeface="Times New Roman" pitchFamily="18" charset="0"/>
                <a:cs typeface="Times New Roman" pitchFamily="18" charset="0"/>
              </a:rPr>
              <a:t>2</a:t>
            </a:r>
          </a:p>
        </p:txBody>
      </p:sp>
      <p:sp>
        <p:nvSpPr>
          <p:cNvPr id="11" name="Text Box 17"/>
          <p:cNvSpPr txBox="1">
            <a:spLocks noChangeArrowheads="1"/>
          </p:cNvSpPr>
          <p:nvPr/>
        </p:nvSpPr>
        <p:spPr bwMode="auto">
          <a:xfrm>
            <a:off x="2116139" y="1690690"/>
            <a:ext cx="381000" cy="708025"/>
          </a:xfrm>
          <a:prstGeom prst="rect">
            <a:avLst/>
          </a:prstGeom>
          <a:noFill/>
          <a:ln w="9525">
            <a:noFill/>
            <a:miter lim="800000"/>
            <a:headEnd/>
            <a:tailEnd/>
          </a:ln>
        </p:spPr>
        <p:txBody>
          <a:bodyPr>
            <a:spAutoFit/>
          </a:bodyPr>
          <a:lstStyle/>
          <a:p>
            <a:pPr>
              <a:spcBef>
                <a:spcPct val="50000"/>
              </a:spcBef>
            </a:pPr>
            <a:r>
              <a:rPr lang="en-US" altLang="vi-VN" sz="4000" b="1" dirty="0">
                <a:latin typeface="Times New Roman" pitchFamily="18" charset="0"/>
                <a:cs typeface="Times New Roman" pitchFamily="18" charset="0"/>
              </a:rPr>
              <a:t>9</a:t>
            </a:r>
          </a:p>
        </p:txBody>
      </p:sp>
      <p:sp>
        <p:nvSpPr>
          <p:cNvPr id="12" name="Text Box 18"/>
          <p:cNvSpPr txBox="1">
            <a:spLocks noChangeArrowheads="1"/>
          </p:cNvSpPr>
          <p:nvPr/>
        </p:nvSpPr>
        <p:spPr bwMode="auto">
          <a:xfrm>
            <a:off x="1811342" y="1690690"/>
            <a:ext cx="381000" cy="708025"/>
          </a:xfrm>
          <a:prstGeom prst="rect">
            <a:avLst/>
          </a:prstGeom>
          <a:noFill/>
          <a:ln w="9525">
            <a:noFill/>
            <a:miter lim="800000"/>
            <a:headEnd/>
            <a:tailEnd/>
          </a:ln>
        </p:spPr>
        <p:txBody>
          <a:bodyPr>
            <a:spAutoFit/>
          </a:bodyPr>
          <a:lstStyle/>
          <a:p>
            <a:pPr>
              <a:spcBef>
                <a:spcPct val="50000"/>
              </a:spcBef>
            </a:pPr>
            <a:r>
              <a:rPr lang="en-US" altLang="vi-VN" sz="4000" b="1" dirty="0">
                <a:latin typeface="Times New Roman" pitchFamily="18" charset="0"/>
                <a:cs typeface="Times New Roman" pitchFamily="18" charset="0"/>
              </a:rPr>
              <a:t>4</a:t>
            </a:r>
          </a:p>
        </p:txBody>
      </p:sp>
      <p:sp>
        <p:nvSpPr>
          <p:cNvPr id="13" name="Text Box 19"/>
          <p:cNvSpPr txBox="1">
            <a:spLocks noChangeArrowheads="1"/>
          </p:cNvSpPr>
          <p:nvPr/>
        </p:nvSpPr>
        <p:spPr bwMode="auto">
          <a:xfrm>
            <a:off x="2122488" y="2219367"/>
            <a:ext cx="381000"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C00000"/>
                </a:solidFill>
                <a:latin typeface="Times New Roman" pitchFamily="18" charset="0"/>
                <a:cs typeface="Times New Roman" pitchFamily="18" charset="0"/>
              </a:rPr>
              <a:t>8</a:t>
            </a:r>
          </a:p>
        </p:txBody>
      </p:sp>
      <p:sp>
        <p:nvSpPr>
          <p:cNvPr id="14" name="Text Box 20"/>
          <p:cNvSpPr txBox="1">
            <a:spLocks noChangeArrowheads="1"/>
          </p:cNvSpPr>
          <p:nvPr/>
        </p:nvSpPr>
        <p:spPr bwMode="auto">
          <a:xfrm>
            <a:off x="1797053" y="2205080"/>
            <a:ext cx="381000"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C00000"/>
                </a:solidFill>
                <a:latin typeface="Times New Roman" pitchFamily="18" charset="0"/>
                <a:cs typeface="Times New Roman" pitchFamily="18" charset="0"/>
              </a:rPr>
              <a:t>2</a:t>
            </a:r>
          </a:p>
        </p:txBody>
      </p:sp>
      <p:sp>
        <p:nvSpPr>
          <p:cNvPr id="15" name="Text Box 21"/>
          <p:cNvSpPr txBox="1">
            <a:spLocks noChangeArrowheads="1"/>
          </p:cNvSpPr>
          <p:nvPr/>
        </p:nvSpPr>
        <p:spPr bwMode="auto">
          <a:xfrm>
            <a:off x="1492251" y="2219367"/>
            <a:ext cx="381000"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C00000"/>
                </a:solidFill>
                <a:latin typeface="Times New Roman" pitchFamily="18" charset="0"/>
                <a:cs typeface="Times New Roman" pitchFamily="18" charset="0"/>
              </a:rPr>
              <a:t>3</a:t>
            </a:r>
          </a:p>
        </p:txBody>
      </p:sp>
      <p:sp>
        <p:nvSpPr>
          <p:cNvPr id="16" name="Text Box 22"/>
          <p:cNvSpPr txBox="1">
            <a:spLocks noChangeArrowheads="1"/>
          </p:cNvSpPr>
          <p:nvPr/>
        </p:nvSpPr>
        <p:spPr bwMode="auto">
          <a:xfrm>
            <a:off x="1771654" y="2752767"/>
            <a:ext cx="381000" cy="708025"/>
          </a:xfrm>
          <a:prstGeom prst="rect">
            <a:avLst/>
          </a:prstGeom>
          <a:noFill/>
          <a:ln w="9525">
            <a:noFill/>
            <a:miter lim="800000"/>
            <a:headEnd/>
            <a:tailEnd/>
          </a:ln>
        </p:spPr>
        <p:txBody>
          <a:bodyPr>
            <a:spAutoFit/>
          </a:bodyPr>
          <a:lstStyle/>
          <a:p>
            <a:pPr>
              <a:spcBef>
                <a:spcPct val="50000"/>
              </a:spcBef>
            </a:pPr>
            <a:r>
              <a:rPr lang="en-US" altLang="vi-VN" sz="4000" b="1" dirty="0">
                <a:latin typeface="Times New Roman" pitchFamily="18" charset="0"/>
                <a:cs typeface="Times New Roman" pitchFamily="18" charset="0"/>
              </a:rPr>
              <a:t>4</a:t>
            </a:r>
          </a:p>
        </p:txBody>
      </p:sp>
      <p:sp>
        <p:nvSpPr>
          <p:cNvPr id="17" name="Text Box 23"/>
          <p:cNvSpPr txBox="1">
            <a:spLocks noChangeArrowheads="1"/>
          </p:cNvSpPr>
          <p:nvPr/>
        </p:nvSpPr>
        <p:spPr bwMode="auto">
          <a:xfrm>
            <a:off x="1471613" y="2743242"/>
            <a:ext cx="482600" cy="708025"/>
          </a:xfrm>
          <a:prstGeom prst="rect">
            <a:avLst/>
          </a:prstGeom>
          <a:noFill/>
          <a:ln w="9525">
            <a:noFill/>
            <a:miter lim="800000"/>
            <a:headEnd/>
            <a:tailEnd/>
          </a:ln>
        </p:spPr>
        <p:txBody>
          <a:bodyPr>
            <a:spAutoFit/>
          </a:bodyPr>
          <a:lstStyle/>
          <a:p>
            <a:pPr>
              <a:spcBef>
                <a:spcPct val="50000"/>
              </a:spcBef>
            </a:pPr>
            <a:r>
              <a:rPr lang="en-US" altLang="vi-VN" sz="4000" b="1" dirty="0">
                <a:latin typeface="Times New Roman" pitchFamily="18" charset="0"/>
                <a:cs typeface="Times New Roman" pitchFamily="18" charset="0"/>
              </a:rPr>
              <a:t>6</a:t>
            </a:r>
          </a:p>
        </p:txBody>
      </p:sp>
      <p:sp>
        <p:nvSpPr>
          <p:cNvPr id="18" name="Text Box 24"/>
          <p:cNvSpPr txBox="1">
            <a:spLocks noChangeArrowheads="1"/>
          </p:cNvSpPr>
          <p:nvPr/>
        </p:nvSpPr>
        <p:spPr bwMode="auto">
          <a:xfrm>
            <a:off x="1146175" y="2752767"/>
            <a:ext cx="381000" cy="708025"/>
          </a:xfrm>
          <a:prstGeom prst="rect">
            <a:avLst/>
          </a:prstGeom>
          <a:noFill/>
          <a:ln w="9525">
            <a:noFill/>
            <a:miter lim="800000"/>
            <a:headEnd/>
            <a:tailEnd/>
          </a:ln>
        </p:spPr>
        <p:txBody>
          <a:bodyPr>
            <a:spAutoFit/>
          </a:bodyPr>
          <a:lstStyle/>
          <a:p>
            <a:pPr>
              <a:spcBef>
                <a:spcPct val="50000"/>
              </a:spcBef>
            </a:pPr>
            <a:r>
              <a:rPr lang="en-US" altLang="vi-VN" sz="4000" b="1" dirty="0">
                <a:latin typeface="Times New Roman" pitchFamily="18" charset="0"/>
                <a:cs typeface="Times New Roman" pitchFamily="18" charset="0"/>
              </a:rPr>
              <a:t>1</a:t>
            </a:r>
          </a:p>
        </p:txBody>
      </p:sp>
      <p:sp>
        <p:nvSpPr>
          <p:cNvPr id="19" name="Line 25"/>
          <p:cNvSpPr>
            <a:spLocks noChangeShapeType="1"/>
          </p:cNvSpPr>
          <p:nvPr/>
        </p:nvSpPr>
        <p:spPr bwMode="auto">
          <a:xfrm>
            <a:off x="1170783" y="3454457"/>
            <a:ext cx="1633539" cy="26988"/>
          </a:xfrm>
          <a:prstGeom prst="line">
            <a:avLst/>
          </a:prstGeom>
          <a:noFill/>
          <a:ln w="38100">
            <a:solidFill>
              <a:srgbClr val="0000FF"/>
            </a:solidFill>
            <a:round/>
            <a:headEnd/>
            <a:tailEnd/>
          </a:ln>
        </p:spPr>
        <p:txBody>
          <a:bodyPr/>
          <a:lstStyle/>
          <a:p>
            <a:endParaRPr lang="en-US"/>
          </a:p>
        </p:txBody>
      </p:sp>
      <p:sp>
        <p:nvSpPr>
          <p:cNvPr id="20" name="Text Box 26"/>
          <p:cNvSpPr txBox="1">
            <a:spLocks noChangeArrowheads="1"/>
          </p:cNvSpPr>
          <p:nvPr/>
        </p:nvSpPr>
        <p:spPr bwMode="auto">
          <a:xfrm>
            <a:off x="2396322" y="1663695"/>
            <a:ext cx="381000" cy="708025"/>
          </a:xfrm>
          <a:prstGeom prst="rect">
            <a:avLst/>
          </a:prstGeom>
          <a:noFill/>
          <a:ln w="9525">
            <a:noFill/>
            <a:miter lim="800000"/>
            <a:headEnd/>
            <a:tailEnd/>
          </a:ln>
        </p:spPr>
        <p:txBody>
          <a:bodyPr>
            <a:spAutoFit/>
          </a:bodyPr>
          <a:lstStyle/>
          <a:p>
            <a:pPr>
              <a:spcBef>
                <a:spcPct val="50000"/>
              </a:spcBef>
            </a:pPr>
            <a:r>
              <a:rPr lang="en-US" altLang="vi-VN" sz="4000" b="1" dirty="0">
                <a:latin typeface="Times New Roman" pitchFamily="18" charset="0"/>
                <a:cs typeface="Times New Roman" pitchFamily="18" charset="0"/>
              </a:rPr>
              <a:t>2</a:t>
            </a:r>
          </a:p>
        </p:txBody>
      </p:sp>
      <p:sp>
        <p:nvSpPr>
          <p:cNvPr id="21" name="Text Box 27"/>
          <p:cNvSpPr txBox="1">
            <a:spLocks noChangeArrowheads="1"/>
          </p:cNvSpPr>
          <p:nvPr/>
        </p:nvSpPr>
        <p:spPr bwMode="auto">
          <a:xfrm>
            <a:off x="2116138" y="3552145"/>
            <a:ext cx="879477" cy="708025"/>
          </a:xfrm>
          <a:prstGeom prst="rect">
            <a:avLst/>
          </a:prstGeom>
          <a:noFill/>
          <a:ln w="9525">
            <a:noFill/>
            <a:miter lim="800000"/>
            <a:headEnd/>
            <a:tailEnd/>
          </a:ln>
        </p:spPr>
        <p:txBody>
          <a:bodyPr wrap="square">
            <a:spAutoFit/>
          </a:bodyPr>
          <a:lstStyle/>
          <a:p>
            <a:pPr>
              <a:spcBef>
                <a:spcPct val="50000"/>
              </a:spcBef>
            </a:pPr>
            <a:r>
              <a:rPr lang="en-US" altLang="vi-VN" sz="4000" b="1" dirty="0">
                <a:solidFill>
                  <a:srgbClr val="0000FF"/>
                </a:solidFill>
                <a:latin typeface="Times New Roman" pitchFamily="18" charset="0"/>
                <a:cs typeface="Times New Roman" pitchFamily="18" charset="0"/>
              </a:rPr>
              <a:t>7</a:t>
            </a:r>
          </a:p>
        </p:txBody>
      </p:sp>
      <p:sp>
        <p:nvSpPr>
          <p:cNvPr id="22" name="Text Box 28"/>
          <p:cNvSpPr txBox="1">
            <a:spLocks noChangeArrowheads="1"/>
          </p:cNvSpPr>
          <p:nvPr/>
        </p:nvSpPr>
        <p:spPr bwMode="auto">
          <a:xfrm>
            <a:off x="1811342" y="3551238"/>
            <a:ext cx="381000"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0000FF"/>
                </a:solidFill>
                <a:latin typeface="Times New Roman" pitchFamily="18" charset="0"/>
                <a:cs typeface="Times New Roman" pitchFamily="18" charset="0"/>
              </a:rPr>
              <a:t>1</a:t>
            </a:r>
          </a:p>
        </p:txBody>
      </p:sp>
      <p:sp>
        <p:nvSpPr>
          <p:cNvPr id="23" name="Text Box 29"/>
          <p:cNvSpPr txBox="1">
            <a:spLocks noChangeArrowheads="1"/>
          </p:cNvSpPr>
          <p:nvPr/>
        </p:nvSpPr>
        <p:spPr bwMode="auto">
          <a:xfrm>
            <a:off x="1498601" y="3557595"/>
            <a:ext cx="381000"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0000FF"/>
                </a:solidFill>
                <a:latin typeface="Times New Roman" pitchFamily="18" charset="0"/>
                <a:cs typeface="Times New Roman" pitchFamily="18" charset="0"/>
              </a:rPr>
              <a:t>0</a:t>
            </a:r>
          </a:p>
        </p:txBody>
      </p:sp>
      <p:sp>
        <p:nvSpPr>
          <p:cNvPr id="24" name="Text Box 30"/>
          <p:cNvSpPr txBox="1">
            <a:spLocks noChangeArrowheads="1"/>
          </p:cNvSpPr>
          <p:nvPr/>
        </p:nvSpPr>
        <p:spPr bwMode="auto">
          <a:xfrm>
            <a:off x="1193802" y="3556042"/>
            <a:ext cx="381000"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0000FF"/>
                </a:solidFill>
                <a:latin typeface="Times New Roman" pitchFamily="18" charset="0"/>
                <a:cs typeface="Times New Roman" pitchFamily="18" charset="0"/>
              </a:rPr>
              <a:t>2</a:t>
            </a:r>
          </a:p>
        </p:txBody>
      </p:sp>
      <p:sp>
        <p:nvSpPr>
          <p:cNvPr id="25" name="Text Box 31"/>
          <p:cNvSpPr txBox="1">
            <a:spLocks noChangeArrowheads="1"/>
          </p:cNvSpPr>
          <p:nvPr/>
        </p:nvSpPr>
        <p:spPr bwMode="auto">
          <a:xfrm>
            <a:off x="4286250" y="104812"/>
            <a:ext cx="4631950" cy="553998"/>
          </a:xfrm>
          <a:prstGeom prst="rect">
            <a:avLst/>
          </a:prstGeom>
          <a:noFill/>
          <a:ln w="9525">
            <a:noFill/>
            <a:miter lim="800000"/>
            <a:headEnd/>
            <a:tailEnd/>
          </a:ln>
        </p:spPr>
        <p:txBody>
          <a:bodyPr wrap="square">
            <a:spAutoFit/>
          </a:bodyPr>
          <a:lstStyle/>
          <a:p>
            <a:pPr>
              <a:spcBef>
                <a:spcPct val="50000"/>
              </a:spcBef>
            </a:pPr>
            <a:r>
              <a:rPr lang="en-US" altLang="vi-VN" sz="3000">
                <a:latin typeface="Times New Roman" pitchFamily="18" charset="0"/>
                <a:cs typeface="Times New Roman" pitchFamily="18" charset="0"/>
              </a:rPr>
              <a:t>* 3 nhân 4 bằng 12, </a:t>
            </a:r>
          </a:p>
        </p:txBody>
      </p:sp>
      <p:sp>
        <p:nvSpPr>
          <p:cNvPr id="26" name="Text Box 32"/>
          <p:cNvSpPr txBox="1">
            <a:spLocks noChangeArrowheads="1"/>
          </p:cNvSpPr>
          <p:nvPr/>
        </p:nvSpPr>
        <p:spPr bwMode="auto">
          <a:xfrm>
            <a:off x="7343526" y="117689"/>
            <a:ext cx="2102445" cy="553998"/>
          </a:xfrm>
          <a:prstGeom prst="rect">
            <a:avLst/>
          </a:prstGeom>
          <a:noFill/>
          <a:ln w="9525">
            <a:noFill/>
            <a:miter lim="800000"/>
            <a:headEnd/>
            <a:tailEnd/>
          </a:ln>
        </p:spPr>
        <p:txBody>
          <a:bodyPr wrap="square">
            <a:spAutoFit/>
          </a:bodyPr>
          <a:lstStyle/>
          <a:p>
            <a:pPr>
              <a:spcBef>
                <a:spcPct val="50000"/>
              </a:spcBef>
            </a:pPr>
            <a:r>
              <a:rPr lang="en-US" altLang="vi-VN" sz="3000" dirty="0" err="1">
                <a:latin typeface="Times New Roman" pitchFamily="18" charset="0"/>
                <a:cs typeface="Times New Roman" pitchFamily="18" charset="0"/>
              </a:rPr>
              <a:t>viết</a:t>
            </a:r>
            <a:r>
              <a:rPr lang="en-US" altLang="vi-VN" sz="3000" dirty="0">
                <a:latin typeface="Times New Roman" pitchFamily="18" charset="0"/>
                <a:cs typeface="Times New Roman" pitchFamily="18" charset="0"/>
              </a:rPr>
              <a:t> 2,</a:t>
            </a:r>
          </a:p>
        </p:txBody>
      </p:sp>
      <p:sp>
        <p:nvSpPr>
          <p:cNvPr id="27" name="Text Box 33"/>
          <p:cNvSpPr txBox="1">
            <a:spLocks noChangeArrowheads="1"/>
          </p:cNvSpPr>
          <p:nvPr/>
        </p:nvSpPr>
        <p:spPr bwMode="auto">
          <a:xfrm>
            <a:off x="8367771" y="74213"/>
            <a:ext cx="2115083" cy="553998"/>
          </a:xfrm>
          <a:prstGeom prst="rect">
            <a:avLst/>
          </a:prstGeom>
          <a:noFill/>
          <a:ln w="9525">
            <a:noFill/>
            <a:miter lim="800000"/>
            <a:headEnd/>
            <a:tailEnd/>
          </a:ln>
        </p:spPr>
        <p:txBody>
          <a:bodyPr wrap="square">
            <a:spAutoFit/>
          </a:bodyPr>
          <a:lstStyle/>
          <a:p>
            <a:pPr>
              <a:spcBef>
                <a:spcPct val="50000"/>
              </a:spcBef>
            </a:pPr>
            <a:r>
              <a:rPr lang="en-US" altLang="vi-VN" sz="3000" dirty="0" err="1">
                <a:latin typeface="Times New Roman" pitchFamily="18" charset="0"/>
                <a:cs typeface="Times New Roman" pitchFamily="18" charset="0"/>
              </a:rPr>
              <a:t>nhớ</a:t>
            </a:r>
            <a:r>
              <a:rPr lang="en-US" altLang="vi-VN" sz="3000" dirty="0">
                <a:latin typeface="Times New Roman" pitchFamily="18" charset="0"/>
                <a:cs typeface="Times New Roman" pitchFamily="18" charset="0"/>
              </a:rPr>
              <a:t> 1.</a:t>
            </a:r>
          </a:p>
        </p:txBody>
      </p:sp>
      <p:sp>
        <p:nvSpPr>
          <p:cNvPr id="28" name="Text Box 34"/>
          <p:cNvSpPr txBox="1">
            <a:spLocks noChangeArrowheads="1"/>
          </p:cNvSpPr>
          <p:nvPr/>
        </p:nvSpPr>
        <p:spPr bwMode="auto">
          <a:xfrm>
            <a:off x="4495802" y="498512"/>
            <a:ext cx="7459637" cy="553998"/>
          </a:xfrm>
          <a:prstGeom prst="rect">
            <a:avLst/>
          </a:prstGeom>
          <a:noFill/>
          <a:ln w="9525">
            <a:noFill/>
            <a:miter lim="800000"/>
            <a:headEnd/>
            <a:tailEnd/>
          </a:ln>
        </p:spPr>
        <p:txBody>
          <a:bodyPr wrap="square">
            <a:spAutoFit/>
          </a:bodyPr>
          <a:lstStyle/>
          <a:p>
            <a:pPr>
              <a:spcBef>
                <a:spcPct val="50000"/>
              </a:spcBef>
            </a:pPr>
            <a:r>
              <a:rPr lang="en-US" altLang="vi-VN" sz="3000">
                <a:latin typeface="Times New Roman" pitchFamily="18" charset="0"/>
                <a:cs typeface="Times New Roman" pitchFamily="18" charset="0"/>
              </a:rPr>
              <a:t>3 nhân 6 bằng 18, thêm 1 bằng 19,</a:t>
            </a:r>
          </a:p>
        </p:txBody>
      </p:sp>
      <p:sp>
        <p:nvSpPr>
          <p:cNvPr id="29" name="Text Box 35"/>
          <p:cNvSpPr txBox="1">
            <a:spLocks noChangeArrowheads="1"/>
          </p:cNvSpPr>
          <p:nvPr/>
        </p:nvSpPr>
        <p:spPr bwMode="auto">
          <a:xfrm>
            <a:off x="9843959" y="475682"/>
            <a:ext cx="1698129" cy="553998"/>
          </a:xfrm>
          <a:prstGeom prst="rect">
            <a:avLst/>
          </a:prstGeom>
          <a:noFill/>
          <a:ln w="9525">
            <a:noFill/>
            <a:miter lim="800000"/>
            <a:headEnd/>
            <a:tailEnd/>
          </a:ln>
        </p:spPr>
        <p:txBody>
          <a:bodyPr wrap="square">
            <a:spAutoFit/>
          </a:bodyPr>
          <a:lstStyle/>
          <a:p>
            <a:pPr>
              <a:spcBef>
                <a:spcPct val="50000"/>
              </a:spcBef>
            </a:pPr>
            <a:r>
              <a:rPr lang="en-US" altLang="vi-VN" sz="3000" dirty="0" err="1">
                <a:latin typeface="Times New Roman" pitchFamily="18" charset="0"/>
                <a:cs typeface="Times New Roman" pitchFamily="18" charset="0"/>
              </a:rPr>
              <a:t>viết</a:t>
            </a:r>
            <a:r>
              <a:rPr lang="en-US" altLang="vi-VN" sz="3000" dirty="0">
                <a:latin typeface="Times New Roman" pitchFamily="18" charset="0"/>
                <a:cs typeface="Times New Roman" pitchFamily="18" charset="0"/>
              </a:rPr>
              <a:t> 9,</a:t>
            </a:r>
          </a:p>
        </p:txBody>
      </p:sp>
      <p:sp>
        <p:nvSpPr>
          <p:cNvPr id="30" name="Text Box 36"/>
          <p:cNvSpPr txBox="1">
            <a:spLocks noChangeArrowheads="1"/>
          </p:cNvSpPr>
          <p:nvPr/>
        </p:nvSpPr>
        <p:spPr bwMode="auto">
          <a:xfrm>
            <a:off x="10896205" y="465179"/>
            <a:ext cx="1168105" cy="553998"/>
          </a:xfrm>
          <a:prstGeom prst="rect">
            <a:avLst/>
          </a:prstGeom>
          <a:noFill/>
          <a:ln w="9525">
            <a:noFill/>
            <a:miter lim="800000"/>
            <a:headEnd/>
            <a:tailEnd/>
          </a:ln>
        </p:spPr>
        <p:txBody>
          <a:bodyPr wrap="square">
            <a:spAutoFit/>
          </a:bodyPr>
          <a:lstStyle/>
          <a:p>
            <a:pPr>
              <a:spcBef>
                <a:spcPct val="50000"/>
              </a:spcBef>
            </a:pPr>
            <a:r>
              <a:rPr lang="en-US" altLang="vi-VN" sz="3000" dirty="0">
                <a:latin typeface="Times New Roman" pitchFamily="18" charset="0"/>
                <a:cs typeface="Times New Roman" pitchFamily="18" charset="0"/>
              </a:rPr>
              <a:t>nhớ1.</a:t>
            </a:r>
          </a:p>
        </p:txBody>
      </p:sp>
      <p:sp>
        <p:nvSpPr>
          <p:cNvPr id="31" name="Text Box 37"/>
          <p:cNvSpPr txBox="1">
            <a:spLocks noChangeArrowheads="1"/>
          </p:cNvSpPr>
          <p:nvPr/>
        </p:nvSpPr>
        <p:spPr bwMode="auto">
          <a:xfrm>
            <a:off x="4521199" y="927141"/>
            <a:ext cx="6994673" cy="553998"/>
          </a:xfrm>
          <a:prstGeom prst="rect">
            <a:avLst/>
          </a:prstGeom>
          <a:noFill/>
          <a:ln w="9525">
            <a:noFill/>
            <a:miter lim="800000"/>
            <a:headEnd/>
            <a:tailEnd/>
          </a:ln>
        </p:spPr>
        <p:txBody>
          <a:bodyPr wrap="square">
            <a:spAutoFit/>
          </a:bodyPr>
          <a:lstStyle/>
          <a:p>
            <a:pPr>
              <a:spcBef>
                <a:spcPct val="50000"/>
              </a:spcBef>
            </a:pPr>
            <a:r>
              <a:rPr lang="en-US" altLang="vi-VN" sz="3000">
                <a:latin typeface="Times New Roman" pitchFamily="18" charset="0"/>
                <a:cs typeface="Times New Roman" pitchFamily="18" charset="0"/>
              </a:rPr>
              <a:t>3 nhân 1 bằng 3, thêm  1 bằng 4,</a:t>
            </a:r>
          </a:p>
        </p:txBody>
      </p:sp>
      <p:sp>
        <p:nvSpPr>
          <p:cNvPr id="32" name="Text Box 38"/>
          <p:cNvSpPr txBox="1">
            <a:spLocks noChangeArrowheads="1"/>
          </p:cNvSpPr>
          <p:nvPr/>
        </p:nvSpPr>
        <p:spPr bwMode="auto">
          <a:xfrm>
            <a:off x="9674131" y="898814"/>
            <a:ext cx="2102445" cy="553998"/>
          </a:xfrm>
          <a:prstGeom prst="rect">
            <a:avLst/>
          </a:prstGeom>
          <a:noFill/>
          <a:ln w="9525">
            <a:noFill/>
            <a:miter lim="800000"/>
            <a:headEnd/>
            <a:tailEnd/>
          </a:ln>
        </p:spPr>
        <p:txBody>
          <a:bodyPr wrap="square">
            <a:spAutoFit/>
          </a:bodyPr>
          <a:lstStyle/>
          <a:p>
            <a:pPr>
              <a:spcBef>
                <a:spcPct val="50000"/>
              </a:spcBef>
            </a:pPr>
            <a:r>
              <a:rPr lang="en-US" altLang="vi-VN" sz="3000" dirty="0" err="1">
                <a:latin typeface="Times New Roman" pitchFamily="18" charset="0"/>
                <a:cs typeface="Times New Roman" pitchFamily="18" charset="0"/>
              </a:rPr>
              <a:t>viết</a:t>
            </a:r>
            <a:r>
              <a:rPr lang="en-US" altLang="vi-VN" sz="3000" dirty="0">
                <a:latin typeface="Times New Roman" pitchFamily="18" charset="0"/>
                <a:cs typeface="Times New Roman" pitchFamily="18" charset="0"/>
              </a:rPr>
              <a:t> 4.</a:t>
            </a:r>
          </a:p>
        </p:txBody>
      </p:sp>
      <p:sp>
        <p:nvSpPr>
          <p:cNvPr id="33" name="Text Box 39"/>
          <p:cNvSpPr txBox="1">
            <a:spLocks noChangeArrowheads="1"/>
          </p:cNvSpPr>
          <p:nvPr/>
        </p:nvSpPr>
        <p:spPr bwMode="auto">
          <a:xfrm>
            <a:off x="4329137" y="1333537"/>
            <a:ext cx="4199836" cy="553998"/>
          </a:xfrm>
          <a:prstGeom prst="rect">
            <a:avLst/>
          </a:prstGeom>
          <a:noFill/>
          <a:ln w="9525">
            <a:noFill/>
            <a:miter lim="800000"/>
            <a:headEnd/>
            <a:tailEnd/>
          </a:ln>
        </p:spPr>
        <p:txBody>
          <a:bodyPr wrap="square">
            <a:spAutoFit/>
          </a:bodyPr>
          <a:lstStyle/>
          <a:p>
            <a:pPr>
              <a:spcBef>
                <a:spcPct val="50000"/>
              </a:spcBef>
            </a:pPr>
            <a:r>
              <a:rPr lang="en-US" altLang="vi-VN" sz="3000" dirty="0">
                <a:solidFill>
                  <a:srgbClr val="C00000"/>
                </a:solidFill>
                <a:latin typeface="Times New Roman" pitchFamily="18" charset="0"/>
                <a:cs typeface="Times New Roman" pitchFamily="18" charset="0"/>
              </a:rPr>
              <a:t>* 2 </a:t>
            </a:r>
            <a:r>
              <a:rPr lang="en-US" altLang="vi-VN" sz="3000" dirty="0" err="1">
                <a:solidFill>
                  <a:srgbClr val="C00000"/>
                </a:solidFill>
                <a:latin typeface="Times New Roman" pitchFamily="18" charset="0"/>
                <a:cs typeface="Times New Roman" pitchFamily="18" charset="0"/>
              </a:rPr>
              <a:t>nhân</a:t>
            </a:r>
            <a:r>
              <a:rPr lang="en-US" altLang="vi-VN" sz="3000" dirty="0">
                <a:solidFill>
                  <a:srgbClr val="C00000"/>
                </a:solidFill>
                <a:latin typeface="Times New Roman" pitchFamily="18" charset="0"/>
                <a:cs typeface="Times New Roman" pitchFamily="18" charset="0"/>
              </a:rPr>
              <a:t> 4 </a:t>
            </a:r>
            <a:r>
              <a:rPr lang="en-US" altLang="vi-VN" sz="3000" dirty="0" err="1">
                <a:solidFill>
                  <a:srgbClr val="C00000"/>
                </a:solidFill>
                <a:latin typeface="Times New Roman" pitchFamily="18" charset="0"/>
                <a:cs typeface="Times New Roman" pitchFamily="18" charset="0"/>
              </a:rPr>
              <a:t>bằng</a:t>
            </a:r>
            <a:r>
              <a:rPr lang="en-US" altLang="vi-VN" sz="3000" dirty="0">
                <a:solidFill>
                  <a:srgbClr val="C00000"/>
                </a:solidFill>
                <a:latin typeface="Times New Roman" pitchFamily="18" charset="0"/>
                <a:cs typeface="Times New Roman" pitchFamily="18" charset="0"/>
              </a:rPr>
              <a:t> 8, </a:t>
            </a:r>
          </a:p>
        </p:txBody>
      </p:sp>
      <p:sp>
        <p:nvSpPr>
          <p:cNvPr id="34" name="Text Box 41"/>
          <p:cNvSpPr txBox="1">
            <a:spLocks noChangeArrowheads="1"/>
          </p:cNvSpPr>
          <p:nvPr/>
        </p:nvSpPr>
        <p:spPr bwMode="auto">
          <a:xfrm>
            <a:off x="4521200" y="1795495"/>
            <a:ext cx="4245322" cy="553998"/>
          </a:xfrm>
          <a:prstGeom prst="rect">
            <a:avLst/>
          </a:prstGeom>
          <a:noFill/>
          <a:ln w="9525">
            <a:noFill/>
            <a:miter lim="800000"/>
            <a:headEnd/>
            <a:tailEnd/>
          </a:ln>
        </p:spPr>
        <p:txBody>
          <a:bodyPr wrap="square">
            <a:spAutoFit/>
          </a:bodyPr>
          <a:lstStyle/>
          <a:p>
            <a:pPr>
              <a:spcBef>
                <a:spcPct val="50000"/>
              </a:spcBef>
            </a:pPr>
            <a:r>
              <a:rPr lang="en-US" altLang="vi-VN" sz="3000" dirty="0">
                <a:solidFill>
                  <a:srgbClr val="C00000"/>
                </a:solidFill>
                <a:latin typeface="Times New Roman" pitchFamily="18" charset="0"/>
                <a:cs typeface="Times New Roman" pitchFamily="18" charset="0"/>
              </a:rPr>
              <a:t>2 </a:t>
            </a:r>
            <a:r>
              <a:rPr lang="en-US" altLang="vi-VN" sz="3000" dirty="0" err="1">
                <a:solidFill>
                  <a:srgbClr val="C00000"/>
                </a:solidFill>
                <a:latin typeface="Times New Roman" pitchFamily="18" charset="0"/>
                <a:cs typeface="Times New Roman" pitchFamily="18" charset="0"/>
              </a:rPr>
              <a:t>nhân</a:t>
            </a:r>
            <a:r>
              <a:rPr lang="en-US" altLang="vi-VN" sz="3000" dirty="0">
                <a:solidFill>
                  <a:srgbClr val="C00000"/>
                </a:solidFill>
                <a:latin typeface="Times New Roman" pitchFamily="18" charset="0"/>
                <a:cs typeface="Times New Roman" pitchFamily="18" charset="0"/>
              </a:rPr>
              <a:t> 6 </a:t>
            </a:r>
            <a:r>
              <a:rPr lang="en-US" altLang="vi-VN" sz="3000" dirty="0" err="1">
                <a:solidFill>
                  <a:srgbClr val="C00000"/>
                </a:solidFill>
                <a:latin typeface="Times New Roman" pitchFamily="18" charset="0"/>
                <a:cs typeface="Times New Roman" pitchFamily="18" charset="0"/>
              </a:rPr>
              <a:t>bằng</a:t>
            </a:r>
            <a:r>
              <a:rPr lang="en-US" altLang="vi-VN" sz="3000" dirty="0">
                <a:solidFill>
                  <a:srgbClr val="C00000"/>
                </a:solidFill>
                <a:latin typeface="Times New Roman" pitchFamily="18" charset="0"/>
                <a:cs typeface="Times New Roman" pitchFamily="18" charset="0"/>
              </a:rPr>
              <a:t> 12, </a:t>
            </a:r>
          </a:p>
        </p:txBody>
      </p:sp>
      <p:sp>
        <p:nvSpPr>
          <p:cNvPr id="35" name="Text Box 42"/>
          <p:cNvSpPr txBox="1">
            <a:spLocks noChangeArrowheads="1"/>
          </p:cNvSpPr>
          <p:nvPr/>
        </p:nvSpPr>
        <p:spPr bwMode="auto">
          <a:xfrm>
            <a:off x="7302140" y="1767716"/>
            <a:ext cx="1897759" cy="553998"/>
          </a:xfrm>
          <a:prstGeom prst="rect">
            <a:avLst/>
          </a:prstGeom>
          <a:noFill/>
          <a:ln w="9525">
            <a:noFill/>
            <a:miter lim="800000"/>
            <a:headEnd/>
            <a:tailEnd/>
          </a:ln>
        </p:spPr>
        <p:txBody>
          <a:bodyPr wrap="square">
            <a:spAutoFit/>
          </a:bodyPr>
          <a:lstStyle/>
          <a:p>
            <a:pPr>
              <a:spcBef>
                <a:spcPct val="50000"/>
              </a:spcBef>
            </a:pPr>
            <a:r>
              <a:rPr lang="en-US" altLang="vi-VN" sz="3000" dirty="0" err="1">
                <a:solidFill>
                  <a:srgbClr val="C00000"/>
                </a:solidFill>
                <a:latin typeface="Times New Roman" pitchFamily="18" charset="0"/>
                <a:cs typeface="Times New Roman" pitchFamily="18" charset="0"/>
              </a:rPr>
              <a:t>viết</a:t>
            </a:r>
            <a:r>
              <a:rPr lang="en-US" altLang="vi-VN" sz="3000" dirty="0">
                <a:solidFill>
                  <a:srgbClr val="C00000"/>
                </a:solidFill>
                <a:latin typeface="Times New Roman" pitchFamily="18" charset="0"/>
                <a:cs typeface="Times New Roman" pitchFamily="18" charset="0"/>
              </a:rPr>
              <a:t> 2,</a:t>
            </a:r>
          </a:p>
        </p:txBody>
      </p:sp>
      <p:sp>
        <p:nvSpPr>
          <p:cNvPr id="36" name="Text Box 43"/>
          <p:cNvSpPr txBox="1">
            <a:spLocks noChangeArrowheads="1"/>
          </p:cNvSpPr>
          <p:nvPr/>
        </p:nvSpPr>
        <p:spPr bwMode="auto">
          <a:xfrm>
            <a:off x="8286027" y="1784890"/>
            <a:ext cx="2102445" cy="553998"/>
          </a:xfrm>
          <a:prstGeom prst="rect">
            <a:avLst/>
          </a:prstGeom>
          <a:noFill/>
          <a:ln w="9525">
            <a:noFill/>
            <a:miter lim="800000"/>
            <a:headEnd/>
            <a:tailEnd/>
          </a:ln>
        </p:spPr>
        <p:txBody>
          <a:bodyPr wrap="square">
            <a:spAutoFit/>
          </a:bodyPr>
          <a:lstStyle/>
          <a:p>
            <a:pPr>
              <a:spcBef>
                <a:spcPct val="50000"/>
              </a:spcBef>
            </a:pPr>
            <a:r>
              <a:rPr lang="en-US" altLang="vi-VN" sz="3000" dirty="0">
                <a:solidFill>
                  <a:srgbClr val="C00000"/>
                </a:solidFill>
                <a:latin typeface="Times New Roman" pitchFamily="18" charset="0"/>
                <a:cs typeface="Times New Roman" pitchFamily="18" charset="0"/>
              </a:rPr>
              <a:t> </a:t>
            </a:r>
            <a:r>
              <a:rPr lang="en-US" altLang="vi-VN" sz="3000" dirty="0" err="1">
                <a:solidFill>
                  <a:srgbClr val="C00000"/>
                </a:solidFill>
                <a:latin typeface="Times New Roman" pitchFamily="18" charset="0"/>
                <a:cs typeface="Times New Roman" pitchFamily="18" charset="0"/>
              </a:rPr>
              <a:t>nhớ</a:t>
            </a:r>
            <a:r>
              <a:rPr lang="en-US" altLang="vi-VN" sz="3000" dirty="0">
                <a:solidFill>
                  <a:srgbClr val="C00000"/>
                </a:solidFill>
                <a:latin typeface="Times New Roman" pitchFamily="18" charset="0"/>
                <a:cs typeface="Times New Roman" pitchFamily="18" charset="0"/>
              </a:rPr>
              <a:t> 1.</a:t>
            </a:r>
          </a:p>
        </p:txBody>
      </p:sp>
      <p:sp>
        <p:nvSpPr>
          <p:cNvPr id="37" name="Text Box 44"/>
          <p:cNvSpPr txBox="1">
            <a:spLocks noChangeArrowheads="1"/>
          </p:cNvSpPr>
          <p:nvPr/>
        </p:nvSpPr>
        <p:spPr bwMode="auto">
          <a:xfrm>
            <a:off x="4521202" y="2244766"/>
            <a:ext cx="7459637" cy="553998"/>
          </a:xfrm>
          <a:prstGeom prst="rect">
            <a:avLst/>
          </a:prstGeom>
          <a:noFill/>
          <a:ln w="9525">
            <a:noFill/>
            <a:miter lim="800000"/>
            <a:headEnd/>
            <a:tailEnd/>
          </a:ln>
        </p:spPr>
        <p:txBody>
          <a:bodyPr wrap="square">
            <a:spAutoFit/>
          </a:bodyPr>
          <a:lstStyle/>
          <a:p>
            <a:pPr>
              <a:spcBef>
                <a:spcPct val="50000"/>
              </a:spcBef>
            </a:pPr>
            <a:r>
              <a:rPr lang="en-US" altLang="vi-VN" sz="3000" dirty="0">
                <a:solidFill>
                  <a:srgbClr val="C00000"/>
                </a:solidFill>
                <a:latin typeface="Times New Roman" pitchFamily="18" charset="0"/>
                <a:cs typeface="Times New Roman" pitchFamily="18" charset="0"/>
              </a:rPr>
              <a:t>2 </a:t>
            </a:r>
            <a:r>
              <a:rPr lang="en-US" altLang="vi-VN" sz="3000" dirty="0" err="1">
                <a:solidFill>
                  <a:srgbClr val="C00000"/>
                </a:solidFill>
                <a:latin typeface="Times New Roman" pitchFamily="18" charset="0"/>
                <a:cs typeface="Times New Roman" pitchFamily="18" charset="0"/>
              </a:rPr>
              <a:t>nhân</a:t>
            </a:r>
            <a:r>
              <a:rPr lang="en-US" altLang="vi-VN" sz="3000" dirty="0">
                <a:solidFill>
                  <a:srgbClr val="C00000"/>
                </a:solidFill>
                <a:latin typeface="Times New Roman" pitchFamily="18" charset="0"/>
                <a:cs typeface="Times New Roman" pitchFamily="18" charset="0"/>
              </a:rPr>
              <a:t> 1 </a:t>
            </a:r>
            <a:r>
              <a:rPr lang="en-US" altLang="vi-VN" sz="3000" dirty="0" err="1">
                <a:solidFill>
                  <a:srgbClr val="C00000"/>
                </a:solidFill>
                <a:latin typeface="Times New Roman" pitchFamily="18" charset="0"/>
                <a:cs typeface="Times New Roman" pitchFamily="18" charset="0"/>
              </a:rPr>
              <a:t>bằng</a:t>
            </a:r>
            <a:r>
              <a:rPr lang="en-US" altLang="vi-VN" sz="3000" dirty="0">
                <a:solidFill>
                  <a:srgbClr val="C00000"/>
                </a:solidFill>
                <a:latin typeface="Times New Roman" pitchFamily="18" charset="0"/>
                <a:cs typeface="Times New Roman" pitchFamily="18" charset="0"/>
              </a:rPr>
              <a:t> 2, thêm1 </a:t>
            </a:r>
            <a:r>
              <a:rPr lang="en-US" altLang="vi-VN" sz="3000" dirty="0" err="1">
                <a:solidFill>
                  <a:srgbClr val="C00000"/>
                </a:solidFill>
                <a:latin typeface="Times New Roman" pitchFamily="18" charset="0"/>
                <a:cs typeface="Times New Roman" pitchFamily="18" charset="0"/>
              </a:rPr>
              <a:t>bằng</a:t>
            </a:r>
            <a:r>
              <a:rPr lang="en-US" altLang="vi-VN" sz="3000" dirty="0">
                <a:solidFill>
                  <a:srgbClr val="C00000"/>
                </a:solidFill>
                <a:latin typeface="Times New Roman" pitchFamily="18" charset="0"/>
                <a:cs typeface="Times New Roman" pitchFamily="18" charset="0"/>
              </a:rPr>
              <a:t> 3,</a:t>
            </a:r>
          </a:p>
        </p:txBody>
      </p:sp>
      <p:sp>
        <p:nvSpPr>
          <p:cNvPr id="38" name="Text Box 45"/>
          <p:cNvSpPr txBox="1">
            <a:spLocks noChangeArrowheads="1"/>
          </p:cNvSpPr>
          <p:nvPr/>
        </p:nvSpPr>
        <p:spPr bwMode="auto">
          <a:xfrm>
            <a:off x="9490323" y="2219367"/>
            <a:ext cx="2178254" cy="553998"/>
          </a:xfrm>
          <a:prstGeom prst="rect">
            <a:avLst/>
          </a:prstGeom>
          <a:noFill/>
          <a:ln w="9525">
            <a:noFill/>
            <a:miter lim="800000"/>
            <a:headEnd/>
            <a:tailEnd/>
          </a:ln>
        </p:spPr>
        <p:txBody>
          <a:bodyPr wrap="square">
            <a:spAutoFit/>
          </a:bodyPr>
          <a:lstStyle/>
          <a:p>
            <a:pPr>
              <a:spcBef>
                <a:spcPct val="50000"/>
              </a:spcBef>
            </a:pPr>
            <a:r>
              <a:rPr lang="en-US" altLang="vi-VN" sz="3000" dirty="0" err="1">
                <a:solidFill>
                  <a:srgbClr val="C00000"/>
                </a:solidFill>
                <a:latin typeface="Times New Roman" pitchFamily="18" charset="0"/>
                <a:cs typeface="Times New Roman" pitchFamily="18" charset="0"/>
              </a:rPr>
              <a:t>viết</a:t>
            </a:r>
            <a:r>
              <a:rPr lang="en-US" altLang="vi-VN" sz="3000" dirty="0">
                <a:solidFill>
                  <a:srgbClr val="C00000"/>
                </a:solidFill>
                <a:latin typeface="Times New Roman" pitchFamily="18" charset="0"/>
                <a:cs typeface="Times New Roman" pitchFamily="18" charset="0"/>
              </a:rPr>
              <a:t> 3.</a:t>
            </a:r>
          </a:p>
        </p:txBody>
      </p:sp>
      <p:sp>
        <p:nvSpPr>
          <p:cNvPr id="39" name="Text Box 46"/>
          <p:cNvSpPr txBox="1">
            <a:spLocks noChangeArrowheads="1"/>
          </p:cNvSpPr>
          <p:nvPr/>
        </p:nvSpPr>
        <p:spPr bwMode="auto">
          <a:xfrm>
            <a:off x="4316414" y="2655929"/>
            <a:ext cx="4245322" cy="553998"/>
          </a:xfrm>
          <a:prstGeom prst="rect">
            <a:avLst/>
          </a:prstGeom>
          <a:noFill/>
          <a:ln w="9525">
            <a:noFill/>
            <a:miter lim="800000"/>
            <a:headEnd/>
            <a:tailEnd/>
          </a:ln>
        </p:spPr>
        <p:txBody>
          <a:bodyPr wrap="square">
            <a:spAutoFit/>
          </a:bodyPr>
          <a:lstStyle/>
          <a:p>
            <a:pPr>
              <a:spcBef>
                <a:spcPct val="50000"/>
              </a:spcBef>
            </a:pPr>
            <a:r>
              <a:rPr lang="en-US" altLang="vi-VN" sz="3000">
                <a:latin typeface="Times New Roman" pitchFamily="18" charset="0"/>
                <a:cs typeface="Times New Roman" pitchFamily="18" charset="0"/>
              </a:rPr>
              <a:t>* 1 nhân 4 bằng 4, </a:t>
            </a:r>
          </a:p>
        </p:txBody>
      </p:sp>
      <p:sp>
        <p:nvSpPr>
          <p:cNvPr id="40" name="Text Box 48"/>
          <p:cNvSpPr txBox="1">
            <a:spLocks noChangeArrowheads="1"/>
          </p:cNvSpPr>
          <p:nvPr/>
        </p:nvSpPr>
        <p:spPr bwMode="auto">
          <a:xfrm>
            <a:off x="4522791" y="3132173"/>
            <a:ext cx="4002732" cy="553998"/>
          </a:xfrm>
          <a:prstGeom prst="rect">
            <a:avLst/>
          </a:prstGeom>
          <a:noFill/>
          <a:ln w="9525">
            <a:noFill/>
            <a:miter lim="800000"/>
            <a:headEnd/>
            <a:tailEnd/>
          </a:ln>
        </p:spPr>
        <p:txBody>
          <a:bodyPr wrap="square">
            <a:spAutoFit/>
          </a:bodyPr>
          <a:lstStyle/>
          <a:p>
            <a:pPr>
              <a:spcBef>
                <a:spcPct val="50000"/>
              </a:spcBef>
            </a:pPr>
            <a:r>
              <a:rPr lang="en-US" altLang="vi-VN" sz="3000">
                <a:latin typeface="Times New Roman" pitchFamily="18" charset="0"/>
                <a:cs typeface="Times New Roman" pitchFamily="18" charset="0"/>
              </a:rPr>
              <a:t>1 nhân 6 bằng 6,</a:t>
            </a:r>
          </a:p>
        </p:txBody>
      </p:sp>
      <p:sp>
        <p:nvSpPr>
          <p:cNvPr id="41" name="Text Box 49"/>
          <p:cNvSpPr txBox="1">
            <a:spLocks noChangeArrowheads="1"/>
          </p:cNvSpPr>
          <p:nvPr/>
        </p:nvSpPr>
        <p:spPr bwMode="auto">
          <a:xfrm>
            <a:off x="7201225" y="3126622"/>
            <a:ext cx="1786574" cy="553998"/>
          </a:xfrm>
          <a:prstGeom prst="rect">
            <a:avLst/>
          </a:prstGeom>
          <a:noFill/>
          <a:ln w="9525">
            <a:noFill/>
            <a:miter lim="800000"/>
            <a:headEnd/>
            <a:tailEnd/>
          </a:ln>
        </p:spPr>
        <p:txBody>
          <a:bodyPr wrap="square">
            <a:spAutoFit/>
          </a:bodyPr>
          <a:lstStyle/>
          <a:p>
            <a:pPr>
              <a:spcBef>
                <a:spcPct val="50000"/>
              </a:spcBef>
            </a:pPr>
            <a:r>
              <a:rPr lang="en-US" altLang="vi-VN" sz="3000" dirty="0" err="1">
                <a:latin typeface="Times New Roman" pitchFamily="18" charset="0"/>
                <a:cs typeface="Times New Roman" pitchFamily="18" charset="0"/>
              </a:rPr>
              <a:t>viết</a:t>
            </a:r>
            <a:r>
              <a:rPr lang="en-US" altLang="vi-VN" sz="3000" dirty="0">
                <a:latin typeface="Times New Roman" pitchFamily="18" charset="0"/>
                <a:cs typeface="Times New Roman" pitchFamily="18" charset="0"/>
              </a:rPr>
              <a:t> 6.</a:t>
            </a:r>
          </a:p>
        </p:txBody>
      </p:sp>
      <p:sp>
        <p:nvSpPr>
          <p:cNvPr id="42" name="Text Box 50"/>
          <p:cNvSpPr txBox="1">
            <a:spLocks noChangeArrowheads="1"/>
          </p:cNvSpPr>
          <p:nvPr/>
        </p:nvSpPr>
        <p:spPr bwMode="auto">
          <a:xfrm>
            <a:off x="4543427" y="3581407"/>
            <a:ext cx="3760142" cy="553998"/>
          </a:xfrm>
          <a:prstGeom prst="rect">
            <a:avLst/>
          </a:prstGeom>
          <a:noFill/>
          <a:ln w="9525">
            <a:noFill/>
            <a:miter lim="800000"/>
            <a:headEnd/>
            <a:tailEnd/>
          </a:ln>
        </p:spPr>
        <p:txBody>
          <a:bodyPr wrap="square">
            <a:spAutoFit/>
          </a:bodyPr>
          <a:lstStyle/>
          <a:p>
            <a:pPr>
              <a:spcBef>
                <a:spcPct val="50000"/>
              </a:spcBef>
            </a:pPr>
            <a:r>
              <a:rPr lang="en-US" altLang="vi-VN" sz="3000">
                <a:latin typeface="Times New Roman" pitchFamily="18" charset="0"/>
                <a:cs typeface="Times New Roman" pitchFamily="18" charset="0"/>
              </a:rPr>
              <a:t>1 nhân 1 bằng 1,</a:t>
            </a:r>
          </a:p>
        </p:txBody>
      </p:sp>
      <p:sp>
        <p:nvSpPr>
          <p:cNvPr id="43" name="Text Box 51"/>
          <p:cNvSpPr txBox="1">
            <a:spLocks noChangeArrowheads="1"/>
          </p:cNvSpPr>
          <p:nvPr/>
        </p:nvSpPr>
        <p:spPr bwMode="auto">
          <a:xfrm>
            <a:off x="4343400" y="3997366"/>
            <a:ext cx="2183308" cy="553998"/>
          </a:xfrm>
          <a:prstGeom prst="rect">
            <a:avLst/>
          </a:prstGeom>
          <a:noFill/>
          <a:ln w="9525">
            <a:noFill/>
            <a:miter lim="800000"/>
            <a:headEnd/>
            <a:tailEnd/>
          </a:ln>
        </p:spPr>
        <p:txBody>
          <a:bodyPr wrap="square">
            <a:spAutoFit/>
          </a:bodyPr>
          <a:lstStyle/>
          <a:p>
            <a:pPr>
              <a:spcBef>
                <a:spcPct val="50000"/>
              </a:spcBef>
            </a:pPr>
            <a:r>
              <a:rPr lang="en-US" altLang="vi-VN" sz="3000" dirty="0">
                <a:solidFill>
                  <a:srgbClr val="002060"/>
                </a:solidFill>
                <a:latin typeface="Times New Roman" pitchFamily="18" charset="0"/>
                <a:cs typeface="Times New Roman" pitchFamily="18" charset="0"/>
              </a:rPr>
              <a:t>* </a:t>
            </a:r>
            <a:r>
              <a:rPr lang="en-US" altLang="vi-VN" sz="3000" dirty="0" err="1">
                <a:solidFill>
                  <a:srgbClr val="002060"/>
                </a:solidFill>
                <a:latin typeface="Times New Roman" pitchFamily="18" charset="0"/>
                <a:cs typeface="Times New Roman" pitchFamily="18" charset="0"/>
              </a:rPr>
              <a:t>Hạ</a:t>
            </a:r>
            <a:r>
              <a:rPr lang="en-US" altLang="vi-VN" sz="3000" dirty="0">
                <a:solidFill>
                  <a:srgbClr val="002060"/>
                </a:solidFill>
                <a:latin typeface="Times New Roman" pitchFamily="18" charset="0"/>
                <a:cs typeface="Times New Roman" pitchFamily="18" charset="0"/>
              </a:rPr>
              <a:t> </a:t>
            </a:r>
            <a:r>
              <a:rPr lang="en-US" altLang="vi-VN" sz="3000" b="1" dirty="0">
                <a:latin typeface="Times New Roman" pitchFamily="18" charset="0"/>
                <a:cs typeface="Times New Roman" pitchFamily="18" charset="0"/>
              </a:rPr>
              <a:t>2</a:t>
            </a:r>
            <a:r>
              <a:rPr lang="en-US" altLang="vi-VN" sz="3000" dirty="0">
                <a:solidFill>
                  <a:srgbClr val="002060"/>
                </a:solidFill>
                <a:latin typeface="Times New Roman" pitchFamily="18" charset="0"/>
                <a:cs typeface="Times New Roman" pitchFamily="18" charset="0"/>
              </a:rPr>
              <a:t> ;</a:t>
            </a:r>
          </a:p>
        </p:txBody>
      </p:sp>
      <p:sp>
        <p:nvSpPr>
          <p:cNvPr id="44" name="Text Box 52"/>
          <p:cNvSpPr txBox="1">
            <a:spLocks noChangeArrowheads="1"/>
          </p:cNvSpPr>
          <p:nvPr/>
        </p:nvSpPr>
        <p:spPr bwMode="auto">
          <a:xfrm>
            <a:off x="4483102" y="4419641"/>
            <a:ext cx="6570141" cy="553998"/>
          </a:xfrm>
          <a:prstGeom prst="rect">
            <a:avLst/>
          </a:prstGeom>
          <a:noFill/>
          <a:ln w="9525">
            <a:noFill/>
            <a:miter lim="800000"/>
            <a:headEnd/>
            <a:tailEnd/>
          </a:ln>
        </p:spPr>
        <p:txBody>
          <a:bodyPr wrap="square">
            <a:spAutoFit/>
          </a:bodyPr>
          <a:lstStyle/>
          <a:p>
            <a:pPr>
              <a:spcBef>
                <a:spcPct val="50000"/>
              </a:spcBef>
            </a:pPr>
            <a:r>
              <a:rPr lang="en-US" altLang="vi-VN" sz="3000" dirty="0">
                <a:solidFill>
                  <a:srgbClr val="002060"/>
                </a:solidFill>
                <a:latin typeface="Times New Roman" pitchFamily="18" charset="0"/>
                <a:cs typeface="Times New Roman" pitchFamily="18" charset="0"/>
              </a:rPr>
              <a:t>9 </a:t>
            </a:r>
            <a:r>
              <a:rPr lang="en-US" altLang="vi-VN" sz="3000" dirty="0" err="1">
                <a:solidFill>
                  <a:srgbClr val="002060"/>
                </a:solidFill>
                <a:latin typeface="Times New Roman" pitchFamily="18" charset="0"/>
                <a:cs typeface="Times New Roman" pitchFamily="18" charset="0"/>
              </a:rPr>
              <a:t>cộng</a:t>
            </a:r>
            <a:r>
              <a:rPr lang="en-US" altLang="vi-VN" sz="3000" dirty="0">
                <a:solidFill>
                  <a:srgbClr val="002060"/>
                </a:solidFill>
                <a:latin typeface="Times New Roman" pitchFamily="18" charset="0"/>
                <a:cs typeface="Times New Roman" pitchFamily="18" charset="0"/>
              </a:rPr>
              <a:t> 8 </a:t>
            </a:r>
            <a:r>
              <a:rPr lang="en-US" altLang="vi-VN" sz="3000" dirty="0" err="1">
                <a:solidFill>
                  <a:srgbClr val="002060"/>
                </a:solidFill>
                <a:latin typeface="Times New Roman" pitchFamily="18" charset="0"/>
                <a:cs typeface="Times New Roman" pitchFamily="18" charset="0"/>
              </a:rPr>
              <a:t>bằng</a:t>
            </a:r>
            <a:r>
              <a:rPr lang="en-US" altLang="vi-VN" sz="3000" dirty="0">
                <a:solidFill>
                  <a:srgbClr val="002060"/>
                </a:solidFill>
                <a:latin typeface="Times New Roman" pitchFamily="18" charset="0"/>
                <a:cs typeface="Times New Roman" pitchFamily="18" charset="0"/>
              </a:rPr>
              <a:t> 17, </a:t>
            </a:r>
            <a:r>
              <a:rPr lang="en-US" altLang="vi-VN" sz="3000" dirty="0" err="1">
                <a:solidFill>
                  <a:srgbClr val="002060"/>
                </a:solidFill>
                <a:latin typeface="Times New Roman" pitchFamily="18" charset="0"/>
                <a:cs typeface="Times New Roman" pitchFamily="18" charset="0"/>
              </a:rPr>
              <a:t>viết</a:t>
            </a:r>
            <a:r>
              <a:rPr lang="en-US" altLang="vi-VN" sz="3000" dirty="0">
                <a:solidFill>
                  <a:srgbClr val="002060"/>
                </a:solidFill>
                <a:latin typeface="Times New Roman" pitchFamily="18" charset="0"/>
                <a:cs typeface="Times New Roman" pitchFamily="18" charset="0"/>
              </a:rPr>
              <a:t> </a:t>
            </a:r>
            <a:r>
              <a:rPr lang="en-US" altLang="vi-VN" sz="3000" b="1" dirty="0">
                <a:solidFill>
                  <a:srgbClr val="002060"/>
                </a:solidFill>
                <a:latin typeface="Times New Roman" pitchFamily="18" charset="0"/>
                <a:cs typeface="Times New Roman" pitchFamily="18" charset="0"/>
              </a:rPr>
              <a:t>7</a:t>
            </a:r>
            <a:r>
              <a:rPr lang="en-US" altLang="vi-VN" sz="3000" dirty="0">
                <a:solidFill>
                  <a:srgbClr val="002060"/>
                </a:solidFill>
                <a:latin typeface="Times New Roman" pitchFamily="18" charset="0"/>
                <a:cs typeface="Times New Roman" pitchFamily="18" charset="0"/>
              </a:rPr>
              <a:t> </a:t>
            </a:r>
            <a:r>
              <a:rPr lang="en-US" altLang="vi-VN" sz="3000" dirty="0" err="1">
                <a:solidFill>
                  <a:srgbClr val="002060"/>
                </a:solidFill>
                <a:latin typeface="Times New Roman" pitchFamily="18" charset="0"/>
                <a:cs typeface="Times New Roman" pitchFamily="18" charset="0"/>
              </a:rPr>
              <a:t>nhớ</a:t>
            </a:r>
            <a:r>
              <a:rPr lang="en-US" altLang="vi-VN" sz="3000" dirty="0">
                <a:solidFill>
                  <a:srgbClr val="002060"/>
                </a:solidFill>
                <a:latin typeface="Times New Roman" pitchFamily="18" charset="0"/>
                <a:cs typeface="Times New Roman" pitchFamily="18" charset="0"/>
              </a:rPr>
              <a:t> 1</a:t>
            </a:r>
            <a:r>
              <a:rPr lang="en-US" altLang="vi-VN" sz="3000" dirty="0">
                <a:latin typeface="Times New Roman" pitchFamily="18" charset="0"/>
                <a:cs typeface="Times New Roman" pitchFamily="18" charset="0"/>
              </a:rPr>
              <a:t>. </a:t>
            </a:r>
          </a:p>
        </p:txBody>
      </p:sp>
      <p:sp>
        <p:nvSpPr>
          <p:cNvPr id="45" name="Text Box 53"/>
          <p:cNvSpPr txBox="1">
            <a:spLocks noChangeArrowheads="1"/>
          </p:cNvSpPr>
          <p:nvPr/>
        </p:nvSpPr>
        <p:spPr bwMode="auto">
          <a:xfrm>
            <a:off x="4483102" y="4876932"/>
            <a:ext cx="5775274" cy="1015663"/>
          </a:xfrm>
          <a:prstGeom prst="rect">
            <a:avLst/>
          </a:prstGeom>
          <a:noFill/>
          <a:ln w="9525">
            <a:noFill/>
            <a:miter lim="800000"/>
            <a:headEnd/>
            <a:tailEnd/>
          </a:ln>
        </p:spPr>
        <p:txBody>
          <a:bodyPr wrap="square">
            <a:spAutoFit/>
          </a:bodyPr>
          <a:lstStyle/>
          <a:p>
            <a:r>
              <a:rPr lang="en-US" altLang="vi-VN" sz="3000" dirty="0">
                <a:solidFill>
                  <a:srgbClr val="002060"/>
                </a:solidFill>
                <a:latin typeface="Times New Roman" pitchFamily="18" charset="0"/>
                <a:cs typeface="Times New Roman" pitchFamily="18" charset="0"/>
              </a:rPr>
              <a:t>4 </a:t>
            </a:r>
            <a:r>
              <a:rPr lang="en-US" altLang="vi-VN" sz="3000" dirty="0" err="1">
                <a:solidFill>
                  <a:srgbClr val="002060"/>
                </a:solidFill>
                <a:latin typeface="Times New Roman" pitchFamily="18" charset="0"/>
                <a:cs typeface="Times New Roman" pitchFamily="18" charset="0"/>
              </a:rPr>
              <a:t>cộng</a:t>
            </a:r>
            <a:r>
              <a:rPr lang="en-US" altLang="vi-VN" sz="3000" dirty="0">
                <a:solidFill>
                  <a:srgbClr val="002060"/>
                </a:solidFill>
                <a:latin typeface="Times New Roman" pitchFamily="18" charset="0"/>
                <a:cs typeface="Times New Roman" pitchFamily="18" charset="0"/>
              </a:rPr>
              <a:t> 2 </a:t>
            </a:r>
            <a:r>
              <a:rPr lang="en-US" altLang="vi-VN" sz="3000" dirty="0" err="1">
                <a:solidFill>
                  <a:srgbClr val="002060"/>
                </a:solidFill>
                <a:latin typeface="Times New Roman" pitchFamily="18" charset="0"/>
                <a:cs typeface="Times New Roman" pitchFamily="18" charset="0"/>
              </a:rPr>
              <a:t>bằng</a:t>
            </a:r>
            <a:r>
              <a:rPr lang="en-US" altLang="vi-VN" sz="3000" dirty="0">
                <a:solidFill>
                  <a:srgbClr val="002060"/>
                </a:solidFill>
                <a:latin typeface="Times New Roman" pitchFamily="18" charset="0"/>
                <a:cs typeface="Times New Roman" pitchFamily="18" charset="0"/>
              </a:rPr>
              <a:t> 6; 6 </a:t>
            </a:r>
            <a:r>
              <a:rPr lang="en-US" altLang="vi-VN" sz="3000" dirty="0" err="1">
                <a:solidFill>
                  <a:srgbClr val="002060"/>
                </a:solidFill>
                <a:latin typeface="Times New Roman" pitchFamily="18" charset="0"/>
                <a:cs typeface="Times New Roman" pitchFamily="18" charset="0"/>
              </a:rPr>
              <a:t>cộng</a:t>
            </a:r>
            <a:r>
              <a:rPr lang="en-US" altLang="vi-VN" sz="3000" dirty="0">
                <a:solidFill>
                  <a:srgbClr val="002060"/>
                </a:solidFill>
                <a:latin typeface="Times New Roman" pitchFamily="18" charset="0"/>
                <a:cs typeface="Times New Roman" pitchFamily="18" charset="0"/>
              </a:rPr>
              <a:t> 4 </a:t>
            </a:r>
            <a:r>
              <a:rPr lang="en-US" altLang="vi-VN" sz="3000" dirty="0" err="1">
                <a:solidFill>
                  <a:srgbClr val="002060"/>
                </a:solidFill>
                <a:latin typeface="Times New Roman" pitchFamily="18" charset="0"/>
                <a:cs typeface="Times New Roman" pitchFamily="18" charset="0"/>
              </a:rPr>
              <a:t>bằng</a:t>
            </a:r>
            <a:r>
              <a:rPr lang="en-US" altLang="vi-VN" sz="3000" dirty="0">
                <a:solidFill>
                  <a:srgbClr val="002060"/>
                </a:solidFill>
                <a:latin typeface="Times New Roman" pitchFamily="18" charset="0"/>
                <a:cs typeface="Times New Roman" pitchFamily="18" charset="0"/>
              </a:rPr>
              <a:t> 10, </a:t>
            </a:r>
          </a:p>
          <a:p>
            <a:r>
              <a:rPr lang="en-US" altLang="vi-VN" sz="3000" dirty="0" err="1">
                <a:solidFill>
                  <a:srgbClr val="002060"/>
                </a:solidFill>
                <a:latin typeface="Times New Roman" pitchFamily="18" charset="0"/>
                <a:cs typeface="Times New Roman" pitchFamily="18" charset="0"/>
              </a:rPr>
              <a:t>thêm</a:t>
            </a:r>
            <a:r>
              <a:rPr lang="en-US" altLang="vi-VN" sz="3000" dirty="0">
                <a:solidFill>
                  <a:srgbClr val="002060"/>
                </a:solidFill>
                <a:latin typeface="Times New Roman" pitchFamily="18" charset="0"/>
                <a:cs typeface="Times New Roman" pitchFamily="18" charset="0"/>
              </a:rPr>
              <a:t> 1 </a:t>
            </a:r>
            <a:r>
              <a:rPr lang="en-US" altLang="vi-VN" sz="3000" dirty="0" err="1">
                <a:solidFill>
                  <a:srgbClr val="002060"/>
                </a:solidFill>
                <a:latin typeface="Times New Roman" pitchFamily="18" charset="0"/>
                <a:cs typeface="Times New Roman" pitchFamily="18" charset="0"/>
              </a:rPr>
              <a:t>bằng</a:t>
            </a:r>
            <a:r>
              <a:rPr lang="en-US" altLang="vi-VN" sz="3000" dirty="0">
                <a:solidFill>
                  <a:srgbClr val="002060"/>
                </a:solidFill>
                <a:latin typeface="Times New Roman" pitchFamily="18" charset="0"/>
                <a:cs typeface="Times New Roman" pitchFamily="18" charset="0"/>
              </a:rPr>
              <a:t> 11, </a:t>
            </a:r>
            <a:r>
              <a:rPr lang="en-US" altLang="vi-VN" sz="3000" dirty="0" err="1">
                <a:solidFill>
                  <a:srgbClr val="002060"/>
                </a:solidFill>
                <a:latin typeface="Times New Roman" pitchFamily="18" charset="0"/>
                <a:cs typeface="Times New Roman" pitchFamily="18" charset="0"/>
              </a:rPr>
              <a:t>viết</a:t>
            </a:r>
            <a:r>
              <a:rPr lang="en-US" altLang="vi-VN" sz="3000" dirty="0">
                <a:solidFill>
                  <a:srgbClr val="002060"/>
                </a:solidFill>
                <a:latin typeface="Times New Roman" pitchFamily="18" charset="0"/>
                <a:cs typeface="Times New Roman" pitchFamily="18" charset="0"/>
              </a:rPr>
              <a:t> </a:t>
            </a:r>
            <a:r>
              <a:rPr lang="en-US" altLang="vi-VN" sz="3000" b="1" dirty="0">
                <a:solidFill>
                  <a:srgbClr val="002060"/>
                </a:solidFill>
                <a:latin typeface="Times New Roman" pitchFamily="18" charset="0"/>
                <a:cs typeface="Times New Roman" pitchFamily="18" charset="0"/>
              </a:rPr>
              <a:t>1</a:t>
            </a:r>
            <a:r>
              <a:rPr lang="en-US" altLang="vi-VN" sz="3000" dirty="0">
                <a:solidFill>
                  <a:srgbClr val="002060"/>
                </a:solidFill>
                <a:latin typeface="Times New Roman" pitchFamily="18" charset="0"/>
                <a:cs typeface="Times New Roman" pitchFamily="18" charset="0"/>
              </a:rPr>
              <a:t> </a:t>
            </a:r>
            <a:r>
              <a:rPr lang="en-US" altLang="vi-VN" sz="3000" dirty="0" err="1">
                <a:solidFill>
                  <a:srgbClr val="002060"/>
                </a:solidFill>
                <a:latin typeface="Times New Roman" pitchFamily="18" charset="0"/>
                <a:cs typeface="Times New Roman" pitchFamily="18" charset="0"/>
              </a:rPr>
              <a:t>nhớ</a:t>
            </a:r>
            <a:r>
              <a:rPr lang="en-US" altLang="vi-VN" sz="3000" dirty="0">
                <a:solidFill>
                  <a:srgbClr val="002060"/>
                </a:solidFill>
                <a:latin typeface="Times New Roman" pitchFamily="18" charset="0"/>
                <a:cs typeface="Times New Roman" pitchFamily="18" charset="0"/>
              </a:rPr>
              <a:t> 1.</a:t>
            </a:r>
          </a:p>
        </p:txBody>
      </p:sp>
      <p:sp>
        <p:nvSpPr>
          <p:cNvPr id="46" name="Text Box 54"/>
          <p:cNvSpPr txBox="1">
            <a:spLocks noChangeArrowheads="1"/>
          </p:cNvSpPr>
          <p:nvPr/>
        </p:nvSpPr>
        <p:spPr bwMode="auto">
          <a:xfrm>
            <a:off x="4495799" y="5756316"/>
            <a:ext cx="7346901" cy="553998"/>
          </a:xfrm>
          <a:prstGeom prst="rect">
            <a:avLst/>
          </a:prstGeom>
          <a:noFill/>
          <a:ln w="9525">
            <a:noFill/>
            <a:miter lim="800000"/>
            <a:headEnd/>
            <a:tailEnd/>
          </a:ln>
        </p:spPr>
        <p:txBody>
          <a:bodyPr wrap="square">
            <a:spAutoFit/>
          </a:bodyPr>
          <a:lstStyle/>
          <a:p>
            <a:pPr>
              <a:spcBef>
                <a:spcPct val="50000"/>
              </a:spcBef>
            </a:pPr>
            <a:r>
              <a:rPr lang="en-US" altLang="vi-VN" sz="3000" dirty="0">
                <a:solidFill>
                  <a:srgbClr val="002060"/>
                </a:solidFill>
                <a:latin typeface="Times New Roman" pitchFamily="18" charset="0"/>
                <a:cs typeface="Times New Roman" pitchFamily="18" charset="0"/>
              </a:rPr>
              <a:t>3 </a:t>
            </a:r>
            <a:r>
              <a:rPr lang="en-US" altLang="vi-VN" sz="3000" dirty="0" err="1">
                <a:solidFill>
                  <a:srgbClr val="002060"/>
                </a:solidFill>
                <a:latin typeface="Times New Roman" pitchFamily="18" charset="0"/>
                <a:cs typeface="Times New Roman" pitchFamily="18" charset="0"/>
              </a:rPr>
              <a:t>cộng</a:t>
            </a:r>
            <a:r>
              <a:rPr lang="en-US" altLang="vi-VN" sz="3000" dirty="0">
                <a:solidFill>
                  <a:srgbClr val="002060"/>
                </a:solidFill>
                <a:latin typeface="Times New Roman" pitchFamily="18" charset="0"/>
                <a:cs typeface="Times New Roman" pitchFamily="18" charset="0"/>
              </a:rPr>
              <a:t> 6 </a:t>
            </a:r>
            <a:r>
              <a:rPr lang="en-US" altLang="vi-VN" sz="3000" dirty="0" err="1">
                <a:solidFill>
                  <a:srgbClr val="002060"/>
                </a:solidFill>
                <a:latin typeface="Times New Roman" pitchFamily="18" charset="0"/>
                <a:cs typeface="Times New Roman" pitchFamily="18" charset="0"/>
              </a:rPr>
              <a:t>bằng</a:t>
            </a:r>
            <a:r>
              <a:rPr lang="en-US" altLang="vi-VN" sz="3000" dirty="0">
                <a:solidFill>
                  <a:srgbClr val="002060"/>
                </a:solidFill>
                <a:latin typeface="Times New Roman" pitchFamily="18" charset="0"/>
                <a:cs typeface="Times New Roman" pitchFamily="18" charset="0"/>
              </a:rPr>
              <a:t> 9, </a:t>
            </a:r>
            <a:r>
              <a:rPr lang="en-US" altLang="vi-VN" sz="3000" dirty="0" err="1">
                <a:solidFill>
                  <a:srgbClr val="002060"/>
                </a:solidFill>
                <a:latin typeface="Times New Roman" pitchFamily="18" charset="0"/>
                <a:cs typeface="Times New Roman" pitchFamily="18" charset="0"/>
              </a:rPr>
              <a:t>thêm</a:t>
            </a:r>
            <a:r>
              <a:rPr lang="en-US" altLang="vi-VN" sz="3000" dirty="0">
                <a:solidFill>
                  <a:srgbClr val="002060"/>
                </a:solidFill>
                <a:latin typeface="Times New Roman" pitchFamily="18" charset="0"/>
                <a:cs typeface="Times New Roman" pitchFamily="18" charset="0"/>
              </a:rPr>
              <a:t> 1 </a:t>
            </a:r>
            <a:r>
              <a:rPr lang="en-US" altLang="vi-VN" sz="3000" dirty="0" err="1">
                <a:solidFill>
                  <a:srgbClr val="002060"/>
                </a:solidFill>
                <a:latin typeface="Times New Roman" pitchFamily="18" charset="0"/>
                <a:cs typeface="Times New Roman" pitchFamily="18" charset="0"/>
              </a:rPr>
              <a:t>bằng</a:t>
            </a:r>
            <a:r>
              <a:rPr lang="en-US" altLang="vi-VN" sz="3000" dirty="0">
                <a:solidFill>
                  <a:srgbClr val="002060"/>
                </a:solidFill>
                <a:latin typeface="Times New Roman" pitchFamily="18" charset="0"/>
                <a:cs typeface="Times New Roman" pitchFamily="18" charset="0"/>
              </a:rPr>
              <a:t> 10, </a:t>
            </a:r>
            <a:r>
              <a:rPr lang="en-US" altLang="vi-VN" sz="3000" dirty="0" err="1">
                <a:solidFill>
                  <a:srgbClr val="002060"/>
                </a:solidFill>
                <a:latin typeface="Times New Roman" pitchFamily="18" charset="0"/>
                <a:cs typeface="Times New Roman" pitchFamily="18" charset="0"/>
              </a:rPr>
              <a:t>viết</a:t>
            </a:r>
            <a:r>
              <a:rPr lang="en-US" altLang="vi-VN" sz="3000" dirty="0">
                <a:solidFill>
                  <a:srgbClr val="002060"/>
                </a:solidFill>
                <a:latin typeface="Times New Roman" pitchFamily="18" charset="0"/>
                <a:cs typeface="Times New Roman" pitchFamily="18" charset="0"/>
              </a:rPr>
              <a:t> 0 </a:t>
            </a:r>
            <a:r>
              <a:rPr lang="en-US" altLang="vi-VN" sz="3000" dirty="0" err="1">
                <a:solidFill>
                  <a:srgbClr val="002060"/>
                </a:solidFill>
                <a:latin typeface="Times New Roman" pitchFamily="18" charset="0"/>
                <a:cs typeface="Times New Roman" pitchFamily="18" charset="0"/>
              </a:rPr>
              <a:t>nhớ</a:t>
            </a:r>
            <a:r>
              <a:rPr lang="en-US" altLang="vi-VN" sz="3000" dirty="0">
                <a:solidFill>
                  <a:srgbClr val="002060"/>
                </a:solidFill>
                <a:latin typeface="Times New Roman" pitchFamily="18" charset="0"/>
                <a:cs typeface="Times New Roman" pitchFamily="18" charset="0"/>
              </a:rPr>
              <a:t> 1.</a:t>
            </a:r>
          </a:p>
        </p:txBody>
      </p:sp>
      <p:sp>
        <p:nvSpPr>
          <p:cNvPr id="47" name="Text Box 56"/>
          <p:cNvSpPr txBox="1">
            <a:spLocks noChangeArrowheads="1"/>
          </p:cNvSpPr>
          <p:nvPr/>
        </p:nvSpPr>
        <p:spPr bwMode="auto">
          <a:xfrm>
            <a:off x="7160597" y="3554927"/>
            <a:ext cx="1786574" cy="553998"/>
          </a:xfrm>
          <a:prstGeom prst="rect">
            <a:avLst/>
          </a:prstGeom>
          <a:noFill/>
          <a:ln w="9525">
            <a:noFill/>
            <a:miter lim="800000"/>
            <a:headEnd/>
            <a:tailEnd/>
          </a:ln>
        </p:spPr>
        <p:txBody>
          <a:bodyPr wrap="square">
            <a:spAutoFit/>
          </a:bodyPr>
          <a:lstStyle/>
          <a:p>
            <a:pPr>
              <a:spcBef>
                <a:spcPct val="50000"/>
              </a:spcBef>
            </a:pPr>
            <a:r>
              <a:rPr lang="en-US" altLang="vi-VN" sz="3000" dirty="0" err="1">
                <a:latin typeface="Times New Roman" pitchFamily="18" charset="0"/>
                <a:cs typeface="Times New Roman" pitchFamily="18" charset="0"/>
              </a:rPr>
              <a:t>viết</a:t>
            </a:r>
            <a:r>
              <a:rPr lang="en-US" altLang="vi-VN" sz="3000" dirty="0">
                <a:latin typeface="Times New Roman" pitchFamily="18" charset="0"/>
                <a:cs typeface="Times New Roman" pitchFamily="18" charset="0"/>
              </a:rPr>
              <a:t> 1.</a:t>
            </a:r>
          </a:p>
        </p:txBody>
      </p:sp>
      <p:sp>
        <p:nvSpPr>
          <p:cNvPr id="48" name="Text Box 57"/>
          <p:cNvSpPr txBox="1">
            <a:spLocks noChangeArrowheads="1"/>
          </p:cNvSpPr>
          <p:nvPr/>
        </p:nvSpPr>
        <p:spPr bwMode="auto">
          <a:xfrm>
            <a:off x="4419600" y="6213517"/>
            <a:ext cx="5094386" cy="553998"/>
          </a:xfrm>
          <a:prstGeom prst="rect">
            <a:avLst/>
          </a:prstGeom>
          <a:noFill/>
          <a:ln w="9525">
            <a:noFill/>
            <a:miter lim="800000"/>
            <a:headEnd/>
            <a:tailEnd/>
          </a:ln>
        </p:spPr>
        <p:txBody>
          <a:bodyPr wrap="square">
            <a:spAutoFit/>
          </a:bodyPr>
          <a:lstStyle/>
          <a:p>
            <a:pPr>
              <a:spcBef>
                <a:spcPct val="50000"/>
              </a:spcBef>
            </a:pPr>
            <a:r>
              <a:rPr lang="en-US" altLang="vi-VN" sz="3000" dirty="0">
                <a:solidFill>
                  <a:srgbClr val="002060"/>
                </a:solidFill>
                <a:latin typeface="Times New Roman" pitchFamily="18" charset="0"/>
                <a:cs typeface="Times New Roman" pitchFamily="18" charset="0"/>
              </a:rPr>
              <a:t>1 </a:t>
            </a:r>
            <a:r>
              <a:rPr lang="en-US" altLang="vi-VN" sz="3000" dirty="0" err="1">
                <a:solidFill>
                  <a:srgbClr val="002060"/>
                </a:solidFill>
                <a:latin typeface="Times New Roman" pitchFamily="18" charset="0"/>
                <a:cs typeface="Times New Roman" pitchFamily="18" charset="0"/>
              </a:rPr>
              <a:t>thêm</a:t>
            </a:r>
            <a:r>
              <a:rPr lang="en-US" altLang="vi-VN" sz="3000" dirty="0">
                <a:solidFill>
                  <a:srgbClr val="002060"/>
                </a:solidFill>
                <a:latin typeface="Times New Roman" pitchFamily="18" charset="0"/>
                <a:cs typeface="Times New Roman" pitchFamily="18" charset="0"/>
              </a:rPr>
              <a:t> 1 </a:t>
            </a:r>
            <a:r>
              <a:rPr lang="en-US" altLang="vi-VN" sz="3000" dirty="0" err="1">
                <a:solidFill>
                  <a:srgbClr val="002060"/>
                </a:solidFill>
                <a:latin typeface="Times New Roman" pitchFamily="18" charset="0"/>
                <a:cs typeface="Times New Roman" pitchFamily="18" charset="0"/>
              </a:rPr>
              <a:t>bằng</a:t>
            </a:r>
            <a:r>
              <a:rPr lang="en-US" altLang="vi-VN" sz="3000" dirty="0">
                <a:solidFill>
                  <a:srgbClr val="002060"/>
                </a:solidFill>
                <a:latin typeface="Times New Roman" pitchFamily="18" charset="0"/>
                <a:cs typeface="Times New Roman" pitchFamily="18" charset="0"/>
              </a:rPr>
              <a:t> 2 , </a:t>
            </a:r>
            <a:r>
              <a:rPr lang="en-US" altLang="vi-VN" sz="3000" dirty="0" err="1">
                <a:solidFill>
                  <a:srgbClr val="002060"/>
                </a:solidFill>
                <a:latin typeface="Times New Roman" pitchFamily="18" charset="0"/>
                <a:cs typeface="Times New Roman" pitchFamily="18" charset="0"/>
              </a:rPr>
              <a:t>viết</a:t>
            </a:r>
            <a:r>
              <a:rPr lang="en-US" altLang="vi-VN" sz="3000" dirty="0">
                <a:solidFill>
                  <a:srgbClr val="002060"/>
                </a:solidFill>
                <a:latin typeface="Times New Roman" pitchFamily="18" charset="0"/>
                <a:cs typeface="Times New Roman" pitchFamily="18" charset="0"/>
              </a:rPr>
              <a:t> </a:t>
            </a:r>
            <a:r>
              <a:rPr lang="en-US" altLang="vi-VN" sz="3000" b="1" dirty="0">
                <a:solidFill>
                  <a:srgbClr val="002060"/>
                </a:solidFill>
                <a:latin typeface="Times New Roman" pitchFamily="18" charset="0"/>
                <a:cs typeface="Times New Roman" pitchFamily="18" charset="0"/>
              </a:rPr>
              <a:t>2</a:t>
            </a:r>
            <a:r>
              <a:rPr lang="en-US" altLang="vi-VN" sz="3000" dirty="0">
                <a:solidFill>
                  <a:srgbClr val="002060"/>
                </a:solidFill>
                <a:latin typeface="Times New Roman" pitchFamily="18" charset="0"/>
                <a:cs typeface="Times New Roman" pitchFamily="18" charset="0"/>
              </a:rPr>
              <a:t>.</a:t>
            </a:r>
          </a:p>
        </p:txBody>
      </p:sp>
      <p:sp>
        <p:nvSpPr>
          <p:cNvPr id="49" name="Text Box 59"/>
          <p:cNvSpPr txBox="1">
            <a:spLocks noChangeArrowheads="1"/>
          </p:cNvSpPr>
          <p:nvPr/>
        </p:nvSpPr>
        <p:spPr bwMode="auto">
          <a:xfrm>
            <a:off x="765178" y="4967288"/>
            <a:ext cx="2133600" cy="366712"/>
          </a:xfrm>
          <a:prstGeom prst="rect">
            <a:avLst/>
          </a:prstGeom>
          <a:noFill/>
          <a:ln w="9525">
            <a:noFill/>
            <a:miter lim="800000"/>
            <a:headEnd/>
            <a:tailEnd/>
          </a:ln>
        </p:spPr>
        <p:txBody>
          <a:bodyPr>
            <a:spAutoFit/>
          </a:bodyPr>
          <a:lstStyle/>
          <a:p>
            <a:pPr>
              <a:spcBef>
                <a:spcPct val="50000"/>
              </a:spcBef>
            </a:pPr>
            <a:endParaRPr lang="vi-VN" altLang="vi-VN">
              <a:latin typeface="Times New Roman" pitchFamily="18" charset="0"/>
              <a:cs typeface="Times New Roman" pitchFamily="18" charset="0"/>
            </a:endParaRPr>
          </a:p>
        </p:txBody>
      </p:sp>
      <p:sp>
        <p:nvSpPr>
          <p:cNvPr id="50" name="Text Box 60"/>
          <p:cNvSpPr txBox="1">
            <a:spLocks noChangeArrowheads="1"/>
          </p:cNvSpPr>
          <p:nvPr/>
        </p:nvSpPr>
        <p:spPr bwMode="auto">
          <a:xfrm>
            <a:off x="358776" y="5184796"/>
            <a:ext cx="3706813" cy="523220"/>
          </a:xfrm>
          <a:prstGeom prst="rect">
            <a:avLst/>
          </a:prstGeom>
          <a:noFill/>
          <a:ln w="9525">
            <a:noFill/>
            <a:miter lim="800000"/>
            <a:headEnd/>
            <a:tailEnd/>
          </a:ln>
        </p:spPr>
        <p:txBody>
          <a:bodyPr>
            <a:spAutoFit/>
          </a:bodyPr>
          <a:lstStyle/>
          <a:p>
            <a:pPr>
              <a:spcBef>
                <a:spcPct val="50000"/>
              </a:spcBef>
            </a:pPr>
            <a:r>
              <a:rPr lang="en-US" altLang="vi-VN" sz="2800" b="1">
                <a:solidFill>
                  <a:srgbClr val="0000FF"/>
                </a:solidFill>
                <a:latin typeface="Times New Roman" pitchFamily="18" charset="0"/>
                <a:cs typeface="Times New Roman" pitchFamily="18" charset="0"/>
              </a:rPr>
              <a:t>Vậy : </a:t>
            </a:r>
            <a:r>
              <a:rPr lang="en-US" altLang="vi-VN" sz="2800" b="1">
                <a:latin typeface="Times New Roman" pitchFamily="18" charset="0"/>
                <a:cs typeface="Times New Roman" pitchFamily="18" charset="0"/>
              </a:rPr>
              <a:t>164 x 123 =20172</a:t>
            </a:r>
          </a:p>
        </p:txBody>
      </p:sp>
      <p:sp>
        <p:nvSpPr>
          <p:cNvPr id="51" name="TextBox 50"/>
          <p:cNvSpPr txBox="1">
            <a:spLocks noChangeArrowheads="1"/>
          </p:cNvSpPr>
          <p:nvPr/>
        </p:nvSpPr>
        <p:spPr bwMode="auto">
          <a:xfrm>
            <a:off x="7230865" y="1320831"/>
            <a:ext cx="3585586" cy="553998"/>
          </a:xfrm>
          <a:prstGeom prst="rect">
            <a:avLst/>
          </a:prstGeom>
          <a:noFill/>
          <a:ln w="9525">
            <a:noFill/>
            <a:miter lim="800000"/>
            <a:headEnd/>
            <a:tailEnd/>
          </a:ln>
        </p:spPr>
        <p:txBody>
          <a:bodyPr wrap="square">
            <a:spAutoFit/>
          </a:bodyPr>
          <a:lstStyle/>
          <a:p>
            <a:r>
              <a:rPr lang="en-US" altLang="vi-VN" sz="3000" dirty="0" err="1">
                <a:solidFill>
                  <a:srgbClr val="C00000"/>
                </a:solidFill>
                <a:latin typeface="Times New Roman" pitchFamily="18" charset="0"/>
                <a:cs typeface="Times New Roman" pitchFamily="18" charset="0"/>
              </a:rPr>
              <a:t>viết</a:t>
            </a:r>
            <a:r>
              <a:rPr lang="en-US" altLang="vi-VN" sz="3000" dirty="0">
                <a:solidFill>
                  <a:srgbClr val="C00000"/>
                </a:solidFill>
                <a:latin typeface="Times New Roman" pitchFamily="18" charset="0"/>
                <a:cs typeface="Times New Roman" pitchFamily="18" charset="0"/>
              </a:rPr>
              <a:t> 8 (</a:t>
            </a:r>
            <a:r>
              <a:rPr lang="en-US" altLang="vi-VN" sz="3000" dirty="0" err="1">
                <a:solidFill>
                  <a:srgbClr val="C00000"/>
                </a:solidFill>
                <a:latin typeface="Times New Roman" pitchFamily="18" charset="0"/>
                <a:cs typeface="Times New Roman" pitchFamily="18" charset="0"/>
              </a:rPr>
              <a:t>dưới</a:t>
            </a:r>
            <a:r>
              <a:rPr lang="en-US" altLang="vi-VN" sz="3000" dirty="0">
                <a:solidFill>
                  <a:srgbClr val="C00000"/>
                </a:solidFill>
                <a:latin typeface="Times New Roman" pitchFamily="18" charset="0"/>
                <a:cs typeface="Times New Roman" pitchFamily="18" charset="0"/>
              </a:rPr>
              <a:t> 9)</a:t>
            </a:r>
            <a:endParaRPr lang="vi-VN" altLang="vi-VN" sz="3000" dirty="0">
              <a:solidFill>
                <a:srgbClr val="C00000"/>
              </a:solidFill>
              <a:latin typeface="Times New Roman" pitchFamily="18" charset="0"/>
              <a:cs typeface="Times New Roman" pitchFamily="18" charset="0"/>
            </a:endParaRPr>
          </a:p>
        </p:txBody>
      </p:sp>
      <p:sp>
        <p:nvSpPr>
          <p:cNvPr id="52" name="TextBox 51"/>
          <p:cNvSpPr txBox="1">
            <a:spLocks noChangeArrowheads="1"/>
          </p:cNvSpPr>
          <p:nvPr/>
        </p:nvSpPr>
        <p:spPr bwMode="auto">
          <a:xfrm>
            <a:off x="7230865" y="2635305"/>
            <a:ext cx="3585586" cy="553998"/>
          </a:xfrm>
          <a:prstGeom prst="rect">
            <a:avLst/>
          </a:prstGeom>
          <a:noFill/>
          <a:ln w="9525">
            <a:noFill/>
            <a:miter lim="800000"/>
            <a:headEnd/>
            <a:tailEnd/>
          </a:ln>
        </p:spPr>
        <p:txBody>
          <a:bodyPr wrap="square">
            <a:spAutoFit/>
          </a:bodyPr>
          <a:lstStyle/>
          <a:p>
            <a:r>
              <a:rPr lang="en-US" altLang="vi-VN" sz="3000" dirty="0" err="1">
                <a:latin typeface="Times New Roman" pitchFamily="18" charset="0"/>
                <a:cs typeface="Times New Roman" pitchFamily="18" charset="0"/>
              </a:rPr>
              <a:t>viết</a:t>
            </a:r>
            <a:r>
              <a:rPr lang="en-US" altLang="vi-VN" sz="3000" dirty="0">
                <a:latin typeface="Times New Roman" pitchFamily="18" charset="0"/>
                <a:cs typeface="Times New Roman" pitchFamily="18" charset="0"/>
              </a:rPr>
              <a:t> 4 (</a:t>
            </a:r>
            <a:r>
              <a:rPr lang="en-US" altLang="vi-VN" sz="3000" dirty="0" err="1">
                <a:latin typeface="Times New Roman" pitchFamily="18" charset="0"/>
                <a:cs typeface="Times New Roman" pitchFamily="18" charset="0"/>
              </a:rPr>
              <a:t>dưới</a:t>
            </a:r>
            <a:r>
              <a:rPr lang="en-US" altLang="vi-VN" sz="3000" dirty="0">
                <a:latin typeface="Times New Roman" pitchFamily="18" charset="0"/>
                <a:cs typeface="Times New Roman" pitchFamily="18" charset="0"/>
              </a:rPr>
              <a:t> 2)</a:t>
            </a:r>
            <a:endParaRPr lang="vi-VN" altLang="vi-VN" sz="3000" dirty="0">
              <a:latin typeface="Times New Roman" pitchFamily="18" charset="0"/>
              <a:cs typeface="Times New Roman" pitchFamily="18" charset="0"/>
            </a:endParaRPr>
          </a:p>
        </p:txBody>
      </p:sp>
      <p:sp>
        <p:nvSpPr>
          <p:cNvPr id="53" name="Text Box 27"/>
          <p:cNvSpPr txBox="1">
            <a:spLocks noChangeArrowheads="1"/>
          </p:cNvSpPr>
          <p:nvPr/>
        </p:nvSpPr>
        <p:spPr bwMode="auto">
          <a:xfrm>
            <a:off x="2461256" y="3537130"/>
            <a:ext cx="879477" cy="708025"/>
          </a:xfrm>
          <a:prstGeom prst="rect">
            <a:avLst/>
          </a:prstGeom>
          <a:noFill/>
          <a:ln w="9525">
            <a:noFill/>
            <a:miter lim="800000"/>
            <a:headEnd/>
            <a:tailEnd/>
          </a:ln>
        </p:spPr>
        <p:txBody>
          <a:bodyPr wrap="square">
            <a:spAutoFit/>
          </a:bodyPr>
          <a:lstStyle/>
          <a:p>
            <a:pPr>
              <a:spcBef>
                <a:spcPct val="50000"/>
              </a:spcBef>
            </a:pPr>
            <a:r>
              <a:rPr lang="en-US" altLang="vi-VN" sz="4000" b="1" dirty="0">
                <a:solidFill>
                  <a:srgbClr val="0000FF"/>
                </a:solidFill>
                <a:latin typeface="Times New Roman" pitchFamily="18" charset="0"/>
                <a:cs typeface="Times New Roman" pitchFamily="18" charset="0"/>
              </a:rPr>
              <a:t>2</a:t>
            </a:r>
          </a:p>
        </p:txBody>
      </p:sp>
    </p:spTree>
    <p:extLst>
      <p:ext uri="{BB962C8B-B14F-4D97-AF65-F5344CB8AC3E}">
        <p14:creationId xmlns:p14="http://schemas.microsoft.com/office/powerpoint/2010/main" val="376541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iterate type="lt">
                                    <p:tmPct val="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iterate type="lt">
                                    <p:tmPct val="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iterate type="lt">
                                    <p:tmPct val="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iterate type="lt">
                                    <p:tmPct val="0"/>
                                  </p:iterate>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7" presetClass="emph" presetSubtype="0" fill="hold" grpId="1" nodeType="clickEffect">
                                  <p:stCondLst>
                                    <p:cond delay="0"/>
                                  </p:stCondLst>
                                  <p:iterate type="lt">
                                    <p:tmPct val="0"/>
                                  </p:iterate>
                                  <p:childTnLst>
                                    <p:animClr clrSpc="rgb" dir="cw">
                                      <p:cBhvr override="childStyle">
                                        <p:cTn id="40" dur="250" autoRev="1" fill="hold"/>
                                        <p:tgtEl>
                                          <p:spTgt spid="4"/>
                                        </p:tgtEl>
                                        <p:attrNameLst>
                                          <p:attrName>style.color</p:attrName>
                                        </p:attrNameLst>
                                      </p:cBhvr>
                                      <p:to>
                                        <a:schemeClr val="bg1"/>
                                      </p:to>
                                    </p:animClr>
                                    <p:animClr clrSpc="rgb" dir="cw">
                                      <p:cBhvr>
                                        <p:cTn id="41" dur="250" autoRev="1" fill="hold"/>
                                        <p:tgtEl>
                                          <p:spTgt spid="4"/>
                                        </p:tgtEl>
                                        <p:attrNameLst>
                                          <p:attrName>fillcolor</p:attrName>
                                        </p:attrNameLst>
                                      </p:cBhvr>
                                      <p:to>
                                        <a:schemeClr val="bg1"/>
                                      </p:to>
                                    </p:animClr>
                                    <p:set>
                                      <p:cBhvr>
                                        <p:cTn id="42" dur="250" autoRev="1" fill="hold"/>
                                        <p:tgtEl>
                                          <p:spTgt spid="4"/>
                                        </p:tgtEl>
                                        <p:attrNameLst>
                                          <p:attrName>fill.type</p:attrName>
                                        </p:attrNameLst>
                                      </p:cBhvr>
                                      <p:to>
                                        <p:strVal val="solid"/>
                                      </p:to>
                                    </p:set>
                                    <p:set>
                                      <p:cBhvr>
                                        <p:cTn id="43" dur="250" autoRev="1" fill="hold"/>
                                        <p:tgtEl>
                                          <p:spTgt spid="4"/>
                                        </p:tgtEl>
                                        <p:attrNameLst>
                                          <p:attrName>fill.on</p:attrName>
                                        </p:attrNameLst>
                                      </p:cBhvr>
                                      <p:to>
                                        <p:strVal val="true"/>
                                      </p:to>
                                    </p:set>
                                  </p:childTnLst>
                                </p:cTn>
                              </p:par>
                              <p:par>
                                <p:cTn id="44" presetID="27" presetClass="emph" presetSubtype="0" fill="hold" grpId="1" nodeType="withEffect">
                                  <p:stCondLst>
                                    <p:cond delay="0"/>
                                  </p:stCondLst>
                                  <p:iterate type="lt">
                                    <p:tmPct val="0"/>
                                  </p:iterate>
                                  <p:childTnLst>
                                    <p:animClr clrSpc="rgb" dir="cw">
                                      <p:cBhvr override="childStyle">
                                        <p:cTn id="45" dur="250" autoRev="1" fill="hold"/>
                                        <p:tgtEl>
                                          <p:spTgt spid="7"/>
                                        </p:tgtEl>
                                        <p:attrNameLst>
                                          <p:attrName>style.color</p:attrName>
                                        </p:attrNameLst>
                                      </p:cBhvr>
                                      <p:to>
                                        <a:schemeClr val="bg1"/>
                                      </p:to>
                                    </p:animClr>
                                    <p:animClr clrSpc="rgb" dir="cw">
                                      <p:cBhvr>
                                        <p:cTn id="46" dur="250" autoRev="1" fill="hold"/>
                                        <p:tgtEl>
                                          <p:spTgt spid="7"/>
                                        </p:tgtEl>
                                        <p:attrNameLst>
                                          <p:attrName>fillcolor</p:attrName>
                                        </p:attrNameLst>
                                      </p:cBhvr>
                                      <p:to>
                                        <a:schemeClr val="bg1"/>
                                      </p:to>
                                    </p:animClr>
                                    <p:set>
                                      <p:cBhvr>
                                        <p:cTn id="47" dur="250" autoRev="1" fill="hold"/>
                                        <p:tgtEl>
                                          <p:spTgt spid="7"/>
                                        </p:tgtEl>
                                        <p:attrNameLst>
                                          <p:attrName>fill.type</p:attrName>
                                        </p:attrNameLst>
                                      </p:cBhvr>
                                      <p:to>
                                        <p:strVal val="solid"/>
                                      </p:to>
                                    </p:set>
                                    <p:set>
                                      <p:cBhvr>
                                        <p:cTn id="48" dur="250" autoRev="1" fill="hold"/>
                                        <p:tgtEl>
                                          <p:spTgt spid="7"/>
                                        </p:tgtEl>
                                        <p:attrNameLst>
                                          <p:attrName>fill.on</p:attrName>
                                        </p:attrNameLst>
                                      </p:cBhvr>
                                      <p:to>
                                        <p:strVal val="true"/>
                                      </p:to>
                                    </p:set>
                                  </p:childTnLst>
                                </p:cTn>
                              </p:par>
                              <p:par>
                                <p:cTn id="49" presetID="23"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childTnLst>
                                </p:cTn>
                              </p:par>
                              <p:par>
                                <p:cTn id="63" presetID="49" presetClass="entr" presetSubtype="0" decel="10000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 calcmode="lin" valueType="num">
                                      <p:cBhvr>
                                        <p:cTn id="67" dur="500" fill="hold"/>
                                        <p:tgtEl>
                                          <p:spTgt spid="27"/>
                                        </p:tgtEl>
                                        <p:attrNameLst>
                                          <p:attrName>style.rotation</p:attrName>
                                        </p:attrNameLst>
                                      </p:cBhvr>
                                      <p:tavLst>
                                        <p:tav tm="0">
                                          <p:val>
                                            <p:fltVal val="360"/>
                                          </p:val>
                                        </p:tav>
                                        <p:tav tm="100000">
                                          <p:val>
                                            <p:fltVal val="0"/>
                                          </p:val>
                                        </p:tav>
                                      </p:tavLst>
                                    </p:anim>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mph" presetSubtype="0" fill="hold" grpId="2" nodeType="clickEffect">
                                  <p:stCondLst>
                                    <p:cond delay="0"/>
                                  </p:stCondLst>
                                  <p:iterate type="lt">
                                    <p:tmPct val="0"/>
                                  </p:iterate>
                                  <p:childTnLst>
                                    <p:animEffect transition="out" filter="fade">
                                      <p:cBhvr>
                                        <p:cTn id="72" dur="500" tmFilter="0, 0; .2, .5; .8, .5; 1, 0"/>
                                        <p:tgtEl>
                                          <p:spTgt spid="7"/>
                                        </p:tgtEl>
                                      </p:cBhvr>
                                    </p:animEffect>
                                    <p:animScale>
                                      <p:cBhvr>
                                        <p:cTn id="73" dur="250" autoRev="1" fill="hold"/>
                                        <p:tgtEl>
                                          <p:spTgt spid="7"/>
                                        </p:tgtEl>
                                      </p:cBhvr>
                                      <p:by x="105000" y="105000"/>
                                    </p:animScale>
                                  </p:childTnLst>
                                </p:cTn>
                              </p:par>
                              <p:par>
                                <p:cTn id="74" presetID="26" presetClass="emph" presetSubtype="0" fill="hold" grpId="1" nodeType="withEffect">
                                  <p:stCondLst>
                                    <p:cond delay="0"/>
                                  </p:stCondLst>
                                  <p:iterate type="lt">
                                    <p:tmPct val="0"/>
                                  </p:iterate>
                                  <p:childTnLst>
                                    <p:animEffect transition="out" filter="fade">
                                      <p:cBhvr>
                                        <p:cTn id="75" dur="500" tmFilter="0, 0; .2, .5; .8, .5; 1, 0"/>
                                        <p:tgtEl>
                                          <p:spTgt spid="3"/>
                                        </p:tgtEl>
                                      </p:cBhvr>
                                    </p:animEffect>
                                    <p:animScale>
                                      <p:cBhvr>
                                        <p:cTn id="76" dur="250" autoRev="1" fill="hold"/>
                                        <p:tgtEl>
                                          <p:spTgt spid="3"/>
                                        </p:tgtEl>
                                      </p:cBhvr>
                                      <p:by x="105000" y="105000"/>
                                    </p:animScale>
                                  </p:childTnLst>
                                </p:cTn>
                              </p:par>
                              <p:par>
                                <p:cTn id="77" presetID="23" presetClass="entr" presetSubtype="16"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iterate type="lt">
                                    <p:tmPct val="0"/>
                                  </p:iterate>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500" fill="hold"/>
                                        <p:tgtEl>
                                          <p:spTgt spid="29"/>
                                        </p:tgtEl>
                                        <p:attrNameLst>
                                          <p:attrName>ppt_w</p:attrName>
                                        </p:attrNameLst>
                                      </p:cBhvr>
                                      <p:tavLst>
                                        <p:tav tm="0">
                                          <p:val>
                                            <p:fltVal val="0"/>
                                          </p:val>
                                        </p:tav>
                                        <p:tav tm="100000">
                                          <p:val>
                                            <p:strVal val="#ppt_w"/>
                                          </p:val>
                                        </p:tav>
                                      </p:tavLst>
                                    </p:anim>
                                    <p:anim calcmode="lin" valueType="num">
                                      <p:cBhvr>
                                        <p:cTn id="90" dur="500" fill="hold"/>
                                        <p:tgtEl>
                                          <p:spTgt spid="29"/>
                                        </p:tgtEl>
                                        <p:attrNameLst>
                                          <p:attrName>ppt_h</p:attrName>
                                        </p:attrNameLst>
                                      </p:cBhvr>
                                      <p:tavLst>
                                        <p:tav tm="0">
                                          <p:val>
                                            <p:fltVal val="0"/>
                                          </p:val>
                                        </p:tav>
                                        <p:tav tm="100000">
                                          <p:val>
                                            <p:strVal val="#ppt_h"/>
                                          </p:val>
                                        </p:tav>
                                      </p:tavLst>
                                    </p:anim>
                                  </p:childTnLst>
                                </p:cTn>
                              </p:par>
                              <p:par>
                                <p:cTn id="91" presetID="41" presetClass="entr" presetSubtype="0" fill="hold" grpId="0" nodeType="withEffect">
                                  <p:stCondLst>
                                    <p:cond delay="0"/>
                                  </p:stCondLst>
                                  <p:iterate type="lt">
                                    <p:tmPct val="10000"/>
                                  </p:iterate>
                                  <p:childTnLst>
                                    <p:set>
                                      <p:cBhvr>
                                        <p:cTn id="92" dur="1" fill="hold">
                                          <p:stCondLst>
                                            <p:cond delay="0"/>
                                          </p:stCondLst>
                                        </p:cTn>
                                        <p:tgtEl>
                                          <p:spTgt spid="30"/>
                                        </p:tgtEl>
                                        <p:attrNameLst>
                                          <p:attrName>style.visibility</p:attrName>
                                        </p:attrNameLst>
                                      </p:cBhvr>
                                      <p:to>
                                        <p:strVal val="visible"/>
                                      </p:to>
                                    </p:set>
                                    <p:anim calcmode="lin" valueType="num">
                                      <p:cBhvr>
                                        <p:cTn id="9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30"/>
                                        </p:tgtEl>
                                        <p:attrNameLst>
                                          <p:attrName>ppt_y</p:attrName>
                                        </p:attrNameLst>
                                      </p:cBhvr>
                                      <p:tavLst>
                                        <p:tav tm="0">
                                          <p:val>
                                            <p:strVal val="#ppt_y"/>
                                          </p:val>
                                        </p:tav>
                                        <p:tav tm="100000">
                                          <p:val>
                                            <p:strVal val="#ppt_y"/>
                                          </p:val>
                                        </p:tav>
                                      </p:tavLst>
                                    </p:anim>
                                    <p:anim calcmode="lin" valueType="num">
                                      <p:cBhvr>
                                        <p:cTn id="9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34" presetClass="emph" presetSubtype="0" fill="hold" grpId="1" nodeType="clickEffect">
                                  <p:stCondLst>
                                    <p:cond delay="0"/>
                                  </p:stCondLst>
                                  <p:iterate type="lt">
                                    <p:tmPct val="10000"/>
                                  </p:iterate>
                                  <p:childTnLst>
                                    <p:animMotion origin="layout" path="M 0.0 0.0 L 0.0 -0.07213" pathEditMode="relative" ptsTypes="">
                                      <p:cBhvr>
                                        <p:cTn id="101" dur="250" accel="50000" decel="50000" autoRev="1" fill="hold">
                                          <p:stCondLst>
                                            <p:cond delay="0"/>
                                          </p:stCondLst>
                                        </p:cTn>
                                        <p:tgtEl>
                                          <p:spTgt spid="2"/>
                                        </p:tgtEl>
                                        <p:attrNameLst>
                                          <p:attrName>ppt_x</p:attrName>
                                          <p:attrName>ppt_y</p:attrName>
                                        </p:attrNameLst>
                                      </p:cBhvr>
                                    </p:animMotion>
                                    <p:animRot by="1500000">
                                      <p:cBhvr>
                                        <p:cTn id="102" dur="125" fill="hold">
                                          <p:stCondLst>
                                            <p:cond delay="0"/>
                                          </p:stCondLst>
                                        </p:cTn>
                                        <p:tgtEl>
                                          <p:spTgt spid="2"/>
                                        </p:tgtEl>
                                        <p:attrNameLst>
                                          <p:attrName>r</p:attrName>
                                        </p:attrNameLst>
                                      </p:cBhvr>
                                    </p:animRot>
                                    <p:animRot by="-1500000">
                                      <p:cBhvr>
                                        <p:cTn id="103" dur="125" fill="hold">
                                          <p:stCondLst>
                                            <p:cond delay="125"/>
                                          </p:stCondLst>
                                        </p:cTn>
                                        <p:tgtEl>
                                          <p:spTgt spid="2"/>
                                        </p:tgtEl>
                                        <p:attrNameLst>
                                          <p:attrName>r</p:attrName>
                                        </p:attrNameLst>
                                      </p:cBhvr>
                                    </p:animRot>
                                    <p:animRot by="-1500000">
                                      <p:cBhvr>
                                        <p:cTn id="104" dur="125" fill="hold">
                                          <p:stCondLst>
                                            <p:cond delay="250"/>
                                          </p:stCondLst>
                                        </p:cTn>
                                        <p:tgtEl>
                                          <p:spTgt spid="2"/>
                                        </p:tgtEl>
                                        <p:attrNameLst>
                                          <p:attrName>r</p:attrName>
                                        </p:attrNameLst>
                                      </p:cBhvr>
                                    </p:animRot>
                                    <p:animRot by="1500000">
                                      <p:cBhvr>
                                        <p:cTn id="105" dur="125" fill="hold">
                                          <p:stCondLst>
                                            <p:cond delay="375"/>
                                          </p:stCondLst>
                                        </p:cTn>
                                        <p:tgtEl>
                                          <p:spTgt spid="2"/>
                                        </p:tgtEl>
                                        <p:attrNameLst>
                                          <p:attrName>r</p:attrName>
                                        </p:attrNameLst>
                                      </p:cBhvr>
                                    </p:animRot>
                                  </p:childTnLst>
                                </p:cTn>
                              </p:par>
                              <p:par>
                                <p:cTn id="106" presetID="34" presetClass="emph" presetSubtype="0" fill="hold" grpId="3" nodeType="withEffect">
                                  <p:stCondLst>
                                    <p:cond delay="0"/>
                                  </p:stCondLst>
                                  <p:iterate type="lt">
                                    <p:tmPct val="10000"/>
                                  </p:iterate>
                                  <p:childTnLst>
                                    <p:animMotion origin="layout" path="M 0.0 0.0 L 0.0 -0.07213" pathEditMode="relative" rAng="0" ptsTypes="">
                                      <p:cBhvr>
                                        <p:cTn id="107" dur="250" accel="50000" decel="50000" autoRev="1" fill="hold">
                                          <p:stCondLst>
                                            <p:cond delay="0"/>
                                          </p:stCondLst>
                                        </p:cTn>
                                        <p:tgtEl>
                                          <p:spTgt spid="7"/>
                                        </p:tgtEl>
                                        <p:attrNameLst>
                                          <p:attrName>ppt_x</p:attrName>
                                          <p:attrName>ppt_y</p:attrName>
                                        </p:attrNameLst>
                                      </p:cBhvr>
                                      <p:rCtr x="0" y="0"/>
                                    </p:animMotion>
                                    <p:animRot by="1500000">
                                      <p:cBhvr>
                                        <p:cTn id="108" dur="125" fill="hold">
                                          <p:stCondLst>
                                            <p:cond delay="0"/>
                                          </p:stCondLst>
                                        </p:cTn>
                                        <p:tgtEl>
                                          <p:spTgt spid="7"/>
                                        </p:tgtEl>
                                        <p:attrNameLst>
                                          <p:attrName>r</p:attrName>
                                        </p:attrNameLst>
                                      </p:cBhvr>
                                    </p:animRot>
                                    <p:animRot by="-1500000">
                                      <p:cBhvr>
                                        <p:cTn id="109" dur="125" fill="hold">
                                          <p:stCondLst>
                                            <p:cond delay="125"/>
                                          </p:stCondLst>
                                        </p:cTn>
                                        <p:tgtEl>
                                          <p:spTgt spid="7"/>
                                        </p:tgtEl>
                                        <p:attrNameLst>
                                          <p:attrName>r</p:attrName>
                                        </p:attrNameLst>
                                      </p:cBhvr>
                                    </p:animRot>
                                    <p:animRot by="-1500000">
                                      <p:cBhvr>
                                        <p:cTn id="110" dur="125" fill="hold">
                                          <p:stCondLst>
                                            <p:cond delay="250"/>
                                          </p:stCondLst>
                                        </p:cTn>
                                        <p:tgtEl>
                                          <p:spTgt spid="7"/>
                                        </p:tgtEl>
                                        <p:attrNameLst>
                                          <p:attrName>r</p:attrName>
                                        </p:attrNameLst>
                                      </p:cBhvr>
                                    </p:animRot>
                                    <p:animRot by="1500000">
                                      <p:cBhvr>
                                        <p:cTn id="111" dur="125" fill="hold">
                                          <p:stCondLst>
                                            <p:cond delay="375"/>
                                          </p:stCondLst>
                                        </p:cTn>
                                        <p:tgtEl>
                                          <p:spTgt spid="7"/>
                                        </p:tgtEl>
                                        <p:attrNameLst>
                                          <p:attrName>r</p:attrName>
                                        </p:attrNameLst>
                                      </p:cBhvr>
                                    </p:animRot>
                                  </p:childTnLst>
                                </p:cTn>
                              </p:par>
                              <p:par>
                                <p:cTn id="112" presetID="23" presetClass="entr" presetSubtype="16"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500" fill="hold"/>
                                        <p:tgtEl>
                                          <p:spTgt spid="31"/>
                                        </p:tgtEl>
                                        <p:attrNameLst>
                                          <p:attrName>ppt_w</p:attrName>
                                        </p:attrNameLst>
                                      </p:cBhvr>
                                      <p:tavLst>
                                        <p:tav tm="0">
                                          <p:val>
                                            <p:fltVal val="0"/>
                                          </p:val>
                                        </p:tav>
                                        <p:tav tm="100000">
                                          <p:val>
                                            <p:strVal val="#ppt_w"/>
                                          </p:val>
                                        </p:tav>
                                      </p:tavLst>
                                    </p:anim>
                                    <p:anim calcmode="lin" valueType="num">
                                      <p:cBhvr>
                                        <p:cTn id="115"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41" presetClass="entr" presetSubtype="0" fill="hold" grpId="0" nodeType="clickEffect">
                                  <p:stCondLst>
                                    <p:cond delay="0"/>
                                  </p:stCondLst>
                                  <p:iterate type="lt">
                                    <p:tmPct val="10000"/>
                                  </p:iterate>
                                  <p:childTnLst>
                                    <p:set>
                                      <p:cBhvr>
                                        <p:cTn id="119" dur="1" fill="hold">
                                          <p:stCondLst>
                                            <p:cond delay="0"/>
                                          </p:stCondLst>
                                        </p:cTn>
                                        <p:tgtEl>
                                          <p:spTgt spid="12"/>
                                        </p:tgtEl>
                                        <p:attrNameLst>
                                          <p:attrName>style.visibility</p:attrName>
                                        </p:attrNameLst>
                                      </p:cBhvr>
                                      <p:to>
                                        <p:strVal val="visible"/>
                                      </p:to>
                                    </p:set>
                                    <p:anim calcmode="lin" valueType="num">
                                      <p:cBhvr>
                                        <p:cTn id="1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2"/>
                                        </p:tgtEl>
                                        <p:attrNameLst>
                                          <p:attrName>ppt_y</p:attrName>
                                        </p:attrNameLst>
                                      </p:cBhvr>
                                      <p:tavLst>
                                        <p:tav tm="0">
                                          <p:val>
                                            <p:strVal val="#ppt_y"/>
                                          </p:val>
                                        </p:tav>
                                        <p:tav tm="100000">
                                          <p:val>
                                            <p:strVal val="#ppt_y"/>
                                          </p:val>
                                        </p:tav>
                                      </p:tavLst>
                                    </p:anim>
                                    <p:anim calcmode="lin" valueType="num">
                                      <p:cBhvr>
                                        <p:cTn id="1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2"/>
                                        </p:tgtEl>
                                      </p:cBhvr>
                                    </p:animEffect>
                                  </p:childTnLst>
                                </p:cTn>
                              </p:par>
                              <p:par>
                                <p:cTn id="125" presetID="41" presetClass="entr" presetSubtype="0" fill="hold" grpId="0" nodeType="withEffect">
                                  <p:stCondLst>
                                    <p:cond delay="0"/>
                                  </p:stCondLst>
                                  <p:iterate type="lt">
                                    <p:tmPct val="10000"/>
                                  </p:iterate>
                                  <p:childTnLst>
                                    <p:set>
                                      <p:cBhvr>
                                        <p:cTn id="126" dur="1" fill="hold">
                                          <p:stCondLst>
                                            <p:cond delay="0"/>
                                          </p:stCondLst>
                                        </p:cTn>
                                        <p:tgtEl>
                                          <p:spTgt spid="32"/>
                                        </p:tgtEl>
                                        <p:attrNameLst>
                                          <p:attrName>style.visibility</p:attrName>
                                        </p:attrNameLst>
                                      </p:cBhvr>
                                      <p:to>
                                        <p:strVal val="visible"/>
                                      </p:to>
                                    </p:set>
                                    <p:anim calcmode="lin" valueType="num">
                                      <p:cBhvr>
                                        <p:cTn id="12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28" dur="500" fill="hold"/>
                                        <p:tgtEl>
                                          <p:spTgt spid="32"/>
                                        </p:tgtEl>
                                        <p:attrNameLst>
                                          <p:attrName>ppt_y</p:attrName>
                                        </p:attrNameLst>
                                      </p:cBhvr>
                                      <p:tavLst>
                                        <p:tav tm="0">
                                          <p:val>
                                            <p:strVal val="#ppt_y"/>
                                          </p:val>
                                        </p:tav>
                                        <p:tav tm="100000">
                                          <p:val>
                                            <p:strVal val="#ppt_y"/>
                                          </p:val>
                                        </p:tav>
                                      </p:tavLst>
                                    </p:anim>
                                    <p:anim calcmode="lin" valueType="num">
                                      <p:cBhvr>
                                        <p:cTn id="12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3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500" tmFilter="0,0; .5, 1; 1, 1"/>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36" presetClass="emph" presetSubtype="0" fill="hold" grpId="1" nodeType="clickEffect">
                                  <p:stCondLst>
                                    <p:cond delay="0"/>
                                  </p:stCondLst>
                                  <p:iterate type="lt">
                                    <p:tmPct val="10000"/>
                                  </p:iterate>
                                  <p:childTnLst>
                                    <p:animScale>
                                      <p:cBhvr>
                                        <p:cTn id="135" dur="250" autoRev="1" fill="hold">
                                          <p:stCondLst>
                                            <p:cond delay="0"/>
                                          </p:stCondLst>
                                        </p:cTn>
                                        <p:tgtEl>
                                          <p:spTgt spid="6"/>
                                        </p:tgtEl>
                                      </p:cBhvr>
                                      <p:to x="80000" y="100000"/>
                                    </p:animScale>
                                    <p:anim by="(#ppt_w*0.10)" calcmode="lin" valueType="num">
                                      <p:cBhvr>
                                        <p:cTn id="136" dur="250" autoRev="1" fill="hold">
                                          <p:stCondLst>
                                            <p:cond delay="0"/>
                                          </p:stCondLst>
                                        </p:cTn>
                                        <p:tgtEl>
                                          <p:spTgt spid="6"/>
                                        </p:tgtEl>
                                        <p:attrNameLst>
                                          <p:attrName>ppt_x</p:attrName>
                                        </p:attrNameLst>
                                      </p:cBhvr>
                                    </p:anim>
                                    <p:anim by="(-#ppt_w*0.10)" calcmode="lin" valueType="num">
                                      <p:cBhvr>
                                        <p:cTn id="137" dur="250" autoRev="1" fill="hold">
                                          <p:stCondLst>
                                            <p:cond delay="0"/>
                                          </p:stCondLst>
                                        </p:cTn>
                                        <p:tgtEl>
                                          <p:spTgt spid="6"/>
                                        </p:tgtEl>
                                        <p:attrNameLst>
                                          <p:attrName>ppt_y</p:attrName>
                                        </p:attrNameLst>
                                      </p:cBhvr>
                                    </p:anim>
                                    <p:animRot by="-480000">
                                      <p:cBhvr>
                                        <p:cTn id="138" dur="250" autoRev="1" fill="hold">
                                          <p:stCondLst>
                                            <p:cond delay="0"/>
                                          </p:stCondLst>
                                        </p:cTn>
                                        <p:tgtEl>
                                          <p:spTgt spid="6"/>
                                        </p:tgtEl>
                                        <p:attrNameLst>
                                          <p:attrName>r</p:attrName>
                                        </p:attrNameLst>
                                      </p:cBhvr>
                                    </p:animRot>
                                  </p:childTnLst>
                                </p:cTn>
                              </p:par>
                              <p:par>
                                <p:cTn id="139" presetID="36" presetClass="emph" presetSubtype="0" fill="hold" grpId="2" nodeType="withEffect">
                                  <p:stCondLst>
                                    <p:cond delay="0"/>
                                  </p:stCondLst>
                                  <p:iterate type="lt">
                                    <p:tmPct val="10000"/>
                                  </p:iterate>
                                  <p:childTnLst>
                                    <p:animScale>
                                      <p:cBhvr>
                                        <p:cTn id="140" dur="250" autoRev="1" fill="hold">
                                          <p:stCondLst>
                                            <p:cond delay="0"/>
                                          </p:stCondLst>
                                        </p:cTn>
                                        <p:tgtEl>
                                          <p:spTgt spid="4"/>
                                        </p:tgtEl>
                                      </p:cBhvr>
                                      <p:to x="80000" y="100000"/>
                                    </p:animScale>
                                    <p:anim by="(#ppt_w*0.10)" calcmode="lin" valueType="num">
                                      <p:cBhvr>
                                        <p:cTn id="141" dur="250" autoRev="1" fill="hold">
                                          <p:stCondLst>
                                            <p:cond delay="0"/>
                                          </p:stCondLst>
                                        </p:cTn>
                                        <p:tgtEl>
                                          <p:spTgt spid="4"/>
                                        </p:tgtEl>
                                        <p:attrNameLst>
                                          <p:attrName>ppt_x</p:attrName>
                                        </p:attrNameLst>
                                      </p:cBhvr>
                                    </p:anim>
                                    <p:anim by="(-#ppt_w*0.10)" calcmode="lin" valueType="num">
                                      <p:cBhvr>
                                        <p:cTn id="142" dur="250" autoRev="1" fill="hold">
                                          <p:stCondLst>
                                            <p:cond delay="0"/>
                                          </p:stCondLst>
                                        </p:cTn>
                                        <p:tgtEl>
                                          <p:spTgt spid="4"/>
                                        </p:tgtEl>
                                        <p:attrNameLst>
                                          <p:attrName>ppt_y</p:attrName>
                                        </p:attrNameLst>
                                      </p:cBhvr>
                                    </p:anim>
                                    <p:animRot by="-480000">
                                      <p:cBhvr>
                                        <p:cTn id="143" dur="250" autoRev="1" fill="hold">
                                          <p:stCondLst>
                                            <p:cond delay="0"/>
                                          </p:stCondLst>
                                        </p:cTn>
                                        <p:tgtEl>
                                          <p:spTgt spid="4"/>
                                        </p:tgtEl>
                                        <p:attrNameLst>
                                          <p:attrName>r</p:attrName>
                                        </p:attrNameLst>
                                      </p:cBhvr>
                                    </p:animRot>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51"/>
                                        </p:tgtEl>
                                        <p:attrNameLst>
                                          <p:attrName>style.visibility</p:attrName>
                                        </p:attrNameLst>
                                      </p:cBhvr>
                                      <p:to>
                                        <p:strVal val="visible"/>
                                      </p:to>
                                    </p:set>
                                    <p:anim calcmode="lin" valueType="num">
                                      <p:cBhvr additive="base">
                                        <p:cTn id="148" dur="500" fill="hold"/>
                                        <p:tgtEl>
                                          <p:spTgt spid="51"/>
                                        </p:tgtEl>
                                        <p:attrNameLst>
                                          <p:attrName>ppt_x</p:attrName>
                                        </p:attrNameLst>
                                      </p:cBhvr>
                                      <p:tavLst>
                                        <p:tav tm="0">
                                          <p:val>
                                            <p:strVal val="#ppt_x"/>
                                          </p:val>
                                        </p:tav>
                                        <p:tav tm="100000">
                                          <p:val>
                                            <p:strVal val="#ppt_x"/>
                                          </p:val>
                                        </p:tav>
                                      </p:tavLst>
                                    </p:anim>
                                    <p:anim calcmode="lin" valueType="num">
                                      <p:cBhvr additive="base">
                                        <p:cTn id="149" dur="500" fill="hold"/>
                                        <p:tgtEl>
                                          <p:spTgt spid="51"/>
                                        </p:tgtEl>
                                        <p:attrNameLst>
                                          <p:attrName>ppt_y</p:attrName>
                                        </p:attrNameLst>
                                      </p:cBhvr>
                                      <p:tavLst>
                                        <p:tav tm="0">
                                          <p:val>
                                            <p:strVal val="1+#ppt_h/2"/>
                                          </p:val>
                                        </p:tav>
                                        <p:tav tm="100000">
                                          <p:val>
                                            <p:strVal val="#ppt_y"/>
                                          </p:val>
                                        </p:tav>
                                      </p:tavLst>
                                    </p:anim>
                                  </p:childTnLst>
                                </p:cTn>
                              </p:par>
                              <p:par>
                                <p:cTn id="150" presetID="23" presetClass="entr" presetSubtype="16" fill="hold" grpId="0" nodeType="withEffect">
                                  <p:stCondLst>
                                    <p:cond delay="0"/>
                                  </p:stCondLst>
                                  <p:childTnLst>
                                    <p:set>
                                      <p:cBhvr>
                                        <p:cTn id="151" dur="1" fill="hold">
                                          <p:stCondLst>
                                            <p:cond delay="0"/>
                                          </p:stCondLst>
                                        </p:cTn>
                                        <p:tgtEl>
                                          <p:spTgt spid="33"/>
                                        </p:tgtEl>
                                        <p:attrNameLst>
                                          <p:attrName>style.visibility</p:attrName>
                                        </p:attrNameLst>
                                      </p:cBhvr>
                                      <p:to>
                                        <p:strVal val="visible"/>
                                      </p:to>
                                    </p:set>
                                    <p:anim calcmode="lin" valueType="num">
                                      <p:cBhvr>
                                        <p:cTn id="152" dur="500" fill="hold"/>
                                        <p:tgtEl>
                                          <p:spTgt spid="33"/>
                                        </p:tgtEl>
                                        <p:attrNameLst>
                                          <p:attrName>ppt_w</p:attrName>
                                        </p:attrNameLst>
                                      </p:cBhvr>
                                      <p:tavLst>
                                        <p:tav tm="0">
                                          <p:val>
                                            <p:fltVal val="0"/>
                                          </p:val>
                                        </p:tav>
                                        <p:tav tm="100000">
                                          <p:val>
                                            <p:strVal val="#ppt_w"/>
                                          </p:val>
                                        </p:tav>
                                      </p:tavLst>
                                    </p:anim>
                                    <p:anim calcmode="lin" valueType="num">
                                      <p:cBhvr>
                                        <p:cTn id="153"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49" presetClass="entr" presetSubtype="0" decel="100000" fill="hold" grpId="0" nodeType="clickEffect">
                                  <p:stCondLst>
                                    <p:cond delay="0"/>
                                  </p:stCondLst>
                                  <p:iterate type="lt">
                                    <p:tmPct val="0"/>
                                  </p:iterate>
                                  <p:childTnLst>
                                    <p:set>
                                      <p:cBhvr>
                                        <p:cTn id="157" dur="1" fill="hold">
                                          <p:stCondLst>
                                            <p:cond delay="0"/>
                                          </p:stCondLst>
                                        </p:cTn>
                                        <p:tgtEl>
                                          <p:spTgt spid="13"/>
                                        </p:tgtEl>
                                        <p:attrNameLst>
                                          <p:attrName>style.visibility</p:attrName>
                                        </p:attrNameLst>
                                      </p:cBhvr>
                                      <p:to>
                                        <p:strVal val="visible"/>
                                      </p:to>
                                    </p:set>
                                    <p:anim calcmode="lin" valueType="num">
                                      <p:cBhvr>
                                        <p:cTn id="158" dur="500" fill="hold"/>
                                        <p:tgtEl>
                                          <p:spTgt spid="13"/>
                                        </p:tgtEl>
                                        <p:attrNameLst>
                                          <p:attrName>ppt_w</p:attrName>
                                        </p:attrNameLst>
                                      </p:cBhvr>
                                      <p:tavLst>
                                        <p:tav tm="0">
                                          <p:val>
                                            <p:fltVal val="0"/>
                                          </p:val>
                                        </p:tav>
                                        <p:tav tm="100000">
                                          <p:val>
                                            <p:strVal val="#ppt_w"/>
                                          </p:val>
                                        </p:tav>
                                      </p:tavLst>
                                    </p:anim>
                                    <p:anim calcmode="lin" valueType="num">
                                      <p:cBhvr>
                                        <p:cTn id="159" dur="500" fill="hold"/>
                                        <p:tgtEl>
                                          <p:spTgt spid="13"/>
                                        </p:tgtEl>
                                        <p:attrNameLst>
                                          <p:attrName>ppt_h</p:attrName>
                                        </p:attrNameLst>
                                      </p:cBhvr>
                                      <p:tavLst>
                                        <p:tav tm="0">
                                          <p:val>
                                            <p:fltVal val="0"/>
                                          </p:val>
                                        </p:tav>
                                        <p:tav tm="100000">
                                          <p:val>
                                            <p:strVal val="#ppt_h"/>
                                          </p:val>
                                        </p:tav>
                                      </p:tavLst>
                                    </p:anim>
                                    <p:anim calcmode="lin" valueType="num">
                                      <p:cBhvr>
                                        <p:cTn id="160" dur="500" fill="hold"/>
                                        <p:tgtEl>
                                          <p:spTgt spid="13"/>
                                        </p:tgtEl>
                                        <p:attrNameLst>
                                          <p:attrName>style.rotation</p:attrName>
                                        </p:attrNameLst>
                                      </p:cBhvr>
                                      <p:tavLst>
                                        <p:tav tm="0">
                                          <p:val>
                                            <p:fltVal val="360"/>
                                          </p:val>
                                        </p:tav>
                                        <p:tav tm="100000">
                                          <p:val>
                                            <p:fltVal val="0"/>
                                          </p:val>
                                        </p:tav>
                                      </p:tavLst>
                                    </p:anim>
                                    <p:animEffect transition="in" filter="fade">
                                      <p:cBhvr>
                                        <p:cTn id="161" dur="500"/>
                                        <p:tgtEl>
                                          <p:spTgt spid="13"/>
                                        </p:tgtEl>
                                      </p:cBhvr>
                                    </p:animEffect>
                                  </p:childTnLst>
                                </p:cTn>
                              </p:par>
                            </p:childTnLst>
                          </p:cTn>
                        </p:par>
                      </p:childTnLst>
                    </p:cTn>
                  </p:par>
                  <p:par>
                    <p:cTn id="162" fill="hold">
                      <p:stCondLst>
                        <p:cond delay="indefinite"/>
                      </p:stCondLst>
                      <p:childTnLst>
                        <p:par>
                          <p:cTn id="163" fill="hold">
                            <p:stCondLst>
                              <p:cond delay="0"/>
                            </p:stCondLst>
                            <p:childTnLst>
                              <p:par>
                                <p:cTn id="164" presetID="34" presetClass="emph" presetSubtype="0" fill="hold" grpId="2" nodeType="clickEffect">
                                  <p:stCondLst>
                                    <p:cond delay="0"/>
                                  </p:stCondLst>
                                  <p:iterate type="lt">
                                    <p:tmPct val="10000"/>
                                  </p:iterate>
                                  <p:childTnLst>
                                    <p:animMotion origin="layout" path="M 0.0 0.0 L 0.0 -0.07213" pathEditMode="relative" ptsTypes="">
                                      <p:cBhvr>
                                        <p:cTn id="165" dur="250" accel="50000" decel="50000" autoRev="1" fill="hold">
                                          <p:stCondLst>
                                            <p:cond delay="0"/>
                                          </p:stCondLst>
                                        </p:cTn>
                                        <p:tgtEl>
                                          <p:spTgt spid="6"/>
                                        </p:tgtEl>
                                        <p:attrNameLst>
                                          <p:attrName>ppt_x</p:attrName>
                                          <p:attrName>ppt_y</p:attrName>
                                        </p:attrNameLst>
                                      </p:cBhvr>
                                    </p:animMotion>
                                    <p:animRot by="1500000">
                                      <p:cBhvr>
                                        <p:cTn id="166" dur="125" fill="hold">
                                          <p:stCondLst>
                                            <p:cond delay="0"/>
                                          </p:stCondLst>
                                        </p:cTn>
                                        <p:tgtEl>
                                          <p:spTgt spid="6"/>
                                        </p:tgtEl>
                                        <p:attrNameLst>
                                          <p:attrName>r</p:attrName>
                                        </p:attrNameLst>
                                      </p:cBhvr>
                                    </p:animRot>
                                    <p:animRot by="-1500000">
                                      <p:cBhvr>
                                        <p:cTn id="167" dur="125" fill="hold">
                                          <p:stCondLst>
                                            <p:cond delay="125"/>
                                          </p:stCondLst>
                                        </p:cTn>
                                        <p:tgtEl>
                                          <p:spTgt spid="6"/>
                                        </p:tgtEl>
                                        <p:attrNameLst>
                                          <p:attrName>r</p:attrName>
                                        </p:attrNameLst>
                                      </p:cBhvr>
                                    </p:animRot>
                                    <p:animRot by="-1500000">
                                      <p:cBhvr>
                                        <p:cTn id="168" dur="125" fill="hold">
                                          <p:stCondLst>
                                            <p:cond delay="250"/>
                                          </p:stCondLst>
                                        </p:cTn>
                                        <p:tgtEl>
                                          <p:spTgt spid="6"/>
                                        </p:tgtEl>
                                        <p:attrNameLst>
                                          <p:attrName>r</p:attrName>
                                        </p:attrNameLst>
                                      </p:cBhvr>
                                    </p:animRot>
                                    <p:animRot by="1500000">
                                      <p:cBhvr>
                                        <p:cTn id="169" dur="125" fill="hold">
                                          <p:stCondLst>
                                            <p:cond delay="375"/>
                                          </p:stCondLst>
                                        </p:cTn>
                                        <p:tgtEl>
                                          <p:spTgt spid="6"/>
                                        </p:tgtEl>
                                        <p:attrNameLst>
                                          <p:attrName>r</p:attrName>
                                        </p:attrNameLst>
                                      </p:cBhvr>
                                    </p:animRot>
                                  </p:childTnLst>
                                </p:cTn>
                              </p:par>
                              <p:par>
                                <p:cTn id="170" presetID="34" presetClass="emph" presetSubtype="0" fill="hold" grpId="2" nodeType="withEffect">
                                  <p:stCondLst>
                                    <p:cond delay="0"/>
                                  </p:stCondLst>
                                  <p:iterate type="lt">
                                    <p:tmPct val="10000"/>
                                  </p:iterate>
                                  <p:childTnLst>
                                    <p:animMotion origin="layout" path="M 0.0 0.0 L 0.0 -0.07213" pathEditMode="relative" ptsTypes="">
                                      <p:cBhvr>
                                        <p:cTn id="171" dur="250" accel="50000" decel="50000" autoRev="1" fill="hold">
                                          <p:stCondLst>
                                            <p:cond delay="0"/>
                                          </p:stCondLst>
                                        </p:cTn>
                                        <p:tgtEl>
                                          <p:spTgt spid="3"/>
                                        </p:tgtEl>
                                        <p:attrNameLst>
                                          <p:attrName>ppt_x</p:attrName>
                                          <p:attrName>ppt_y</p:attrName>
                                        </p:attrNameLst>
                                      </p:cBhvr>
                                    </p:animMotion>
                                    <p:animRot by="1500000">
                                      <p:cBhvr>
                                        <p:cTn id="172" dur="125" fill="hold">
                                          <p:stCondLst>
                                            <p:cond delay="0"/>
                                          </p:stCondLst>
                                        </p:cTn>
                                        <p:tgtEl>
                                          <p:spTgt spid="3"/>
                                        </p:tgtEl>
                                        <p:attrNameLst>
                                          <p:attrName>r</p:attrName>
                                        </p:attrNameLst>
                                      </p:cBhvr>
                                    </p:animRot>
                                    <p:animRot by="-1500000">
                                      <p:cBhvr>
                                        <p:cTn id="173" dur="125" fill="hold">
                                          <p:stCondLst>
                                            <p:cond delay="125"/>
                                          </p:stCondLst>
                                        </p:cTn>
                                        <p:tgtEl>
                                          <p:spTgt spid="3"/>
                                        </p:tgtEl>
                                        <p:attrNameLst>
                                          <p:attrName>r</p:attrName>
                                        </p:attrNameLst>
                                      </p:cBhvr>
                                    </p:animRot>
                                    <p:animRot by="-1500000">
                                      <p:cBhvr>
                                        <p:cTn id="174" dur="125" fill="hold">
                                          <p:stCondLst>
                                            <p:cond delay="250"/>
                                          </p:stCondLst>
                                        </p:cTn>
                                        <p:tgtEl>
                                          <p:spTgt spid="3"/>
                                        </p:tgtEl>
                                        <p:attrNameLst>
                                          <p:attrName>r</p:attrName>
                                        </p:attrNameLst>
                                      </p:cBhvr>
                                    </p:animRot>
                                    <p:animRot by="1500000">
                                      <p:cBhvr>
                                        <p:cTn id="175" dur="125" fill="hold">
                                          <p:stCondLst>
                                            <p:cond delay="375"/>
                                          </p:stCondLst>
                                        </p:cTn>
                                        <p:tgtEl>
                                          <p:spTgt spid="3"/>
                                        </p:tgtEl>
                                        <p:attrNameLst>
                                          <p:attrName>r</p:attrName>
                                        </p:attrNameLst>
                                      </p:cBhvr>
                                    </p:animRot>
                                  </p:childTnLst>
                                </p:cTn>
                              </p:par>
                              <p:par>
                                <p:cTn id="176" presetID="23" presetClass="entr" presetSubtype="16" fill="hold" grpId="0" nodeType="withEffect">
                                  <p:stCondLst>
                                    <p:cond delay="0"/>
                                  </p:stCondLst>
                                  <p:childTnLst>
                                    <p:set>
                                      <p:cBhvr>
                                        <p:cTn id="177" dur="1" fill="hold">
                                          <p:stCondLst>
                                            <p:cond delay="0"/>
                                          </p:stCondLst>
                                        </p:cTn>
                                        <p:tgtEl>
                                          <p:spTgt spid="34"/>
                                        </p:tgtEl>
                                        <p:attrNameLst>
                                          <p:attrName>style.visibility</p:attrName>
                                        </p:attrNameLst>
                                      </p:cBhvr>
                                      <p:to>
                                        <p:strVal val="visible"/>
                                      </p:to>
                                    </p:set>
                                    <p:anim calcmode="lin" valueType="num">
                                      <p:cBhvr>
                                        <p:cTn id="178" dur="500" fill="hold"/>
                                        <p:tgtEl>
                                          <p:spTgt spid="34"/>
                                        </p:tgtEl>
                                        <p:attrNameLst>
                                          <p:attrName>ppt_w</p:attrName>
                                        </p:attrNameLst>
                                      </p:cBhvr>
                                      <p:tavLst>
                                        <p:tav tm="0">
                                          <p:val>
                                            <p:fltVal val="0"/>
                                          </p:val>
                                        </p:tav>
                                        <p:tav tm="100000">
                                          <p:val>
                                            <p:strVal val="#ppt_w"/>
                                          </p:val>
                                        </p:tav>
                                      </p:tavLst>
                                    </p:anim>
                                    <p:anim calcmode="lin" valueType="num">
                                      <p:cBhvr>
                                        <p:cTn id="179"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180" fill="hold">
                      <p:stCondLst>
                        <p:cond delay="indefinite"/>
                      </p:stCondLst>
                      <p:childTnLst>
                        <p:par>
                          <p:cTn id="181" fill="hold">
                            <p:stCondLst>
                              <p:cond delay="0"/>
                            </p:stCondLst>
                            <p:childTnLst>
                              <p:par>
                                <p:cTn id="182" presetID="17" presetClass="entr" presetSubtype="10" fill="hold" grpId="0" nodeType="clickEffect">
                                  <p:stCondLst>
                                    <p:cond delay="0"/>
                                  </p:stCondLst>
                                  <p:iterate type="lt">
                                    <p:tmPct val="0"/>
                                  </p:iterate>
                                  <p:childTnLst>
                                    <p:set>
                                      <p:cBhvr>
                                        <p:cTn id="183" dur="1" fill="hold">
                                          <p:stCondLst>
                                            <p:cond delay="0"/>
                                          </p:stCondLst>
                                        </p:cTn>
                                        <p:tgtEl>
                                          <p:spTgt spid="14"/>
                                        </p:tgtEl>
                                        <p:attrNameLst>
                                          <p:attrName>style.visibility</p:attrName>
                                        </p:attrNameLst>
                                      </p:cBhvr>
                                      <p:to>
                                        <p:strVal val="visible"/>
                                      </p:to>
                                    </p:set>
                                    <p:anim calcmode="lin" valueType="num">
                                      <p:cBhvr>
                                        <p:cTn id="184" dur="500" fill="hold"/>
                                        <p:tgtEl>
                                          <p:spTgt spid="14"/>
                                        </p:tgtEl>
                                        <p:attrNameLst>
                                          <p:attrName>ppt_w</p:attrName>
                                        </p:attrNameLst>
                                      </p:cBhvr>
                                      <p:tavLst>
                                        <p:tav tm="0">
                                          <p:val>
                                            <p:fltVal val="0"/>
                                          </p:val>
                                        </p:tav>
                                        <p:tav tm="100000">
                                          <p:val>
                                            <p:strVal val="#ppt_w"/>
                                          </p:val>
                                        </p:tav>
                                      </p:tavLst>
                                    </p:anim>
                                    <p:anim calcmode="lin" valueType="num">
                                      <p:cBhvr>
                                        <p:cTn id="185" dur="500" fill="hold"/>
                                        <p:tgtEl>
                                          <p:spTgt spid="14"/>
                                        </p:tgtEl>
                                        <p:attrNameLst>
                                          <p:attrName>ppt_h</p:attrName>
                                        </p:attrNameLst>
                                      </p:cBhvr>
                                      <p:tavLst>
                                        <p:tav tm="0">
                                          <p:val>
                                            <p:strVal val="#ppt_h"/>
                                          </p:val>
                                        </p:tav>
                                        <p:tav tm="100000">
                                          <p:val>
                                            <p:strVal val="#ppt_h"/>
                                          </p:val>
                                        </p:tav>
                                      </p:tavLst>
                                    </p:anim>
                                  </p:childTnLst>
                                </p:cTn>
                              </p:par>
                              <p:par>
                                <p:cTn id="186" presetID="17" presetClass="entr" presetSubtype="10" fill="hold" grpId="0" nodeType="withEffect">
                                  <p:stCondLst>
                                    <p:cond delay="0"/>
                                  </p:stCondLst>
                                  <p:childTnLst>
                                    <p:set>
                                      <p:cBhvr>
                                        <p:cTn id="187" dur="1" fill="hold">
                                          <p:stCondLst>
                                            <p:cond delay="0"/>
                                          </p:stCondLst>
                                        </p:cTn>
                                        <p:tgtEl>
                                          <p:spTgt spid="35"/>
                                        </p:tgtEl>
                                        <p:attrNameLst>
                                          <p:attrName>style.visibility</p:attrName>
                                        </p:attrNameLst>
                                      </p:cBhvr>
                                      <p:to>
                                        <p:strVal val="visible"/>
                                      </p:to>
                                    </p:set>
                                    <p:anim calcmode="lin" valueType="num">
                                      <p:cBhvr>
                                        <p:cTn id="188" dur="500" fill="hold"/>
                                        <p:tgtEl>
                                          <p:spTgt spid="35"/>
                                        </p:tgtEl>
                                        <p:attrNameLst>
                                          <p:attrName>ppt_w</p:attrName>
                                        </p:attrNameLst>
                                      </p:cBhvr>
                                      <p:tavLst>
                                        <p:tav tm="0">
                                          <p:val>
                                            <p:fltVal val="0"/>
                                          </p:val>
                                        </p:tav>
                                        <p:tav tm="100000">
                                          <p:val>
                                            <p:strVal val="#ppt_w"/>
                                          </p:val>
                                        </p:tav>
                                      </p:tavLst>
                                    </p:anim>
                                    <p:anim calcmode="lin" valueType="num">
                                      <p:cBhvr>
                                        <p:cTn id="189" dur="500" fill="hold"/>
                                        <p:tgtEl>
                                          <p:spTgt spid="35"/>
                                        </p:tgtEl>
                                        <p:attrNameLst>
                                          <p:attrName>ppt_h</p:attrName>
                                        </p:attrNameLst>
                                      </p:cBhvr>
                                      <p:tavLst>
                                        <p:tav tm="0">
                                          <p:val>
                                            <p:strVal val="#ppt_h"/>
                                          </p:val>
                                        </p:tav>
                                        <p:tav tm="100000">
                                          <p:val>
                                            <p:strVal val="#ppt_h"/>
                                          </p:val>
                                        </p:tav>
                                      </p:tavLst>
                                    </p:anim>
                                  </p:childTnLst>
                                </p:cTn>
                              </p:par>
                              <p:par>
                                <p:cTn id="190" presetID="23" presetClass="entr" presetSubtype="16" fill="hold" grpId="0" nodeType="withEffect">
                                  <p:stCondLst>
                                    <p:cond delay="0"/>
                                  </p:stCondLst>
                                  <p:childTnLst>
                                    <p:set>
                                      <p:cBhvr>
                                        <p:cTn id="191" dur="1" fill="hold">
                                          <p:stCondLst>
                                            <p:cond delay="0"/>
                                          </p:stCondLst>
                                        </p:cTn>
                                        <p:tgtEl>
                                          <p:spTgt spid="36"/>
                                        </p:tgtEl>
                                        <p:attrNameLst>
                                          <p:attrName>style.visibility</p:attrName>
                                        </p:attrNameLst>
                                      </p:cBhvr>
                                      <p:to>
                                        <p:strVal val="visible"/>
                                      </p:to>
                                    </p:set>
                                    <p:anim calcmode="lin" valueType="num">
                                      <p:cBhvr>
                                        <p:cTn id="192" dur="500" fill="hold"/>
                                        <p:tgtEl>
                                          <p:spTgt spid="36"/>
                                        </p:tgtEl>
                                        <p:attrNameLst>
                                          <p:attrName>ppt_w</p:attrName>
                                        </p:attrNameLst>
                                      </p:cBhvr>
                                      <p:tavLst>
                                        <p:tav tm="0">
                                          <p:val>
                                            <p:fltVal val="0"/>
                                          </p:val>
                                        </p:tav>
                                        <p:tav tm="100000">
                                          <p:val>
                                            <p:strVal val="#ppt_w"/>
                                          </p:val>
                                        </p:tav>
                                      </p:tavLst>
                                    </p:anim>
                                    <p:anim calcmode="lin" valueType="num">
                                      <p:cBhvr>
                                        <p:cTn id="193"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94" fill="hold">
                      <p:stCondLst>
                        <p:cond delay="indefinite"/>
                      </p:stCondLst>
                      <p:childTnLst>
                        <p:par>
                          <p:cTn id="195" fill="hold">
                            <p:stCondLst>
                              <p:cond delay="0"/>
                            </p:stCondLst>
                            <p:childTnLst>
                              <p:par>
                                <p:cTn id="196" presetID="34" presetClass="emph" presetSubtype="0" fill="hold" grpId="3" nodeType="clickEffect">
                                  <p:stCondLst>
                                    <p:cond delay="0"/>
                                  </p:stCondLst>
                                  <p:iterate type="lt">
                                    <p:tmPct val="10000"/>
                                  </p:iterate>
                                  <p:childTnLst>
                                    <p:animMotion origin="layout" path="M 0.0 0.0 L 0.0 -0.07213" pathEditMode="relative" ptsTypes="">
                                      <p:cBhvr>
                                        <p:cTn id="197" dur="250" accel="50000" decel="50000" autoRev="1" fill="hold">
                                          <p:stCondLst>
                                            <p:cond delay="0"/>
                                          </p:stCondLst>
                                        </p:cTn>
                                        <p:tgtEl>
                                          <p:spTgt spid="6"/>
                                        </p:tgtEl>
                                        <p:attrNameLst>
                                          <p:attrName>ppt_x</p:attrName>
                                          <p:attrName>ppt_y</p:attrName>
                                        </p:attrNameLst>
                                      </p:cBhvr>
                                    </p:animMotion>
                                    <p:animRot by="1500000">
                                      <p:cBhvr>
                                        <p:cTn id="198" dur="125" fill="hold">
                                          <p:stCondLst>
                                            <p:cond delay="0"/>
                                          </p:stCondLst>
                                        </p:cTn>
                                        <p:tgtEl>
                                          <p:spTgt spid="6"/>
                                        </p:tgtEl>
                                        <p:attrNameLst>
                                          <p:attrName>r</p:attrName>
                                        </p:attrNameLst>
                                      </p:cBhvr>
                                    </p:animRot>
                                    <p:animRot by="-1500000">
                                      <p:cBhvr>
                                        <p:cTn id="199" dur="125" fill="hold">
                                          <p:stCondLst>
                                            <p:cond delay="125"/>
                                          </p:stCondLst>
                                        </p:cTn>
                                        <p:tgtEl>
                                          <p:spTgt spid="6"/>
                                        </p:tgtEl>
                                        <p:attrNameLst>
                                          <p:attrName>r</p:attrName>
                                        </p:attrNameLst>
                                      </p:cBhvr>
                                    </p:animRot>
                                    <p:animRot by="-1500000">
                                      <p:cBhvr>
                                        <p:cTn id="200" dur="125" fill="hold">
                                          <p:stCondLst>
                                            <p:cond delay="250"/>
                                          </p:stCondLst>
                                        </p:cTn>
                                        <p:tgtEl>
                                          <p:spTgt spid="6"/>
                                        </p:tgtEl>
                                        <p:attrNameLst>
                                          <p:attrName>r</p:attrName>
                                        </p:attrNameLst>
                                      </p:cBhvr>
                                    </p:animRot>
                                    <p:animRot by="1500000">
                                      <p:cBhvr>
                                        <p:cTn id="201" dur="125" fill="hold">
                                          <p:stCondLst>
                                            <p:cond delay="375"/>
                                          </p:stCondLst>
                                        </p:cTn>
                                        <p:tgtEl>
                                          <p:spTgt spid="6"/>
                                        </p:tgtEl>
                                        <p:attrNameLst>
                                          <p:attrName>r</p:attrName>
                                        </p:attrNameLst>
                                      </p:cBhvr>
                                    </p:animRot>
                                  </p:childTnLst>
                                </p:cTn>
                              </p:par>
                              <p:par>
                                <p:cTn id="202" presetID="34" presetClass="emph" presetSubtype="0" fill="hold" grpId="2" nodeType="withEffect">
                                  <p:stCondLst>
                                    <p:cond delay="0"/>
                                  </p:stCondLst>
                                  <p:iterate type="lt">
                                    <p:tmPct val="10000"/>
                                  </p:iterate>
                                  <p:childTnLst>
                                    <p:animMotion origin="layout" path="M 0.0 0.0 L 0.0 -0.07213" pathEditMode="relative" ptsTypes="">
                                      <p:cBhvr>
                                        <p:cTn id="203" dur="250" accel="50000" decel="50000" autoRev="1" fill="hold">
                                          <p:stCondLst>
                                            <p:cond delay="0"/>
                                          </p:stCondLst>
                                        </p:cTn>
                                        <p:tgtEl>
                                          <p:spTgt spid="2"/>
                                        </p:tgtEl>
                                        <p:attrNameLst>
                                          <p:attrName>ppt_x</p:attrName>
                                          <p:attrName>ppt_y</p:attrName>
                                        </p:attrNameLst>
                                      </p:cBhvr>
                                    </p:animMotion>
                                    <p:animRot by="1500000">
                                      <p:cBhvr>
                                        <p:cTn id="204" dur="125" fill="hold">
                                          <p:stCondLst>
                                            <p:cond delay="0"/>
                                          </p:stCondLst>
                                        </p:cTn>
                                        <p:tgtEl>
                                          <p:spTgt spid="2"/>
                                        </p:tgtEl>
                                        <p:attrNameLst>
                                          <p:attrName>r</p:attrName>
                                        </p:attrNameLst>
                                      </p:cBhvr>
                                    </p:animRot>
                                    <p:animRot by="-1500000">
                                      <p:cBhvr>
                                        <p:cTn id="205" dur="125" fill="hold">
                                          <p:stCondLst>
                                            <p:cond delay="125"/>
                                          </p:stCondLst>
                                        </p:cTn>
                                        <p:tgtEl>
                                          <p:spTgt spid="2"/>
                                        </p:tgtEl>
                                        <p:attrNameLst>
                                          <p:attrName>r</p:attrName>
                                        </p:attrNameLst>
                                      </p:cBhvr>
                                    </p:animRot>
                                    <p:animRot by="-1500000">
                                      <p:cBhvr>
                                        <p:cTn id="206" dur="125" fill="hold">
                                          <p:stCondLst>
                                            <p:cond delay="250"/>
                                          </p:stCondLst>
                                        </p:cTn>
                                        <p:tgtEl>
                                          <p:spTgt spid="2"/>
                                        </p:tgtEl>
                                        <p:attrNameLst>
                                          <p:attrName>r</p:attrName>
                                        </p:attrNameLst>
                                      </p:cBhvr>
                                    </p:animRot>
                                    <p:animRot by="1500000">
                                      <p:cBhvr>
                                        <p:cTn id="207" dur="125" fill="hold">
                                          <p:stCondLst>
                                            <p:cond delay="375"/>
                                          </p:stCondLst>
                                        </p:cTn>
                                        <p:tgtEl>
                                          <p:spTgt spid="2"/>
                                        </p:tgtEl>
                                        <p:attrNameLst>
                                          <p:attrName>r</p:attrName>
                                        </p:attrNameLst>
                                      </p:cBhvr>
                                    </p:animRot>
                                  </p:childTnLst>
                                </p:cTn>
                              </p:par>
                              <p:par>
                                <p:cTn id="208" presetID="30" presetClass="entr" presetSubtype="0" fill="hold" grpId="0" nodeType="withEffect">
                                  <p:stCondLst>
                                    <p:cond delay="0"/>
                                  </p:stCondLst>
                                  <p:childTnLst>
                                    <p:set>
                                      <p:cBhvr>
                                        <p:cTn id="209" dur="1" fill="hold">
                                          <p:stCondLst>
                                            <p:cond delay="0"/>
                                          </p:stCondLst>
                                        </p:cTn>
                                        <p:tgtEl>
                                          <p:spTgt spid="37"/>
                                        </p:tgtEl>
                                        <p:attrNameLst>
                                          <p:attrName>style.visibility</p:attrName>
                                        </p:attrNameLst>
                                      </p:cBhvr>
                                      <p:to>
                                        <p:strVal val="visible"/>
                                      </p:to>
                                    </p:set>
                                    <p:animEffect transition="in" filter="fade">
                                      <p:cBhvr>
                                        <p:cTn id="210" dur="800" decel="100000"/>
                                        <p:tgtEl>
                                          <p:spTgt spid="37"/>
                                        </p:tgtEl>
                                      </p:cBhvr>
                                    </p:animEffect>
                                    <p:anim calcmode="lin" valueType="num">
                                      <p:cBhvr>
                                        <p:cTn id="211" dur="800" decel="100000" fill="hold"/>
                                        <p:tgtEl>
                                          <p:spTgt spid="37"/>
                                        </p:tgtEl>
                                        <p:attrNameLst>
                                          <p:attrName>style.rotation</p:attrName>
                                        </p:attrNameLst>
                                      </p:cBhvr>
                                      <p:tavLst>
                                        <p:tav tm="0">
                                          <p:val>
                                            <p:fltVal val="-90"/>
                                          </p:val>
                                        </p:tav>
                                        <p:tav tm="100000">
                                          <p:val>
                                            <p:fltVal val="0"/>
                                          </p:val>
                                        </p:tav>
                                      </p:tavLst>
                                    </p:anim>
                                    <p:anim calcmode="lin" valueType="num">
                                      <p:cBhvr>
                                        <p:cTn id="212" dur="800" decel="100000" fill="hold"/>
                                        <p:tgtEl>
                                          <p:spTgt spid="37"/>
                                        </p:tgtEl>
                                        <p:attrNameLst>
                                          <p:attrName>ppt_x</p:attrName>
                                        </p:attrNameLst>
                                      </p:cBhvr>
                                      <p:tavLst>
                                        <p:tav tm="0">
                                          <p:val>
                                            <p:strVal val="#ppt_x+0.4"/>
                                          </p:val>
                                        </p:tav>
                                        <p:tav tm="100000">
                                          <p:val>
                                            <p:strVal val="#ppt_x-0.05"/>
                                          </p:val>
                                        </p:tav>
                                      </p:tavLst>
                                    </p:anim>
                                    <p:anim calcmode="lin" valueType="num">
                                      <p:cBhvr>
                                        <p:cTn id="213" dur="800" decel="100000" fill="hold"/>
                                        <p:tgtEl>
                                          <p:spTgt spid="37"/>
                                        </p:tgtEl>
                                        <p:attrNameLst>
                                          <p:attrName>ppt_y</p:attrName>
                                        </p:attrNameLst>
                                      </p:cBhvr>
                                      <p:tavLst>
                                        <p:tav tm="0">
                                          <p:val>
                                            <p:strVal val="#ppt_y-0.4"/>
                                          </p:val>
                                        </p:tav>
                                        <p:tav tm="100000">
                                          <p:val>
                                            <p:strVal val="#ppt_y+0.1"/>
                                          </p:val>
                                        </p:tav>
                                      </p:tavLst>
                                    </p:anim>
                                    <p:anim calcmode="lin" valueType="num">
                                      <p:cBhvr>
                                        <p:cTn id="214"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215"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23" presetClass="entr" presetSubtype="16" fill="hold" grpId="0" nodeType="clickEffect">
                                  <p:stCondLst>
                                    <p:cond delay="0"/>
                                  </p:stCondLst>
                                  <p:iterate type="lt">
                                    <p:tmPct val="0"/>
                                  </p:iterate>
                                  <p:childTnLst>
                                    <p:set>
                                      <p:cBhvr>
                                        <p:cTn id="219" dur="1" fill="hold">
                                          <p:stCondLst>
                                            <p:cond delay="0"/>
                                          </p:stCondLst>
                                        </p:cTn>
                                        <p:tgtEl>
                                          <p:spTgt spid="15"/>
                                        </p:tgtEl>
                                        <p:attrNameLst>
                                          <p:attrName>style.visibility</p:attrName>
                                        </p:attrNameLst>
                                      </p:cBhvr>
                                      <p:to>
                                        <p:strVal val="visible"/>
                                      </p:to>
                                    </p:set>
                                    <p:anim calcmode="lin" valueType="num">
                                      <p:cBhvr>
                                        <p:cTn id="220" dur="500" fill="hold"/>
                                        <p:tgtEl>
                                          <p:spTgt spid="15"/>
                                        </p:tgtEl>
                                        <p:attrNameLst>
                                          <p:attrName>ppt_w</p:attrName>
                                        </p:attrNameLst>
                                      </p:cBhvr>
                                      <p:tavLst>
                                        <p:tav tm="0">
                                          <p:val>
                                            <p:fltVal val="0"/>
                                          </p:val>
                                        </p:tav>
                                        <p:tav tm="100000">
                                          <p:val>
                                            <p:strVal val="#ppt_w"/>
                                          </p:val>
                                        </p:tav>
                                      </p:tavLst>
                                    </p:anim>
                                    <p:anim calcmode="lin" valueType="num">
                                      <p:cBhvr>
                                        <p:cTn id="221" dur="500" fill="hold"/>
                                        <p:tgtEl>
                                          <p:spTgt spid="15"/>
                                        </p:tgtEl>
                                        <p:attrNameLst>
                                          <p:attrName>ppt_h</p:attrName>
                                        </p:attrNameLst>
                                      </p:cBhvr>
                                      <p:tavLst>
                                        <p:tav tm="0">
                                          <p:val>
                                            <p:fltVal val="0"/>
                                          </p:val>
                                        </p:tav>
                                        <p:tav tm="100000">
                                          <p:val>
                                            <p:strVal val="#ppt_h"/>
                                          </p:val>
                                        </p:tav>
                                      </p:tavLst>
                                    </p:anim>
                                  </p:childTnLst>
                                </p:cTn>
                              </p:par>
                              <p:par>
                                <p:cTn id="222" presetID="23" presetClass="entr" presetSubtype="16" fill="hold" grpId="0" nodeType="withEffect">
                                  <p:stCondLst>
                                    <p:cond delay="0"/>
                                  </p:stCondLst>
                                  <p:childTnLst>
                                    <p:set>
                                      <p:cBhvr>
                                        <p:cTn id="223" dur="1" fill="hold">
                                          <p:stCondLst>
                                            <p:cond delay="0"/>
                                          </p:stCondLst>
                                        </p:cTn>
                                        <p:tgtEl>
                                          <p:spTgt spid="38"/>
                                        </p:tgtEl>
                                        <p:attrNameLst>
                                          <p:attrName>style.visibility</p:attrName>
                                        </p:attrNameLst>
                                      </p:cBhvr>
                                      <p:to>
                                        <p:strVal val="visible"/>
                                      </p:to>
                                    </p:set>
                                    <p:anim calcmode="lin" valueType="num">
                                      <p:cBhvr>
                                        <p:cTn id="224" dur="500" fill="hold"/>
                                        <p:tgtEl>
                                          <p:spTgt spid="38"/>
                                        </p:tgtEl>
                                        <p:attrNameLst>
                                          <p:attrName>ppt_w</p:attrName>
                                        </p:attrNameLst>
                                      </p:cBhvr>
                                      <p:tavLst>
                                        <p:tav tm="0">
                                          <p:val>
                                            <p:fltVal val="0"/>
                                          </p:val>
                                        </p:tav>
                                        <p:tav tm="100000">
                                          <p:val>
                                            <p:strVal val="#ppt_w"/>
                                          </p:val>
                                        </p:tav>
                                      </p:tavLst>
                                    </p:anim>
                                    <p:anim calcmode="lin" valueType="num">
                                      <p:cBhvr>
                                        <p:cTn id="225"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26" fill="hold">
                      <p:stCondLst>
                        <p:cond delay="indefinite"/>
                      </p:stCondLst>
                      <p:childTnLst>
                        <p:par>
                          <p:cTn id="227" fill="hold">
                            <p:stCondLst>
                              <p:cond delay="0"/>
                            </p:stCondLst>
                            <p:childTnLst>
                              <p:par>
                                <p:cTn id="228" presetID="36" presetClass="emph" presetSubtype="0" fill="hold" grpId="1" nodeType="clickEffect">
                                  <p:stCondLst>
                                    <p:cond delay="0"/>
                                  </p:stCondLst>
                                  <p:iterate type="lt">
                                    <p:tmPct val="10000"/>
                                  </p:iterate>
                                  <p:childTnLst>
                                    <p:animScale>
                                      <p:cBhvr>
                                        <p:cTn id="229" dur="250" autoRev="1" fill="hold">
                                          <p:stCondLst>
                                            <p:cond delay="0"/>
                                          </p:stCondLst>
                                        </p:cTn>
                                        <p:tgtEl>
                                          <p:spTgt spid="5"/>
                                        </p:tgtEl>
                                      </p:cBhvr>
                                      <p:to x="80000" y="100000"/>
                                    </p:animScale>
                                    <p:anim by="(#ppt_w*0.10)" calcmode="lin" valueType="num">
                                      <p:cBhvr>
                                        <p:cTn id="230" dur="250" autoRev="1" fill="hold">
                                          <p:stCondLst>
                                            <p:cond delay="0"/>
                                          </p:stCondLst>
                                        </p:cTn>
                                        <p:tgtEl>
                                          <p:spTgt spid="5"/>
                                        </p:tgtEl>
                                        <p:attrNameLst>
                                          <p:attrName>ppt_x</p:attrName>
                                        </p:attrNameLst>
                                      </p:cBhvr>
                                    </p:anim>
                                    <p:anim by="(-#ppt_w*0.10)" calcmode="lin" valueType="num">
                                      <p:cBhvr>
                                        <p:cTn id="231" dur="250" autoRev="1" fill="hold">
                                          <p:stCondLst>
                                            <p:cond delay="0"/>
                                          </p:stCondLst>
                                        </p:cTn>
                                        <p:tgtEl>
                                          <p:spTgt spid="5"/>
                                        </p:tgtEl>
                                        <p:attrNameLst>
                                          <p:attrName>ppt_y</p:attrName>
                                        </p:attrNameLst>
                                      </p:cBhvr>
                                    </p:anim>
                                    <p:animRot by="-480000">
                                      <p:cBhvr>
                                        <p:cTn id="232" dur="250" autoRev="1" fill="hold">
                                          <p:stCondLst>
                                            <p:cond delay="0"/>
                                          </p:stCondLst>
                                        </p:cTn>
                                        <p:tgtEl>
                                          <p:spTgt spid="5"/>
                                        </p:tgtEl>
                                        <p:attrNameLst>
                                          <p:attrName>r</p:attrName>
                                        </p:attrNameLst>
                                      </p:cBhvr>
                                    </p:animRot>
                                  </p:childTnLst>
                                </p:cTn>
                              </p:par>
                              <p:par>
                                <p:cTn id="233" presetID="36" presetClass="emph" presetSubtype="0" fill="hold" grpId="3" nodeType="withEffect">
                                  <p:stCondLst>
                                    <p:cond delay="0"/>
                                  </p:stCondLst>
                                  <p:iterate type="lt">
                                    <p:tmPct val="10000"/>
                                  </p:iterate>
                                  <p:childTnLst>
                                    <p:animScale>
                                      <p:cBhvr>
                                        <p:cTn id="234" dur="250" autoRev="1" fill="hold">
                                          <p:stCondLst>
                                            <p:cond delay="0"/>
                                          </p:stCondLst>
                                        </p:cTn>
                                        <p:tgtEl>
                                          <p:spTgt spid="4"/>
                                        </p:tgtEl>
                                      </p:cBhvr>
                                      <p:to x="80000" y="100000"/>
                                    </p:animScale>
                                    <p:anim by="(#ppt_w*0.10)" calcmode="lin" valueType="num">
                                      <p:cBhvr>
                                        <p:cTn id="235" dur="250" autoRev="1" fill="hold">
                                          <p:stCondLst>
                                            <p:cond delay="0"/>
                                          </p:stCondLst>
                                        </p:cTn>
                                        <p:tgtEl>
                                          <p:spTgt spid="4"/>
                                        </p:tgtEl>
                                        <p:attrNameLst>
                                          <p:attrName>ppt_x</p:attrName>
                                        </p:attrNameLst>
                                      </p:cBhvr>
                                    </p:anim>
                                    <p:anim by="(-#ppt_w*0.10)" calcmode="lin" valueType="num">
                                      <p:cBhvr>
                                        <p:cTn id="236" dur="250" autoRev="1" fill="hold">
                                          <p:stCondLst>
                                            <p:cond delay="0"/>
                                          </p:stCondLst>
                                        </p:cTn>
                                        <p:tgtEl>
                                          <p:spTgt spid="4"/>
                                        </p:tgtEl>
                                        <p:attrNameLst>
                                          <p:attrName>ppt_y</p:attrName>
                                        </p:attrNameLst>
                                      </p:cBhvr>
                                    </p:anim>
                                    <p:animRot by="-480000">
                                      <p:cBhvr>
                                        <p:cTn id="237" dur="250" autoRev="1" fill="hold">
                                          <p:stCondLst>
                                            <p:cond delay="0"/>
                                          </p:stCondLst>
                                        </p:cTn>
                                        <p:tgtEl>
                                          <p:spTgt spid="4"/>
                                        </p:tgtEl>
                                        <p:attrNameLst>
                                          <p:attrName>r</p:attrName>
                                        </p:attrNameLst>
                                      </p:cBhvr>
                                    </p:animRot>
                                  </p:childTnLst>
                                </p:cTn>
                              </p:par>
                              <p:par>
                                <p:cTn id="238" presetID="54" presetClass="entr" presetSubtype="0" accel="100000" fill="hold" grpId="0" nodeType="withEffect">
                                  <p:stCondLst>
                                    <p:cond delay="0"/>
                                  </p:stCondLst>
                                  <p:childTnLst>
                                    <p:set>
                                      <p:cBhvr>
                                        <p:cTn id="239" dur="1" fill="hold">
                                          <p:stCondLst>
                                            <p:cond delay="0"/>
                                          </p:stCondLst>
                                        </p:cTn>
                                        <p:tgtEl>
                                          <p:spTgt spid="39"/>
                                        </p:tgtEl>
                                        <p:attrNameLst>
                                          <p:attrName>style.visibility</p:attrName>
                                        </p:attrNameLst>
                                      </p:cBhvr>
                                      <p:to>
                                        <p:strVal val="visible"/>
                                      </p:to>
                                    </p:set>
                                    <p:anim calcmode="lin" valueType="num">
                                      <p:cBhvr>
                                        <p:cTn id="240" dur="500" fill="hold"/>
                                        <p:tgtEl>
                                          <p:spTgt spid="39"/>
                                        </p:tgtEl>
                                        <p:attrNameLst>
                                          <p:attrName>ppt_w</p:attrName>
                                        </p:attrNameLst>
                                      </p:cBhvr>
                                      <p:tavLst>
                                        <p:tav tm="0">
                                          <p:val>
                                            <p:strVal val="#ppt_w*0.05"/>
                                          </p:val>
                                        </p:tav>
                                        <p:tav tm="100000">
                                          <p:val>
                                            <p:strVal val="#ppt_w"/>
                                          </p:val>
                                        </p:tav>
                                      </p:tavLst>
                                    </p:anim>
                                    <p:anim calcmode="lin" valueType="num">
                                      <p:cBhvr>
                                        <p:cTn id="241" dur="500" fill="hold"/>
                                        <p:tgtEl>
                                          <p:spTgt spid="39"/>
                                        </p:tgtEl>
                                        <p:attrNameLst>
                                          <p:attrName>ppt_h</p:attrName>
                                        </p:attrNameLst>
                                      </p:cBhvr>
                                      <p:tavLst>
                                        <p:tav tm="0">
                                          <p:val>
                                            <p:strVal val="#ppt_h"/>
                                          </p:val>
                                        </p:tav>
                                        <p:tav tm="100000">
                                          <p:val>
                                            <p:strVal val="#ppt_h"/>
                                          </p:val>
                                        </p:tav>
                                      </p:tavLst>
                                    </p:anim>
                                    <p:anim calcmode="lin" valueType="num">
                                      <p:cBhvr>
                                        <p:cTn id="242" dur="500" fill="hold"/>
                                        <p:tgtEl>
                                          <p:spTgt spid="39"/>
                                        </p:tgtEl>
                                        <p:attrNameLst>
                                          <p:attrName>ppt_x</p:attrName>
                                        </p:attrNameLst>
                                      </p:cBhvr>
                                      <p:tavLst>
                                        <p:tav tm="0">
                                          <p:val>
                                            <p:strVal val="#ppt_x-.2"/>
                                          </p:val>
                                        </p:tav>
                                        <p:tav tm="100000">
                                          <p:val>
                                            <p:strVal val="#ppt_x"/>
                                          </p:val>
                                        </p:tav>
                                      </p:tavLst>
                                    </p:anim>
                                    <p:anim calcmode="lin" valueType="num">
                                      <p:cBhvr>
                                        <p:cTn id="243" dur="500" fill="hold"/>
                                        <p:tgtEl>
                                          <p:spTgt spid="39"/>
                                        </p:tgtEl>
                                        <p:attrNameLst>
                                          <p:attrName>ppt_y</p:attrName>
                                        </p:attrNameLst>
                                      </p:cBhvr>
                                      <p:tavLst>
                                        <p:tav tm="0">
                                          <p:val>
                                            <p:strVal val="#ppt_y"/>
                                          </p:val>
                                        </p:tav>
                                        <p:tav tm="100000">
                                          <p:val>
                                            <p:strVal val="#ppt_y"/>
                                          </p:val>
                                        </p:tav>
                                      </p:tavLst>
                                    </p:anim>
                                    <p:animEffect transition="in" filter="fade">
                                      <p:cBhvr>
                                        <p:cTn id="244" dur="500"/>
                                        <p:tgtEl>
                                          <p:spTgt spid="39"/>
                                        </p:tgtEl>
                                      </p:cBhvr>
                                    </p:animEffect>
                                  </p:childTnLst>
                                </p:cTn>
                              </p:par>
                            </p:childTnLst>
                          </p:cTn>
                        </p:par>
                      </p:childTnLst>
                    </p:cTn>
                  </p:par>
                  <p:par>
                    <p:cTn id="245" fill="hold">
                      <p:stCondLst>
                        <p:cond delay="indefinite"/>
                      </p:stCondLst>
                      <p:childTnLst>
                        <p:par>
                          <p:cTn id="246" fill="hold">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52"/>
                                        </p:tgtEl>
                                        <p:attrNameLst>
                                          <p:attrName>style.visibility</p:attrName>
                                        </p:attrNameLst>
                                      </p:cBhvr>
                                      <p:to>
                                        <p:strVal val="visible"/>
                                      </p:to>
                                    </p:set>
                                    <p:anim calcmode="lin" valueType="num">
                                      <p:cBhvr additive="base">
                                        <p:cTn id="249" dur="500" fill="hold"/>
                                        <p:tgtEl>
                                          <p:spTgt spid="52"/>
                                        </p:tgtEl>
                                        <p:attrNameLst>
                                          <p:attrName>ppt_x</p:attrName>
                                        </p:attrNameLst>
                                      </p:cBhvr>
                                      <p:tavLst>
                                        <p:tav tm="0">
                                          <p:val>
                                            <p:strVal val="#ppt_x"/>
                                          </p:val>
                                        </p:tav>
                                        <p:tav tm="100000">
                                          <p:val>
                                            <p:strVal val="#ppt_x"/>
                                          </p:val>
                                        </p:tav>
                                      </p:tavLst>
                                    </p:anim>
                                    <p:anim calcmode="lin" valueType="num">
                                      <p:cBhvr additive="base">
                                        <p:cTn id="25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3" presetClass="entr" presetSubtype="16" fill="hold" grpId="0" nodeType="clickEffect">
                                  <p:stCondLst>
                                    <p:cond delay="0"/>
                                  </p:stCondLst>
                                  <p:iterate type="lt">
                                    <p:tmPct val="0"/>
                                  </p:iterate>
                                  <p:childTnLst>
                                    <p:set>
                                      <p:cBhvr>
                                        <p:cTn id="254" dur="1" fill="hold">
                                          <p:stCondLst>
                                            <p:cond delay="0"/>
                                          </p:stCondLst>
                                        </p:cTn>
                                        <p:tgtEl>
                                          <p:spTgt spid="16"/>
                                        </p:tgtEl>
                                        <p:attrNameLst>
                                          <p:attrName>style.visibility</p:attrName>
                                        </p:attrNameLst>
                                      </p:cBhvr>
                                      <p:to>
                                        <p:strVal val="visible"/>
                                      </p:to>
                                    </p:set>
                                    <p:anim calcmode="lin" valueType="num">
                                      <p:cBhvr>
                                        <p:cTn id="255" dur="500" fill="hold"/>
                                        <p:tgtEl>
                                          <p:spTgt spid="16"/>
                                        </p:tgtEl>
                                        <p:attrNameLst>
                                          <p:attrName>ppt_w</p:attrName>
                                        </p:attrNameLst>
                                      </p:cBhvr>
                                      <p:tavLst>
                                        <p:tav tm="0">
                                          <p:val>
                                            <p:fltVal val="0"/>
                                          </p:val>
                                        </p:tav>
                                        <p:tav tm="100000">
                                          <p:val>
                                            <p:strVal val="#ppt_w"/>
                                          </p:val>
                                        </p:tav>
                                      </p:tavLst>
                                    </p:anim>
                                    <p:anim calcmode="lin" valueType="num">
                                      <p:cBhvr>
                                        <p:cTn id="25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57" fill="hold">
                      <p:stCondLst>
                        <p:cond delay="indefinite"/>
                      </p:stCondLst>
                      <p:childTnLst>
                        <p:par>
                          <p:cTn id="258" fill="hold">
                            <p:stCondLst>
                              <p:cond delay="0"/>
                            </p:stCondLst>
                            <p:childTnLst>
                              <p:par>
                                <p:cTn id="259" presetID="34" presetClass="emph" presetSubtype="0" fill="hold" grpId="2" nodeType="clickEffect">
                                  <p:stCondLst>
                                    <p:cond delay="0"/>
                                  </p:stCondLst>
                                  <p:iterate type="lt">
                                    <p:tmPct val="10000"/>
                                  </p:iterate>
                                  <p:childTnLst>
                                    <p:animMotion origin="layout" path="M 0.0 0.0 L 0.0 -0.07213" pathEditMode="relative" ptsTypes="">
                                      <p:cBhvr>
                                        <p:cTn id="260" dur="250" accel="50000" decel="50000" autoRev="1" fill="hold">
                                          <p:stCondLst>
                                            <p:cond delay="0"/>
                                          </p:stCondLst>
                                        </p:cTn>
                                        <p:tgtEl>
                                          <p:spTgt spid="5"/>
                                        </p:tgtEl>
                                        <p:attrNameLst>
                                          <p:attrName>ppt_x</p:attrName>
                                          <p:attrName>ppt_y</p:attrName>
                                        </p:attrNameLst>
                                      </p:cBhvr>
                                    </p:animMotion>
                                    <p:animRot by="1500000">
                                      <p:cBhvr>
                                        <p:cTn id="261" dur="125" fill="hold">
                                          <p:stCondLst>
                                            <p:cond delay="0"/>
                                          </p:stCondLst>
                                        </p:cTn>
                                        <p:tgtEl>
                                          <p:spTgt spid="5"/>
                                        </p:tgtEl>
                                        <p:attrNameLst>
                                          <p:attrName>r</p:attrName>
                                        </p:attrNameLst>
                                      </p:cBhvr>
                                    </p:animRot>
                                    <p:animRot by="-1500000">
                                      <p:cBhvr>
                                        <p:cTn id="262" dur="125" fill="hold">
                                          <p:stCondLst>
                                            <p:cond delay="125"/>
                                          </p:stCondLst>
                                        </p:cTn>
                                        <p:tgtEl>
                                          <p:spTgt spid="5"/>
                                        </p:tgtEl>
                                        <p:attrNameLst>
                                          <p:attrName>r</p:attrName>
                                        </p:attrNameLst>
                                      </p:cBhvr>
                                    </p:animRot>
                                    <p:animRot by="-1500000">
                                      <p:cBhvr>
                                        <p:cTn id="263" dur="125" fill="hold">
                                          <p:stCondLst>
                                            <p:cond delay="250"/>
                                          </p:stCondLst>
                                        </p:cTn>
                                        <p:tgtEl>
                                          <p:spTgt spid="5"/>
                                        </p:tgtEl>
                                        <p:attrNameLst>
                                          <p:attrName>r</p:attrName>
                                        </p:attrNameLst>
                                      </p:cBhvr>
                                    </p:animRot>
                                    <p:animRot by="1500000">
                                      <p:cBhvr>
                                        <p:cTn id="264" dur="125" fill="hold">
                                          <p:stCondLst>
                                            <p:cond delay="375"/>
                                          </p:stCondLst>
                                        </p:cTn>
                                        <p:tgtEl>
                                          <p:spTgt spid="5"/>
                                        </p:tgtEl>
                                        <p:attrNameLst>
                                          <p:attrName>r</p:attrName>
                                        </p:attrNameLst>
                                      </p:cBhvr>
                                    </p:animRot>
                                  </p:childTnLst>
                                </p:cTn>
                              </p:par>
                              <p:par>
                                <p:cTn id="265" presetID="34" presetClass="emph" presetSubtype="0" fill="hold" grpId="3" nodeType="withEffect">
                                  <p:stCondLst>
                                    <p:cond delay="0"/>
                                  </p:stCondLst>
                                  <p:iterate type="lt">
                                    <p:tmPct val="10000"/>
                                  </p:iterate>
                                  <p:childTnLst>
                                    <p:animMotion origin="layout" path="M 0.0 0.0 L 0.0 -0.07213" pathEditMode="relative" ptsTypes="">
                                      <p:cBhvr>
                                        <p:cTn id="266" dur="250" accel="50000" decel="50000" autoRev="1" fill="hold">
                                          <p:stCondLst>
                                            <p:cond delay="0"/>
                                          </p:stCondLst>
                                        </p:cTn>
                                        <p:tgtEl>
                                          <p:spTgt spid="3"/>
                                        </p:tgtEl>
                                        <p:attrNameLst>
                                          <p:attrName>ppt_x</p:attrName>
                                          <p:attrName>ppt_y</p:attrName>
                                        </p:attrNameLst>
                                      </p:cBhvr>
                                    </p:animMotion>
                                    <p:animRot by="1500000">
                                      <p:cBhvr>
                                        <p:cTn id="267" dur="125" fill="hold">
                                          <p:stCondLst>
                                            <p:cond delay="0"/>
                                          </p:stCondLst>
                                        </p:cTn>
                                        <p:tgtEl>
                                          <p:spTgt spid="3"/>
                                        </p:tgtEl>
                                        <p:attrNameLst>
                                          <p:attrName>r</p:attrName>
                                        </p:attrNameLst>
                                      </p:cBhvr>
                                    </p:animRot>
                                    <p:animRot by="-1500000">
                                      <p:cBhvr>
                                        <p:cTn id="268" dur="125" fill="hold">
                                          <p:stCondLst>
                                            <p:cond delay="125"/>
                                          </p:stCondLst>
                                        </p:cTn>
                                        <p:tgtEl>
                                          <p:spTgt spid="3"/>
                                        </p:tgtEl>
                                        <p:attrNameLst>
                                          <p:attrName>r</p:attrName>
                                        </p:attrNameLst>
                                      </p:cBhvr>
                                    </p:animRot>
                                    <p:animRot by="-1500000">
                                      <p:cBhvr>
                                        <p:cTn id="269" dur="125" fill="hold">
                                          <p:stCondLst>
                                            <p:cond delay="250"/>
                                          </p:stCondLst>
                                        </p:cTn>
                                        <p:tgtEl>
                                          <p:spTgt spid="3"/>
                                        </p:tgtEl>
                                        <p:attrNameLst>
                                          <p:attrName>r</p:attrName>
                                        </p:attrNameLst>
                                      </p:cBhvr>
                                    </p:animRot>
                                    <p:animRot by="1500000">
                                      <p:cBhvr>
                                        <p:cTn id="270" dur="125" fill="hold">
                                          <p:stCondLst>
                                            <p:cond delay="375"/>
                                          </p:stCondLst>
                                        </p:cTn>
                                        <p:tgtEl>
                                          <p:spTgt spid="3"/>
                                        </p:tgtEl>
                                        <p:attrNameLst>
                                          <p:attrName>r</p:attrName>
                                        </p:attrNameLst>
                                      </p:cBhvr>
                                    </p:animRot>
                                  </p:childTnLst>
                                </p:cTn>
                              </p:par>
                              <p:par>
                                <p:cTn id="271" presetID="54" presetClass="entr" presetSubtype="0" accel="100000" fill="hold" grpId="0" nodeType="withEffect">
                                  <p:stCondLst>
                                    <p:cond delay="0"/>
                                  </p:stCondLst>
                                  <p:childTnLst>
                                    <p:set>
                                      <p:cBhvr>
                                        <p:cTn id="272" dur="1" fill="hold">
                                          <p:stCondLst>
                                            <p:cond delay="0"/>
                                          </p:stCondLst>
                                        </p:cTn>
                                        <p:tgtEl>
                                          <p:spTgt spid="40"/>
                                        </p:tgtEl>
                                        <p:attrNameLst>
                                          <p:attrName>style.visibility</p:attrName>
                                        </p:attrNameLst>
                                      </p:cBhvr>
                                      <p:to>
                                        <p:strVal val="visible"/>
                                      </p:to>
                                    </p:set>
                                    <p:anim calcmode="lin" valueType="num">
                                      <p:cBhvr>
                                        <p:cTn id="273" dur="500" fill="hold"/>
                                        <p:tgtEl>
                                          <p:spTgt spid="40"/>
                                        </p:tgtEl>
                                        <p:attrNameLst>
                                          <p:attrName>ppt_w</p:attrName>
                                        </p:attrNameLst>
                                      </p:cBhvr>
                                      <p:tavLst>
                                        <p:tav tm="0">
                                          <p:val>
                                            <p:strVal val="#ppt_w*0.05"/>
                                          </p:val>
                                        </p:tav>
                                        <p:tav tm="100000">
                                          <p:val>
                                            <p:strVal val="#ppt_w"/>
                                          </p:val>
                                        </p:tav>
                                      </p:tavLst>
                                    </p:anim>
                                    <p:anim calcmode="lin" valueType="num">
                                      <p:cBhvr>
                                        <p:cTn id="274" dur="500" fill="hold"/>
                                        <p:tgtEl>
                                          <p:spTgt spid="40"/>
                                        </p:tgtEl>
                                        <p:attrNameLst>
                                          <p:attrName>ppt_h</p:attrName>
                                        </p:attrNameLst>
                                      </p:cBhvr>
                                      <p:tavLst>
                                        <p:tav tm="0">
                                          <p:val>
                                            <p:strVal val="#ppt_h"/>
                                          </p:val>
                                        </p:tav>
                                        <p:tav tm="100000">
                                          <p:val>
                                            <p:strVal val="#ppt_h"/>
                                          </p:val>
                                        </p:tav>
                                      </p:tavLst>
                                    </p:anim>
                                    <p:anim calcmode="lin" valueType="num">
                                      <p:cBhvr>
                                        <p:cTn id="275" dur="500" fill="hold"/>
                                        <p:tgtEl>
                                          <p:spTgt spid="40"/>
                                        </p:tgtEl>
                                        <p:attrNameLst>
                                          <p:attrName>ppt_x</p:attrName>
                                        </p:attrNameLst>
                                      </p:cBhvr>
                                      <p:tavLst>
                                        <p:tav tm="0">
                                          <p:val>
                                            <p:strVal val="#ppt_x-.2"/>
                                          </p:val>
                                        </p:tav>
                                        <p:tav tm="100000">
                                          <p:val>
                                            <p:strVal val="#ppt_x"/>
                                          </p:val>
                                        </p:tav>
                                      </p:tavLst>
                                    </p:anim>
                                    <p:anim calcmode="lin" valueType="num">
                                      <p:cBhvr>
                                        <p:cTn id="276" dur="500" fill="hold"/>
                                        <p:tgtEl>
                                          <p:spTgt spid="40"/>
                                        </p:tgtEl>
                                        <p:attrNameLst>
                                          <p:attrName>ppt_y</p:attrName>
                                        </p:attrNameLst>
                                      </p:cBhvr>
                                      <p:tavLst>
                                        <p:tav tm="0">
                                          <p:val>
                                            <p:strVal val="#ppt_y"/>
                                          </p:val>
                                        </p:tav>
                                        <p:tav tm="100000">
                                          <p:val>
                                            <p:strVal val="#ppt_y"/>
                                          </p:val>
                                        </p:tav>
                                      </p:tavLst>
                                    </p:anim>
                                    <p:animEffect transition="in" filter="fade">
                                      <p:cBhvr>
                                        <p:cTn id="277" dur="500"/>
                                        <p:tgtEl>
                                          <p:spTgt spid="40"/>
                                        </p:tgtEl>
                                      </p:cBhvr>
                                    </p:animEffect>
                                  </p:childTnLst>
                                </p:cTn>
                              </p:par>
                            </p:childTnLst>
                          </p:cTn>
                        </p:par>
                      </p:childTnLst>
                    </p:cTn>
                  </p:par>
                  <p:par>
                    <p:cTn id="278" fill="hold">
                      <p:stCondLst>
                        <p:cond delay="indefinite"/>
                      </p:stCondLst>
                      <p:childTnLst>
                        <p:par>
                          <p:cTn id="279" fill="hold">
                            <p:stCondLst>
                              <p:cond delay="0"/>
                            </p:stCondLst>
                            <p:childTnLst>
                              <p:par>
                                <p:cTn id="280" presetID="23" presetClass="entr" presetSubtype="16" fill="hold" grpId="0" nodeType="clickEffect">
                                  <p:stCondLst>
                                    <p:cond delay="0"/>
                                  </p:stCondLst>
                                  <p:childTnLst>
                                    <p:set>
                                      <p:cBhvr>
                                        <p:cTn id="281" dur="1" fill="hold">
                                          <p:stCondLst>
                                            <p:cond delay="0"/>
                                          </p:stCondLst>
                                        </p:cTn>
                                        <p:tgtEl>
                                          <p:spTgt spid="41"/>
                                        </p:tgtEl>
                                        <p:attrNameLst>
                                          <p:attrName>style.visibility</p:attrName>
                                        </p:attrNameLst>
                                      </p:cBhvr>
                                      <p:to>
                                        <p:strVal val="visible"/>
                                      </p:to>
                                    </p:set>
                                    <p:anim calcmode="lin" valueType="num">
                                      <p:cBhvr>
                                        <p:cTn id="282" dur="500" fill="hold"/>
                                        <p:tgtEl>
                                          <p:spTgt spid="41"/>
                                        </p:tgtEl>
                                        <p:attrNameLst>
                                          <p:attrName>ppt_w</p:attrName>
                                        </p:attrNameLst>
                                      </p:cBhvr>
                                      <p:tavLst>
                                        <p:tav tm="0">
                                          <p:val>
                                            <p:fltVal val="0"/>
                                          </p:val>
                                        </p:tav>
                                        <p:tav tm="100000">
                                          <p:val>
                                            <p:strVal val="#ppt_w"/>
                                          </p:val>
                                        </p:tav>
                                      </p:tavLst>
                                    </p:anim>
                                    <p:anim calcmode="lin" valueType="num">
                                      <p:cBhvr>
                                        <p:cTn id="283" dur="500" fill="hold"/>
                                        <p:tgtEl>
                                          <p:spTgt spid="41"/>
                                        </p:tgtEl>
                                        <p:attrNameLst>
                                          <p:attrName>ppt_h</p:attrName>
                                        </p:attrNameLst>
                                      </p:cBhvr>
                                      <p:tavLst>
                                        <p:tav tm="0">
                                          <p:val>
                                            <p:fltVal val="0"/>
                                          </p:val>
                                        </p:tav>
                                        <p:tav tm="100000">
                                          <p:val>
                                            <p:strVal val="#ppt_h"/>
                                          </p:val>
                                        </p:tav>
                                      </p:tavLst>
                                    </p:anim>
                                  </p:childTnLst>
                                </p:cTn>
                              </p:par>
                              <p:par>
                                <p:cTn id="284" presetID="23" presetClass="entr" presetSubtype="16" fill="hold" grpId="0" nodeType="withEffect">
                                  <p:stCondLst>
                                    <p:cond delay="0"/>
                                  </p:stCondLst>
                                  <p:iterate type="lt">
                                    <p:tmPct val="0"/>
                                  </p:iterate>
                                  <p:childTnLst>
                                    <p:set>
                                      <p:cBhvr>
                                        <p:cTn id="285" dur="1" fill="hold">
                                          <p:stCondLst>
                                            <p:cond delay="0"/>
                                          </p:stCondLst>
                                        </p:cTn>
                                        <p:tgtEl>
                                          <p:spTgt spid="17"/>
                                        </p:tgtEl>
                                        <p:attrNameLst>
                                          <p:attrName>style.visibility</p:attrName>
                                        </p:attrNameLst>
                                      </p:cBhvr>
                                      <p:to>
                                        <p:strVal val="visible"/>
                                      </p:to>
                                    </p:set>
                                    <p:anim calcmode="lin" valueType="num">
                                      <p:cBhvr>
                                        <p:cTn id="286" dur="500" fill="hold"/>
                                        <p:tgtEl>
                                          <p:spTgt spid="17"/>
                                        </p:tgtEl>
                                        <p:attrNameLst>
                                          <p:attrName>ppt_w</p:attrName>
                                        </p:attrNameLst>
                                      </p:cBhvr>
                                      <p:tavLst>
                                        <p:tav tm="0">
                                          <p:val>
                                            <p:fltVal val="0"/>
                                          </p:val>
                                        </p:tav>
                                        <p:tav tm="100000">
                                          <p:val>
                                            <p:strVal val="#ppt_w"/>
                                          </p:val>
                                        </p:tav>
                                      </p:tavLst>
                                    </p:anim>
                                    <p:anim calcmode="lin" valueType="num">
                                      <p:cBhvr>
                                        <p:cTn id="287"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88" fill="hold">
                      <p:stCondLst>
                        <p:cond delay="indefinite"/>
                      </p:stCondLst>
                      <p:childTnLst>
                        <p:par>
                          <p:cTn id="289" fill="hold">
                            <p:stCondLst>
                              <p:cond delay="0"/>
                            </p:stCondLst>
                            <p:childTnLst>
                              <p:par>
                                <p:cTn id="290" presetID="36" presetClass="emph" presetSubtype="0" fill="hold" grpId="3" nodeType="clickEffect">
                                  <p:stCondLst>
                                    <p:cond delay="0"/>
                                  </p:stCondLst>
                                  <p:iterate type="lt">
                                    <p:tmPct val="10000"/>
                                  </p:iterate>
                                  <p:childTnLst>
                                    <p:animScale>
                                      <p:cBhvr>
                                        <p:cTn id="291" dur="250" autoRev="1" fill="hold">
                                          <p:stCondLst>
                                            <p:cond delay="0"/>
                                          </p:stCondLst>
                                        </p:cTn>
                                        <p:tgtEl>
                                          <p:spTgt spid="2"/>
                                        </p:tgtEl>
                                      </p:cBhvr>
                                      <p:to x="80000" y="100000"/>
                                    </p:animScale>
                                    <p:anim by="(#ppt_w*0.10)" calcmode="lin" valueType="num">
                                      <p:cBhvr>
                                        <p:cTn id="292" dur="250" autoRev="1" fill="hold">
                                          <p:stCondLst>
                                            <p:cond delay="0"/>
                                          </p:stCondLst>
                                        </p:cTn>
                                        <p:tgtEl>
                                          <p:spTgt spid="2"/>
                                        </p:tgtEl>
                                        <p:attrNameLst>
                                          <p:attrName>ppt_x</p:attrName>
                                        </p:attrNameLst>
                                      </p:cBhvr>
                                    </p:anim>
                                    <p:anim by="(-#ppt_w*0.10)" calcmode="lin" valueType="num">
                                      <p:cBhvr>
                                        <p:cTn id="293" dur="250" autoRev="1" fill="hold">
                                          <p:stCondLst>
                                            <p:cond delay="0"/>
                                          </p:stCondLst>
                                        </p:cTn>
                                        <p:tgtEl>
                                          <p:spTgt spid="2"/>
                                        </p:tgtEl>
                                        <p:attrNameLst>
                                          <p:attrName>ppt_y</p:attrName>
                                        </p:attrNameLst>
                                      </p:cBhvr>
                                    </p:anim>
                                    <p:animRot by="-480000">
                                      <p:cBhvr>
                                        <p:cTn id="294" dur="250" autoRev="1" fill="hold">
                                          <p:stCondLst>
                                            <p:cond delay="0"/>
                                          </p:stCondLst>
                                        </p:cTn>
                                        <p:tgtEl>
                                          <p:spTgt spid="2"/>
                                        </p:tgtEl>
                                        <p:attrNameLst>
                                          <p:attrName>r</p:attrName>
                                        </p:attrNameLst>
                                      </p:cBhvr>
                                    </p:animRot>
                                  </p:childTnLst>
                                </p:cTn>
                              </p:par>
                              <p:par>
                                <p:cTn id="295" presetID="36" presetClass="emph" presetSubtype="0" fill="hold" grpId="3" nodeType="withEffect">
                                  <p:stCondLst>
                                    <p:cond delay="0"/>
                                  </p:stCondLst>
                                  <p:iterate type="lt">
                                    <p:tmPct val="10000"/>
                                  </p:iterate>
                                  <p:childTnLst>
                                    <p:animScale>
                                      <p:cBhvr>
                                        <p:cTn id="296" dur="250" autoRev="1" fill="hold">
                                          <p:stCondLst>
                                            <p:cond delay="0"/>
                                          </p:stCondLst>
                                        </p:cTn>
                                        <p:tgtEl>
                                          <p:spTgt spid="5"/>
                                        </p:tgtEl>
                                      </p:cBhvr>
                                      <p:to x="80000" y="100000"/>
                                    </p:animScale>
                                    <p:anim by="(#ppt_w*0.10)" calcmode="lin" valueType="num">
                                      <p:cBhvr>
                                        <p:cTn id="297" dur="250" autoRev="1" fill="hold">
                                          <p:stCondLst>
                                            <p:cond delay="0"/>
                                          </p:stCondLst>
                                        </p:cTn>
                                        <p:tgtEl>
                                          <p:spTgt spid="5"/>
                                        </p:tgtEl>
                                        <p:attrNameLst>
                                          <p:attrName>ppt_x</p:attrName>
                                        </p:attrNameLst>
                                      </p:cBhvr>
                                    </p:anim>
                                    <p:anim by="(-#ppt_w*0.10)" calcmode="lin" valueType="num">
                                      <p:cBhvr>
                                        <p:cTn id="298" dur="250" autoRev="1" fill="hold">
                                          <p:stCondLst>
                                            <p:cond delay="0"/>
                                          </p:stCondLst>
                                        </p:cTn>
                                        <p:tgtEl>
                                          <p:spTgt spid="5"/>
                                        </p:tgtEl>
                                        <p:attrNameLst>
                                          <p:attrName>ppt_y</p:attrName>
                                        </p:attrNameLst>
                                      </p:cBhvr>
                                    </p:anim>
                                    <p:animRot by="-480000">
                                      <p:cBhvr>
                                        <p:cTn id="299" dur="250" autoRev="1" fill="hold">
                                          <p:stCondLst>
                                            <p:cond delay="0"/>
                                          </p:stCondLst>
                                        </p:cTn>
                                        <p:tgtEl>
                                          <p:spTgt spid="5"/>
                                        </p:tgtEl>
                                        <p:attrNameLst>
                                          <p:attrName>r</p:attrName>
                                        </p:attrNameLst>
                                      </p:cBhvr>
                                    </p:animRot>
                                  </p:childTnLst>
                                </p:cTn>
                              </p:par>
                              <p:par>
                                <p:cTn id="300" presetID="23" presetClass="entr" presetSubtype="16" fill="hold" grpId="0" nodeType="withEffect">
                                  <p:stCondLst>
                                    <p:cond delay="0"/>
                                  </p:stCondLst>
                                  <p:childTnLst>
                                    <p:set>
                                      <p:cBhvr>
                                        <p:cTn id="301" dur="1" fill="hold">
                                          <p:stCondLst>
                                            <p:cond delay="0"/>
                                          </p:stCondLst>
                                        </p:cTn>
                                        <p:tgtEl>
                                          <p:spTgt spid="42"/>
                                        </p:tgtEl>
                                        <p:attrNameLst>
                                          <p:attrName>style.visibility</p:attrName>
                                        </p:attrNameLst>
                                      </p:cBhvr>
                                      <p:to>
                                        <p:strVal val="visible"/>
                                      </p:to>
                                    </p:set>
                                    <p:anim calcmode="lin" valueType="num">
                                      <p:cBhvr>
                                        <p:cTn id="302" dur="500" fill="hold"/>
                                        <p:tgtEl>
                                          <p:spTgt spid="42"/>
                                        </p:tgtEl>
                                        <p:attrNameLst>
                                          <p:attrName>ppt_w</p:attrName>
                                        </p:attrNameLst>
                                      </p:cBhvr>
                                      <p:tavLst>
                                        <p:tav tm="0">
                                          <p:val>
                                            <p:fltVal val="0"/>
                                          </p:val>
                                        </p:tav>
                                        <p:tav tm="100000">
                                          <p:val>
                                            <p:strVal val="#ppt_w"/>
                                          </p:val>
                                        </p:tav>
                                      </p:tavLst>
                                    </p:anim>
                                    <p:anim calcmode="lin" valueType="num">
                                      <p:cBhvr>
                                        <p:cTn id="303"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304" fill="hold">
                      <p:stCondLst>
                        <p:cond delay="indefinite"/>
                      </p:stCondLst>
                      <p:childTnLst>
                        <p:par>
                          <p:cTn id="305" fill="hold">
                            <p:stCondLst>
                              <p:cond delay="0"/>
                            </p:stCondLst>
                            <p:childTnLst>
                              <p:par>
                                <p:cTn id="306" presetID="23" presetClass="entr" presetSubtype="16" fill="hold" grpId="0" nodeType="clickEffect">
                                  <p:stCondLst>
                                    <p:cond delay="0"/>
                                  </p:stCondLst>
                                  <p:iterate type="lt">
                                    <p:tmPct val="0"/>
                                  </p:iterate>
                                  <p:childTnLst>
                                    <p:set>
                                      <p:cBhvr>
                                        <p:cTn id="307" dur="1" fill="hold">
                                          <p:stCondLst>
                                            <p:cond delay="0"/>
                                          </p:stCondLst>
                                        </p:cTn>
                                        <p:tgtEl>
                                          <p:spTgt spid="18"/>
                                        </p:tgtEl>
                                        <p:attrNameLst>
                                          <p:attrName>style.visibility</p:attrName>
                                        </p:attrNameLst>
                                      </p:cBhvr>
                                      <p:to>
                                        <p:strVal val="visible"/>
                                      </p:to>
                                    </p:set>
                                    <p:anim calcmode="lin" valueType="num">
                                      <p:cBhvr>
                                        <p:cTn id="308" dur="500" fill="hold"/>
                                        <p:tgtEl>
                                          <p:spTgt spid="18"/>
                                        </p:tgtEl>
                                        <p:attrNameLst>
                                          <p:attrName>ppt_w</p:attrName>
                                        </p:attrNameLst>
                                      </p:cBhvr>
                                      <p:tavLst>
                                        <p:tav tm="0">
                                          <p:val>
                                            <p:fltVal val="0"/>
                                          </p:val>
                                        </p:tav>
                                        <p:tav tm="100000">
                                          <p:val>
                                            <p:strVal val="#ppt_w"/>
                                          </p:val>
                                        </p:tav>
                                      </p:tavLst>
                                    </p:anim>
                                    <p:anim calcmode="lin" valueType="num">
                                      <p:cBhvr>
                                        <p:cTn id="309" dur="500" fill="hold"/>
                                        <p:tgtEl>
                                          <p:spTgt spid="18"/>
                                        </p:tgtEl>
                                        <p:attrNameLst>
                                          <p:attrName>ppt_h</p:attrName>
                                        </p:attrNameLst>
                                      </p:cBhvr>
                                      <p:tavLst>
                                        <p:tav tm="0">
                                          <p:val>
                                            <p:fltVal val="0"/>
                                          </p:val>
                                        </p:tav>
                                        <p:tav tm="100000">
                                          <p:val>
                                            <p:strVal val="#ppt_h"/>
                                          </p:val>
                                        </p:tav>
                                      </p:tavLst>
                                    </p:anim>
                                  </p:childTnLst>
                                </p:cTn>
                              </p:par>
                              <p:par>
                                <p:cTn id="310" presetID="23" presetClass="entr" presetSubtype="16" fill="hold" grpId="0" nodeType="withEffect">
                                  <p:stCondLst>
                                    <p:cond delay="0"/>
                                  </p:stCondLst>
                                  <p:childTnLst>
                                    <p:set>
                                      <p:cBhvr>
                                        <p:cTn id="311" dur="1" fill="hold">
                                          <p:stCondLst>
                                            <p:cond delay="0"/>
                                          </p:stCondLst>
                                        </p:cTn>
                                        <p:tgtEl>
                                          <p:spTgt spid="47"/>
                                        </p:tgtEl>
                                        <p:attrNameLst>
                                          <p:attrName>style.visibility</p:attrName>
                                        </p:attrNameLst>
                                      </p:cBhvr>
                                      <p:to>
                                        <p:strVal val="visible"/>
                                      </p:to>
                                    </p:set>
                                    <p:anim calcmode="lin" valueType="num">
                                      <p:cBhvr>
                                        <p:cTn id="312" dur="500" fill="hold"/>
                                        <p:tgtEl>
                                          <p:spTgt spid="47"/>
                                        </p:tgtEl>
                                        <p:attrNameLst>
                                          <p:attrName>ppt_w</p:attrName>
                                        </p:attrNameLst>
                                      </p:cBhvr>
                                      <p:tavLst>
                                        <p:tav tm="0">
                                          <p:val>
                                            <p:fltVal val="0"/>
                                          </p:val>
                                        </p:tav>
                                        <p:tav tm="100000">
                                          <p:val>
                                            <p:strVal val="#ppt_w"/>
                                          </p:val>
                                        </p:tav>
                                      </p:tavLst>
                                    </p:anim>
                                    <p:anim calcmode="lin" valueType="num">
                                      <p:cBhvr>
                                        <p:cTn id="313" dur="500" fill="hold"/>
                                        <p:tgtEl>
                                          <p:spTgt spid="47"/>
                                        </p:tgtEl>
                                        <p:attrNameLst>
                                          <p:attrName>ppt_h</p:attrName>
                                        </p:attrNameLst>
                                      </p:cBhvr>
                                      <p:tavLst>
                                        <p:tav tm="0">
                                          <p:val>
                                            <p:fltVal val="0"/>
                                          </p:val>
                                        </p:tav>
                                        <p:tav tm="100000">
                                          <p:val>
                                            <p:strVal val="#ppt_h"/>
                                          </p:val>
                                        </p:tav>
                                      </p:tavLst>
                                    </p:anim>
                                  </p:childTnLst>
                                </p:cTn>
                              </p:par>
                              <p:par>
                                <p:cTn id="314" presetID="23" presetClass="entr" presetSubtype="16" fill="hold" grpId="0" nodeType="withEffect">
                                  <p:stCondLst>
                                    <p:cond delay="0"/>
                                  </p:stCondLst>
                                  <p:childTnLst>
                                    <p:set>
                                      <p:cBhvr>
                                        <p:cTn id="315" dur="1" fill="hold">
                                          <p:stCondLst>
                                            <p:cond delay="0"/>
                                          </p:stCondLst>
                                        </p:cTn>
                                        <p:tgtEl>
                                          <p:spTgt spid="19"/>
                                        </p:tgtEl>
                                        <p:attrNameLst>
                                          <p:attrName>style.visibility</p:attrName>
                                        </p:attrNameLst>
                                      </p:cBhvr>
                                      <p:to>
                                        <p:strVal val="visible"/>
                                      </p:to>
                                    </p:set>
                                    <p:anim calcmode="lin" valueType="num">
                                      <p:cBhvr>
                                        <p:cTn id="316" dur="500" fill="hold"/>
                                        <p:tgtEl>
                                          <p:spTgt spid="19"/>
                                        </p:tgtEl>
                                        <p:attrNameLst>
                                          <p:attrName>ppt_w</p:attrName>
                                        </p:attrNameLst>
                                      </p:cBhvr>
                                      <p:tavLst>
                                        <p:tav tm="0">
                                          <p:val>
                                            <p:fltVal val="0"/>
                                          </p:val>
                                        </p:tav>
                                        <p:tav tm="100000">
                                          <p:val>
                                            <p:strVal val="#ppt_w"/>
                                          </p:val>
                                        </p:tav>
                                      </p:tavLst>
                                    </p:anim>
                                    <p:anim calcmode="lin" valueType="num">
                                      <p:cBhvr>
                                        <p:cTn id="317" dur="500" fill="hold"/>
                                        <p:tgtEl>
                                          <p:spTgt spid="19"/>
                                        </p:tgtEl>
                                        <p:attrNameLst>
                                          <p:attrName>ppt_h</p:attrName>
                                        </p:attrNameLst>
                                      </p:cBhvr>
                                      <p:tavLst>
                                        <p:tav tm="0">
                                          <p:val>
                                            <p:fltVal val="0"/>
                                          </p:val>
                                        </p:tav>
                                        <p:tav tm="100000">
                                          <p:val>
                                            <p:strVal val="#ppt_h"/>
                                          </p:val>
                                        </p:tav>
                                      </p:tavLst>
                                    </p:anim>
                                  </p:childTnLst>
                                </p:cTn>
                              </p:par>
                              <p:par>
                                <p:cTn id="318" presetID="23" presetClass="entr" presetSubtype="16" fill="hold" grpId="0" nodeType="withEffect">
                                  <p:stCondLst>
                                    <p:cond delay="0"/>
                                  </p:stCondLst>
                                  <p:childTnLst>
                                    <p:set>
                                      <p:cBhvr>
                                        <p:cTn id="319" dur="1" fill="hold">
                                          <p:stCondLst>
                                            <p:cond delay="0"/>
                                          </p:stCondLst>
                                        </p:cTn>
                                        <p:tgtEl>
                                          <p:spTgt spid="20"/>
                                        </p:tgtEl>
                                        <p:attrNameLst>
                                          <p:attrName>style.visibility</p:attrName>
                                        </p:attrNameLst>
                                      </p:cBhvr>
                                      <p:to>
                                        <p:strVal val="visible"/>
                                      </p:to>
                                    </p:set>
                                    <p:anim calcmode="lin" valueType="num">
                                      <p:cBhvr>
                                        <p:cTn id="320" dur="500" fill="hold"/>
                                        <p:tgtEl>
                                          <p:spTgt spid="20"/>
                                        </p:tgtEl>
                                        <p:attrNameLst>
                                          <p:attrName>ppt_w</p:attrName>
                                        </p:attrNameLst>
                                      </p:cBhvr>
                                      <p:tavLst>
                                        <p:tav tm="0">
                                          <p:val>
                                            <p:fltVal val="0"/>
                                          </p:val>
                                        </p:tav>
                                        <p:tav tm="100000">
                                          <p:val>
                                            <p:strVal val="#ppt_w"/>
                                          </p:val>
                                        </p:tav>
                                      </p:tavLst>
                                    </p:anim>
                                    <p:anim calcmode="lin" valueType="num">
                                      <p:cBhvr>
                                        <p:cTn id="321" dur="500" fill="hold"/>
                                        <p:tgtEl>
                                          <p:spTgt spid="20"/>
                                        </p:tgtEl>
                                        <p:attrNameLst>
                                          <p:attrName>ppt_h</p:attrName>
                                        </p:attrNameLst>
                                      </p:cBhvr>
                                      <p:tavLst>
                                        <p:tav tm="0">
                                          <p:val>
                                            <p:fltVal val="0"/>
                                          </p:val>
                                        </p:tav>
                                        <p:tav tm="100000">
                                          <p:val>
                                            <p:strVal val="#ppt_h"/>
                                          </p:val>
                                        </p:tav>
                                      </p:tavLst>
                                    </p:anim>
                                  </p:childTnLst>
                                </p:cTn>
                              </p:par>
                              <p:par>
                                <p:cTn id="322" presetID="2" presetClass="entr" presetSubtype="1" fill="hold" grpId="0" nodeType="withEffect">
                                  <p:stCondLst>
                                    <p:cond delay="0"/>
                                  </p:stCondLst>
                                  <p:childTnLst>
                                    <p:set>
                                      <p:cBhvr>
                                        <p:cTn id="323" dur="1" fill="hold">
                                          <p:stCondLst>
                                            <p:cond delay="0"/>
                                          </p:stCondLst>
                                        </p:cTn>
                                        <p:tgtEl>
                                          <p:spTgt spid="43"/>
                                        </p:tgtEl>
                                        <p:attrNameLst>
                                          <p:attrName>style.visibility</p:attrName>
                                        </p:attrNameLst>
                                      </p:cBhvr>
                                      <p:to>
                                        <p:strVal val="visible"/>
                                      </p:to>
                                    </p:set>
                                    <p:anim calcmode="lin" valueType="num">
                                      <p:cBhvr additive="base">
                                        <p:cTn id="324" dur="500" fill="hold"/>
                                        <p:tgtEl>
                                          <p:spTgt spid="43"/>
                                        </p:tgtEl>
                                        <p:attrNameLst>
                                          <p:attrName>ppt_x</p:attrName>
                                        </p:attrNameLst>
                                      </p:cBhvr>
                                      <p:tavLst>
                                        <p:tav tm="0">
                                          <p:val>
                                            <p:strVal val="#ppt_x"/>
                                          </p:val>
                                        </p:tav>
                                        <p:tav tm="100000">
                                          <p:val>
                                            <p:strVal val="#ppt_x"/>
                                          </p:val>
                                        </p:tav>
                                      </p:tavLst>
                                    </p:anim>
                                    <p:anim calcmode="lin" valueType="num">
                                      <p:cBhvr additive="base">
                                        <p:cTn id="325"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326" fill="hold">
                      <p:stCondLst>
                        <p:cond delay="indefinite"/>
                      </p:stCondLst>
                      <p:childTnLst>
                        <p:par>
                          <p:cTn id="327" fill="hold">
                            <p:stCondLst>
                              <p:cond delay="0"/>
                            </p:stCondLst>
                            <p:childTnLst>
                              <p:par>
                                <p:cTn id="328" presetID="36" presetClass="emph" presetSubtype="0" fill="hold" grpId="1" nodeType="clickEffect">
                                  <p:stCondLst>
                                    <p:cond delay="0"/>
                                  </p:stCondLst>
                                  <p:iterate type="lt">
                                    <p:tmPct val="10000"/>
                                  </p:iterate>
                                  <p:childTnLst>
                                    <p:animScale>
                                      <p:cBhvr>
                                        <p:cTn id="329" dur="250" autoRev="1" fill="hold">
                                          <p:stCondLst>
                                            <p:cond delay="0"/>
                                          </p:stCondLst>
                                        </p:cTn>
                                        <p:tgtEl>
                                          <p:spTgt spid="11"/>
                                        </p:tgtEl>
                                      </p:cBhvr>
                                      <p:to x="80000" y="100000"/>
                                    </p:animScale>
                                    <p:anim by="(#ppt_w*0.10)" calcmode="lin" valueType="num">
                                      <p:cBhvr>
                                        <p:cTn id="330" dur="250" autoRev="1" fill="hold">
                                          <p:stCondLst>
                                            <p:cond delay="0"/>
                                          </p:stCondLst>
                                        </p:cTn>
                                        <p:tgtEl>
                                          <p:spTgt spid="11"/>
                                        </p:tgtEl>
                                        <p:attrNameLst>
                                          <p:attrName>ppt_x</p:attrName>
                                        </p:attrNameLst>
                                      </p:cBhvr>
                                    </p:anim>
                                    <p:anim by="(-#ppt_w*0.10)" calcmode="lin" valueType="num">
                                      <p:cBhvr>
                                        <p:cTn id="331" dur="250" autoRev="1" fill="hold">
                                          <p:stCondLst>
                                            <p:cond delay="0"/>
                                          </p:stCondLst>
                                        </p:cTn>
                                        <p:tgtEl>
                                          <p:spTgt spid="11"/>
                                        </p:tgtEl>
                                        <p:attrNameLst>
                                          <p:attrName>ppt_y</p:attrName>
                                        </p:attrNameLst>
                                      </p:cBhvr>
                                    </p:anim>
                                    <p:animRot by="-480000">
                                      <p:cBhvr>
                                        <p:cTn id="332" dur="250" autoRev="1" fill="hold">
                                          <p:stCondLst>
                                            <p:cond delay="0"/>
                                          </p:stCondLst>
                                        </p:cTn>
                                        <p:tgtEl>
                                          <p:spTgt spid="11"/>
                                        </p:tgtEl>
                                        <p:attrNameLst>
                                          <p:attrName>r</p:attrName>
                                        </p:attrNameLst>
                                      </p:cBhvr>
                                    </p:animRot>
                                  </p:childTnLst>
                                </p:cTn>
                              </p:par>
                              <p:par>
                                <p:cTn id="333" presetID="36" presetClass="emph" presetSubtype="0" fill="hold" grpId="1" nodeType="withEffect">
                                  <p:stCondLst>
                                    <p:cond delay="0"/>
                                  </p:stCondLst>
                                  <p:iterate type="lt">
                                    <p:tmPct val="10000"/>
                                  </p:iterate>
                                  <p:childTnLst>
                                    <p:animScale>
                                      <p:cBhvr>
                                        <p:cTn id="334" dur="250" autoRev="1" fill="hold">
                                          <p:stCondLst>
                                            <p:cond delay="0"/>
                                          </p:stCondLst>
                                        </p:cTn>
                                        <p:tgtEl>
                                          <p:spTgt spid="13"/>
                                        </p:tgtEl>
                                      </p:cBhvr>
                                      <p:to x="80000" y="100000"/>
                                    </p:animScale>
                                    <p:anim by="(#ppt_w*0.10)" calcmode="lin" valueType="num">
                                      <p:cBhvr>
                                        <p:cTn id="335" dur="250" autoRev="1" fill="hold">
                                          <p:stCondLst>
                                            <p:cond delay="0"/>
                                          </p:stCondLst>
                                        </p:cTn>
                                        <p:tgtEl>
                                          <p:spTgt spid="13"/>
                                        </p:tgtEl>
                                        <p:attrNameLst>
                                          <p:attrName>ppt_x</p:attrName>
                                        </p:attrNameLst>
                                      </p:cBhvr>
                                    </p:anim>
                                    <p:anim by="(-#ppt_w*0.10)" calcmode="lin" valueType="num">
                                      <p:cBhvr>
                                        <p:cTn id="336" dur="250" autoRev="1" fill="hold">
                                          <p:stCondLst>
                                            <p:cond delay="0"/>
                                          </p:stCondLst>
                                        </p:cTn>
                                        <p:tgtEl>
                                          <p:spTgt spid="13"/>
                                        </p:tgtEl>
                                        <p:attrNameLst>
                                          <p:attrName>ppt_y</p:attrName>
                                        </p:attrNameLst>
                                      </p:cBhvr>
                                    </p:anim>
                                    <p:animRot by="-480000">
                                      <p:cBhvr>
                                        <p:cTn id="337" dur="250" autoRev="1" fill="hold">
                                          <p:stCondLst>
                                            <p:cond delay="0"/>
                                          </p:stCondLst>
                                        </p:cTn>
                                        <p:tgtEl>
                                          <p:spTgt spid="13"/>
                                        </p:tgtEl>
                                        <p:attrNameLst>
                                          <p:attrName>r</p:attrName>
                                        </p:attrNameLst>
                                      </p:cBhvr>
                                    </p:animRot>
                                  </p:childTnLst>
                                </p:cTn>
                              </p:par>
                              <p:par>
                                <p:cTn id="338" presetID="47" presetClass="entr" presetSubtype="0" fill="hold" grpId="0" nodeType="withEffect">
                                  <p:stCondLst>
                                    <p:cond delay="0"/>
                                  </p:stCondLst>
                                  <p:childTnLst>
                                    <p:set>
                                      <p:cBhvr>
                                        <p:cTn id="339" dur="1" fill="hold">
                                          <p:stCondLst>
                                            <p:cond delay="0"/>
                                          </p:stCondLst>
                                        </p:cTn>
                                        <p:tgtEl>
                                          <p:spTgt spid="53"/>
                                        </p:tgtEl>
                                        <p:attrNameLst>
                                          <p:attrName>style.visibility</p:attrName>
                                        </p:attrNameLst>
                                      </p:cBhvr>
                                      <p:to>
                                        <p:strVal val="visible"/>
                                      </p:to>
                                    </p:set>
                                    <p:animEffect transition="in" filter="fade">
                                      <p:cBhvr>
                                        <p:cTn id="340" dur="1000"/>
                                        <p:tgtEl>
                                          <p:spTgt spid="53"/>
                                        </p:tgtEl>
                                      </p:cBhvr>
                                    </p:animEffect>
                                    <p:anim calcmode="lin" valueType="num">
                                      <p:cBhvr>
                                        <p:cTn id="341" dur="1000" fill="hold"/>
                                        <p:tgtEl>
                                          <p:spTgt spid="53"/>
                                        </p:tgtEl>
                                        <p:attrNameLst>
                                          <p:attrName>ppt_x</p:attrName>
                                        </p:attrNameLst>
                                      </p:cBhvr>
                                      <p:tavLst>
                                        <p:tav tm="0">
                                          <p:val>
                                            <p:strVal val="#ppt_x"/>
                                          </p:val>
                                        </p:tav>
                                        <p:tav tm="100000">
                                          <p:val>
                                            <p:strVal val="#ppt_x"/>
                                          </p:val>
                                        </p:tav>
                                      </p:tavLst>
                                    </p:anim>
                                    <p:anim calcmode="lin" valueType="num">
                                      <p:cBhvr>
                                        <p:cTn id="342" dur="1000" fill="hold"/>
                                        <p:tgtEl>
                                          <p:spTgt spid="53"/>
                                        </p:tgtEl>
                                        <p:attrNameLst>
                                          <p:attrName>ppt_y</p:attrName>
                                        </p:attrNameLst>
                                      </p:cBhvr>
                                      <p:tavLst>
                                        <p:tav tm="0">
                                          <p:val>
                                            <p:strVal val="#ppt_y-.1"/>
                                          </p:val>
                                        </p:tav>
                                        <p:tav tm="100000">
                                          <p:val>
                                            <p:strVal val="#ppt_y"/>
                                          </p:val>
                                        </p:tav>
                                      </p:tavLst>
                                    </p:anim>
                                  </p:childTnLst>
                                </p:cTn>
                              </p:par>
                              <p:par>
                                <p:cTn id="343" presetID="23" presetClass="entr" presetSubtype="16" fill="hold" grpId="0" nodeType="withEffect">
                                  <p:stCondLst>
                                    <p:cond delay="0"/>
                                  </p:stCondLst>
                                  <p:childTnLst>
                                    <p:set>
                                      <p:cBhvr>
                                        <p:cTn id="344" dur="1" fill="hold">
                                          <p:stCondLst>
                                            <p:cond delay="0"/>
                                          </p:stCondLst>
                                        </p:cTn>
                                        <p:tgtEl>
                                          <p:spTgt spid="44"/>
                                        </p:tgtEl>
                                        <p:attrNameLst>
                                          <p:attrName>style.visibility</p:attrName>
                                        </p:attrNameLst>
                                      </p:cBhvr>
                                      <p:to>
                                        <p:strVal val="visible"/>
                                      </p:to>
                                    </p:set>
                                    <p:anim calcmode="lin" valueType="num">
                                      <p:cBhvr>
                                        <p:cTn id="345" dur="500" fill="hold"/>
                                        <p:tgtEl>
                                          <p:spTgt spid="44"/>
                                        </p:tgtEl>
                                        <p:attrNameLst>
                                          <p:attrName>ppt_w</p:attrName>
                                        </p:attrNameLst>
                                      </p:cBhvr>
                                      <p:tavLst>
                                        <p:tav tm="0">
                                          <p:val>
                                            <p:fltVal val="0"/>
                                          </p:val>
                                        </p:tav>
                                        <p:tav tm="100000">
                                          <p:val>
                                            <p:strVal val="#ppt_w"/>
                                          </p:val>
                                        </p:tav>
                                      </p:tavLst>
                                    </p:anim>
                                    <p:anim calcmode="lin" valueType="num">
                                      <p:cBhvr>
                                        <p:cTn id="346"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347" fill="hold">
                      <p:stCondLst>
                        <p:cond delay="indefinite"/>
                      </p:stCondLst>
                      <p:childTnLst>
                        <p:par>
                          <p:cTn id="348" fill="hold">
                            <p:stCondLst>
                              <p:cond delay="0"/>
                            </p:stCondLst>
                            <p:childTnLst>
                              <p:par>
                                <p:cTn id="349" presetID="42" presetClass="entr" presetSubtype="0" fill="hold" grpId="0" nodeType="clickEffect">
                                  <p:stCondLst>
                                    <p:cond delay="0"/>
                                  </p:stCondLst>
                                  <p:childTnLst>
                                    <p:set>
                                      <p:cBhvr>
                                        <p:cTn id="350" dur="1" fill="hold">
                                          <p:stCondLst>
                                            <p:cond delay="0"/>
                                          </p:stCondLst>
                                        </p:cTn>
                                        <p:tgtEl>
                                          <p:spTgt spid="21"/>
                                        </p:tgtEl>
                                        <p:attrNameLst>
                                          <p:attrName>style.visibility</p:attrName>
                                        </p:attrNameLst>
                                      </p:cBhvr>
                                      <p:to>
                                        <p:strVal val="visible"/>
                                      </p:to>
                                    </p:set>
                                    <p:animEffect transition="in" filter="fade">
                                      <p:cBhvr>
                                        <p:cTn id="351" dur="1000"/>
                                        <p:tgtEl>
                                          <p:spTgt spid="21"/>
                                        </p:tgtEl>
                                      </p:cBhvr>
                                    </p:animEffect>
                                    <p:anim calcmode="lin" valueType="num">
                                      <p:cBhvr>
                                        <p:cTn id="352" dur="1000" fill="hold"/>
                                        <p:tgtEl>
                                          <p:spTgt spid="21"/>
                                        </p:tgtEl>
                                        <p:attrNameLst>
                                          <p:attrName>ppt_x</p:attrName>
                                        </p:attrNameLst>
                                      </p:cBhvr>
                                      <p:tavLst>
                                        <p:tav tm="0">
                                          <p:val>
                                            <p:strVal val="#ppt_x"/>
                                          </p:val>
                                        </p:tav>
                                        <p:tav tm="100000">
                                          <p:val>
                                            <p:strVal val="#ppt_x"/>
                                          </p:val>
                                        </p:tav>
                                      </p:tavLst>
                                    </p:anim>
                                    <p:anim calcmode="lin" valueType="num">
                                      <p:cBhvr>
                                        <p:cTn id="3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54" fill="hold">
                      <p:stCondLst>
                        <p:cond delay="indefinite"/>
                      </p:stCondLst>
                      <p:childTnLst>
                        <p:par>
                          <p:cTn id="355" fill="hold">
                            <p:stCondLst>
                              <p:cond delay="0"/>
                            </p:stCondLst>
                            <p:childTnLst>
                              <p:par>
                                <p:cTn id="356" presetID="34" presetClass="emph" presetSubtype="0" fill="hold" grpId="1" nodeType="clickEffect">
                                  <p:stCondLst>
                                    <p:cond delay="0"/>
                                  </p:stCondLst>
                                  <p:iterate type="lt">
                                    <p:tmPct val="10000"/>
                                  </p:iterate>
                                  <p:childTnLst>
                                    <p:animMotion origin="layout" path="M 0.0 0.0 L 0.0 -0.07213" pathEditMode="relative" ptsTypes="">
                                      <p:cBhvr>
                                        <p:cTn id="357" dur="250" accel="50000" decel="50000" autoRev="1" fill="hold">
                                          <p:stCondLst>
                                            <p:cond delay="0"/>
                                          </p:stCondLst>
                                        </p:cTn>
                                        <p:tgtEl>
                                          <p:spTgt spid="12"/>
                                        </p:tgtEl>
                                        <p:attrNameLst>
                                          <p:attrName>ppt_x</p:attrName>
                                          <p:attrName>ppt_y</p:attrName>
                                        </p:attrNameLst>
                                      </p:cBhvr>
                                    </p:animMotion>
                                    <p:animRot by="1500000">
                                      <p:cBhvr>
                                        <p:cTn id="358" dur="125" fill="hold">
                                          <p:stCondLst>
                                            <p:cond delay="0"/>
                                          </p:stCondLst>
                                        </p:cTn>
                                        <p:tgtEl>
                                          <p:spTgt spid="12"/>
                                        </p:tgtEl>
                                        <p:attrNameLst>
                                          <p:attrName>r</p:attrName>
                                        </p:attrNameLst>
                                      </p:cBhvr>
                                    </p:animRot>
                                    <p:animRot by="-1500000">
                                      <p:cBhvr>
                                        <p:cTn id="359" dur="125" fill="hold">
                                          <p:stCondLst>
                                            <p:cond delay="125"/>
                                          </p:stCondLst>
                                        </p:cTn>
                                        <p:tgtEl>
                                          <p:spTgt spid="12"/>
                                        </p:tgtEl>
                                        <p:attrNameLst>
                                          <p:attrName>r</p:attrName>
                                        </p:attrNameLst>
                                      </p:cBhvr>
                                    </p:animRot>
                                    <p:animRot by="-1500000">
                                      <p:cBhvr>
                                        <p:cTn id="360" dur="125" fill="hold">
                                          <p:stCondLst>
                                            <p:cond delay="250"/>
                                          </p:stCondLst>
                                        </p:cTn>
                                        <p:tgtEl>
                                          <p:spTgt spid="12"/>
                                        </p:tgtEl>
                                        <p:attrNameLst>
                                          <p:attrName>r</p:attrName>
                                        </p:attrNameLst>
                                      </p:cBhvr>
                                    </p:animRot>
                                    <p:animRot by="1500000">
                                      <p:cBhvr>
                                        <p:cTn id="361" dur="125" fill="hold">
                                          <p:stCondLst>
                                            <p:cond delay="375"/>
                                          </p:stCondLst>
                                        </p:cTn>
                                        <p:tgtEl>
                                          <p:spTgt spid="12"/>
                                        </p:tgtEl>
                                        <p:attrNameLst>
                                          <p:attrName>r</p:attrName>
                                        </p:attrNameLst>
                                      </p:cBhvr>
                                    </p:animRot>
                                  </p:childTnLst>
                                </p:cTn>
                              </p:par>
                              <p:par>
                                <p:cTn id="362" presetID="34" presetClass="emph" presetSubtype="0" fill="hold" grpId="1" nodeType="withEffect">
                                  <p:stCondLst>
                                    <p:cond delay="0"/>
                                  </p:stCondLst>
                                  <p:iterate type="lt">
                                    <p:tmPct val="10000"/>
                                  </p:iterate>
                                  <p:childTnLst>
                                    <p:animMotion origin="layout" path="M 0.0 0.0 L 0.0 -0.07213" pathEditMode="relative" ptsTypes="">
                                      <p:cBhvr>
                                        <p:cTn id="363" dur="250" accel="50000" decel="50000" autoRev="1" fill="hold">
                                          <p:stCondLst>
                                            <p:cond delay="0"/>
                                          </p:stCondLst>
                                        </p:cTn>
                                        <p:tgtEl>
                                          <p:spTgt spid="14"/>
                                        </p:tgtEl>
                                        <p:attrNameLst>
                                          <p:attrName>ppt_x</p:attrName>
                                          <p:attrName>ppt_y</p:attrName>
                                        </p:attrNameLst>
                                      </p:cBhvr>
                                    </p:animMotion>
                                    <p:animRot by="1500000">
                                      <p:cBhvr>
                                        <p:cTn id="364" dur="125" fill="hold">
                                          <p:stCondLst>
                                            <p:cond delay="0"/>
                                          </p:stCondLst>
                                        </p:cTn>
                                        <p:tgtEl>
                                          <p:spTgt spid="14"/>
                                        </p:tgtEl>
                                        <p:attrNameLst>
                                          <p:attrName>r</p:attrName>
                                        </p:attrNameLst>
                                      </p:cBhvr>
                                    </p:animRot>
                                    <p:animRot by="-1500000">
                                      <p:cBhvr>
                                        <p:cTn id="365" dur="125" fill="hold">
                                          <p:stCondLst>
                                            <p:cond delay="125"/>
                                          </p:stCondLst>
                                        </p:cTn>
                                        <p:tgtEl>
                                          <p:spTgt spid="14"/>
                                        </p:tgtEl>
                                        <p:attrNameLst>
                                          <p:attrName>r</p:attrName>
                                        </p:attrNameLst>
                                      </p:cBhvr>
                                    </p:animRot>
                                    <p:animRot by="-1500000">
                                      <p:cBhvr>
                                        <p:cTn id="366" dur="125" fill="hold">
                                          <p:stCondLst>
                                            <p:cond delay="250"/>
                                          </p:stCondLst>
                                        </p:cTn>
                                        <p:tgtEl>
                                          <p:spTgt spid="14"/>
                                        </p:tgtEl>
                                        <p:attrNameLst>
                                          <p:attrName>r</p:attrName>
                                        </p:attrNameLst>
                                      </p:cBhvr>
                                    </p:animRot>
                                    <p:animRot by="1500000">
                                      <p:cBhvr>
                                        <p:cTn id="367" dur="125" fill="hold">
                                          <p:stCondLst>
                                            <p:cond delay="375"/>
                                          </p:stCondLst>
                                        </p:cTn>
                                        <p:tgtEl>
                                          <p:spTgt spid="14"/>
                                        </p:tgtEl>
                                        <p:attrNameLst>
                                          <p:attrName>r</p:attrName>
                                        </p:attrNameLst>
                                      </p:cBhvr>
                                    </p:animRot>
                                  </p:childTnLst>
                                </p:cTn>
                              </p:par>
                              <p:par>
                                <p:cTn id="368" presetID="34" presetClass="emph" presetSubtype="0" fill="hold" grpId="1" nodeType="withEffect">
                                  <p:stCondLst>
                                    <p:cond delay="0"/>
                                  </p:stCondLst>
                                  <p:iterate type="lt">
                                    <p:tmPct val="10000"/>
                                  </p:iterate>
                                  <p:childTnLst>
                                    <p:animMotion origin="layout" path="M 0.0 0.0 L 0.0 -0.07213" pathEditMode="relative" rAng="0" ptsTypes="">
                                      <p:cBhvr>
                                        <p:cTn id="369" dur="250" accel="50000" decel="50000" autoRev="1" fill="hold">
                                          <p:stCondLst>
                                            <p:cond delay="0"/>
                                          </p:stCondLst>
                                        </p:cTn>
                                        <p:tgtEl>
                                          <p:spTgt spid="16"/>
                                        </p:tgtEl>
                                        <p:attrNameLst>
                                          <p:attrName>ppt_x</p:attrName>
                                          <p:attrName>ppt_y</p:attrName>
                                        </p:attrNameLst>
                                      </p:cBhvr>
                                      <p:rCtr x="0" y="0"/>
                                    </p:animMotion>
                                    <p:animRot by="1500000">
                                      <p:cBhvr>
                                        <p:cTn id="370" dur="125" fill="hold">
                                          <p:stCondLst>
                                            <p:cond delay="0"/>
                                          </p:stCondLst>
                                        </p:cTn>
                                        <p:tgtEl>
                                          <p:spTgt spid="16"/>
                                        </p:tgtEl>
                                        <p:attrNameLst>
                                          <p:attrName>r</p:attrName>
                                        </p:attrNameLst>
                                      </p:cBhvr>
                                    </p:animRot>
                                    <p:animRot by="-1500000">
                                      <p:cBhvr>
                                        <p:cTn id="371" dur="125" fill="hold">
                                          <p:stCondLst>
                                            <p:cond delay="125"/>
                                          </p:stCondLst>
                                        </p:cTn>
                                        <p:tgtEl>
                                          <p:spTgt spid="16"/>
                                        </p:tgtEl>
                                        <p:attrNameLst>
                                          <p:attrName>r</p:attrName>
                                        </p:attrNameLst>
                                      </p:cBhvr>
                                    </p:animRot>
                                    <p:animRot by="-1500000">
                                      <p:cBhvr>
                                        <p:cTn id="372" dur="125" fill="hold">
                                          <p:stCondLst>
                                            <p:cond delay="250"/>
                                          </p:stCondLst>
                                        </p:cTn>
                                        <p:tgtEl>
                                          <p:spTgt spid="16"/>
                                        </p:tgtEl>
                                        <p:attrNameLst>
                                          <p:attrName>r</p:attrName>
                                        </p:attrNameLst>
                                      </p:cBhvr>
                                    </p:animRot>
                                    <p:animRot by="1500000">
                                      <p:cBhvr>
                                        <p:cTn id="373" dur="125" fill="hold">
                                          <p:stCondLst>
                                            <p:cond delay="375"/>
                                          </p:stCondLst>
                                        </p:cTn>
                                        <p:tgtEl>
                                          <p:spTgt spid="16"/>
                                        </p:tgtEl>
                                        <p:attrNameLst>
                                          <p:attrName>r</p:attrName>
                                        </p:attrNameLst>
                                      </p:cBhvr>
                                    </p:animRot>
                                  </p:childTnLst>
                                </p:cTn>
                              </p:par>
                            </p:childTnLst>
                          </p:cTn>
                        </p:par>
                      </p:childTnLst>
                    </p:cTn>
                  </p:par>
                  <p:par>
                    <p:cTn id="374" fill="hold">
                      <p:stCondLst>
                        <p:cond delay="indefinite"/>
                      </p:stCondLst>
                      <p:childTnLst>
                        <p:par>
                          <p:cTn id="375" fill="hold">
                            <p:stCondLst>
                              <p:cond delay="0"/>
                            </p:stCondLst>
                            <p:childTnLst>
                              <p:par>
                                <p:cTn id="376" presetID="17" presetClass="entr" presetSubtype="10" fill="hold" grpId="0" nodeType="clickEffect">
                                  <p:stCondLst>
                                    <p:cond delay="0"/>
                                  </p:stCondLst>
                                  <p:childTnLst>
                                    <p:set>
                                      <p:cBhvr>
                                        <p:cTn id="377" dur="1" fill="hold">
                                          <p:stCondLst>
                                            <p:cond delay="0"/>
                                          </p:stCondLst>
                                        </p:cTn>
                                        <p:tgtEl>
                                          <p:spTgt spid="45"/>
                                        </p:tgtEl>
                                        <p:attrNameLst>
                                          <p:attrName>style.visibility</p:attrName>
                                        </p:attrNameLst>
                                      </p:cBhvr>
                                      <p:to>
                                        <p:strVal val="visible"/>
                                      </p:to>
                                    </p:set>
                                    <p:anim calcmode="lin" valueType="num">
                                      <p:cBhvr>
                                        <p:cTn id="378" dur="500" fill="hold"/>
                                        <p:tgtEl>
                                          <p:spTgt spid="45"/>
                                        </p:tgtEl>
                                        <p:attrNameLst>
                                          <p:attrName>ppt_w</p:attrName>
                                        </p:attrNameLst>
                                      </p:cBhvr>
                                      <p:tavLst>
                                        <p:tav tm="0">
                                          <p:val>
                                            <p:fltVal val="0"/>
                                          </p:val>
                                        </p:tav>
                                        <p:tav tm="100000">
                                          <p:val>
                                            <p:strVal val="#ppt_w"/>
                                          </p:val>
                                        </p:tav>
                                      </p:tavLst>
                                    </p:anim>
                                    <p:anim calcmode="lin" valueType="num">
                                      <p:cBhvr>
                                        <p:cTn id="379" dur="500" fill="hold"/>
                                        <p:tgtEl>
                                          <p:spTgt spid="45"/>
                                        </p:tgtEl>
                                        <p:attrNameLst>
                                          <p:attrName>ppt_h</p:attrName>
                                        </p:attrNameLst>
                                      </p:cBhvr>
                                      <p:tavLst>
                                        <p:tav tm="0">
                                          <p:val>
                                            <p:strVal val="#ppt_h"/>
                                          </p:val>
                                        </p:tav>
                                        <p:tav tm="100000">
                                          <p:val>
                                            <p:strVal val="#ppt_h"/>
                                          </p:val>
                                        </p:tav>
                                      </p:tavLst>
                                    </p:anim>
                                  </p:childTnLst>
                                </p:cTn>
                              </p:par>
                              <p:par>
                                <p:cTn id="380" presetID="47" presetClass="entr" presetSubtype="0" fill="hold" grpId="0" nodeType="withEffect">
                                  <p:stCondLst>
                                    <p:cond delay="0"/>
                                  </p:stCondLst>
                                  <p:childTnLst>
                                    <p:set>
                                      <p:cBhvr>
                                        <p:cTn id="381" dur="1" fill="hold">
                                          <p:stCondLst>
                                            <p:cond delay="0"/>
                                          </p:stCondLst>
                                        </p:cTn>
                                        <p:tgtEl>
                                          <p:spTgt spid="22"/>
                                        </p:tgtEl>
                                        <p:attrNameLst>
                                          <p:attrName>style.visibility</p:attrName>
                                        </p:attrNameLst>
                                      </p:cBhvr>
                                      <p:to>
                                        <p:strVal val="visible"/>
                                      </p:to>
                                    </p:set>
                                    <p:animEffect transition="in" filter="fade">
                                      <p:cBhvr>
                                        <p:cTn id="382" dur="1000"/>
                                        <p:tgtEl>
                                          <p:spTgt spid="22"/>
                                        </p:tgtEl>
                                      </p:cBhvr>
                                    </p:animEffect>
                                    <p:anim calcmode="lin" valueType="num">
                                      <p:cBhvr>
                                        <p:cTn id="383" dur="1000" fill="hold"/>
                                        <p:tgtEl>
                                          <p:spTgt spid="22"/>
                                        </p:tgtEl>
                                        <p:attrNameLst>
                                          <p:attrName>ppt_x</p:attrName>
                                        </p:attrNameLst>
                                      </p:cBhvr>
                                      <p:tavLst>
                                        <p:tav tm="0">
                                          <p:val>
                                            <p:strVal val="#ppt_x"/>
                                          </p:val>
                                        </p:tav>
                                        <p:tav tm="100000">
                                          <p:val>
                                            <p:strVal val="#ppt_x"/>
                                          </p:val>
                                        </p:tav>
                                      </p:tavLst>
                                    </p:anim>
                                    <p:anim calcmode="lin" valueType="num">
                                      <p:cBhvr>
                                        <p:cTn id="38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5" fill="hold">
                      <p:stCondLst>
                        <p:cond delay="indefinite"/>
                      </p:stCondLst>
                      <p:childTnLst>
                        <p:par>
                          <p:cTn id="386" fill="hold">
                            <p:stCondLst>
                              <p:cond delay="0"/>
                            </p:stCondLst>
                            <p:childTnLst>
                              <p:par>
                                <p:cTn id="387" presetID="34" presetClass="emph" presetSubtype="0" fill="hold" grpId="1" nodeType="clickEffect">
                                  <p:stCondLst>
                                    <p:cond delay="0"/>
                                  </p:stCondLst>
                                  <p:iterate type="lt">
                                    <p:tmPct val="10000"/>
                                  </p:iterate>
                                  <p:childTnLst>
                                    <p:animMotion origin="layout" path="M 0.0 0.0 L 0.0 -0.07213" pathEditMode="relative" ptsTypes="">
                                      <p:cBhvr>
                                        <p:cTn id="388" dur="250" accel="50000" decel="50000" autoRev="1" fill="hold">
                                          <p:stCondLst>
                                            <p:cond delay="0"/>
                                          </p:stCondLst>
                                        </p:cTn>
                                        <p:tgtEl>
                                          <p:spTgt spid="15"/>
                                        </p:tgtEl>
                                        <p:attrNameLst>
                                          <p:attrName>ppt_x</p:attrName>
                                          <p:attrName>ppt_y</p:attrName>
                                        </p:attrNameLst>
                                      </p:cBhvr>
                                    </p:animMotion>
                                    <p:animRot by="1500000">
                                      <p:cBhvr>
                                        <p:cTn id="389" dur="125" fill="hold">
                                          <p:stCondLst>
                                            <p:cond delay="0"/>
                                          </p:stCondLst>
                                        </p:cTn>
                                        <p:tgtEl>
                                          <p:spTgt spid="15"/>
                                        </p:tgtEl>
                                        <p:attrNameLst>
                                          <p:attrName>r</p:attrName>
                                        </p:attrNameLst>
                                      </p:cBhvr>
                                    </p:animRot>
                                    <p:animRot by="-1500000">
                                      <p:cBhvr>
                                        <p:cTn id="390" dur="125" fill="hold">
                                          <p:stCondLst>
                                            <p:cond delay="125"/>
                                          </p:stCondLst>
                                        </p:cTn>
                                        <p:tgtEl>
                                          <p:spTgt spid="15"/>
                                        </p:tgtEl>
                                        <p:attrNameLst>
                                          <p:attrName>r</p:attrName>
                                        </p:attrNameLst>
                                      </p:cBhvr>
                                    </p:animRot>
                                    <p:animRot by="-1500000">
                                      <p:cBhvr>
                                        <p:cTn id="391" dur="125" fill="hold">
                                          <p:stCondLst>
                                            <p:cond delay="250"/>
                                          </p:stCondLst>
                                        </p:cTn>
                                        <p:tgtEl>
                                          <p:spTgt spid="15"/>
                                        </p:tgtEl>
                                        <p:attrNameLst>
                                          <p:attrName>r</p:attrName>
                                        </p:attrNameLst>
                                      </p:cBhvr>
                                    </p:animRot>
                                    <p:animRot by="1500000">
                                      <p:cBhvr>
                                        <p:cTn id="392" dur="125" fill="hold">
                                          <p:stCondLst>
                                            <p:cond delay="375"/>
                                          </p:stCondLst>
                                        </p:cTn>
                                        <p:tgtEl>
                                          <p:spTgt spid="15"/>
                                        </p:tgtEl>
                                        <p:attrNameLst>
                                          <p:attrName>r</p:attrName>
                                        </p:attrNameLst>
                                      </p:cBhvr>
                                    </p:animRot>
                                  </p:childTnLst>
                                </p:cTn>
                              </p:par>
                              <p:par>
                                <p:cTn id="393" presetID="34" presetClass="emph" presetSubtype="0" fill="hold" grpId="1" nodeType="withEffect">
                                  <p:stCondLst>
                                    <p:cond delay="0"/>
                                  </p:stCondLst>
                                  <p:iterate type="lt">
                                    <p:tmPct val="10000"/>
                                  </p:iterate>
                                  <p:childTnLst>
                                    <p:animMotion origin="layout" path="M 0.0 0.0 L 0.0 -0.07213" pathEditMode="relative" rAng="0" ptsTypes="">
                                      <p:cBhvr>
                                        <p:cTn id="394" dur="250" accel="50000" decel="50000" autoRev="1" fill="hold">
                                          <p:stCondLst>
                                            <p:cond delay="0"/>
                                          </p:stCondLst>
                                        </p:cTn>
                                        <p:tgtEl>
                                          <p:spTgt spid="17"/>
                                        </p:tgtEl>
                                        <p:attrNameLst>
                                          <p:attrName>ppt_x</p:attrName>
                                          <p:attrName>ppt_y</p:attrName>
                                        </p:attrNameLst>
                                      </p:cBhvr>
                                      <p:rCtr x="0" y="0"/>
                                    </p:animMotion>
                                    <p:animRot by="1500000">
                                      <p:cBhvr>
                                        <p:cTn id="395" dur="125" fill="hold">
                                          <p:stCondLst>
                                            <p:cond delay="0"/>
                                          </p:stCondLst>
                                        </p:cTn>
                                        <p:tgtEl>
                                          <p:spTgt spid="17"/>
                                        </p:tgtEl>
                                        <p:attrNameLst>
                                          <p:attrName>r</p:attrName>
                                        </p:attrNameLst>
                                      </p:cBhvr>
                                    </p:animRot>
                                    <p:animRot by="-1500000">
                                      <p:cBhvr>
                                        <p:cTn id="396" dur="125" fill="hold">
                                          <p:stCondLst>
                                            <p:cond delay="125"/>
                                          </p:stCondLst>
                                        </p:cTn>
                                        <p:tgtEl>
                                          <p:spTgt spid="17"/>
                                        </p:tgtEl>
                                        <p:attrNameLst>
                                          <p:attrName>r</p:attrName>
                                        </p:attrNameLst>
                                      </p:cBhvr>
                                    </p:animRot>
                                    <p:animRot by="-1500000">
                                      <p:cBhvr>
                                        <p:cTn id="397" dur="125" fill="hold">
                                          <p:stCondLst>
                                            <p:cond delay="250"/>
                                          </p:stCondLst>
                                        </p:cTn>
                                        <p:tgtEl>
                                          <p:spTgt spid="17"/>
                                        </p:tgtEl>
                                        <p:attrNameLst>
                                          <p:attrName>r</p:attrName>
                                        </p:attrNameLst>
                                      </p:cBhvr>
                                    </p:animRot>
                                    <p:animRot by="1500000">
                                      <p:cBhvr>
                                        <p:cTn id="398" dur="125" fill="hold">
                                          <p:stCondLst>
                                            <p:cond delay="375"/>
                                          </p:stCondLst>
                                        </p:cTn>
                                        <p:tgtEl>
                                          <p:spTgt spid="17"/>
                                        </p:tgtEl>
                                        <p:attrNameLst>
                                          <p:attrName>r</p:attrName>
                                        </p:attrNameLst>
                                      </p:cBhvr>
                                    </p:animRot>
                                  </p:childTnLst>
                                </p:cTn>
                              </p:par>
                              <p:par>
                                <p:cTn id="399" presetID="23" presetClass="entr" presetSubtype="16" fill="hold"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p:cTn id="401" dur="500" fill="hold"/>
                                        <p:tgtEl>
                                          <p:spTgt spid="46"/>
                                        </p:tgtEl>
                                        <p:attrNameLst>
                                          <p:attrName>ppt_w</p:attrName>
                                        </p:attrNameLst>
                                      </p:cBhvr>
                                      <p:tavLst>
                                        <p:tav tm="0">
                                          <p:val>
                                            <p:fltVal val="0"/>
                                          </p:val>
                                        </p:tav>
                                        <p:tav tm="100000">
                                          <p:val>
                                            <p:strVal val="#ppt_w"/>
                                          </p:val>
                                        </p:tav>
                                      </p:tavLst>
                                    </p:anim>
                                    <p:anim calcmode="lin" valueType="num">
                                      <p:cBhvr>
                                        <p:cTn id="402" dur="500" fill="hold"/>
                                        <p:tgtEl>
                                          <p:spTgt spid="46"/>
                                        </p:tgtEl>
                                        <p:attrNameLst>
                                          <p:attrName>ppt_h</p:attrName>
                                        </p:attrNameLst>
                                      </p:cBhvr>
                                      <p:tavLst>
                                        <p:tav tm="0">
                                          <p:val>
                                            <p:fltVal val="0"/>
                                          </p:val>
                                        </p:tav>
                                        <p:tav tm="100000">
                                          <p:val>
                                            <p:strVal val="#ppt_h"/>
                                          </p:val>
                                        </p:tav>
                                      </p:tavLst>
                                    </p:anim>
                                  </p:childTnLst>
                                </p:cTn>
                              </p:par>
                              <p:par>
                                <p:cTn id="403" presetID="23" presetClass="entr" presetSubtype="16" fill="hold" nodeType="withEffect">
                                  <p:stCondLst>
                                    <p:cond delay="0"/>
                                  </p:stCondLst>
                                  <p:childTnLst>
                                    <p:set>
                                      <p:cBhvr>
                                        <p:cTn id="404" dur="1" fill="hold">
                                          <p:stCondLst>
                                            <p:cond delay="0"/>
                                          </p:stCondLst>
                                        </p:cTn>
                                        <p:tgtEl>
                                          <p:spTgt spid="23"/>
                                        </p:tgtEl>
                                        <p:attrNameLst>
                                          <p:attrName>style.visibility</p:attrName>
                                        </p:attrNameLst>
                                      </p:cBhvr>
                                      <p:to>
                                        <p:strVal val="visible"/>
                                      </p:to>
                                    </p:set>
                                    <p:anim calcmode="lin" valueType="num">
                                      <p:cBhvr>
                                        <p:cTn id="405" dur="500" fill="hold"/>
                                        <p:tgtEl>
                                          <p:spTgt spid="23"/>
                                        </p:tgtEl>
                                        <p:attrNameLst>
                                          <p:attrName>ppt_w</p:attrName>
                                        </p:attrNameLst>
                                      </p:cBhvr>
                                      <p:tavLst>
                                        <p:tav tm="0">
                                          <p:val>
                                            <p:fltVal val="0"/>
                                          </p:val>
                                        </p:tav>
                                        <p:tav tm="100000">
                                          <p:val>
                                            <p:strVal val="#ppt_w"/>
                                          </p:val>
                                        </p:tav>
                                      </p:tavLst>
                                    </p:anim>
                                    <p:anim calcmode="lin" valueType="num">
                                      <p:cBhvr>
                                        <p:cTn id="406"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407" fill="hold">
                      <p:stCondLst>
                        <p:cond delay="indefinite"/>
                      </p:stCondLst>
                      <p:childTnLst>
                        <p:par>
                          <p:cTn id="408" fill="hold">
                            <p:stCondLst>
                              <p:cond delay="0"/>
                            </p:stCondLst>
                            <p:childTnLst>
                              <p:par>
                                <p:cTn id="409" presetID="34" presetClass="emph" presetSubtype="0" fill="hold" grpId="1" nodeType="clickEffect">
                                  <p:stCondLst>
                                    <p:cond delay="0"/>
                                  </p:stCondLst>
                                  <p:iterate type="lt">
                                    <p:tmPct val="10000"/>
                                  </p:iterate>
                                  <p:childTnLst>
                                    <p:animMotion origin="layout" path="M 0.0 0.0 L 0.0 -0.07213" pathEditMode="relative" ptsTypes="">
                                      <p:cBhvr>
                                        <p:cTn id="410" dur="250" accel="50000" decel="50000" autoRev="1" fill="hold">
                                          <p:stCondLst>
                                            <p:cond delay="0"/>
                                          </p:stCondLst>
                                        </p:cTn>
                                        <p:tgtEl>
                                          <p:spTgt spid="18"/>
                                        </p:tgtEl>
                                        <p:attrNameLst>
                                          <p:attrName>ppt_x</p:attrName>
                                          <p:attrName>ppt_y</p:attrName>
                                        </p:attrNameLst>
                                      </p:cBhvr>
                                    </p:animMotion>
                                    <p:animRot by="1500000">
                                      <p:cBhvr>
                                        <p:cTn id="411" dur="125" fill="hold">
                                          <p:stCondLst>
                                            <p:cond delay="0"/>
                                          </p:stCondLst>
                                        </p:cTn>
                                        <p:tgtEl>
                                          <p:spTgt spid="18"/>
                                        </p:tgtEl>
                                        <p:attrNameLst>
                                          <p:attrName>r</p:attrName>
                                        </p:attrNameLst>
                                      </p:cBhvr>
                                    </p:animRot>
                                    <p:animRot by="-1500000">
                                      <p:cBhvr>
                                        <p:cTn id="412" dur="125" fill="hold">
                                          <p:stCondLst>
                                            <p:cond delay="125"/>
                                          </p:stCondLst>
                                        </p:cTn>
                                        <p:tgtEl>
                                          <p:spTgt spid="18"/>
                                        </p:tgtEl>
                                        <p:attrNameLst>
                                          <p:attrName>r</p:attrName>
                                        </p:attrNameLst>
                                      </p:cBhvr>
                                    </p:animRot>
                                    <p:animRot by="-1500000">
                                      <p:cBhvr>
                                        <p:cTn id="413" dur="125" fill="hold">
                                          <p:stCondLst>
                                            <p:cond delay="250"/>
                                          </p:stCondLst>
                                        </p:cTn>
                                        <p:tgtEl>
                                          <p:spTgt spid="18"/>
                                        </p:tgtEl>
                                        <p:attrNameLst>
                                          <p:attrName>r</p:attrName>
                                        </p:attrNameLst>
                                      </p:cBhvr>
                                    </p:animRot>
                                    <p:animRot by="1500000">
                                      <p:cBhvr>
                                        <p:cTn id="414" dur="125" fill="hold">
                                          <p:stCondLst>
                                            <p:cond delay="375"/>
                                          </p:stCondLst>
                                        </p:cTn>
                                        <p:tgtEl>
                                          <p:spTgt spid="18"/>
                                        </p:tgtEl>
                                        <p:attrNameLst>
                                          <p:attrName>r</p:attrName>
                                        </p:attrNameLst>
                                      </p:cBhvr>
                                    </p:animRot>
                                  </p:childTnLst>
                                </p:cTn>
                              </p:par>
                              <p:par>
                                <p:cTn id="415" presetID="23" presetClass="entr" presetSubtype="16" fill="hold" grpId="0" nodeType="withEffect">
                                  <p:stCondLst>
                                    <p:cond delay="0"/>
                                  </p:stCondLst>
                                  <p:childTnLst>
                                    <p:set>
                                      <p:cBhvr>
                                        <p:cTn id="416" dur="1" fill="hold">
                                          <p:stCondLst>
                                            <p:cond delay="0"/>
                                          </p:stCondLst>
                                        </p:cTn>
                                        <p:tgtEl>
                                          <p:spTgt spid="48"/>
                                        </p:tgtEl>
                                        <p:attrNameLst>
                                          <p:attrName>style.visibility</p:attrName>
                                        </p:attrNameLst>
                                      </p:cBhvr>
                                      <p:to>
                                        <p:strVal val="visible"/>
                                      </p:to>
                                    </p:set>
                                    <p:anim calcmode="lin" valueType="num">
                                      <p:cBhvr>
                                        <p:cTn id="417" dur="500" fill="hold"/>
                                        <p:tgtEl>
                                          <p:spTgt spid="48"/>
                                        </p:tgtEl>
                                        <p:attrNameLst>
                                          <p:attrName>ppt_w</p:attrName>
                                        </p:attrNameLst>
                                      </p:cBhvr>
                                      <p:tavLst>
                                        <p:tav tm="0">
                                          <p:val>
                                            <p:fltVal val="0"/>
                                          </p:val>
                                        </p:tav>
                                        <p:tav tm="100000">
                                          <p:val>
                                            <p:strVal val="#ppt_w"/>
                                          </p:val>
                                        </p:tav>
                                      </p:tavLst>
                                    </p:anim>
                                    <p:anim calcmode="lin" valueType="num">
                                      <p:cBhvr>
                                        <p:cTn id="418" dur="500" fill="hold"/>
                                        <p:tgtEl>
                                          <p:spTgt spid="48"/>
                                        </p:tgtEl>
                                        <p:attrNameLst>
                                          <p:attrName>ppt_h</p:attrName>
                                        </p:attrNameLst>
                                      </p:cBhvr>
                                      <p:tavLst>
                                        <p:tav tm="0">
                                          <p:val>
                                            <p:fltVal val="0"/>
                                          </p:val>
                                        </p:tav>
                                        <p:tav tm="100000">
                                          <p:val>
                                            <p:strVal val="#ppt_h"/>
                                          </p:val>
                                        </p:tav>
                                      </p:tavLst>
                                    </p:anim>
                                  </p:childTnLst>
                                </p:cTn>
                              </p:par>
                              <p:par>
                                <p:cTn id="419" presetID="47" presetClass="entr" presetSubtype="0" fill="hold" grpId="0" nodeType="withEffect">
                                  <p:stCondLst>
                                    <p:cond delay="0"/>
                                  </p:stCondLst>
                                  <p:childTnLst>
                                    <p:set>
                                      <p:cBhvr>
                                        <p:cTn id="420" dur="1" fill="hold">
                                          <p:stCondLst>
                                            <p:cond delay="0"/>
                                          </p:stCondLst>
                                        </p:cTn>
                                        <p:tgtEl>
                                          <p:spTgt spid="24"/>
                                        </p:tgtEl>
                                        <p:attrNameLst>
                                          <p:attrName>style.visibility</p:attrName>
                                        </p:attrNameLst>
                                      </p:cBhvr>
                                      <p:to>
                                        <p:strVal val="visible"/>
                                      </p:to>
                                    </p:set>
                                    <p:animEffect transition="in" filter="fade">
                                      <p:cBhvr>
                                        <p:cTn id="421" dur="1000"/>
                                        <p:tgtEl>
                                          <p:spTgt spid="24"/>
                                        </p:tgtEl>
                                      </p:cBhvr>
                                    </p:animEffect>
                                    <p:anim calcmode="lin" valueType="num">
                                      <p:cBhvr>
                                        <p:cTn id="422" dur="1000" fill="hold"/>
                                        <p:tgtEl>
                                          <p:spTgt spid="24"/>
                                        </p:tgtEl>
                                        <p:attrNameLst>
                                          <p:attrName>ppt_x</p:attrName>
                                        </p:attrNameLst>
                                      </p:cBhvr>
                                      <p:tavLst>
                                        <p:tav tm="0">
                                          <p:val>
                                            <p:strVal val="#ppt_x"/>
                                          </p:val>
                                        </p:tav>
                                        <p:tav tm="100000">
                                          <p:val>
                                            <p:strVal val="#ppt_x"/>
                                          </p:val>
                                        </p:tav>
                                      </p:tavLst>
                                    </p:anim>
                                    <p:anim calcmode="lin" valueType="num">
                                      <p:cBhvr>
                                        <p:cTn id="4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24" fill="hold">
                      <p:stCondLst>
                        <p:cond delay="indefinite"/>
                      </p:stCondLst>
                      <p:childTnLst>
                        <p:par>
                          <p:cTn id="425" fill="hold">
                            <p:stCondLst>
                              <p:cond delay="0"/>
                            </p:stCondLst>
                            <p:childTnLst>
                              <p:par>
                                <p:cTn id="426" presetID="24" presetClass="entr" presetSubtype="0" fill="hold" grpId="0" nodeType="clickEffect">
                                  <p:stCondLst>
                                    <p:cond delay="0"/>
                                  </p:stCondLst>
                                  <p:childTnLst>
                                    <p:set>
                                      <p:cBhvr>
                                        <p:cTn id="427" dur="1" fill="hold">
                                          <p:stCondLst>
                                            <p:cond delay="0"/>
                                          </p:stCondLst>
                                        </p:cTn>
                                        <p:tgtEl>
                                          <p:spTgt spid="50"/>
                                        </p:tgtEl>
                                        <p:attrNameLst>
                                          <p:attrName>style.visibility</p:attrName>
                                        </p:attrNameLst>
                                      </p:cBhvr>
                                      <p:to>
                                        <p:strVal val="visible"/>
                                      </p:to>
                                    </p:set>
                                    <p:anim to="" calcmode="lin" valueType="num">
                                      <p:cBhvr>
                                        <p:cTn id="428" dur="1" fill="hold"/>
                                        <p:tgtEl>
                                          <p:spTgt spid="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p:bldP spid="3" grpId="1"/>
      <p:bldP spid="3" grpId="2"/>
      <p:bldP spid="3" grpId="3"/>
      <p:bldP spid="4" grpId="0"/>
      <p:bldP spid="4" grpId="1"/>
      <p:bldP spid="4" grpId="2"/>
      <p:bldP spid="4" grpId="3"/>
      <p:bldP spid="5" grpId="0"/>
      <p:bldP spid="5" grpId="1"/>
      <p:bldP spid="5" grpId="2"/>
      <p:bldP spid="5" grpId="3"/>
      <p:bldP spid="6" grpId="0"/>
      <p:bldP spid="6" grpId="1"/>
      <p:bldP spid="6" grpId="2"/>
      <p:bldP spid="6" grpId="3"/>
      <p:bldP spid="7" grpId="0"/>
      <p:bldP spid="7" grpId="1"/>
      <p:bldP spid="7" grpId="2"/>
      <p:bldP spid="7" grpId="3"/>
      <p:bldP spid="8" grpId="0"/>
      <p:bldP spid="9" grpId="0" animBg="1"/>
      <p:bldP spid="10" grpId="0"/>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animBg="1"/>
      <p:bldP spid="20" grpId="0"/>
      <p:bldP spid="21" grpId="0"/>
      <p:bldP spid="22"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7" grpId="0"/>
      <p:bldP spid="48" grpId="0"/>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246732"/>
            <a:ext cx="12190413" cy="689277"/>
            <a:chOff x="0" y="726792"/>
            <a:chExt cx="12190413" cy="689277"/>
          </a:xfrm>
        </p:grpSpPr>
        <p:sp>
          <p:nvSpPr>
            <p:cNvPr id="11" name="矩形 10">
              <a:extLst>
                <a:ext uri="{FF2B5EF4-FFF2-40B4-BE49-F238E27FC236}">
                  <a16:creationId xmlns:a16="http://schemas.microsoft.com/office/drawing/2014/main" id="{84C0791A-6676-4043-BBF1-DD2993D19C98}"/>
                </a:ext>
              </a:extLst>
            </p:cNvPr>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6360860" y="726792"/>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dirty="0" err="1">
                  <a:solidFill>
                    <a:srgbClr val="FF0000"/>
                  </a:solidFill>
                  <a:cs typeface="+mn-ea"/>
                  <a:sym typeface="+mn-lt"/>
                </a:rPr>
                <a:t>Lưu</a:t>
              </a:r>
              <a:r>
                <a:rPr lang="en-US" altLang="zh-CN" sz="3200" b="1" dirty="0">
                  <a:solidFill>
                    <a:srgbClr val="FF0000"/>
                  </a:solidFill>
                  <a:cs typeface="+mn-ea"/>
                  <a:sym typeface="+mn-lt"/>
                </a:rPr>
                <a:t> ý</a:t>
              </a:r>
              <a:endParaRPr lang="zh-CN" altLang="en-US" sz="3200" b="1" dirty="0">
                <a:solidFill>
                  <a:srgbClr val="FF0000"/>
                </a:solidFill>
                <a:cs typeface="+mn-ea"/>
                <a:sym typeface="+mn-lt"/>
              </a:endParaRPr>
            </a:p>
          </p:txBody>
        </p:sp>
      </p:grpSp>
      <p:sp>
        <p:nvSpPr>
          <p:cNvPr id="9" name="Text Box 8"/>
          <p:cNvSpPr txBox="1">
            <a:spLocks noChangeArrowheads="1"/>
          </p:cNvSpPr>
          <p:nvPr/>
        </p:nvSpPr>
        <p:spPr bwMode="auto">
          <a:xfrm>
            <a:off x="1150125" y="2258174"/>
            <a:ext cx="381000" cy="70167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0" name="Text Box 9"/>
          <p:cNvSpPr txBox="1">
            <a:spLocks noChangeArrowheads="1"/>
          </p:cNvSpPr>
          <p:nvPr/>
        </p:nvSpPr>
        <p:spPr bwMode="auto">
          <a:xfrm>
            <a:off x="1454925" y="22581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14" name="Text Box 10"/>
          <p:cNvSpPr txBox="1">
            <a:spLocks noChangeArrowheads="1"/>
          </p:cNvSpPr>
          <p:nvPr/>
        </p:nvSpPr>
        <p:spPr bwMode="auto">
          <a:xfrm>
            <a:off x="1759728" y="22581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5" name="Text Box 11"/>
          <p:cNvSpPr txBox="1">
            <a:spLocks noChangeArrowheads="1"/>
          </p:cNvSpPr>
          <p:nvPr/>
        </p:nvSpPr>
        <p:spPr bwMode="auto">
          <a:xfrm>
            <a:off x="1150125" y="2867732"/>
            <a:ext cx="381000" cy="706438"/>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6" name="Text Box 12"/>
          <p:cNvSpPr txBox="1">
            <a:spLocks noChangeArrowheads="1"/>
          </p:cNvSpPr>
          <p:nvPr/>
        </p:nvSpPr>
        <p:spPr bwMode="auto">
          <a:xfrm>
            <a:off x="1454925" y="2842332"/>
            <a:ext cx="381000" cy="706438"/>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7" name="Text Box 13"/>
          <p:cNvSpPr txBox="1">
            <a:spLocks noChangeArrowheads="1"/>
          </p:cNvSpPr>
          <p:nvPr/>
        </p:nvSpPr>
        <p:spPr bwMode="auto">
          <a:xfrm>
            <a:off x="1759728" y="2842332"/>
            <a:ext cx="381000" cy="706438"/>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8" name="Text Box 14"/>
          <p:cNvSpPr txBox="1">
            <a:spLocks noChangeArrowheads="1"/>
          </p:cNvSpPr>
          <p:nvPr/>
        </p:nvSpPr>
        <p:spPr bwMode="auto">
          <a:xfrm>
            <a:off x="719915" y="2483599"/>
            <a:ext cx="304800"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0000FF"/>
                </a:solidFill>
                <a:latin typeface="Times New Roman" pitchFamily="18" charset="0"/>
                <a:cs typeface="Times New Roman" pitchFamily="18" charset="0"/>
              </a:rPr>
              <a:t>x</a:t>
            </a:r>
          </a:p>
        </p:txBody>
      </p:sp>
      <p:sp>
        <p:nvSpPr>
          <p:cNvPr id="19" name="Line 15"/>
          <p:cNvSpPr>
            <a:spLocks noChangeShapeType="1"/>
          </p:cNvSpPr>
          <p:nvPr/>
        </p:nvSpPr>
        <p:spPr bwMode="auto">
          <a:xfrm>
            <a:off x="756452" y="3488445"/>
            <a:ext cx="1633537" cy="12700"/>
          </a:xfrm>
          <a:prstGeom prst="line">
            <a:avLst/>
          </a:prstGeom>
          <a:noFill/>
          <a:ln w="38100">
            <a:solidFill>
              <a:srgbClr val="0000FF"/>
            </a:solidFill>
            <a:round/>
            <a:headEnd/>
            <a:tailEnd/>
          </a:ln>
        </p:spPr>
        <p:txBody>
          <a:bodyPr/>
          <a:lstStyle/>
          <a:p>
            <a:endParaRPr lang="en-US"/>
          </a:p>
        </p:txBody>
      </p:sp>
      <p:sp>
        <p:nvSpPr>
          <p:cNvPr id="20" name="Text Box 16"/>
          <p:cNvSpPr txBox="1">
            <a:spLocks noChangeArrowheads="1"/>
          </p:cNvSpPr>
          <p:nvPr/>
        </p:nvSpPr>
        <p:spPr bwMode="auto">
          <a:xfrm>
            <a:off x="1780366" y="33963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21" name="Text Box 17"/>
          <p:cNvSpPr txBox="1">
            <a:spLocks noChangeArrowheads="1"/>
          </p:cNvSpPr>
          <p:nvPr/>
        </p:nvSpPr>
        <p:spPr bwMode="auto">
          <a:xfrm>
            <a:off x="1510487" y="341700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9</a:t>
            </a:r>
          </a:p>
        </p:txBody>
      </p:sp>
      <p:sp>
        <p:nvSpPr>
          <p:cNvPr id="22" name="Text Box 18"/>
          <p:cNvSpPr txBox="1">
            <a:spLocks noChangeArrowheads="1"/>
          </p:cNvSpPr>
          <p:nvPr/>
        </p:nvSpPr>
        <p:spPr bwMode="auto">
          <a:xfrm>
            <a:off x="1205687" y="341700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23" name="Text Box 19"/>
          <p:cNvSpPr txBox="1">
            <a:spLocks noChangeArrowheads="1"/>
          </p:cNvSpPr>
          <p:nvPr/>
        </p:nvSpPr>
        <p:spPr bwMode="auto">
          <a:xfrm>
            <a:off x="1516837" y="3945687"/>
            <a:ext cx="381000" cy="706437"/>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8</a:t>
            </a:r>
          </a:p>
        </p:txBody>
      </p:sp>
      <p:sp>
        <p:nvSpPr>
          <p:cNvPr id="24" name="Text Box 20"/>
          <p:cNvSpPr txBox="1">
            <a:spLocks noChangeArrowheads="1"/>
          </p:cNvSpPr>
          <p:nvPr/>
        </p:nvSpPr>
        <p:spPr bwMode="auto">
          <a:xfrm>
            <a:off x="1191403" y="3931357"/>
            <a:ext cx="381000" cy="706438"/>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25" name="Text Box 21"/>
          <p:cNvSpPr txBox="1">
            <a:spLocks noChangeArrowheads="1"/>
          </p:cNvSpPr>
          <p:nvPr/>
        </p:nvSpPr>
        <p:spPr bwMode="auto">
          <a:xfrm>
            <a:off x="886600" y="3945687"/>
            <a:ext cx="381000" cy="706437"/>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26" name="Text Box 22"/>
          <p:cNvSpPr txBox="1">
            <a:spLocks noChangeArrowheads="1"/>
          </p:cNvSpPr>
          <p:nvPr/>
        </p:nvSpPr>
        <p:spPr bwMode="auto">
          <a:xfrm>
            <a:off x="1166003" y="447908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27" name="Text Box 23"/>
          <p:cNvSpPr txBox="1">
            <a:spLocks noChangeArrowheads="1"/>
          </p:cNvSpPr>
          <p:nvPr/>
        </p:nvSpPr>
        <p:spPr bwMode="auto">
          <a:xfrm>
            <a:off x="865963" y="4469562"/>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28" name="Text Box 24"/>
          <p:cNvSpPr txBox="1">
            <a:spLocks noChangeArrowheads="1"/>
          </p:cNvSpPr>
          <p:nvPr/>
        </p:nvSpPr>
        <p:spPr bwMode="auto">
          <a:xfrm>
            <a:off x="540528" y="447908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29" name="Line 25"/>
          <p:cNvSpPr>
            <a:spLocks noChangeShapeType="1"/>
          </p:cNvSpPr>
          <p:nvPr/>
        </p:nvSpPr>
        <p:spPr bwMode="auto">
          <a:xfrm>
            <a:off x="592915" y="5250612"/>
            <a:ext cx="1635125" cy="26987"/>
          </a:xfrm>
          <a:prstGeom prst="line">
            <a:avLst/>
          </a:prstGeom>
          <a:noFill/>
          <a:ln w="38100">
            <a:solidFill>
              <a:srgbClr val="0000FF"/>
            </a:solidFill>
            <a:round/>
            <a:headEnd/>
            <a:tailEnd/>
          </a:ln>
        </p:spPr>
        <p:txBody>
          <a:bodyPr/>
          <a:lstStyle/>
          <a:p>
            <a:endParaRPr lang="en-US"/>
          </a:p>
        </p:txBody>
      </p:sp>
      <p:sp>
        <p:nvSpPr>
          <p:cNvPr id="30" name="Text Box 26"/>
          <p:cNvSpPr txBox="1">
            <a:spLocks noChangeArrowheads="1"/>
          </p:cNvSpPr>
          <p:nvPr/>
        </p:nvSpPr>
        <p:spPr bwMode="auto">
          <a:xfrm>
            <a:off x="1794651" y="530934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31" name="Text Box 27"/>
          <p:cNvSpPr txBox="1">
            <a:spLocks noChangeArrowheads="1"/>
          </p:cNvSpPr>
          <p:nvPr/>
        </p:nvSpPr>
        <p:spPr bwMode="auto">
          <a:xfrm>
            <a:off x="1477151" y="530934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32" name="Text Box 28"/>
          <p:cNvSpPr txBox="1">
            <a:spLocks noChangeArrowheads="1"/>
          </p:cNvSpPr>
          <p:nvPr/>
        </p:nvSpPr>
        <p:spPr bwMode="auto">
          <a:xfrm>
            <a:off x="1192987" y="52934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33" name="Text Box 29"/>
          <p:cNvSpPr txBox="1">
            <a:spLocks noChangeArrowheads="1"/>
          </p:cNvSpPr>
          <p:nvPr/>
        </p:nvSpPr>
        <p:spPr bwMode="auto">
          <a:xfrm>
            <a:off x="873903" y="528394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34" name="Text Box 30"/>
          <p:cNvSpPr txBox="1">
            <a:spLocks noChangeArrowheads="1"/>
          </p:cNvSpPr>
          <p:nvPr/>
        </p:nvSpPr>
        <p:spPr bwMode="auto">
          <a:xfrm>
            <a:off x="592915" y="528394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cxnSp>
        <p:nvCxnSpPr>
          <p:cNvPr id="35" name="Straight Arrow Connector 34"/>
          <p:cNvCxnSpPr/>
          <p:nvPr/>
        </p:nvCxnSpPr>
        <p:spPr>
          <a:xfrm>
            <a:off x="2389964" y="3771020"/>
            <a:ext cx="1674813"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6" name="TextBox 35"/>
          <p:cNvSpPr txBox="1">
            <a:spLocks noChangeArrowheads="1"/>
          </p:cNvSpPr>
          <p:nvPr/>
        </p:nvSpPr>
        <p:spPr bwMode="auto">
          <a:xfrm>
            <a:off x="4317187" y="3501149"/>
            <a:ext cx="3784600" cy="522287"/>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Tích riêng thứ 1</a:t>
            </a:r>
            <a:endParaRPr lang="vi-VN" sz="2800" b="1">
              <a:latin typeface="Times New Roman" pitchFamily="18" charset="0"/>
              <a:cs typeface="Times New Roman" pitchFamily="18" charset="0"/>
            </a:endParaRPr>
          </a:p>
        </p:txBody>
      </p:sp>
      <p:cxnSp>
        <p:nvCxnSpPr>
          <p:cNvPr id="37" name="Straight Arrow Connector 36"/>
          <p:cNvCxnSpPr/>
          <p:nvPr/>
        </p:nvCxnSpPr>
        <p:spPr>
          <a:xfrm>
            <a:off x="2401075" y="4359982"/>
            <a:ext cx="167481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8" name="TextBox 37"/>
          <p:cNvSpPr txBox="1">
            <a:spLocks noChangeArrowheads="1"/>
          </p:cNvSpPr>
          <p:nvPr/>
        </p:nvSpPr>
        <p:spPr bwMode="auto">
          <a:xfrm>
            <a:off x="4317210" y="4099651"/>
            <a:ext cx="2952751" cy="523220"/>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Tích riêng thứ 2</a:t>
            </a:r>
            <a:endParaRPr lang="vi-VN" sz="2800" b="1">
              <a:latin typeface="Times New Roman" pitchFamily="18" charset="0"/>
              <a:cs typeface="Times New Roman" pitchFamily="18" charset="0"/>
            </a:endParaRPr>
          </a:p>
        </p:txBody>
      </p:sp>
      <p:cxnSp>
        <p:nvCxnSpPr>
          <p:cNvPr id="39" name="Straight Arrow Connector 38"/>
          <p:cNvCxnSpPr/>
          <p:nvPr/>
        </p:nvCxnSpPr>
        <p:spPr>
          <a:xfrm>
            <a:off x="2401075" y="4931482"/>
            <a:ext cx="167481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0" name="TextBox 39"/>
          <p:cNvSpPr txBox="1">
            <a:spLocks noChangeArrowheads="1"/>
          </p:cNvSpPr>
          <p:nvPr/>
        </p:nvSpPr>
        <p:spPr bwMode="auto">
          <a:xfrm>
            <a:off x="4317213" y="4653692"/>
            <a:ext cx="2673351" cy="523220"/>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Tích riêng thứ 3</a:t>
            </a:r>
            <a:endParaRPr lang="vi-VN" sz="2800" b="1">
              <a:latin typeface="Times New Roman" pitchFamily="18" charset="0"/>
              <a:cs typeface="Times New Roman" pitchFamily="18" charset="0"/>
            </a:endParaRPr>
          </a:p>
        </p:txBody>
      </p:sp>
      <p:cxnSp>
        <p:nvCxnSpPr>
          <p:cNvPr id="41" name="Straight Arrow Connector 40"/>
          <p:cNvCxnSpPr/>
          <p:nvPr/>
        </p:nvCxnSpPr>
        <p:spPr>
          <a:xfrm flipV="1">
            <a:off x="-684345" y="6017374"/>
            <a:ext cx="0"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7107303" y="2034295"/>
            <a:ext cx="0" cy="41021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12335" y="910910"/>
            <a:ext cx="4403725" cy="2246769"/>
          </a:xfrm>
          <a:prstGeom prst="rect">
            <a:avLst/>
          </a:prstGeom>
          <a:noFill/>
        </p:spPr>
        <p:txBody>
          <a:bodyPr>
            <a:spAutoFit/>
          </a:bodyPr>
          <a:lstStyle/>
          <a:p>
            <a:pPr algn="just" fontAlgn="auto">
              <a:spcBef>
                <a:spcPts val="0"/>
              </a:spcBef>
              <a:spcAft>
                <a:spcPts val="0"/>
              </a:spcAft>
              <a:defRPr/>
            </a:pPr>
            <a:r>
              <a:rPr lang="vi-VN" sz="2800" b="1" dirty="0">
                <a:solidFill>
                  <a:srgbClr val="002060"/>
                </a:solidFill>
                <a:cs typeface="+mn-cs"/>
              </a:rPr>
              <a:t>+ Tích riêng thứ hai viết lùi sang bên trái một cột so với tích riêng thứ nhất. Vì đây là 328 chục, viết đầy đủ là 3280.</a:t>
            </a:r>
          </a:p>
        </p:txBody>
      </p:sp>
      <p:sp>
        <p:nvSpPr>
          <p:cNvPr id="45" name="TextBox 44"/>
          <p:cNvSpPr txBox="1"/>
          <p:nvPr/>
        </p:nvSpPr>
        <p:spPr>
          <a:xfrm>
            <a:off x="7212336" y="3323843"/>
            <a:ext cx="4403725" cy="3108543"/>
          </a:xfrm>
          <a:prstGeom prst="rect">
            <a:avLst/>
          </a:prstGeom>
          <a:noFill/>
        </p:spPr>
        <p:txBody>
          <a:bodyPr>
            <a:spAutoFit/>
          </a:bodyPr>
          <a:lstStyle/>
          <a:p>
            <a:pPr algn="just" fontAlgn="auto">
              <a:spcBef>
                <a:spcPts val="0"/>
              </a:spcBef>
              <a:spcAft>
                <a:spcPts val="0"/>
              </a:spcAft>
              <a:defRPr/>
            </a:pPr>
            <a:r>
              <a:rPr lang="vi-VN" sz="2800" b="1" dirty="0">
                <a:solidFill>
                  <a:srgbClr val="0528BB"/>
                </a:solidFill>
                <a:cs typeface="+mn-cs"/>
              </a:rPr>
              <a:t>+ Tích riêng thứ ba viết lùi sang bên trái </a:t>
            </a:r>
            <a:r>
              <a:rPr lang="en-US" sz="2800" b="1" dirty="0" err="1">
                <a:solidFill>
                  <a:srgbClr val="0528BB"/>
                </a:solidFill>
                <a:cs typeface="+mn-cs"/>
              </a:rPr>
              <a:t>một</a:t>
            </a:r>
            <a:r>
              <a:rPr lang="en-US" sz="2800" b="1" dirty="0">
                <a:solidFill>
                  <a:srgbClr val="0528BB"/>
                </a:solidFill>
                <a:cs typeface="+mn-cs"/>
              </a:rPr>
              <a:t> </a:t>
            </a:r>
            <a:r>
              <a:rPr lang="en-US" sz="2800" b="1" dirty="0" err="1">
                <a:solidFill>
                  <a:srgbClr val="0528BB"/>
                </a:solidFill>
                <a:cs typeface="+mn-cs"/>
              </a:rPr>
              <a:t>cột</a:t>
            </a:r>
            <a:r>
              <a:rPr lang="en-US" sz="2800" b="1" dirty="0">
                <a:solidFill>
                  <a:srgbClr val="0528BB"/>
                </a:solidFill>
                <a:cs typeface="+mn-cs"/>
              </a:rPr>
              <a:t> so </a:t>
            </a:r>
            <a:r>
              <a:rPr lang="en-US" sz="2800" b="1" dirty="0" err="1">
                <a:solidFill>
                  <a:srgbClr val="0528BB"/>
                </a:solidFill>
                <a:cs typeface="+mn-cs"/>
              </a:rPr>
              <a:t>với</a:t>
            </a:r>
            <a:r>
              <a:rPr lang="en-US" sz="2800" b="1" dirty="0">
                <a:solidFill>
                  <a:srgbClr val="0528BB"/>
                </a:solidFill>
                <a:cs typeface="+mn-cs"/>
              </a:rPr>
              <a:t> </a:t>
            </a:r>
            <a:r>
              <a:rPr lang="en-US" sz="2800" b="1" dirty="0" err="1">
                <a:solidFill>
                  <a:srgbClr val="0528BB"/>
                </a:solidFill>
                <a:cs typeface="+mn-cs"/>
              </a:rPr>
              <a:t>tích</a:t>
            </a:r>
            <a:r>
              <a:rPr lang="en-US" sz="2800" b="1" dirty="0">
                <a:solidFill>
                  <a:srgbClr val="0528BB"/>
                </a:solidFill>
                <a:cs typeface="+mn-cs"/>
              </a:rPr>
              <a:t> </a:t>
            </a:r>
            <a:r>
              <a:rPr lang="en-US" sz="2800" b="1" dirty="0" err="1">
                <a:solidFill>
                  <a:srgbClr val="0528BB"/>
                </a:solidFill>
                <a:cs typeface="+mn-cs"/>
              </a:rPr>
              <a:t>riêng</a:t>
            </a:r>
            <a:r>
              <a:rPr lang="en-US" sz="2800" b="1" dirty="0">
                <a:solidFill>
                  <a:srgbClr val="0528BB"/>
                </a:solidFill>
                <a:cs typeface="+mn-cs"/>
              </a:rPr>
              <a:t> </a:t>
            </a:r>
            <a:r>
              <a:rPr lang="en-US" sz="2800" b="1" dirty="0" err="1">
                <a:solidFill>
                  <a:srgbClr val="0528BB"/>
                </a:solidFill>
                <a:cs typeface="+mn-cs"/>
              </a:rPr>
              <a:t>thứ</a:t>
            </a:r>
            <a:r>
              <a:rPr lang="en-US" sz="2800" b="1" dirty="0">
                <a:solidFill>
                  <a:srgbClr val="0528BB"/>
                </a:solidFill>
                <a:cs typeface="+mn-cs"/>
              </a:rPr>
              <a:t> </a:t>
            </a:r>
            <a:r>
              <a:rPr lang="en-US" sz="2800" b="1" dirty="0" err="1">
                <a:solidFill>
                  <a:srgbClr val="0528BB"/>
                </a:solidFill>
                <a:cs typeface="+mn-cs"/>
              </a:rPr>
              <a:t>hai</a:t>
            </a:r>
            <a:r>
              <a:rPr lang="en-US" sz="2800" b="1" dirty="0">
                <a:solidFill>
                  <a:srgbClr val="0528BB"/>
                </a:solidFill>
                <a:cs typeface="+mn-cs"/>
              </a:rPr>
              <a:t>, </a:t>
            </a:r>
            <a:r>
              <a:rPr lang="en-US" sz="2800" b="1" dirty="0" err="1">
                <a:solidFill>
                  <a:srgbClr val="0528BB"/>
                </a:solidFill>
                <a:cs typeface="+mn-cs"/>
              </a:rPr>
              <a:t>lùi</a:t>
            </a:r>
            <a:r>
              <a:rPr lang="en-US" sz="2800" b="1" dirty="0">
                <a:solidFill>
                  <a:srgbClr val="0528BB"/>
                </a:solidFill>
                <a:cs typeface="+mn-cs"/>
              </a:rPr>
              <a:t> </a:t>
            </a:r>
            <a:r>
              <a:rPr lang="vi-VN" sz="2800" b="1" dirty="0">
                <a:solidFill>
                  <a:srgbClr val="0528BB"/>
                </a:solidFill>
                <a:cs typeface="+mn-cs"/>
              </a:rPr>
              <a:t>hai cột so với tích riêng thứ nhất. Vì đây là 164 trăm, viết đầy đủ là 16400.</a:t>
            </a: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500"/>
                                        <p:tgtEl>
                                          <p:spTgt spid="3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arn(inVertical)">
                                      <p:cBhvr>
                                        <p:cTn id="68" dur="500"/>
                                        <p:tgtEl>
                                          <p:spTgt spid="3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arn(inVertical)">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barn(inVertical)">
                                      <p:cBhvr>
                                        <p:cTn id="76" dur="500"/>
                                        <p:tgtEl>
                                          <p:spTgt spid="3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barn(inVertical)">
                                      <p:cBhvr>
                                        <p:cTn id="79" dur="500"/>
                                        <p:tgtEl>
                                          <p:spTgt spid="4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barn(inVertical)">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barn(inVertical)">
                                      <p:cBhvr>
                                        <p:cTn id="89" dur="500"/>
                                        <p:tgtEl>
                                          <p:spTgt spid="4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barn(inVertical)">
                                      <p:cBhvr>
                                        <p:cTn id="9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6" grpId="0"/>
      <p:bldP spid="17" grpId="0"/>
      <p:bldP spid="18" grpId="0"/>
      <p:bldP spid="19" grpId="0" animBg="1"/>
      <p:bldP spid="20" grpId="0"/>
      <p:bldP spid="21" grpId="0"/>
      <p:bldP spid="22" grpId="0"/>
      <p:bldP spid="23" grpId="0"/>
      <p:bldP spid="24" grpId="0"/>
      <p:bldP spid="25" grpId="0"/>
      <p:bldP spid="26" grpId="0"/>
      <p:bldP spid="27" grpId="0"/>
      <p:bldP spid="28" grpId="0"/>
      <p:bldP spid="29" grpId="0" animBg="1"/>
      <p:bldP spid="30" grpId="0"/>
      <p:bldP spid="31" grpId="0"/>
      <p:bldP spid="32" grpId="0"/>
      <p:bldP spid="33" grpId="0"/>
      <p:bldP spid="34" grpId="0"/>
      <p:bldP spid="36" grpId="0"/>
      <p:bldP spid="38" grpId="0"/>
      <p:bldP spid="40"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658" y="999378"/>
            <a:ext cx="2561524" cy="523220"/>
          </a:xfrm>
          <a:prstGeom prst="rect">
            <a:avLst/>
          </a:prstGeom>
          <a:ln w="76200">
            <a:no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vi-VN" sz="2800" b="1" dirty="0">
                <a:solidFill>
                  <a:prstClr val="black"/>
                </a:solidFill>
                <a:latin typeface="Times New Roman"/>
                <a:cs typeface="Arial" charset="0"/>
              </a:rPr>
              <a:t>164 x 123 =</a:t>
            </a:r>
            <a:endParaRPr lang="vi-VN" sz="2800" b="1" dirty="0">
              <a:latin typeface="+mj-lt"/>
            </a:endParaRPr>
          </a:p>
        </p:txBody>
      </p:sp>
      <p:sp>
        <p:nvSpPr>
          <p:cNvPr id="3" name="TextBox 2"/>
          <p:cNvSpPr txBox="1"/>
          <p:nvPr/>
        </p:nvSpPr>
        <p:spPr>
          <a:xfrm>
            <a:off x="2156124" y="965799"/>
            <a:ext cx="3878013" cy="523220"/>
          </a:xfrm>
          <a:prstGeom prst="rect">
            <a:avLst/>
          </a:prstGeom>
          <a:ln w="76200">
            <a:noFill/>
          </a:ln>
        </p:spPr>
        <p:style>
          <a:lnRef idx="2">
            <a:schemeClr val="accent2"/>
          </a:lnRef>
          <a:fillRef idx="1">
            <a:schemeClr val="lt1"/>
          </a:fillRef>
          <a:effectRef idx="0">
            <a:schemeClr val="accent2"/>
          </a:effectRef>
          <a:fontRef idx="minor">
            <a:schemeClr val="dk1"/>
          </a:fontRef>
        </p:style>
        <p:txBody>
          <a:bodyPr wrap="square">
            <a:spAutoFit/>
          </a:bodyPr>
          <a:lstStyle/>
          <a:p>
            <a:pPr lvl="0" fontAlgn="auto">
              <a:spcBef>
                <a:spcPts val="0"/>
              </a:spcBef>
              <a:spcAft>
                <a:spcPts val="0"/>
              </a:spcAft>
              <a:defRPr/>
            </a:pPr>
            <a:r>
              <a:rPr lang="vi-VN" sz="2800" b="1" dirty="0">
                <a:solidFill>
                  <a:prstClr val="black"/>
                </a:solidFill>
                <a:latin typeface="Times New Roman"/>
                <a:cs typeface="Arial" charset="0"/>
              </a:rPr>
              <a:t>164 x </a:t>
            </a:r>
            <a:r>
              <a:rPr lang="vi-VN" sz="2800" b="1" dirty="0">
                <a:solidFill>
                  <a:srgbClr val="FF0000"/>
                </a:solidFill>
                <a:latin typeface="Times New Roman"/>
                <a:cs typeface="Arial" charset="0"/>
              </a:rPr>
              <a:t>( 100 + 20 + 3 )</a:t>
            </a:r>
          </a:p>
        </p:txBody>
      </p:sp>
      <p:sp>
        <p:nvSpPr>
          <p:cNvPr id="4" name="TextBox 3"/>
          <p:cNvSpPr txBox="1"/>
          <p:nvPr/>
        </p:nvSpPr>
        <p:spPr>
          <a:xfrm>
            <a:off x="1657021" y="2177539"/>
            <a:ext cx="1788033" cy="523220"/>
          </a:xfrm>
          <a:prstGeom prst="rect">
            <a:avLst/>
          </a:prstGeom>
          <a:noFill/>
        </p:spPr>
        <p:txBody>
          <a:bodyPr wrap="square">
            <a:spAutoFit/>
          </a:bodyPr>
          <a:lstStyle/>
          <a:p>
            <a:pPr lvl="0" fontAlgn="auto">
              <a:spcBef>
                <a:spcPts val="0"/>
              </a:spcBef>
              <a:spcAft>
                <a:spcPts val="0"/>
              </a:spcAft>
              <a:defRPr/>
            </a:pPr>
            <a:r>
              <a:rPr lang="en-US" sz="2800" b="1" dirty="0">
                <a:solidFill>
                  <a:prstClr val="black"/>
                </a:solidFill>
                <a:latin typeface="Times New Roman"/>
              </a:rPr>
              <a:t>=  </a:t>
            </a:r>
            <a:r>
              <a:rPr lang="vi-VN" sz="2800" b="1" dirty="0">
                <a:solidFill>
                  <a:prstClr val="black"/>
                </a:solidFill>
                <a:latin typeface="Times New Roman"/>
              </a:rPr>
              <a:t>16400</a:t>
            </a:r>
            <a:endParaRPr lang="en-US" sz="2800" b="1" dirty="0">
              <a:solidFill>
                <a:srgbClr val="0070C0"/>
              </a:solidFill>
              <a:latin typeface="Calibri Light"/>
            </a:endParaRPr>
          </a:p>
        </p:txBody>
      </p:sp>
      <p:sp>
        <p:nvSpPr>
          <p:cNvPr id="5" name="TextBox 4"/>
          <p:cNvSpPr txBox="1"/>
          <p:nvPr/>
        </p:nvSpPr>
        <p:spPr>
          <a:xfrm>
            <a:off x="3658449" y="2177539"/>
            <a:ext cx="1486530" cy="523220"/>
          </a:xfrm>
          <a:prstGeom prst="rect">
            <a:avLst/>
          </a:prstGeom>
          <a:noFill/>
        </p:spPr>
        <p:txBody>
          <a:bodyPr wrap="square">
            <a:spAutoFit/>
          </a:bodyPr>
          <a:lstStyle/>
          <a:p>
            <a:pPr lvl="0" fontAlgn="auto">
              <a:spcBef>
                <a:spcPts val="0"/>
              </a:spcBef>
              <a:spcAft>
                <a:spcPts val="0"/>
              </a:spcAft>
              <a:defRPr/>
            </a:pPr>
            <a:r>
              <a:rPr lang="vi-VN" sz="2800" b="1" dirty="0">
                <a:solidFill>
                  <a:prstClr val="black"/>
                </a:solidFill>
                <a:latin typeface="Times New Roman"/>
              </a:rPr>
              <a:t>3280</a:t>
            </a:r>
            <a:endParaRPr lang="en-US" sz="2800" b="1" dirty="0">
              <a:solidFill>
                <a:srgbClr val="0070C0"/>
              </a:solidFill>
              <a:latin typeface="Calibri Light"/>
            </a:endParaRPr>
          </a:p>
        </p:txBody>
      </p:sp>
      <p:sp>
        <p:nvSpPr>
          <p:cNvPr id="6" name="TextBox 5"/>
          <p:cNvSpPr txBox="1"/>
          <p:nvPr/>
        </p:nvSpPr>
        <p:spPr>
          <a:xfrm>
            <a:off x="5508245" y="2148705"/>
            <a:ext cx="923047" cy="523220"/>
          </a:xfrm>
          <a:prstGeom prst="rect">
            <a:avLst/>
          </a:prstGeom>
          <a:noFill/>
        </p:spPr>
        <p:txBody>
          <a:bodyPr wrap="square">
            <a:spAutoFit/>
          </a:bodyPr>
          <a:lstStyle/>
          <a:p>
            <a:pPr lvl="0" fontAlgn="auto">
              <a:spcBef>
                <a:spcPts val="0"/>
              </a:spcBef>
              <a:spcAft>
                <a:spcPts val="0"/>
              </a:spcAft>
              <a:defRPr/>
            </a:pPr>
            <a:r>
              <a:rPr lang="en-US" sz="2800" b="1">
                <a:solidFill>
                  <a:prstClr val="black"/>
                </a:solidFill>
                <a:latin typeface="Times New Roman"/>
              </a:rPr>
              <a:t>492</a:t>
            </a:r>
            <a:endParaRPr lang="en-US" sz="2800" b="1" dirty="0">
              <a:solidFill>
                <a:srgbClr val="0070C0"/>
              </a:solidFill>
              <a:latin typeface="Calibri Light"/>
            </a:endParaRPr>
          </a:p>
        </p:txBody>
      </p:sp>
      <p:sp>
        <p:nvSpPr>
          <p:cNvPr id="7" name="TextBox 6"/>
          <p:cNvSpPr txBox="1"/>
          <p:nvPr/>
        </p:nvSpPr>
        <p:spPr>
          <a:xfrm>
            <a:off x="4846287" y="2180902"/>
            <a:ext cx="496986" cy="523220"/>
          </a:xfrm>
          <a:prstGeom prst="rect">
            <a:avLst/>
          </a:prstGeom>
          <a:noFill/>
        </p:spPr>
        <p:txBody>
          <a:bodyPr wrap="square">
            <a:spAutoFit/>
          </a:bodyPr>
          <a:lstStyle/>
          <a:p>
            <a:pPr lvl="0" fontAlgn="auto">
              <a:spcBef>
                <a:spcPts val="0"/>
              </a:spcBef>
              <a:spcAft>
                <a:spcPts val="0"/>
              </a:spcAft>
              <a:defRPr/>
            </a:pPr>
            <a:r>
              <a:rPr lang="vi-VN" sz="2800" b="1" dirty="0">
                <a:solidFill>
                  <a:prstClr val="black"/>
                </a:solidFill>
                <a:latin typeface="Times New Roman"/>
              </a:rPr>
              <a:t>+</a:t>
            </a:r>
            <a:endParaRPr lang="en-US" sz="2800" b="1" dirty="0">
              <a:solidFill>
                <a:srgbClr val="0070C0"/>
              </a:solidFill>
              <a:latin typeface="Calibri Light"/>
            </a:endParaRPr>
          </a:p>
        </p:txBody>
      </p:sp>
      <p:sp>
        <p:nvSpPr>
          <p:cNvPr id="8" name="TextBox 7"/>
          <p:cNvSpPr txBox="1"/>
          <p:nvPr/>
        </p:nvSpPr>
        <p:spPr>
          <a:xfrm>
            <a:off x="3158715" y="2193905"/>
            <a:ext cx="496986" cy="523220"/>
          </a:xfrm>
          <a:prstGeom prst="rect">
            <a:avLst/>
          </a:prstGeom>
          <a:noFill/>
        </p:spPr>
        <p:txBody>
          <a:bodyPr wrap="square">
            <a:spAutoFit/>
          </a:bodyPr>
          <a:lstStyle/>
          <a:p>
            <a:pPr lvl="0" fontAlgn="auto">
              <a:spcBef>
                <a:spcPts val="0"/>
              </a:spcBef>
              <a:spcAft>
                <a:spcPts val="0"/>
              </a:spcAft>
              <a:defRPr/>
            </a:pPr>
            <a:r>
              <a:rPr lang="vi-VN" sz="2800" b="1" dirty="0">
                <a:solidFill>
                  <a:prstClr val="black"/>
                </a:solidFill>
                <a:latin typeface="Times New Roman"/>
              </a:rPr>
              <a:t>+</a:t>
            </a:r>
            <a:endParaRPr lang="en-US" sz="2800" b="1" dirty="0">
              <a:solidFill>
                <a:srgbClr val="0070C0"/>
              </a:solidFill>
              <a:latin typeface="Calibri Light"/>
            </a:endParaRPr>
          </a:p>
        </p:txBody>
      </p:sp>
      <p:sp>
        <p:nvSpPr>
          <p:cNvPr id="9" name="TextBox 8"/>
          <p:cNvSpPr txBox="1"/>
          <p:nvPr/>
        </p:nvSpPr>
        <p:spPr>
          <a:xfrm>
            <a:off x="885989" y="300010"/>
            <a:ext cx="1670477" cy="523220"/>
          </a:xfrm>
          <a:prstGeom prst="rect">
            <a:avLst/>
          </a:prstGeom>
          <a:noFill/>
        </p:spPr>
        <p:txBody>
          <a:bodyPr wrap="square">
            <a:spAutoFit/>
          </a:bodyPr>
          <a:lstStyle/>
          <a:p>
            <a:pPr lvl="0" fontAlgn="auto">
              <a:spcBef>
                <a:spcPts val="0"/>
              </a:spcBef>
              <a:spcAft>
                <a:spcPts val="0"/>
              </a:spcAft>
              <a:defRPr/>
            </a:pPr>
            <a:r>
              <a:rPr lang="en-US" sz="2800" b="1" dirty="0" err="1">
                <a:solidFill>
                  <a:srgbClr val="0070C0"/>
                </a:solidFill>
                <a:latin typeface="Times New Roman"/>
              </a:rPr>
              <a:t>Cách</a:t>
            </a:r>
            <a:r>
              <a:rPr lang="en-US" sz="2800" b="1" dirty="0">
                <a:solidFill>
                  <a:srgbClr val="0070C0"/>
                </a:solidFill>
                <a:latin typeface="Times New Roman"/>
              </a:rPr>
              <a:t> 1:</a:t>
            </a:r>
            <a:r>
              <a:rPr lang="vi-VN" sz="2800" b="1" dirty="0">
                <a:solidFill>
                  <a:srgbClr val="0070C0"/>
                </a:solidFill>
                <a:latin typeface="Times New Roman"/>
              </a:rPr>
              <a:t> </a:t>
            </a:r>
            <a:endParaRPr lang="en-US" sz="2800" b="1" dirty="0">
              <a:solidFill>
                <a:srgbClr val="0070C0"/>
              </a:solidFill>
              <a:latin typeface="Calibri Light"/>
            </a:endParaRPr>
          </a:p>
        </p:txBody>
      </p:sp>
      <p:sp>
        <p:nvSpPr>
          <p:cNvPr id="10" name="TextBox 9"/>
          <p:cNvSpPr txBox="1"/>
          <p:nvPr/>
        </p:nvSpPr>
        <p:spPr>
          <a:xfrm>
            <a:off x="1665946" y="1515113"/>
            <a:ext cx="5837249" cy="523220"/>
          </a:xfrm>
          <a:prstGeom prst="rect">
            <a:avLst/>
          </a:prstGeom>
          <a:noFill/>
        </p:spPr>
        <p:txBody>
          <a:bodyPr wrap="square">
            <a:spAutoFit/>
          </a:bodyPr>
          <a:lstStyle/>
          <a:p>
            <a:pPr lvl="0" fontAlgn="auto">
              <a:spcBef>
                <a:spcPts val="0"/>
              </a:spcBef>
              <a:spcAft>
                <a:spcPts val="0"/>
              </a:spcAft>
              <a:defRPr/>
            </a:pPr>
            <a:r>
              <a:rPr lang="vi-VN" sz="2800" b="1" dirty="0">
                <a:solidFill>
                  <a:prstClr val="black"/>
                </a:solidFill>
                <a:latin typeface="Times New Roman"/>
              </a:rPr>
              <a:t>= 164 x </a:t>
            </a:r>
            <a:r>
              <a:rPr lang="vi-VN" sz="2800" b="1" dirty="0">
                <a:solidFill>
                  <a:srgbClr val="FF0000"/>
                </a:solidFill>
                <a:latin typeface="Times New Roman"/>
              </a:rPr>
              <a:t>100</a:t>
            </a:r>
            <a:r>
              <a:rPr lang="vi-VN" sz="2800" b="1" dirty="0">
                <a:solidFill>
                  <a:prstClr val="black"/>
                </a:solidFill>
                <a:latin typeface="Times New Roman"/>
              </a:rPr>
              <a:t> + 164 x </a:t>
            </a:r>
            <a:r>
              <a:rPr lang="vi-VN" sz="2800" b="1" dirty="0">
                <a:solidFill>
                  <a:srgbClr val="FF0000"/>
                </a:solidFill>
                <a:latin typeface="Times New Roman"/>
              </a:rPr>
              <a:t>20</a:t>
            </a:r>
            <a:r>
              <a:rPr lang="vi-VN" sz="2800" b="1" dirty="0">
                <a:solidFill>
                  <a:prstClr val="black"/>
                </a:solidFill>
                <a:latin typeface="Times New Roman"/>
              </a:rPr>
              <a:t> + 164 x </a:t>
            </a:r>
            <a:r>
              <a:rPr lang="vi-VN" sz="2800" b="1" dirty="0">
                <a:solidFill>
                  <a:srgbClr val="FF0000"/>
                </a:solidFill>
                <a:latin typeface="Times New Roman"/>
              </a:rPr>
              <a:t>3</a:t>
            </a:r>
          </a:p>
        </p:txBody>
      </p:sp>
      <p:sp>
        <p:nvSpPr>
          <p:cNvPr id="11" name="TextBox 10"/>
          <p:cNvSpPr txBox="1"/>
          <p:nvPr/>
        </p:nvSpPr>
        <p:spPr>
          <a:xfrm>
            <a:off x="1679530" y="2832448"/>
            <a:ext cx="2091808" cy="523220"/>
          </a:xfrm>
          <a:prstGeom prst="rect">
            <a:avLst/>
          </a:prstGeom>
          <a:noFill/>
        </p:spPr>
        <p:txBody>
          <a:bodyPr wrap="square">
            <a:spAutoFit/>
          </a:bodyPr>
          <a:lstStyle/>
          <a:p>
            <a:pPr fontAlgn="auto">
              <a:spcBef>
                <a:spcPts val="0"/>
              </a:spcBef>
              <a:spcAft>
                <a:spcPts val="0"/>
              </a:spcAft>
              <a:defRPr/>
            </a:pPr>
            <a:r>
              <a:rPr lang="vi-VN" sz="2800" b="1" dirty="0">
                <a:latin typeface="+mj-lt"/>
                <a:cs typeface="+mn-cs"/>
              </a:rPr>
              <a:t>=</a:t>
            </a:r>
            <a:r>
              <a:rPr lang="en-US" sz="2800" b="1" dirty="0">
                <a:latin typeface="+mj-lt"/>
                <a:cs typeface="+mn-cs"/>
              </a:rPr>
              <a:t> </a:t>
            </a:r>
            <a:r>
              <a:rPr lang="vi-VN" sz="2800" b="1" dirty="0">
                <a:latin typeface="+mj-lt"/>
                <a:cs typeface="+mn-cs"/>
              </a:rPr>
              <a:t> 20172</a:t>
            </a:r>
          </a:p>
        </p:txBody>
      </p:sp>
      <p:sp>
        <p:nvSpPr>
          <p:cNvPr id="12" name="TextBox 11"/>
          <p:cNvSpPr txBox="1"/>
          <p:nvPr/>
        </p:nvSpPr>
        <p:spPr>
          <a:xfrm>
            <a:off x="537282" y="3470991"/>
            <a:ext cx="1670477" cy="523220"/>
          </a:xfrm>
          <a:prstGeom prst="rect">
            <a:avLst/>
          </a:prstGeom>
          <a:noFill/>
        </p:spPr>
        <p:txBody>
          <a:bodyPr wrap="square">
            <a:spAutoFit/>
          </a:bodyPr>
          <a:lstStyle/>
          <a:p>
            <a:pPr lvl="0" fontAlgn="auto">
              <a:spcBef>
                <a:spcPts val="0"/>
              </a:spcBef>
              <a:spcAft>
                <a:spcPts val="0"/>
              </a:spcAft>
              <a:defRPr/>
            </a:pPr>
            <a:r>
              <a:rPr lang="en-US" sz="2800" b="1" dirty="0" err="1">
                <a:solidFill>
                  <a:srgbClr val="0070C0"/>
                </a:solidFill>
                <a:latin typeface="Times New Roman"/>
              </a:rPr>
              <a:t>Cách</a:t>
            </a:r>
            <a:r>
              <a:rPr lang="en-US" sz="2800" b="1" dirty="0">
                <a:solidFill>
                  <a:srgbClr val="0070C0"/>
                </a:solidFill>
                <a:latin typeface="Times New Roman"/>
              </a:rPr>
              <a:t> 2:</a:t>
            </a:r>
            <a:r>
              <a:rPr lang="vi-VN" sz="2800" b="1" dirty="0">
                <a:solidFill>
                  <a:srgbClr val="0070C0"/>
                </a:solidFill>
                <a:latin typeface="Times New Roman"/>
              </a:rPr>
              <a:t> </a:t>
            </a:r>
            <a:endParaRPr lang="en-US" sz="2800" b="1" dirty="0">
              <a:solidFill>
                <a:srgbClr val="0070C0"/>
              </a:solidFill>
              <a:latin typeface="Calibri Light"/>
            </a:endParaRPr>
          </a:p>
        </p:txBody>
      </p:sp>
      <p:sp>
        <p:nvSpPr>
          <p:cNvPr id="13" name="TextBox 12"/>
          <p:cNvSpPr txBox="1"/>
          <p:nvPr/>
        </p:nvSpPr>
        <p:spPr>
          <a:xfrm>
            <a:off x="190658" y="3989327"/>
            <a:ext cx="2561524" cy="523220"/>
          </a:xfrm>
          <a:prstGeom prst="rect">
            <a:avLst/>
          </a:prstGeom>
          <a:ln w="76200">
            <a:no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vi-VN" sz="2800" b="1" dirty="0">
                <a:solidFill>
                  <a:prstClr val="black"/>
                </a:solidFill>
                <a:latin typeface="Times New Roman"/>
                <a:cs typeface="Arial" charset="0"/>
              </a:rPr>
              <a:t>164 x 123 =</a:t>
            </a:r>
            <a:endParaRPr lang="vi-VN" sz="2800" b="1" dirty="0">
              <a:latin typeface="+mj-lt"/>
            </a:endParaRPr>
          </a:p>
        </p:txBody>
      </p:sp>
      <p:sp>
        <p:nvSpPr>
          <p:cNvPr id="14" name="TextBox 13"/>
          <p:cNvSpPr txBox="1"/>
          <p:nvPr/>
        </p:nvSpPr>
        <p:spPr>
          <a:xfrm>
            <a:off x="2156124" y="3987890"/>
            <a:ext cx="3878013" cy="523220"/>
          </a:xfrm>
          <a:prstGeom prst="rect">
            <a:avLst/>
          </a:prstGeom>
          <a:ln w="76200">
            <a:noFill/>
          </a:ln>
        </p:spPr>
        <p:style>
          <a:lnRef idx="2">
            <a:schemeClr val="accent2"/>
          </a:lnRef>
          <a:fillRef idx="1">
            <a:schemeClr val="lt1"/>
          </a:fillRef>
          <a:effectRef idx="0">
            <a:schemeClr val="accent2"/>
          </a:effectRef>
          <a:fontRef idx="minor">
            <a:schemeClr val="dk1"/>
          </a:fontRef>
        </p:style>
        <p:txBody>
          <a:bodyPr wrap="square">
            <a:spAutoFit/>
          </a:bodyPr>
          <a:lstStyle/>
          <a:p>
            <a:pPr lvl="0" fontAlgn="auto">
              <a:spcBef>
                <a:spcPts val="0"/>
              </a:spcBef>
              <a:spcAft>
                <a:spcPts val="0"/>
              </a:spcAft>
              <a:defRPr/>
            </a:pPr>
            <a:r>
              <a:rPr lang="vi-VN" sz="2800" b="1" dirty="0">
                <a:solidFill>
                  <a:prstClr val="black"/>
                </a:solidFill>
                <a:latin typeface="Times New Roman"/>
                <a:cs typeface="Arial" charset="0"/>
              </a:rPr>
              <a:t>164 x </a:t>
            </a:r>
            <a:r>
              <a:rPr lang="vi-VN" sz="2800" b="1" dirty="0">
                <a:solidFill>
                  <a:srgbClr val="FF0000"/>
                </a:solidFill>
                <a:latin typeface="Times New Roman"/>
                <a:cs typeface="Arial" charset="0"/>
              </a:rPr>
              <a:t>( 100 + 2</a:t>
            </a:r>
            <a:r>
              <a:rPr lang="en-US" sz="2800" b="1" dirty="0">
                <a:solidFill>
                  <a:srgbClr val="FF0000"/>
                </a:solidFill>
                <a:latin typeface="Times New Roman"/>
                <a:cs typeface="Arial" charset="0"/>
              </a:rPr>
              <a:t>3</a:t>
            </a:r>
            <a:r>
              <a:rPr lang="vi-VN" sz="2800" b="1" dirty="0">
                <a:solidFill>
                  <a:srgbClr val="FF0000"/>
                </a:solidFill>
                <a:latin typeface="Times New Roman"/>
                <a:cs typeface="Arial" charset="0"/>
              </a:rPr>
              <a:t> )</a:t>
            </a:r>
          </a:p>
        </p:txBody>
      </p:sp>
      <p:sp>
        <p:nvSpPr>
          <p:cNvPr id="15" name="TextBox 14"/>
          <p:cNvSpPr txBox="1"/>
          <p:nvPr/>
        </p:nvSpPr>
        <p:spPr>
          <a:xfrm>
            <a:off x="1679530" y="4525150"/>
            <a:ext cx="5837249" cy="523220"/>
          </a:xfrm>
          <a:prstGeom prst="rect">
            <a:avLst/>
          </a:prstGeom>
          <a:noFill/>
        </p:spPr>
        <p:txBody>
          <a:bodyPr wrap="square">
            <a:spAutoFit/>
          </a:bodyPr>
          <a:lstStyle/>
          <a:p>
            <a:pPr lvl="0" fontAlgn="auto">
              <a:spcBef>
                <a:spcPts val="0"/>
              </a:spcBef>
              <a:spcAft>
                <a:spcPts val="0"/>
              </a:spcAft>
              <a:defRPr/>
            </a:pPr>
            <a:r>
              <a:rPr lang="vi-VN" sz="2800" b="1" dirty="0">
                <a:solidFill>
                  <a:prstClr val="black"/>
                </a:solidFill>
                <a:latin typeface="Times New Roman"/>
              </a:rPr>
              <a:t>= 164 x </a:t>
            </a:r>
            <a:r>
              <a:rPr lang="vi-VN" sz="2800" b="1" dirty="0">
                <a:solidFill>
                  <a:srgbClr val="FF0000"/>
                </a:solidFill>
                <a:latin typeface="Times New Roman"/>
              </a:rPr>
              <a:t>100</a:t>
            </a:r>
            <a:r>
              <a:rPr lang="vi-VN" sz="2800" b="1" dirty="0">
                <a:solidFill>
                  <a:prstClr val="black"/>
                </a:solidFill>
                <a:latin typeface="Times New Roman"/>
              </a:rPr>
              <a:t> + 164 </a:t>
            </a:r>
            <a:r>
              <a:rPr lang="vi-VN" sz="2800" b="1">
                <a:solidFill>
                  <a:prstClr val="black"/>
                </a:solidFill>
                <a:latin typeface="Times New Roman"/>
              </a:rPr>
              <a:t>x </a:t>
            </a:r>
            <a:r>
              <a:rPr lang="vi-VN" sz="2800" b="1">
                <a:solidFill>
                  <a:srgbClr val="FF0000"/>
                </a:solidFill>
                <a:latin typeface="Times New Roman"/>
              </a:rPr>
              <a:t>2</a:t>
            </a:r>
            <a:r>
              <a:rPr lang="en-US" sz="2800" b="1">
                <a:solidFill>
                  <a:srgbClr val="FF0000"/>
                </a:solidFill>
                <a:latin typeface="Times New Roman"/>
              </a:rPr>
              <a:t>3</a:t>
            </a:r>
            <a:endParaRPr lang="vi-VN" sz="2800" b="1" dirty="0">
              <a:solidFill>
                <a:srgbClr val="FF0000"/>
              </a:solidFill>
              <a:latin typeface="Times New Roman"/>
            </a:endParaRPr>
          </a:p>
        </p:txBody>
      </p:sp>
      <p:sp>
        <p:nvSpPr>
          <p:cNvPr id="16" name="TextBox 15"/>
          <p:cNvSpPr txBox="1"/>
          <p:nvPr/>
        </p:nvSpPr>
        <p:spPr>
          <a:xfrm>
            <a:off x="1721228" y="5132965"/>
            <a:ext cx="1788033" cy="523220"/>
          </a:xfrm>
          <a:prstGeom prst="rect">
            <a:avLst/>
          </a:prstGeom>
          <a:noFill/>
        </p:spPr>
        <p:txBody>
          <a:bodyPr wrap="square">
            <a:spAutoFit/>
          </a:bodyPr>
          <a:lstStyle/>
          <a:p>
            <a:pPr lvl="0" fontAlgn="auto">
              <a:spcBef>
                <a:spcPts val="0"/>
              </a:spcBef>
              <a:spcAft>
                <a:spcPts val="0"/>
              </a:spcAft>
              <a:defRPr/>
            </a:pPr>
            <a:r>
              <a:rPr lang="en-US" sz="2800" b="1" dirty="0">
                <a:solidFill>
                  <a:prstClr val="black"/>
                </a:solidFill>
                <a:latin typeface="Times New Roman"/>
              </a:rPr>
              <a:t>= </a:t>
            </a:r>
            <a:r>
              <a:rPr lang="vi-VN" sz="2800" b="1" dirty="0">
                <a:solidFill>
                  <a:prstClr val="black"/>
                </a:solidFill>
                <a:latin typeface="Times New Roman"/>
              </a:rPr>
              <a:t>16400</a:t>
            </a:r>
            <a:endParaRPr lang="en-US" sz="2800" b="1" dirty="0">
              <a:solidFill>
                <a:srgbClr val="0070C0"/>
              </a:solidFill>
              <a:latin typeface="Calibri Light"/>
            </a:endParaRPr>
          </a:p>
        </p:txBody>
      </p:sp>
      <p:sp>
        <p:nvSpPr>
          <p:cNvPr id="17" name="TextBox 16"/>
          <p:cNvSpPr txBox="1"/>
          <p:nvPr/>
        </p:nvSpPr>
        <p:spPr>
          <a:xfrm>
            <a:off x="3402339" y="5078636"/>
            <a:ext cx="496986" cy="523220"/>
          </a:xfrm>
          <a:prstGeom prst="rect">
            <a:avLst/>
          </a:prstGeom>
          <a:noFill/>
        </p:spPr>
        <p:txBody>
          <a:bodyPr wrap="square">
            <a:spAutoFit/>
          </a:bodyPr>
          <a:lstStyle/>
          <a:p>
            <a:pPr lvl="0" fontAlgn="auto">
              <a:spcBef>
                <a:spcPts val="0"/>
              </a:spcBef>
              <a:spcAft>
                <a:spcPts val="0"/>
              </a:spcAft>
              <a:defRPr/>
            </a:pPr>
            <a:r>
              <a:rPr lang="vi-VN" sz="2800" b="1" dirty="0">
                <a:solidFill>
                  <a:prstClr val="black"/>
                </a:solidFill>
                <a:latin typeface="Times New Roman"/>
              </a:rPr>
              <a:t>+</a:t>
            </a:r>
            <a:endParaRPr lang="en-US" sz="2800" b="1" dirty="0">
              <a:solidFill>
                <a:srgbClr val="0070C0"/>
              </a:solidFill>
              <a:latin typeface="Calibri Light"/>
            </a:endParaRPr>
          </a:p>
        </p:txBody>
      </p:sp>
      <p:sp>
        <p:nvSpPr>
          <p:cNvPr id="18" name="TextBox 17"/>
          <p:cNvSpPr txBox="1"/>
          <p:nvPr/>
        </p:nvSpPr>
        <p:spPr>
          <a:xfrm>
            <a:off x="3854890" y="5036683"/>
            <a:ext cx="1486530" cy="523220"/>
          </a:xfrm>
          <a:prstGeom prst="rect">
            <a:avLst/>
          </a:prstGeom>
          <a:noFill/>
        </p:spPr>
        <p:txBody>
          <a:bodyPr wrap="square">
            <a:spAutoFit/>
          </a:bodyPr>
          <a:lstStyle/>
          <a:p>
            <a:pPr lvl="0" fontAlgn="auto">
              <a:spcBef>
                <a:spcPts val="0"/>
              </a:spcBef>
              <a:spcAft>
                <a:spcPts val="0"/>
              </a:spcAft>
              <a:defRPr/>
            </a:pPr>
            <a:r>
              <a:rPr lang="en-US" sz="2800" b="1">
                <a:solidFill>
                  <a:prstClr val="black"/>
                </a:solidFill>
                <a:latin typeface="Times New Roman"/>
              </a:rPr>
              <a:t>3772</a:t>
            </a:r>
            <a:endParaRPr lang="en-US" sz="2800" b="1" dirty="0">
              <a:solidFill>
                <a:srgbClr val="0070C0"/>
              </a:solidFill>
              <a:latin typeface="Calibri Light"/>
            </a:endParaRPr>
          </a:p>
        </p:txBody>
      </p:sp>
      <p:sp>
        <p:nvSpPr>
          <p:cNvPr id="19" name="TextBox 18"/>
          <p:cNvSpPr txBox="1"/>
          <p:nvPr/>
        </p:nvSpPr>
        <p:spPr>
          <a:xfrm>
            <a:off x="1665946" y="5618222"/>
            <a:ext cx="2091808" cy="523220"/>
          </a:xfrm>
          <a:prstGeom prst="rect">
            <a:avLst/>
          </a:prstGeom>
          <a:noFill/>
        </p:spPr>
        <p:txBody>
          <a:bodyPr wrap="square">
            <a:spAutoFit/>
          </a:bodyPr>
          <a:lstStyle/>
          <a:p>
            <a:pPr fontAlgn="auto">
              <a:spcBef>
                <a:spcPts val="0"/>
              </a:spcBef>
              <a:spcAft>
                <a:spcPts val="0"/>
              </a:spcAft>
              <a:defRPr/>
            </a:pPr>
            <a:r>
              <a:rPr lang="vi-VN" sz="2800" b="1" dirty="0">
                <a:latin typeface="+mj-lt"/>
                <a:cs typeface="+mn-cs"/>
              </a:rPr>
              <a:t>= 20172</a:t>
            </a:r>
          </a:p>
        </p:txBody>
      </p:sp>
      <p:sp>
        <p:nvSpPr>
          <p:cNvPr id="20" name="Line 47"/>
          <p:cNvSpPr>
            <a:spLocks noChangeShapeType="1"/>
          </p:cNvSpPr>
          <p:nvPr/>
        </p:nvSpPr>
        <p:spPr bwMode="auto">
          <a:xfrm flipH="1" flipV="1">
            <a:off x="6719591" y="1572398"/>
            <a:ext cx="0" cy="3767847"/>
          </a:xfrm>
          <a:prstGeom prst="line">
            <a:avLst/>
          </a:prstGeom>
          <a:noFill/>
          <a:ln w="57150">
            <a:solidFill>
              <a:srgbClr val="FF0000"/>
            </a:solidFill>
            <a:round/>
            <a:headEnd/>
            <a:tailEnd/>
          </a:ln>
        </p:spPr>
        <p:txBody>
          <a:bodyPr/>
          <a:lstStyle/>
          <a:p>
            <a:endParaRPr lang="en-US"/>
          </a:p>
        </p:txBody>
      </p:sp>
      <p:sp>
        <p:nvSpPr>
          <p:cNvPr id="21" name="TextBox 20"/>
          <p:cNvSpPr txBox="1"/>
          <p:nvPr/>
        </p:nvSpPr>
        <p:spPr>
          <a:xfrm>
            <a:off x="7042639" y="1441580"/>
            <a:ext cx="1670477" cy="523220"/>
          </a:xfrm>
          <a:prstGeom prst="rect">
            <a:avLst/>
          </a:prstGeom>
          <a:noFill/>
        </p:spPr>
        <p:txBody>
          <a:bodyPr wrap="square">
            <a:spAutoFit/>
          </a:bodyPr>
          <a:lstStyle/>
          <a:p>
            <a:pPr lvl="0" fontAlgn="auto">
              <a:spcBef>
                <a:spcPts val="0"/>
              </a:spcBef>
              <a:spcAft>
                <a:spcPts val="0"/>
              </a:spcAft>
              <a:defRPr/>
            </a:pPr>
            <a:r>
              <a:rPr lang="en-US" sz="2800" b="1">
                <a:solidFill>
                  <a:srgbClr val="0070C0"/>
                </a:solidFill>
                <a:latin typeface="Times New Roman"/>
              </a:rPr>
              <a:t>Cách 3:</a:t>
            </a:r>
            <a:r>
              <a:rPr lang="vi-VN" sz="2800" b="1">
                <a:solidFill>
                  <a:srgbClr val="0070C0"/>
                </a:solidFill>
                <a:latin typeface="Times New Roman"/>
              </a:rPr>
              <a:t> </a:t>
            </a:r>
            <a:endParaRPr lang="en-US" sz="2800" b="1" dirty="0">
              <a:solidFill>
                <a:srgbClr val="0070C0"/>
              </a:solidFill>
              <a:latin typeface="Calibri Light"/>
            </a:endParaRPr>
          </a:p>
        </p:txBody>
      </p:sp>
      <p:sp>
        <p:nvSpPr>
          <p:cNvPr id="22" name="Text Box 8"/>
          <p:cNvSpPr txBox="1">
            <a:spLocks noChangeArrowheads="1"/>
          </p:cNvSpPr>
          <p:nvPr/>
        </p:nvSpPr>
        <p:spPr bwMode="auto">
          <a:xfrm>
            <a:off x="9291278" y="167529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23" name="Text Box 9"/>
          <p:cNvSpPr txBox="1">
            <a:spLocks noChangeArrowheads="1"/>
          </p:cNvSpPr>
          <p:nvPr/>
        </p:nvSpPr>
        <p:spPr bwMode="auto">
          <a:xfrm>
            <a:off x="8986475" y="16813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24" name="Text Box 10"/>
          <p:cNvSpPr txBox="1">
            <a:spLocks noChangeArrowheads="1"/>
          </p:cNvSpPr>
          <p:nvPr/>
        </p:nvSpPr>
        <p:spPr bwMode="auto">
          <a:xfrm>
            <a:off x="9596078" y="167529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grpSp>
        <p:nvGrpSpPr>
          <p:cNvPr id="25" name="Group 24"/>
          <p:cNvGrpSpPr/>
          <p:nvPr/>
        </p:nvGrpSpPr>
        <p:grpSpPr>
          <a:xfrm>
            <a:off x="8376878" y="1900715"/>
            <a:ext cx="1851025" cy="3533775"/>
            <a:chOff x="8910642" y="2946442"/>
            <a:chExt cx="1851025" cy="3533775"/>
          </a:xfrm>
        </p:grpSpPr>
        <p:sp>
          <p:nvSpPr>
            <p:cNvPr id="26" name="Text Box 11"/>
            <p:cNvSpPr txBox="1">
              <a:spLocks noChangeArrowheads="1"/>
            </p:cNvSpPr>
            <p:nvPr/>
          </p:nvSpPr>
          <p:spPr bwMode="auto">
            <a:xfrm>
              <a:off x="9520239" y="33305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27" name="Text Box 12"/>
            <p:cNvSpPr txBox="1">
              <a:spLocks noChangeArrowheads="1"/>
            </p:cNvSpPr>
            <p:nvPr/>
          </p:nvSpPr>
          <p:spPr bwMode="auto">
            <a:xfrm>
              <a:off x="9825042" y="33051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28" name="Text Box 13"/>
            <p:cNvSpPr txBox="1">
              <a:spLocks noChangeArrowheads="1"/>
            </p:cNvSpPr>
            <p:nvPr/>
          </p:nvSpPr>
          <p:spPr bwMode="auto">
            <a:xfrm>
              <a:off x="10129842" y="33051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29" name="Text Box 14"/>
            <p:cNvSpPr txBox="1">
              <a:spLocks noChangeArrowheads="1"/>
            </p:cNvSpPr>
            <p:nvPr/>
          </p:nvSpPr>
          <p:spPr bwMode="auto">
            <a:xfrm>
              <a:off x="9105900" y="2946442"/>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30" name="Line 15"/>
            <p:cNvSpPr>
              <a:spLocks noChangeShapeType="1"/>
            </p:cNvSpPr>
            <p:nvPr/>
          </p:nvSpPr>
          <p:spPr bwMode="auto">
            <a:xfrm>
              <a:off x="9126542" y="3951288"/>
              <a:ext cx="1635125" cy="12700"/>
            </a:xfrm>
            <a:prstGeom prst="line">
              <a:avLst/>
            </a:prstGeom>
            <a:noFill/>
            <a:ln w="38100">
              <a:solidFill>
                <a:srgbClr val="0000FF"/>
              </a:solidFill>
              <a:round/>
              <a:headEnd/>
              <a:tailEnd/>
            </a:ln>
          </p:spPr>
          <p:txBody>
            <a:bodyPr/>
            <a:lstStyle/>
            <a:p>
              <a:endParaRPr lang="en-US"/>
            </a:p>
          </p:txBody>
        </p:sp>
        <p:sp>
          <p:nvSpPr>
            <p:cNvPr id="31" name="Text Box 16"/>
            <p:cNvSpPr txBox="1">
              <a:spLocks noChangeArrowheads="1"/>
            </p:cNvSpPr>
            <p:nvPr/>
          </p:nvSpPr>
          <p:spPr bwMode="auto">
            <a:xfrm>
              <a:off x="10150475" y="385925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32" name="Text Box 17"/>
            <p:cNvSpPr txBox="1">
              <a:spLocks noChangeArrowheads="1"/>
            </p:cNvSpPr>
            <p:nvPr/>
          </p:nvSpPr>
          <p:spPr bwMode="auto">
            <a:xfrm>
              <a:off x="9882188" y="387989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9</a:t>
              </a:r>
            </a:p>
          </p:txBody>
        </p:sp>
        <p:sp>
          <p:nvSpPr>
            <p:cNvPr id="33" name="Text Box 18"/>
            <p:cNvSpPr txBox="1">
              <a:spLocks noChangeArrowheads="1"/>
            </p:cNvSpPr>
            <p:nvPr/>
          </p:nvSpPr>
          <p:spPr bwMode="auto">
            <a:xfrm>
              <a:off x="9577391" y="387989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34" name="Text Box 19"/>
            <p:cNvSpPr txBox="1">
              <a:spLocks noChangeArrowheads="1"/>
            </p:cNvSpPr>
            <p:nvPr/>
          </p:nvSpPr>
          <p:spPr bwMode="auto">
            <a:xfrm>
              <a:off x="9888537" y="44085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8</a:t>
              </a:r>
            </a:p>
          </p:txBody>
        </p:sp>
        <p:sp>
          <p:nvSpPr>
            <p:cNvPr id="35" name="Text Box 20"/>
            <p:cNvSpPr txBox="1">
              <a:spLocks noChangeArrowheads="1"/>
            </p:cNvSpPr>
            <p:nvPr/>
          </p:nvSpPr>
          <p:spPr bwMode="auto">
            <a:xfrm>
              <a:off x="9563101" y="43942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36" name="Text Box 21"/>
            <p:cNvSpPr txBox="1">
              <a:spLocks noChangeArrowheads="1"/>
            </p:cNvSpPr>
            <p:nvPr/>
          </p:nvSpPr>
          <p:spPr bwMode="auto">
            <a:xfrm>
              <a:off x="9258300" y="44085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37" name="Text Box 22"/>
            <p:cNvSpPr txBox="1">
              <a:spLocks noChangeArrowheads="1"/>
            </p:cNvSpPr>
            <p:nvPr/>
          </p:nvSpPr>
          <p:spPr bwMode="auto">
            <a:xfrm>
              <a:off x="9536113" y="49419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38" name="Text Box 23"/>
            <p:cNvSpPr txBox="1">
              <a:spLocks noChangeArrowheads="1"/>
            </p:cNvSpPr>
            <p:nvPr/>
          </p:nvSpPr>
          <p:spPr bwMode="auto">
            <a:xfrm>
              <a:off x="9236074" y="4932405"/>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39" name="Text Box 24"/>
            <p:cNvSpPr txBox="1">
              <a:spLocks noChangeArrowheads="1"/>
            </p:cNvSpPr>
            <p:nvPr/>
          </p:nvSpPr>
          <p:spPr bwMode="auto">
            <a:xfrm>
              <a:off x="8910642" y="49419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40" name="Line 25"/>
            <p:cNvSpPr>
              <a:spLocks noChangeShapeType="1"/>
            </p:cNvSpPr>
            <p:nvPr/>
          </p:nvSpPr>
          <p:spPr bwMode="auto">
            <a:xfrm>
              <a:off x="8964637" y="5713455"/>
              <a:ext cx="1633537" cy="26987"/>
            </a:xfrm>
            <a:prstGeom prst="line">
              <a:avLst/>
            </a:prstGeom>
            <a:noFill/>
            <a:ln w="38100">
              <a:solidFill>
                <a:srgbClr val="0000FF"/>
              </a:solidFill>
              <a:round/>
              <a:headEnd/>
              <a:tailEnd/>
            </a:ln>
          </p:spPr>
          <p:txBody>
            <a:bodyPr/>
            <a:lstStyle/>
            <a:p>
              <a:endParaRPr lang="en-US"/>
            </a:p>
          </p:txBody>
        </p:sp>
        <p:sp>
          <p:nvSpPr>
            <p:cNvPr id="41" name="Text Box 26"/>
            <p:cNvSpPr txBox="1">
              <a:spLocks noChangeArrowheads="1"/>
            </p:cNvSpPr>
            <p:nvPr/>
          </p:nvSpPr>
          <p:spPr bwMode="auto">
            <a:xfrm>
              <a:off x="10166351" y="5773780"/>
              <a:ext cx="381000" cy="706437"/>
            </a:xfrm>
            <a:prstGeom prst="rect">
              <a:avLst/>
            </a:prstGeom>
            <a:noFill/>
            <a:ln w="9525">
              <a:noFill/>
              <a:miter lim="800000"/>
              <a:headEnd/>
              <a:tailEnd/>
            </a:ln>
          </p:spPr>
          <p:txBody>
            <a:bodyPr>
              <a:spAutoFit/>
            </a:bodyPr>
            <a:lstStyle/>
            <a:p>
              <a:pPr>
                <a:spcBef>
                  <a:spcPct val="50000"/>
                </a:spcBef>
              </a:pPr>
              <a:r>
                <a:rPr lang="en-US" altLang="vi-VN" sz="4000" b="1">
                  <a:solidFill>
                    <a:srgbClr val="FF0000"/>
                  </a:solidFill>
                  <a:latin typeface="Times New Roman" pitchFamily="18" charset="0"/>
                  <a:cs typeface="Times New Roman" pitchFamily="18" charset="0"/>
                </a:rPr>
                <a:t>2</a:t>
              </a:r>
            </a:p>
          </p:txBody>
        </p:sp>
        <p:sp>
          <p:nvSpPr>
            <p:cNvPr id="42" name="Text Box 27"/>
            <p:cNvSpPr txBox="1">
              <a:spLocks noChangeArrowheads="1"/>
            </p:cNvSpPr>
            <p:nvPr/>
          </p:nvSpPr>
          <p:spPr bwMode="auto">
            <a:xfrm>
              <a:off x="9848854" y="5773780"/>
              <a:ext cx="381000" cy="706437"/>
            </a:xfrm>
            <a:prstGeom prst="rect">
              <a:avLst/>
            </a:prstGeom>
            <a:noFill/>
            <a:ln w="9525">
              <a:noFill/>
              <a:miter lim="800000"/>
              <a:headEnd/>
              <a:tailEnd/>
            </a:ln>
          </p:spPr>
          <p:txBody>
            <a:bodyPr>
              <a:spAutoFit/>
            </a:bodyPr>
            <a:lstStyle/>
            <a:p>
              <a:pPr>
                <a:spcBef>
                  <a:spcPct val="50000"/>
                </a:spcBef>
              </a:pPr>
              <a:r>
                <a:rPr lang="en-US" altLang="vi-VN" sz="4000" b="1">
                  <a:solidFill>
                    <a:srgbClr val="FF0000"/>
                  </a:solidFill>
                  <a:latin typeface="Times New Roman" pitchFamily="18" charset="0"/>
                  <a:cs typeface="Times New Roman" pitchFamily="18" charset="0"/>
                </a:rPr>
                <a:t>7</a:t>
              </a:r>
            </a:p>
          </p:txBody>
        </p:sp>
        <p:sp>
          <p:nvSpPr>
            <p:cNvPr id="43" name="Text Box 28"/>
            <p:cNvSpPr txBox="1">
              <a:spLocks noChangeArrowheads="1"/>
            </p:cNvSpPr>
            <p:nvPr/>
          </p:nvSpPr>
          <p:spPr bwMode="auto">
            <a:xfrm>
              <a:off x="9564691" y="575631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FF0000"/>
                  </a:solidFill>
                  <a:latin typeface="Times New Roman" pitchFamily="18" charset="0"/>
                  <a:cs typeface="Times New Roman" pitchFamily="18" charset="0"/>
                </a:rPr>
                <a:t>1</a:t>
              </a:r>
            </a:p>
          </p:txBody>
        </p:sp>
        <p:sp>
          <p:nvSpPr>
            <p:cNvPr id="44" name="Text Box 29"/>
            <p:cNvSpPr txBox="1">
              <a:spLocks noChangeArrowheads="1"/>
            </p:cNvSpPr>
            <p:nvPr/>
          </p:nvSpPr>
          <p:spPr bwMode="auto">
            <a:xfrm>
              <a:off x="9244016" y="5748380"/>
              <a:ext cx="381000" cy="706437"/>
            </a:xfrm>
            <a:prstGeom prst="rect">
              <a:avLst/>
            </a:prstGeom>
            <a:noFill/>
            <a:ln w="9525">
              <a:noFill/>
              <a:miter lim="800000"/>
              <a:headEnd/>
              <a:tailEnd/>
            </a:ln>
          </p:spPr>
          <p:txBody>
            <a:bodyPr>
              <a:spAutoFit/>
            </a:bodyPr>
            <a:lstStyle/>
            <a:p>
              <a:pPr>
                <a:spcBef>
                  <a:spcPct val="50000"/>
                </a:spcBef>
              </a:pPr>
              <a:r>
                <a:rPr lang="en-US" altLang="vi-VN" sz="4000" b="1">
                  <a:solidFill>
                    <a:srgbClr val="FF0000"/>
                  </a:solidFill>
                  <a:latin typeface="Times New Roman" pitchFamily="18" charset="0"/>
                  <a:cs typeface="Times New Roman" pitchFamily="18" charset="0"/>
                </a:rPr>
                <a:t>0</a:t>
              </a:r>
            </a:p>
          </p:txBody>
        </p:sp>
        <p:sp>
          <p:nvSpPr>
            <p:cNvPr id="45" name="Text Box 30"/>
            <p:cNvSpPr txBox="1">
              <a:spLocks noChangeArrowheads="1"/>
            </p:cNvSpPr>
            <p:nvPr/>
          </p:nvSpPr>
          <p:spPr bwMode="auto">
            <a:xfrm>
              <a:off x="8936042" y="5748911"/>
              <a:ext cx="381000" cy="706437"/>
            </a:xfrm>
            <a:prstGeom prst="rect">
              <a:avLst/>
            </a:prstGeom>
            <a:noFill/>
            <a:ln w="9525">
              <a:noFill/>
              <a:miter lim="800000"/>
              <a:headEnd/>
              <a:tailEnd/>
            </a:ln>
          </p:spPr>
          <p:txBody>
            <a:bodyPr>
              <a:spAutoFit/>
            </a:bodyPr>
            <a:lstStyle/>
            <a:p>
              <a:pPr>
                <a:spcBef>
                  <a:spcPct val="50000"/>
                </a:spcBef>
              </a:pPr>
              <a:r>
                <a:rPr lang="en-US" altLang="vi-VN" sz="4000" b="1">
                  <a:solidFill>
                    <a:srgbClr val="FF0000"/>
                  </a:solidFill>
                  <a:latin typeface="Times New Roman" pitchFamily="18" charset="0"/>
                  <a:cs typeface="Times New Roman" pitchFamily="18" charset="0"/>
                </a:rPr>
                <a:t>2</a:t>
              </a:r>
            </a:p>
          </p:txBody>
        </p:sp>
      </p:grpSp>
      <p:sp>
        <p:nvSpPr>
          <p:cNvPr id="46" name="TextBox 45"/>
          <p:cNvSpPr txBox="1"/>
          <p:nvPr/>
        </p:nvSpPr>
        <p:spPr>
          <a:xfrm>
            <a:off x="2752182" y="6218482"/>
            <a:ext cx="9096375" cy="55399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en-US" sz="3000" b="1" dirty="0" err="1">
                <a:solidFill>
                  <a:srgbClr val="0000FF"/>
                </a:solidFill>
                <a:latin typeface="Times New Roman" panose="02020603050405020304" pitchFamily="18" charset="0"/>
                <a:cs typeface="Times New Roman" panose="02020603050405020304" pitchFamily="18" charset="0"/>
              </a:rPr>
              <a:t>Trong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ba</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cách</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làm</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trên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cách</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nào</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thuận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tiện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hơn</a:t>
            </a:r>
            <a:r>
              <a:rPr lang="en-US" sz="3000" b="1" dirty="0">
                <a:solidFill>
                  <a:srgbClr val="0000FF"/>
                </a:solidFill>
                <a:latin typeface="Times New Roman" panose="02020603050405020304" pitchFamily="18" charset="0"/>
                <a:cs typeface="Times New Roman" panose="02020603050405020304" pitchFamily="18" charset="0"/>
              </a:rPr>
              <a:t> ? </a:t>
            </a:r>
            <a:endParaRPr lang="vi-VN" sz="3000" b="1" dirty="0">
              <a:solidFill>
                <a:srgbClr val="0000FF"/>
              </a:solidFill>
              <a:latin typeface="Times New Roman" panose="02020603050405020304" pitchFamily="18" charset="0"/>
              <a:cs typeface="Times New Roman" panose="02020603050405020304" pitchFamily="18" charset="0"/>
            </a:endParaRPr>
          </a:p>
        </p:txBody>
      </p:sp>
      <p:sp>
        <p:nvSpPr>
          <p:cNvPr id="47" name="Text Box 60"/>
          <p:cNvSpPr txBox="1">
            <a:spLocks noChangeArrowheads="1"/>
          </p:cNvSpPr>
          <p:nvPr/>
        </p:nvSpPr>
        <p:spPr bwMode="auto">
          <a:xfrm>
            <a:off x="6876684" y="5443524"/>
            <a:ext cx="4981581"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altLang="vi-VN" sz="3600" b="1" dirty="0" err="1">
                <a:solidFill>
                  <a:srgbClr val="0000FF"/>
                </a:solidFill>
                <a:latin typeface="Times New Roman" pitchFamily="18" charset="0"/>
                <a:cs typeface="Times New Roman" pitchFamily="18" charset="0"/>
              </a:rPr>
              <a:t>Vậy</a:t>
            </a:r>
            <a:r>
              <a:rPr lang="en-US" altLang="vi-VN" sz="3600" b="1" dirty="0">
                <a:solidFill>
                  <a:srgbClr val="0000FF"/>
                </a:solidFill>
                <a:latin typeface="Times New Roman" pitchFamily="18" charset="0"/>
                <a:cs typeface="Times New Roman" pitchFamily="18" charset="0"/>
              </a:rPr>
              <a:t> : </a:t>
            </a:r>
            <a:r>
              <a:rPr lang="en-US" altLang="vi-VN" sz="3600" b="1" dirty="0">
                <a:latin typeface="Times New Roman" pitchFamily="18" charset="0"/>
                <a:cs typeface="Times New Roman" pitchFamily="18" charset="0"/>
              </a:rPr>
              <a:t>164 x 123 = 20172</a:t>
            </a:r>
          </a:p>
        </p:txBody>
      </p:sp>
    </p:spTree>
    <p:extLst>
      <p:ext uri="{BB962C8B-B14F-4D97-AF65-F5344CB8AC3E}">
        <p14:creationId xmlns:p14="http://schemas.microsoft.com/office/powerpoint/2010/main" val="3578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80">
                                          <p:stCondLst>
                                            <p:cond delay="0"/>
                                          </p:stCondLst>
                                        </p:cTn>
                                        <p:tgtEl>
                                          <p:spTgt spid="47"/>
                                        </p:tgtEl>
                                      </p:cBhvr>
                                    </p:animEffect>
                                    <p:anim calcmode="lin" valueType="num">
                                      <p:cBhvr>
                                        <p:cTn id="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 dur="26">
                                          <p:stCondLst>
                                            <p:cond delay="650"/>
                                          </p:stCondLst>
                                        </p:cTn>
                                        <p:tgtEl>
                                          <p:spTgt spid="47"/>
                                        </p:tgtEl>
                                      </p:cBhvr>
                                      <p:to x="100000" y="60000"/>
                                    </p:animScale>
                                    <p:animScale>
                                      <p:cBhvr>
                                        <p:cTn id="14" dur="166" decel="50000">
                                          <p:stCondLst>
                                            <p:cond delay="676"/>
                                          </p:stCondLst>
                                        </p:cTn>
                                        <p:tgtEl>
                                          <p:spTgt spid="47"/>
                                        </p:tgtEl>
                                      </p:cBhvr>
                                      <p:to x="100000" y="100000"/>
                                    </p:animScale>
                                    <p:animScale>
                                      <p:cBhvr>
                                        <p:cTn id="15" dur="26">
                                          <p:stCondLst>
                                            <p:cond delay="1312"/>
                                          </p:stCondLst>
                                        </p:cTn>
                                        <p:tgtEl>
                                          <p:spTgt spid="47"/>
                                        </p:tgtEl>
                                      </p:cBhvr>
                                      <p:to x="100000" y="80000"/>
                                    </p:animScale>
                                    <p:animScale>
                                      <p:cBhvr>
                                        <p:cTn id="16" dur="166" decel="50000">
                                          <p:stCondLst>
                                            <p:cond delay="1338"/>
                                          </p:stCondLst>
                                        </p:cTn>
                                        <p:tgtEl>
                                          <p:spTgt spid="47"/>
                                        </p:tgtEl>
                                      </p:cBhvr>
                                      <p:to x="100000" y="100000"/>
                                    </p:animScale>
                                    <p:animScale>
                                      <p:cBhvr>
                                        <p:cTn id="17" dur="26">
                                          <p:stCondLst>
                                            <p:cond delay="1642"/>
                                          </p:stCondLst>
                                        </p:cTn>
                                        <p:tgtEl>
                                          <p:spTgt spid="47"/>
                                        </p:tgtEl>
                                      </p:cBhvr>
                                      <p:to x="100000" y="90000"/>
                                    </p:animScale>
                                    <p:animScale>
                                      <p:cBhvr>
                                        <p:cTn id="18" dur="166" decel="50000">
                                          <p:stCondLst>
                                            <p:cond delay="1668"/>
                                          </p:stCondLst>
                                        </p:cTn>
                                        <p:tgtEl>
                                          <p:spTgt spid="47"/>
                                        </p:tgtEl>
                                      </p:cBhvr>
                                      <p:to x="100000" y="100000"/>
                                    </p:animScale>
                                    <p:animScale>
                                      <p:cBhvr>
                                        <p:cTn id="19" dur="26">
                                          <p:stCondLst>
                                            <p:cond delay="1808"/>
                                          </p:stCondLst>
                                        </p:cTn>
                                        <p:tgtEl>
                                          <p:spTgt spid="47"/>
                                        </p:tgtEl>
                                      </p:cBhvr>
                                      <p:to x="100000" y="95000"/>
                                    </p:animScale>
                                    <p:animScale>
                                      <p:cBhvr>
                                        <p:cTn id="20" dur="166" decel="50000">
                                          <p:stCondLst>
                                            <p:cond delay="1834"/>
                                          </p:stCondLst>
                                        </p:cTn>
                                        <p:tgtEl>
                                          <p:spTgt spid="4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1108078" y="2161449"/>
            <a:ext cx="381000"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0000FF"/>
                </a:solidFill>
                <a:latin typeface="Times New Roman" pitchFamily="18" charset="0"/>
                <a:cs typeface="Times New Roman" pitchFamily="18" charset="0"/>
              </a:rPr>
              <a:t>1</a:t>
            </a:r>
          </a:p>
        </p:txBody>
      </p:sp>
      <p:sp>
        <p:nvSpPr>
          <p:cNvPr id="4" name="Text Box 9"/>
          <p:cNvSpPr txBox="1">
            <a:spLocks noChangeArrowheads="1"/>
          </p:cNvSpPr>
          <p:nvPr/>
        </p:nvSpPr>
        <p:spPr bwMode="auto">
          <a:xfrm>
            <a:off x="1412875" y="216144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5" name="Text Box 10"/>
          <p:cNvSpPr txBox="1">
            <a:spLocks noChangeArrowheads="1"/>
          </p:cNvSpPr>
          <p:nvPr/>
        </p:nvSpPr>
        <p:spPr bwMode="auto">
          <a:xfrm>
            <a:off x="1717675" y="216144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6" name="Text Box 11"/>
          <p:cNvSpPr txBox="1">
            <a:spLocks noChangeArrowheads="1"/>
          </p:cNvSpPr>
          <p:nvPr/>
        </p:nvSpPr>
        <p:spPr bwMode="auto">
          <a:xfrm>
            <a:off x="1122368" y="2653539"/>
            <a:ext cx="306387"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7" name="Text Box 12"/>
          <p:cNvSpPr txBox="1">
            <a:spLocks noChangeArrowheads="1"/>
          </p:cNvSpPr>
          <p:nvPr/>
        </p:nvSpPr>
        <p:spPr bwMode="auto">
          <a:xfrm>
            <a:off x="1427167" y="2628133"/>
            <a:ext cx="306387"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 name="Text Box 13"/>
          <p:cNvSpPr txBox="1">
            <a:spLocks noChangeArrowheads="1"/>
          </p:cNvSpPr>
          <p:nvPr/>
        </p:nvSpPr>
        <p:spPr bwMode="auto">
          <a:xfrm>
            <a:off x="1731965" y="2628133"/>
            <a:ext cx="306387"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0000FF"/>
                </a:solidFill>
                <a:latin typeface="Times New Roman" pitchFamily="18" charset="0"/>
                <a:cs typeface="Times New Roman" pitchFamily="18" charset="0"/>
              </a:rPr>
              <a:t>3</a:t>
            </a:r>
          </a:p>
        </p:txBody>
      </p:sp>
      <p:sp>
        <p:nvSpPr>
          <p:cNvPr id="9" name="Text Box 14"/>
          <p:cNvSpPr txBox="1">
            <a:spLocks noChangeArrowheads="1"/>
          </p:cNvSpPr>
          <p:nvPr/>
        </p:nvSpPr>
        <p:spPr bwMode="auto">
          <a:xfrm>
            <a:off x="815208" y="2515461"/>
            <a:ext cx="123032" cy="707886"/>
          </a:xfrm>
          <a:prstGeom prst="rect">
            <a:avLst/>
          </a:prstGeom>
          <a:noFill/>
          <a:ln w="9525">
            <a:noFill/>
            <a:miter lim="800000"/>
            <a:headEnd/>
            <a:tailEnd/>
          </a:ln>
        </p:spPr>
        <p:txBody>
          <a:bodyPr wrap="square">
            <a:spAutoFit/>
          </a:bodyPr>
          <a:lstStyle/>
          <a:p>
            <a:pPr>
              <a:spcBef>
                <a:spcPct val="50000"/>
              </a:spcBef>
            </a:pPr>
            <a:r>
              <a:rPr lang="en-US" altLang="vi-VN" sz="4000" b="1" dirty="0">
                <a:solidFill>
                  <a:srgbClr val="0000FF"/>
                </a:solidFill>
                <a:latin typeface="Times New Roman" pitchFamily="18" charset="0"/>
                <a:cs typeface="Times New Roman" pitchFamily="18" charset="0"/>
              </a:rPr>
              <a:t>x</a:t>
            </a:r>
          </a:p>
        </p:txBody>
      </p:sp>
      <p:sp>
        <p:nvSpPr>
          <p:cNvPr id="10" name="Line 15"/>
          <p:cNvSpPr>
            <a:spLocks noChangeShapeType="1"/>
          </p:cNvSpPr>
          <p:nvPr/>
        </p:nvSpPr>
        <p:spPr bwMode="auto">
          <a:xfrm>
            <a:off x="728666" y="3274245"/>
            <a:ext cx="1319212" cy="11112"/>
          </a:xfrm>
          <a:prstGeom prst="line">
            <a:avLst/>
          </a:prstGeom>
          <a:noFill/>
          <a:ln w="38100">
            <a:solidFill>
              <a:srgbClr val="0000FF"/>
            </a:solidFill>
            <a:round/>
            <a:headEnd/>
            <a:tailEnd/>
          </a:ln>
        </p:spPr>
        <p:txBody>
          <a:bodyPr/>
          <a:lstStyle/>
          <a:p>
            <a:endParaRPr lang="en-US"/>
          </a:p>
        </p:txBody>
      </p:sp>
      <p:sp>
        <p:nvSpPr>
          <p:cNvPr id="11" name="Text Box 16"/>
          <p:cNvSpPr txBox="1">
            <a:spLocks noChangeArrowheads="1"/>
          </p:cNvSpPr>
          <p:nvPr/>
        </p:nvSpPr>
        <p:spPr bwMode="auto">
          <a:xfrm>
            <a:off x="1752606" y="3182171"/>
            <a:ext cx="306388"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2" name="Text Box 17"/>
          <p:cNvSpPr txBox="1">
            <a:spLocks noChangeArrowheads="1"/>
          </p:cNvSpPr>
          <p:nvPr/>
        </p:nvSpPr>
        <p:spPr bwMode="auto">
          <a:xfrm>
            <a:off x="1482752" y="3202815"/>
            <a:ext cx="307975"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9</a:t>
            </a:r>
          </a:p>
        </p:txBody>
      </p:sp>
      <p:sp>
        <p:nvSpPr>
          <p:cNvPr id="13" name="Text Box 18"/>
          <p:cNvSpPr txBox="1">
            <a:spLocks noChangeArrowheads="1"/>
          </p:cNvSpPr>
          <p:nvPr/>
        </p:nvSpPr>
        <p:spPr bwMode="auto">
          <a:xfrm>
            <a:off x="1177952" y="3202815"/>
            <a:ext cx="307975"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4" name="Text Box 19"/>
          <p:cNvSpPr txBox="1">
            <a:spLocks noChangeArrowheads="1"/>
          </p:cNvSpPr>
          <p:nvPr/>
        </p:nvSpPr>
        <p:spPr bwMode="auto">
          <a:xfrm>
            <a:off x="1489103" y="3731487"/>
            <a:ext cx="307975"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8</a:t>
            </a:r>
          </a:p>
        </p:txBody>
      </p:sp>
      <p:sp>
        <p:nvSpPr>
          <p:cNvPr id="15" name="Text Box 20"/>
          <p:cNvSpPr txBox="1">
            <a:spLocks noChangeArrowheads="1"/>
          </p:cNvSpPr>
          <p:nvPr/>
        </p:nvSpPr>
        <p:spPr bwMode="auto">
          <a:xfrm>
            <a:off x="1163665" y="3717199"/>
            <a:ext cx="307975"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6" name="Text Box 21"/>
          <p:cNvSpPr txBox="1">
            <a:spLocks noChangeArrowheads="1"/>
          </p:cNvSpPr>
          <p:nvPr/>
        </p:nvSpPr>
        <p:spPr bwMode="auto">
          <a:xfrm>
            <a:off x="858847" y="3731487"/>
            <a:ext cx="307975"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7" name="Text Box 22"/>
          <p:cNvSpPr txBox="1">
            <a:spLocks noChangeArrowheads="1"/>
          </p:cNvSpPr>
          <p:nvPr/>
        </p:nvSpPr>
        <p:spPr bwMode="auto">
          <a:xfrm>
            <a:off x="1138242" y="4264887"/>
            <a:ext cx="306387" cy="708025"/>
          </a:xfrm>
          <a:prstGeom prst="rect">
            <a:avLst/>
          </a:prstGeom>
          <a:noFill/>
          <a:ln w="9525">
            <a:noFill/>
            <a:miter lim="800000"/>
            <a:headEnd/>
            <a:tailEnd/>
          </a:ln>
        </p:spPr>
        <p:txBody>
          <a:bodyPr>
            <a:spAutoFit/>
          </a:bodyPr>
          <a:lstStyle/>
          <a:p>
            <a:pPr>
              <a:spcBef>
                <a:spcPct val="50000"/>
              </a:spcBef>
            </a:pPr>
            <a:r>
              <a:rPr lang="en-US" altLang="vi-VN" sz="4000" b="1" dirty="0">
                <a:solidFill>
                  <a:srgbClr val="0000FF"/>
                </a:solidFill>
                <a:latin typeface="Times New Roman" pitchFamily="18" charset="0"/>
                <a:cs typeface="Times New Roman" pitchFamily="18" charset="0"/>
              </a:rPr>
              <a:t>4</a:t>
            </a:r>
          </a:p>
        </p:txBody>
      </p:sp>
      <p:sp>
        <p:nvSpPr>
          <p:cNvPr id="18" name="Text Box 23"/>
          <p:cNvSpPr txBox="1">
            <a:spLocks noChangeArrowheads="1"/>
          </p:cNvSpPr>
          <p:nvPr/>
        </p:nvSpPr>
        <p:spPr bwMode="auto">
          <a:xfrm>
            <a:off x="838204" y="4255362"/>
            <a:ext cx="388939"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19" name="Text Box 24"/>
          <p:cNvSpPr txBox="1">
            <a:spLocks noChangeArrowheads="1"/>
          </p:cNvSpPr>
          <p:nvPr/>
        </p:nvSpPr>
        <p:spPr bwMode="auto">
          <a:xfrm>
            <a:off x="512765" y="4264887"/>
            <a:ext cx="306387"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20" name="Line 25"/>
          <p:cNvSpPr>
            <a:spLocks noChangeShapeType="1"/>
          </p:cNvSpPr>
          <p:nvPr/>
        </p:nvSpPr>
        <p:spPr bwMode="auto">
          <a:xfrm>
            <a:off x="565152" y="5036370"/>
            <a:ext cx="1319213" cy="25400"/>
          </a:xfrm>
          <a:prstGeom prst="line">
            <a:avLst/>
          </a:prstGeom>
          <a:noFill/>
          <a:ln w="38100">
            <a:solidFill>
              <a:srgbClr val="0000FF"/>
            </a:solidFill>
            <a:round/>
            <a:headEnd/>
            <a:tailEnd/>
          </a:ln>
        </p:spPr>
        <p:txBody>
          <a:bodyPr/>
          <a:lstStyle/>
          <a:p>
            <a:endParaRPr lang="en-US"/>
          </a:p>
        </p:txBody>
      </p:sp>
      <p:sp>
        <p:nvSpPr>
          <p:cNvPr id="21" name="Text Box 26"/>
          <p:cNvSpPr txBox="1">
            <a:spLocks noChangeArrowheads="1"/>
          </p:cNvSpPr>
          <p:nvPr/>
        </p:nvSpPr>
        <p:spPr bwMode="auto">
          <a:xfrm>
            <a:off x="1766917" y="5095149"/>
            <a:ext cx="307975"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22" name="Text Box 27"/>
          <p:cNvSpPr txBox="1">
            <a:spLocks noChangeArrowheads="1"/>
          </p:cNvSpPr>
          <p:nvPr/>
        </p:nvSpPr>
        <p:spPr bwMode="auto">
          <a:xfrm>
            <a:off x="1449416" y="5095149"/>
            <a:ext cx="307975"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23" name="Text Box 28"/>
          <p:cNvSpPr txBox="1">
            <a:spLocks noChangeArrowheads="1"/>
          </p:cNvSpPr>
          <p:nvPr/>
        </p:nvSpPr>
        <p:spPr bwMode="auto">
          <a:xfrm>
            <a:off x="1165252" y="5079274"/>
            <a:ext cx="307975"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24" name="Text Box 29"/>
          <p:cNvSpPr txBox="1">
            <a:spLocks noChangeArrowheads="1"/>
          </p:cNvSpPr>
          <p:nvPr/>
        </p:nvSpPr>
        <p:spPr bwMode="auto">
          <a:xfrm>
            <a:off x="846141" y="5069749"/>
            <a:ext cx="306387"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25" name="Text Box 30"/>
          <p:cNvSpPr txBox="1">
            <a:spLocks noChangeArrowheads="1"/>
          </p:cNvSpPr>
          <p:nvPr/>
        </p:nvSpPr>
        <p:spPr bwMode="auto">
          <a:xfrm>
            <a:off x="507233" y="5049070"/>
            <a:ext cx="307975"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26" name="TextBox 25"/>
          <p:cNvSpPr txBox="1"/>
          <p:nvPr/>
        </p:nvSpPr>
        <p:spPr>
          <a:xfrm>
            <a:off x="1388272" y="329333"/>
            <a:ext cx="9816757" cy="10128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en-US" sz="3000" dirty="0" err="1">
                <a:latin typeface="Arial" panose="020B0604020202020204" pitchFamily="34" charset="0"/>
                <a:cs typeface="Arial" panose="020B0604020202020204" pitchFamily="34" charset="0"/>
              </a:rPr>
              <a:t>Khi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nhân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với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số</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có</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chữ</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số</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bằng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cách</a:t>
            </a:r>
            <a:r>
              <a:rPr lang="en-US" sz="3000" dirty="0">
                <a:latin typeface="Arial" panose="020B0604020202020204" pitchFamily="34" charset="0"/>
                <a:cs typeface="Arial" panose="020B0604020202020204" pitchFamily="34" charset="0"/>
              </a:rPr>
              <a:t> </a:t>
            </a:r>
            <a:r>
              <a:rPr lang="en-US" sz="3000" err="1">
                <a:latin typeface="Arial" panose="020B0604020202020204" pitchFamily="34" charset="0"/>
                <a:cs typeface="Arial" panose="020B0604020202020204" pitchFamily="34" charset="0"/>
              </a:rPr>
              <a:t>đặt</a:t>
            </a:r>
            <a:r>
              <a:rPr lang="en-US" sz="3000">
                <a:latin typeface="Arial" panose="020B0604020202020204" pitchFamily="34" charset="0"/>
                <a:cs typeface="Arial" panose="020B0604020202020204" pitchFamily="34" charset="0"/>
              </a:rPr>
              <a:t> tính, </a:t>
            </a:r>
            <a:r>
              <a:rPr lang="en-US" sz="3000" dirty="0">
                <a:latin typeface="Arial" panose="020B0604020202020204" pitchFamily="34" charset="0"/>
                <a:cs typeface="Arial" panose="020B0604020202020204" pitchFamily="34" charset="0"/>
              </a:rPr>
              <a:t>ta </a:t>
            </a:r>
            <a:r>
              <a:rPr lang="en-US" sz="3000" dirty="0" err="1">
                <a:latin typeface="Arial" panose="020B0604020202020204" pitchFamily="34" charset="0"/>
                <a:cs typeface="Arial" panose="020B0604020202020204" pitchFamily="34" charset="0"/>
              </a:rPr>
              <a:t>làm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a:t>
            </a:r>
            <a:r>
              <a:rPr lang="vi-VN" sz="3000" dirty="0">
                <a:latin typeface="Arial" panose="020B0604020202020204" pitchFamily="34" charset="0"/>
                <a:cs typeface="Arial" panose="020B0604020202020204" pitchFamily="34" charset="0"/>
              </a:rPr>
              <a:t>ư</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thế</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nào</a:t>
            </a:r>
            <a:r>
              <a:rPr lang="en-US" sz="3000" dirty="0">
                <a:latin typeface="Arial" panose="020B0604020202020204" pitchFamily="34" charset="0"/>
                <a:cs typeface="Arial" panose="020B0604020202020204" pitchFamily="34" charset="0"/>
              </a:rPr>
              <a:t>?</a:t>
            </a:r>
            <a:endParaRPr lang="vi-VN" sz="3000" dirty="0">
              <a:latin typeface="Arial" panose="020B0604020202020204" pitchFamily="34" charset="0"/>
              <a:cs typeface="Arial" panose="020B0604020202020204" pitchFamily="34" charset="0"/>
            </a:endParaRPr>
          </a:p>
        </p:txBody>
      </p:sp>
      <p:sp>
        <p:nvSpPr>
          <p:cNvPr id="27" name="TextBox 26"/>
          <p:cNvSpPr txBox="1"/>
          <p:nvPr/>
        </p:nvSpPr>
        <p:spPr>
          <a:xfrm>
            <a:off x="2655910" y="2217665"/>
            <a:ext cx="8726487" cy="35394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sz="2800" b="1" dirty="0">
                <a:solidFill>
                  <a:srgbClr val="C00000"/>
                </a:solidFill>
                <a:latin typeface="Times New Roman" panose="02020603050405020304" pitchFamily="18" charset="0"/>
                <a:cs typeface="Times New Roman" panose="02020603050405020304" pitchFamily="18" charset="0"/>
              </a:rPr>
              <a:t>- B</a:t>
            </a:r>
            <a:r>
              <a:rPr lang="vi-VN" sz="2800" b="1" dirty="0">
                <a:solidFill>
                  <a:srgbClr val="C00000"/>
                </a:solidFill>
                <a:latin typeface="Times New Roman" panose="02020603050405020304" pitchFamily="18" charset="0"/>
                <a:cs typeface="Times New Roman" panose="02020603050405020304" pitchFamily="18" charset="0"/>
              </a:rPr>
              <a:t>ước 1: </a:t>
            </a:r>
            <a:r>
              <a:rPr lang="vi-VN" sz="2800" b="1" dirty="0">
                <a:latin typeface="Times New Roman" panose="02020603050405020304" pitchFamily="18" charset="0"/>
                <a:cs typeface="Times New Roman" panose="02020603050405020304" pitchFamily="18" charset="0"/>
              </a:rPr>
              <a:t>Đặt tính </a:t>
            </a:r>
            <a:endParaRPr lang="en-US" sz="2800" b="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Bước 2: </a:t>
            </a:r>
            <a:r>
              <a:rPr lang="vi-VN" sz="2800" b="1" dirty="0">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vi-VN" sz="2800" b="1" dirty="0">
                <a:latin typeface="Times New Roman" panose="02020603050405020304" pitchFamily="18" charset="0"/>
                <a:cs typeface="Times New Roman" panose="02020603050405020304" pitchFamily="18" charset="0"/>
              </a:rPr>
              <a:t> (Tính từ phải sang trái)</a:t>
            </a:r>
          </a:p>
          <a:p>
            <a:pPr algn="just" fontAlgn="auto">
              <a:spcBef>
                <a:spcPts val="0"/>
              </a:spcBef>
              <a:spcAft>
                <a:spcPts val="0"/>
              </a:spcAft>
              <a:defRPr/>
            </a:pPr>
            <a:r>
              <a:rPr lang="vi-VN" sz="2800" b="1" dirty="0">
                <a:latin typeface="Times New Roman" panose="02020603050405020304" pitchFamily="18" charset="0"/>
                <a:cs typeface="Times New Roman" panose="02020603050405020304" pitchFamily="18" charset="0"/>
              </a:rPr>
              <a:t>    Lần lượt lấy từng chữ số của thừa số thứ 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trăm</a:t>
            </a: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nhân với thừa số thứ</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nhất theo thứ tự từ phải sang trái.</a:t>
            </a:r>
          </a:p>
          <a:p>
            <a:pPr algn="just" fontAlgn="auto">
              <a:spcBef>
                <a:spcPts val="0"/>
              </a:spcBef>
              <a:spcAft>
                <a:spcPts val="0"/>
              </a:spcAft>
              <a:defRPr/>
            </a:pPr>
            <a:r>
              <a:rPr lang="vi-VN" sz="2800" b="1" dirty="0">
                <a:solidFill>
                  <a:srgbClr val="C00000"/>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Bước</a:t>
            </a:r>
            <a:r>
              <a:rPr lang="en-US" sz="2800" b="1" dirty="0">
                <a:solidFill>
                  <a:srgbClr val="C00000"/>
                </a:solidFill>
                <a:latin typeface="Times New Roman" panose="02020603050405020304" pitchFamily="18" charset="0"/>
                <a:cs typeface="Times New Roman" panose="02020603050405020304" pitchFamily="18" charset="0"/>
              </a:rPr>
              <a:t> 3:</a:t>
            </a:r>
            <a:r>
              <a:rPr lang="vi-VN" sz="2800" b="1" dirty="0">
                <a:solidFill>
                  <a:srgbClr val="C00000"/>
                </a:solidFill>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Ta cộng ba tích riêng vừa tìm được lại với nhau thì ta được kết quả của phép nhân với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ba chữ số.</a:t>
            </a:r>
          </a:p>
        </p:txBody>
      </p:sp>
      <p:sp>
        <p:nvSpPr>
          <p:cNvPr id="28" name="TextBox 27">
            <a:extLst>
              <a:ext uri="{FF2B5EF4-FFF2-40B4-BE49-F238E27FC236}">
                <a16:creationId xmlns:a16="http://schemas.microsoft.com/office/drawing/2014/main" id="{C5F777C4-6BBB-4BC0-AE94-BCC3774C2A6B}"/>
              </a:ext>
            </a:extLst>
          </p:cNvPr>
          <p:cNvSpPr txBox="1"/>
          <p:nvPr/>
        </p:nvSpPr>
        <p:spPr>
          <a:xfrm>
            <a:off x="1108078" y="342061"/>
            <a:ext cx="10455565" cy="10128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en-US" sz="3000" b="1" dirty="0" err="1">
                <a:latin typeface="Arial" panose="020B0604020202020204" pitchFamily="34" charset="0"/>
                <a:cs typeface="Arial" panose="020B0604020202020204" pitchFamily="34" charset="0"/>
              </a:rPr>
              <a:t>Khi</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nhân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với</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có</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ba</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chữ</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bằng</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cách</a:t>
            </a:r>
            <a:r>
              <a:rPr lang="en-US" sz="3000" b="1" dirty="0">
                <a:latin typeface="Arial" panose="020B0604020202020204" pitchFamily="34" charset="0"/>
                <a:cs typeface="Arial" panose="020B0604020202020204" pitchFamily="34" charset="0"/>
              </a:rPr>
              <a:t> </a:t>
            </a:r>
            <a:r>
              <a:rPr lang="en-US" sz="3000" b="1" err="1">
                <a:latin typeface="Arial" panose="020B0604020202020204" pitchFamily="34" charset="0"/>
                <a:cs typeface="Arial" panose="020B0604020202020204" pitchFamily="34" charset="0"/>
              </a:rPr>
              <a:t>đặt</a:t>
            </a:r>
            <a:r>
              <a:rPr lang="en-US" sz="3000" b="1">
                <a:latin typeface="Arial" panose="020B0604020202020204" pitchFamily="34" charset="0"/>
                <a:cs typeface="Arial" panose="020B0604020202020204" pitchFamily="34" charset="0"/>
              </a:rPr>
              <a:t> tính, </a:t>
            </a:r>
            <a:r>
              <a:rPr lang="en-US" sz="3000" b="1" dirty="0">
                <a:latin typeface="Arial" panose="020B0604020202020204" pitchFamily="34" charset="0"/>
                <a:cs typeface="Arial" panose="020B0604020202020204" pitchFamily="34" charset="0"/>
              </a:rPr>
              <a:t>ta </a:t>
            </a:r>
            <a:r>
              <a:rPr lang="en-US" sz="3000" b="1" dirty="0" err="1">
                <a:latin typeface="Arial" panose="020B0604020202020204" pitchFamily="34" charset="0"/>
                <a:cs typeface="Arial" panose="020B0604020202020204" pitchFamily="34" charset="0"/>
              </a:rPr>
              <a:t>làm</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nh</a:t>
            </a:r>
            <a:r>
              <a:rPr lang="vi-VN" sz="3000" b="1">
                <a:latin typeface="Arial" panose="020B0604020202020204" pitchFamily="34" charset="0"/>
                <a:cs typeface="Arial" panose="020B0604020202020204" pitchFamily="34" charset="0"/>
              </a:rPr>
              <a:t>ư</a:t>
            </a:r>
            <a:r>
              <a:rPr lang="en-US" sz="3000" b="1">
                <a:latin typeface="Arial" panose="020B0604020202020204" pitchFamily="34" charset="0"/>
                <a:cs typeface="Arial" panose="020B0604020202020204" pitchFamily="34" charset="0"/>
              </a:rPr>
              <a:t> sau:</a:t>
            </a:r>
            <a:endParaRPr lang="vi-VN"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26"/>
                                        </p:tgtEl>
                                        <p:attrNameLst>
                                          <p:attrName>ppt_w</p:attrName>
                                        </p:attrNameLst>
                                      </p:cBhvr>
                                      <p:tavLst>
                                        <p:tav tm="0">
                                          <p:val>
                                            <p:strVal val="ppt_w"/>
                                          </p:val>
                                        </p:tav>
                                        <p:tav tm="100000">
                                          <p:val>
                                            <p:fltVal val="0"/>
                                          </p:val>
                                        </p:tav>
                                      </p:tavLst>
                                    </p:anim>
                                    <p:anim calcmode="lin" valueType="num">
                                      <p:cBhvr>
                                        <p:cTn id="60" dur="500"/>
                                        <p:tgtEl>
                                          <p:spTgt spid="26"/>
                                        </p:tgtEl>
                                        <p:attrNameLst>
                                          <p:attrName>ppt_h</p:attrName>
                                        </p:attrNameLst>
                                      </p:cBhvr>
                                      <p:tavLst>
                                        <p:tav tm="0">
                                          <p:val>
                                            <p:strVal val="ppt_h"/>
                                          </p:val>
                                        </p:tav>
                                        <p:tav tm="100000">
                                          <p:val>
                                            <p:fltVal val="0"/>
                                          </p:val>
                                        </p:tav>
                                      </p:tavLst>
                                    </p:anim>
                                    <p:animEffect transition="out" filter="fade">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2" presetClass="entr" presetSubtype="4"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down)">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animBg="1"/>
      <p:bldP spid="11" grpId="0"/>
      <p:bldP spid="12" grpId="0"/>
      <p:bldP spid="13" grpId="0"/>
      <p:bldP spid="14" grpId="0"/>
      <p:bldP spid="15" grpId="0"/>
      <p:bldP spid="16" grpId="0"/>
      <p:bldP spid="17" grpId="0"/>
      <p:bldP spid="18" grpId="0"/>
      <p:bldP spid="19" grpId="0"/>
      <p:bldP spid="20" grpId="0" animBg="1"/>
      <p:bldP spid="21" grpId="0"/>
      <p:bldP spid="22" grpId="0"/>
      <p:bldP spid="23" grpId="0"/>
      <p:bldP spid="24" grpId="0"/>
      <p:bldP spid="25" grpId="0"/>
      <p:bldP spid="26" grpId="0" animBg="1"/>
      <p:bldP spid="26" grpId="1"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69569" y="1582124"/>
            <a:ext cx="3124200" cy="606425"/>
          </a:xfrm>
          <a:prstGeom prst="rect">
            <a:avLst/>
          </a:prstGeom>
          <a:noFill/>
          <a:ln w="9525">
            <a:noFill/>
            <a:miter lim="800000"/>
            <a:headEnd/>
            <a:tailEnd/>
          </a:ln>
        </p:spPr>
        <p:txBody>
          <a:bodyPr anchor="ctr"/>
          <a:lstStyle/>
          <a:p>
            <a:pPr algn="ctr"/>
            <a:r>
              <a:rPr lang="en-US" altLang="vi-VN" sz="3400" b="1" dirty="0">
                <a:solidFill>
                  <a:srgbClr val="0000FF"/>
                </a:solidFill>
                <a:latin typeface="Times New Roman" pitchFamily="18" charset="0"/>
              </a:rPr>
              <a:t>a) 248 x 321</a:t>
            </a:r>
          </a:p>
        </p:txBody>
      </p:sp>
      <p:sp>
        <p:nvSpPr>
          <p:cNvPr id="3" name="Rectangle 9"/>
          <p:cNvSpPr>
            <a:spLocks noChangeArrowheads="1"/>
          </p:cNvSpPr>
          <p:nvPr/>
        </p:nvSpPr>
        <p:spPr bwMode="auto">
          <a:xfrm>
            <a:off x="4265169" y="1594824"/>
            <a:ext cx="3124200" cy="606425"/>
          </a:xfrm>
          <a:prstGeom prst="rect">
            <a:avLst/>
          </a:prstGeom>
          <a:noFill/>
          <a:ln w="9525">
            <a:noFill/>
            <a:miter lim="800000"/>
            <a:headEnd/>
            <a:tailEnd/>
          </a:ln>
        </p:spPr>
        <p:txBody>
          <a:bodyPr anchor="ctr"/>
          <a:lstStyle/>
          <a:p>
            <a:pPr algn="ctr"/>
            <a:r>
              <a:rPr lang="en-US" altLang="vi-VN" sz="3400" b="1">
                <a:solidFill>
                  <a:srgbClr val="0000FF"/>
                </a:solidFill>
                <a:latin typeface="Times New Roman" pitchFamily="18" charset="0"/>
              </a:rPr>
              <a:t>b) 1163 x 125</a:t>
            </a:r>
          </a:p>
        </p:txBody>
      </p:sp>
      <p:grpSp>
        <p:nvGrpSpPr>
          <p:cNvPr id="4" name="Group 49"/>
          <p:cNvGrpSpPr>
            <a:grpSpLocks/>
          </p:cNvGrpSpPr>
          <p:nvPr/>
        </p:nvGrpSpPr>
        <p:grpSpPr bwMode="auto">
          <a:xfrm>
            <a:off x="1826796" y="2280582"/>
            <a:ext cx="2012951" cy="1112838"/>
            <a:chOff x="288" y="1152"/>
            <a:chExt cx="1268" cy="701"/>
          </a:xfrm>
        </p:grpSpPr>
        <p:sp>
          <p:nvSpPr>
            <p:cNvPr id="5" name="Rectangle 12"/>
            <p:cNvSpPr>
              <a:spLocks noChangeArrowheads="1"/>
            </p:cNvSpPr>
            <p:nvPr/>
          </p:nvSpPr>
          <p:spPr bwMode="auto">
            <a:xfrm>
              <a:off x="624" y="1536"/>
              <a:ext cx="610" cy="245"/>
            </a:xfrm>
            <a:prstGeom prst="rect">
              <a:avLst/>
            </a:prstGeom>
            <a:noFill/>
            <a:ln>
              <a:noFill/>
            </a:ln>
          </p:spPr>
          <p:txBody>
            <a:bodyPr anchor="ctr"/>
            <a:lstStyle/>
            <a:p>
              <a:pPr algn="ctr" fontAlgn="auto">
                <a:spcBef>
                  <a:spcPts val="0"/>
                </a:spcBef>
                <a:spcAft>
                  <a:spcPts val="0"/>
                </a:spcAft>
                <a:defRPr/>
              </a:pPr>
              <a:r>
                <a:rPr lang="en-US" sz="3400" b="1" dirty="0">
                  <a:latin typeface="Times New Roman" pitchFamily="18" charset="0"/>
                  <a:cs typeface="+mn-cs"/>
                </a:rPr>
                <a:t>321</a:t>
              </a:r>
            </a:p>
          </p:txBody>
        </p:sp>
        <p:grpSp>
          <p:nvGrpSpPr>
            <p:cNvPr id="6" name="Group 19"/>
            <p:cNvGrpSpPr>
              <a:grpSpLocks/>
            </p:cNvGrpSpPr>
            <p:nvPr/>
          </p:nvGrpSpPr>
          <p:grpSpPr bwMode="auto">
            <a:xfrm>
              <a:off x="288" y="1152"/>
              <a:ext cx="1268" cy="701"/>
              <a:chOff x="508" y="960"/>
              <a:chExt cx="1268" cy="701"/>
            </a:xfrm>
          </p:grpSpPr>
          <p:sp>
            <p:nvSpPr>
              <p:cNvPr id="7" name="Rectangle 11"/>
              <p:cNvSpPr>
                <a:spLocks noChangeArrowheads="1"/>
              </p:cNvSpPr>
              <p:nvPr/>
            </p:nvSpPr>
            <p:spPr bwMode="auto">
              <a:xfrm>
                <a:off x="508" y="960"/>
                <a:ext cx="1268" cy="382"/>
              </a:xfrm>
              <a:prstGeom prst="rect">
                <a:avLst/>
              </a:prstGeom>
              <a:noFill/>
              <a:ln>
                <a:noFill/>
              </a:ln>
            </p:spPr>
            <p:txBody>
              <a:bodyPr anchor="ctr"/>
              <a:lstStyle/>
              <a:p>
                <a:pPr algn="ctr" fontAlgn="auto">
                  <a:spcBef>
                    <a:spcPts val="0"/>
                  </a:spcBef>
                  <a:spcAft>
                    <a:spcPts val="0"/>
                  </a:spcAft>
                  <a:defRPr/>
                </a:pPr>
                <a:r>
                  <a:rPr lang="en-US" sz="3400" b="1" dirty="0">
                    <a:latin typeface="Times New Roman" pitchFamily="18" charset="0"/>
                    <a:cs typeface="+mn-cs"/>
                  </a:rPr>
                  <a:t>248</a:t>
                </a:r>
              </a:p>
            </p:txBody>
          </p:sp>
          <p:sp>
            <p:nvSpPr>
              <p:cNvPr id="8" name="Rectangle 7"/>
              <p:cNvSpPr>
                <a:spLocks noChangeArrowheads="1"/>
              </p:cNvSpPr>
              <p:nvPr/>
            </p:nvSpPr>
            <p:spPr bwMode="auto">
              <a:xfrm>
                <a:off x="566" y="1162"/>
                <a:ext cx="217" cy="300"/>
              </a:xfrm>
              <a:prstGeom prst="rect">
                <a:avLst/>
              </a:prstGeom>
              <a:noFill/>
              <a:ln>
                <a:noFill/>
              </a:ln>
            </p:spPr>
            <p:txBody>
              <a:bodyPr anchor="ctr"/>
              <a:lstStyle/>
              <a:p>
                <a:pPr algn="ctr" fontAlgn="auto">
                  <a:spcBef>
                    <a:spcPts val="0"/>
                  </a:spcBef>
                  <a:spcAft>
                    <a:spcPts val="0"/>
                  </a:spcAft>
                  <a:defRPr/>
                </a:pPr>
                <a:r>
                  <a:rPr lang="en-US" sz="2600" b="1" dirty="0">
                    <a:latin typeface="Times New Roman" pitchFamily="18" charset="0"/>
                    <a:cs typeface="+mn-cs"/>
                  </a:rPr>
                  <a:t>x</a:t>
                </a:r>
              </a:p>
            </p:txBody>
          </p:sp>
          <p:sp>
            <p:nvSpPr>
              <p:cNvPr id="9" name="Line 14"/>
              <p:cNvSpPr>
                <a:spLocks noChangeShapeType="1"/>
              </p:cNvSpPr>
              <p:nvPr/>
            </p:nvSpPr>
            <p:spPr bwMode="auto">
              <a:xfrm>
                <a:off x="565" y="1661"/>
                <a:ext cx="1097" cy="0"/>
              </a:xfrm>
              <a:prstGeom prst="line">
                <a:avLst/>
              </a:prstGeom>
              <a:noFill/>
              <a:ln w="57150">
                <a:solidFill>
                  <a:srgbClr val="FF0000"/>
                </a:solidFill>
                <a:round/>
                <a:headEnd/>
                <a:tailEnd/>
              </a:ln>
            </p:spPr>
            <p:txBody>
              <a:bodyPr/>
              <a:lstStyle/>
              <a:p>
                <a:endParaRPr lang="en-US"/>
              </a:p>
            </p:txBody>
          </p:sp>
        </p:grpSp>
      </p:grpSp>
      <p:grpSp>
        <p:nvGrpSpPr>
          <p:cNvPr id="10" name="Group 50"/>
          <p:cNvGrpSpPr>
            <a:grpSpLocks/>
          </p:cNvGrpSpPr>
          <p:nvPr/>
        </p:nvGrpSpPr>
        <p:grpSpPr bwMode="auto">
          <a:xfrm>
            <a:off x="4847783" y="2242482"/>
            <a:ext cx="2055812" cy="1181100"/>
            <a:chOff x="2191" y="1128"/>
            <a:chExt cx="1295" cy="744"/>
          </a:xfrm>
        </p:grpSpPr>
        <p:grpSp>
          <p:nvGrpSpPr>
            <p:cNvPr id="11" name="Group 20"/>
            <p:cNvGrpSpPr>
              <a:grpSpLocks/>
            </p:cNvGrpSpPr>
            <p:nvPr/>
          </p:nvGrpSpPr>
          <p:grpSpPr bwMode="auto">
            <a:xfrm>
              <a:off x="2191" y="1128"/>
              <a:ext cx="1295" cy="614"/>
              <a:chOff x="3343" y="984"/>
              <a:chExt cx="1295" cy="614"/>
            </a:xfrm>
          </p:grpSpPr>
          <p:sp>
            <p:nvSpPr>
              <p:cNvPr id="13" name="Rectangle 15"/>
              <p:cNvSpPr>
                <a:spLocks noChangeArrowheads="1"/>
              </p:cNvSpPr>
              <p:nvPr/>
            </p:nvSpPr>
            <p:spPr bwMode="auto">
              <a:xfrm>
                <a:off x="3343" y="984"/>
                <a:ext cx="1295" cy="382"/>
              </a:xfrm>
              <a:prstGeom prst="rect">
                <a:avLst/>
              </a:prstGeom>
              <a:noFill/>
              <a:ln>
                <a:noFill/>
              </a:ln>
            </p:spPr>
            <p:txBody>
              <a:bodyPr anchor="ctr"/>
              <a:lstStyle/>
              <a:p>
                <a:pPr algn="ctr" fontAlgn="auto">
                  <a:spcBef>
                    <a:spcPts val="0"/>
                  </a:spcBef>
                  <a:spcAft>
                    <a:spcPts val="0"/>
                  </a:spcAft>
                  <a:defRPr/>
                </a:pPr>
                <a:r>
                  <a:rPr lang="en-US" sz="3400" b="1" dirty="0">
                    <a:latin typeface="Times New Roman" pitchFamily="18" charset="0"/>
                    <a:cs typeface="+mn-cs"/>
                  </a:rPr>
                  <a:t>1163</a:t>
                </a:r>
              </a:p>
            </p:txBody>
          </p:sp>
          <p:sp>
            <p:nvSpPr>
              <p:cNvPr id="14" name="Rectangle 16"/>
              <p:cNvSpPr>
                <a:spLocks noChangeArrowheads="1"/>
              </p:cNvSpPr>
              <p:nvPr/>
            </p:nvSpPr>
            <p:spPr bwMode="auto">
              <a:xfrm>
                <a:off x="3744" y="1353"/>
                <a:ext cx="610" cy="245"/>
              </a:xfrm>
              <a:prstGeom prst="rect">
                <a:avLst/>
              </a:prstGeom>
              <a:noFill/>
              <a:ln>
                <a:noFill/>
              </a:ln>
            </p:spPr>
            <p:txBody>
              <a:bodyPr anchor="ctr"/>
              <a:lstStyle/>
              <a:p>
                <a:pPr algn="ctr" fontAlgn="auto">
                  <a:spcBef>
                    <a:spcPts val="0"/>
                  </a:spcBef>
                  <a:spcAft>
                    <a:spcPts val="0"/>
                  </a:spcAft>
                  <a:defRPr/>
                </a:pPr>
                <a:r>
                  <a:rPr lang="en-US" sz="3400" b="1" dirty="0">
                    <a:latin typeface="Times New Roman" pitchFamily="18" charset="0"/>
                    <a:cs typeface="+mn-cs"/>
                  </a:rPr>
                  <a:t>125</a:t>
                </a:r>
              </a:p>
            </p:txBody>
          </p:sp>
          <p:sp>
            <p:nvSpPr>
              <p:cNvPr id="15" name="Rectangle 17"/>
              <p:cNvSpPr>
                <a:spLocks noChangeArrowheads="1"/>
              </p:cNvSpPr>
              <p:nvPr/>
            </p:nvSpPr>
            <p:spPr bwMode="auto">
              <a:xfrm>
                <a:off x="3398" y="1178"/>
                <a:ext cx="217" cy="300"/>
              </a:xfrm>
              <a:prstGeom prst="rect">
                <a:avLst/>
              </a:prstGeom>
              <a:noFill/>
              <a:ln>
                <a:noFill/>
              </a:ln>
            </p:spPr>
            <p:txBody>
              <a:bodyPr anchor="ctr"/>
              <a:lstStyle/>
              <a:p>
                <a:pPr algn="ctr" fontAlgn="auto">
                  <a:spcBef>
                    <a:spcPts val="0"/>
                  </a:spcBef>
                  <a:spcAft>
                    <a:spcPts val="0"/>
                  </a:spcAft>
                  <a:defRPr/>
                </a:pPr>
                <a:r>
                  <a:rPr lang="en-US" sz="2600" b="1" dirty="0">
                    <a:latin typeface="Times New Roman" pitchFamily="18" charset="0"/>
                    <a:cs typeface="+mn-cs"/>
                  </a:rPr>
                  <a:t>x</a:t>
                </a:r>
              </a:p>
            </p:txBody>
          </p:sp>
        </p:grpSp>
        <p:sp>
          <p:nvSpPr>
            <p:cNvPr id="12" name="Line 18"/>
            <p:cNvSpPr>
              <a:spLocks noChangeShapeType="1"/>
            </p:cNvSpPr>
            <p:nvPr/>
          </p:nvSpPr>
          <p:spPr bwMode="auto">
            <a:xfrm>
              <a:off x="2208" y="1872"/>
              <a:ext cx="1097" cy="0"/>
            </a:xfrm>
            <a:prstGeom prst="line">
              <a:avLst/>
            </a:prstGeom>
            <a:noFill/>
            <a:ln w="57150">
              <a:solidFill>
                <a:srgbClr val="FF0000"/>
              </a:solidFill>
              <a:round/>
              <a:headEnd/>
              <a:tailEnd/>
            </a:ln>
          </p:spPr>
          <p:txBody>
            <a:bodyPr/>
            <a:lstStyle/>
            <a:p>
              <a:endParaRPr lang="en-US"/>
            </a:p>
          </p:txBody>
        </p:sp>
      </p:grpSp>
      <p:sp>
        <p:nvSpPr>
          <p:cNvPr id="16" name="Rectangle 23"/>
          <p:cNvSpPr>
            <a:spLocks noChangeArrowheads="1"/>
          </p:cNvSpPr>
          <p:nvPr/>
        </p:nvSpPr>
        <p:spPr bwMode="auto">
          <a:xfrm>
            <a:off x="1826796" y="3347424"/>
            <a:ext cx="2012951" cy="606425"/>
          </a:xfrm>
          <a:prstGeom prst="rect">
            <a:avLst/>
          </a:prstGeom>
          <a:noFill/>
          <a:ln w="9525">
            <a:noFill/>
            <a:miter lim="800000"/>
            <a:headEnd/>
            <a:tailEnd/>
          </a:ln>
        </p:spPr>
        <p:txBody>
          <a:bodyPr anchor="ctr"/>
          <a:lstStyle/>
          <a:p>
            <a:pPr algn="ctr"/>
            <a:r>
              <a:rPr lang="en-US" altLang="vi-VN" sz="3400" b="1" dirty="0">
                <a:latin typeface="Times New Roman" pitchFamily="18" charset="0"/>
              </a:rPr>
              <a:t>248</a:t>
            </a:r>
          </a:p>
        </p:txBody>
      </p:sp>
      <p:sp>
        <p:nvSpPr>
          <p:cNvPr id="17" name="Rectangle 24"/>
          <p:cNvSpPr>
            <a:spLocks noChangeArrowheads="1"/>
          </p:cNvSpPr>
          <p:nvPr/>
        </p:nvSpPr>
        <p:spPr bwMode="auto">
          <a:xfrm>
            <a:off x="1615636" y="3836374"/>
            <a:ext cx="2012951" cy="606425"/>
          </a:xfrm>
          <a:prstGeom prst="rect">
            <a:avLst/>
          </a:prstGeom>
          <a:noFill/>
          <a:ln w="9525">
            <a:noFill/>
            <a:miter lim="800000"/>
            <a:headEnd/>
            <a:tailEnd/>
          </a:ln>
        </p:spPr>
        <p:txBody>
          <a:bodyPr anchor="ctr"/>
          <a:lstStyle/>
          <a:p>
            <a:pPr algn="ctr"/>
            <a:r>
              <a:rPr lang="en-US" altLang="vi-VN" sz="3400" b="1" dirty="0">
                <a:latin typeface="Times New Roman" pitchFamily="18" charset="0"/>
              </a:rPr>
              <a:t>496</a:t>
            </a:r>
          </a:p>
        </p:txBody>
      </p:sp>
      <p:sp>
        <p:nvSpPr>
          <p:cNvPr id="18" name="Rectangle 25"/>
          <p:cNvSpPr>
            <a:spLocks noChangeArrowheads="1"/>
          </p:cNvSpPr>
          <p:nvPr/>
        </p:nvSpPr>
        <p:spPr bwMode="auto">
          <a:xfrm>
            <a:off x="1352110" y="4341199"/>
            <a:ext cx="2012951" cy="606425"/>
          </a:xfrm>
          <a:prstGeom prst="rect">
            <a:avLst/>
          </a:prstGeom>
          <a:noFill/>
          <a:ln w="9525">
            <a:noFill/>
            <a:miter lim="800000"/>
            <a:headEnd/>
            <a:tailEnd/>
          </a:ln>
        </p:spPr>
        <p:txBody>
          <a:bodyPr anchor="ctr"/>
          <a:lstStyle/>
          <a:p>
            <a:pPr algn="ctr"/>
            <a:r>
              <a:rPr lang="en-US" altLang="vi-VN" sz="3400" b="1" dirty="0">
                <a:latin typeface="Times New Roman" pitchFamily="18" charset="0"/>
              </a:rPr>
              <a:t>744</a:t>
            </a:r>
          </a:p>
        </p:txBody>
      </p:sp>
      <p:sp>
        <p:nvSpPr>
          <p:cNvPr id="19" name="Line 26"/>
          <p:cNvSpPr>
            <a:spLocks noChangeShapeType="1"/>
          </p:cNvSpPr>
          <p:nvPr/>
        </p:nvSpPr>
        <p:spPr bwMode="auto">
          <a:xfrm>
            <a:off x="1674369" y="4934882"/>
            <a:ext cx="1741488" cy="0"/>
          </a:xfrm>
          <a:prstGeom prst="line">
            <a:avLst/>
          </a:prstGeom>
          <a:noFill/>
          <a:ln w="57150">
            <a:solidFill>
              <a:srgbClr val="FF0000"/>
            </a:solidFill>
            <a:round/>
            <a:headEnd/>
            <a:tailEnd/>
          </a:ln>
        </p:spPr>
        <p:txBody>
          <a:bodyPr/>
          <a:lstStyle/>
          <a:p>
            <a:endParaRPr lang="en-US"/>
          </a:p>
        </p:txBody>
      </p:sp>
      <p:sp>
        <p:nvSpPr>
          <p:cNvPr id="20" name="Rectangle 32"/>
          <p:cNvSpPr>
            <a:spLocks noChangeArrowheads="1"/>
          </p:cNvSpPr>
          <p:nvPr/>
        </p:nvSpPr>
        <p:spPr bwMode="auto">
          <a:xfrm>
            <a:off x="4816058" y="3409337"/>
            <a:ext cx="2012951" cy="606425"/>
          </a:xfrm>
          <a:prstGeom prst="rect">
            <a:avLst/>
          </a:prstGeom>
          <a:noFill/>
          <a:ln w="9525">
            <a:noFill/>
            <a:miter lim="800000"/>
            <a:headEnd/>
            <a:tailEnd/>
          </a:ln>
        </p:spPr>
        <p:txBody>
          <a:bodyPr anchor="ctr"/>
          <a:lstStyle/>
          <a:p>
            <a:pPr algn="ctr"/>
            <a:r>
              <a:rPr lang="en-US" altLang="vi-VN" sz="3400" b="1">
                <a:latin typeface="Times New Roman" pitchFamily="18" charset="0"/>
              </a:rPr>
              <a:t>5815</a:t>
            </a:r>
          </a:p>
        </p:txBody>
      </p:sp>
      <p:sp>
        <p:nvSpPr>
          <p:cNvPr id="21" name="Rectangle 33"/>
          <p:cNvSpPr>
            <a:spLocks noChangeArrowheads="1"/>
          </p:cNvSpPr>
          <p:nvPr/>
        </p:nvSpPr>
        <p:spPr bwMode="auto">
          <a:xfrm>
            <a:off x="4608094" y="3836374"/>
            <a:ext cx="2012951" cy="606425"/>
          </a:xfrm>
          <a:prstGeom prst="rect">
            <a:avLst/>
          </a:prstGeom>
          <a:noFill/>
          <a:ln w="9525">
            <a:noFill/>
            <a:miter lim="800000"/>
            <a:headEnd/>
            <a:tailEnd/>
          </a:ln>
        </p:spPr>
        <p:txBody>
          <a:bodyPr anchor="ctr"/>
          <a:lstStyle/>
          <a:p>
            <a:pPr algn="ctr"/>
            <a:r>
              <a:rPr lang="en-US" altLang="vi-VN" sz="3400" b="1">
                <a:latin typeface="Times New Roman" pitchFamily="18" charset="0"/>
              </a:rPr>
              <a:t>2326</a:t>
            </a:r>
          </a:p>
        </p:txBody>
      </p:sp>
      <p:sp>
        <p:nvSpPr>
          <p:cNvPr id="22" name="Rectangle 35"/>
          <p:cNvSpPr>
            <a:spLocks noChangeArrowheads="1"/>
          </p:cNvSpPr>
          <p:nvPr/>
        </p:nvSpPr>
        <p:spPr bwMode="auto">
          <a:xfrm>
            <a:off x="4405512" y="4307862"/>
            <a:ext cx="2012951" cy="606425"/>
          </a:xfrm>
          <a:prstGeom prst="rect">
            <a:avLst/>
          </a:prstGeom>
          <a:noFill/>
          <a:ln w="9525">
            <a:noFill/>
            <a:miter lim="800000"/>
            <a:headEnd/>
            <a:tailEnd/>
          </a:ln>
        </p:spPr>
        <p:txBody>
          <a:bodyPr anchor="ctr"/>
          <a:lstStyle/>
          <a:p>
            <a:pPr algn="ctr"/>
            <a:r>
              <a:rPr lang="en-US" altLang="vi-VN" sz="3400" b="1" dirty="0">
                <a:latin typeface="Times New Roman" pitchFamily="18" charset="0"/>
              </a:rPr>
              <a:t>1163</a:t>
            </a:r>
          </a:p>
        </p:txBody>
      </p:sp>
      <p:sp>
        <p:nvSpPr>
          <p:cNvPr id="23" name="Line 36"/>
          <p:cNvSpPr>
            <a:spLocks noChangeShapeType="1"/>
          </p:cNvSpPr>
          <p:nvPr/>
        </p:nvSpPr>
        <p:spPr bwMode="auto">
          <a:xfrm>
            <a:off x="4773169" y="4871382"/>
            <a:ext cx="1741488" cy="0"/>
          </a:xfrm>
          <a:prstGeom prst="line">
            <a:avLst/>
          </a:prstGeom>
          <a:noFill/>
          <a:ln w="57150">
            <a:solidFill>
              <a:srgbClr val="FF0000"/>
            </a:solidFill>
            <a:round/>
            <a:headEnd/>
            <a:tailEnd/>
          </a:ln>
        </p:spPr>
        <p:txBody>
          <a:bodyPr/>
          <a:lstStyle/>
          <a:p>
            <a:endParaRPr lang="en-US"/>
          </a:p>
        </p:txBody>
      </p:sp>
      <p:sp>
        <p:nvSpPr>
          <p:cNvPr id="24" name="Rectangle 37"/>
          <p:cNvSpPr>
            <a:spLocks noChangeArrowheads="1"/>
          </p:cNvSpPr>
          <p:nvPr/>
        </p:nvSpPr>
        <p:spPr bwMode="auto">
          <a:xfrm>
            <a:off x="4646172" y="4868249"/>
            <a:ext cx="1924051" cy="688975"/>
          </a:xfrm>
          <a:prstGeom prst="rect">
            <a:avLst/>
          </a:prstGeom>
          <a:noFill/>
          <a:ln w="9525">
            <a:noFill/>
            <a:miter lim="800000"/>
            <a:headEnd/>
            <a:tailEnd/>
          </a:ln>
        </p:spPr>
        <p:txBody>
          <a:bodyPr anchor="ctr"/>
          <a:lstStyle/>
          <a:p>
            <a:pPr algn="ctr"/>
            <a:r>
              <a:rPr lang="en-US" altLang="vi-VN" sz="3400" b="1">
                <a:latin typeface="Times New Roman" pitchFamily="18" charset="0"/>
              </a:rPr>
              <a:t>145375</a:t>
            </a:r>
          </a:p>
        </p:txBody>
      </p:sp>
      <p:sp>
        <p:nvSpPr>
          <p:cNvPr id="25" name="Rectangle 38"/>
          <p:cNvSpPr>
            <a:spLocks noChangeArrowheads="1"/>
          </p:cNvSpPr>
          <p:nvPr/>
        </p:nvSpPr>
        <p:spPr bwMode="auto">
          <a:xfrm>
            <a:off x="7213157" y="1539262"/>
            <a:ext cx="3124200" cy="606425"/>
          </a:xfrm>
          <a:prstGeom prst="rect">
            <a:avLst/>
          </a:prstGeom>
          <a:noFill/>
          <a:ln w="9525">
            <a:noFill/>
            <a:miter lim="800000"/>
            <a:headEnd/>
            <a:tailEnd/>
          </a:ln>
        </p:spPr>
        <p:txBody>
          <a:bodyPr anchor="ctr"/>
          <a:lstStyle/>
          <a:p>
            <a:pPr algn="ctr"/>
            <a:r>
              <a:rPr lang="en-US" altLang="vi-VN" sz="3400" b="1" dirty="0">
                <a:solidFill>
                  <a:srgbClr val="0000FF"/>
                </a:solidFill>
                <a:latin typeface="Times New Roman" pitchFamily="18" charset="0"/>
              </a:rPr>
              <a:t>c) 3124 x 213</a:t>
            </a:r>
          </a:p>
        </p:txBody>
      </p:sp>
      <p:grpSp>
        <p:nvGrpSpPr>
          <p:cNvPr id="26" name="Group 51"/>
          <p:cNvGrpSpPr>
            <a:grpSpLocks/>
          </p:cNvGrpSpPr>
          <p:nvPr/>
        </p:nvGrpSpPr>
        <p:grpSpPr bwMode="auto">
          <a:xfrm>
            <a:off x="7833869" y="2242482"/>
            <a:ext cx="2032000" cy="1143000"/>
            <a:chOff x="4072" y="1128"/>
            <a:chExt cx="1280" cy="720"/>
          </a:xfrm>
        </p:grpSpPr>
        <p:grpSp>
          <p:nvGrpSpPr>
            <p:cNvPr id="27" name="Group 39"/>
            <p:cNvGrpSpPr>
              <a:grpSpLocks/>
            </p:cNvGrpSpPr>
            <p:nvPr/>
          </p:nvGrpSpPr>
          <p:grpSpPr bwMode="auto">
            <a:xfrm>
              <a:off x="4084" y="1128"/>
              <a:ext cx="1268" cy="622"/>
              <a:chOff x="3340" y="976"/>
              <a:chExt cx="1268" cy="622"/>
            </a:xfrm>
          </p:grpSpPr>
          <p:sp>
            <p:nvSpPr>
              <p:cNvPr id="29" name="Rectangle 40"/>
              <p:cNvSpPr>
                <a:spLocks noChangeArrowheads="1"/>
              </p:cNvSpPr>
              <p:nvPr/>
            </p:nvSpPr>
            <p:spPr bwMode="auto">
              <a:xfrm>
                <a:off x="3340" y="976"/>
                <a:ext cx="1268" cy="382"/>
              </a:xfrm>
              <a:prstGeom prst="rect">
                <a:avLst/>
              </a:prstGeom>
              <a:noFill/>
              <a:ln>
                <a:noFill/>
              </a:ln>
            </p:spPr>
            <p:txBody>
              <a:bodyPr anchor="ctr"/>
              <a:lstStyle/>
              <a:p>
                <a:pPr algn="ctr" fontAlgn="auto">
                  <a:spcBef>
                    <a:spcPts val="0"/>
                  </a:spcBef>
                  <a:spcAft>
                    <a:spcPts val="0"/>
                  </a:spcAft>
                  <a:defRPr/>
                </a:pPr>
                <a:r>
                  <a:rPr lang="en-US" sz="3400" b="1" dirty="0">
                    <a:latin typeface="Times New Roman" pitchFamily="18" charset="0"/>
                    <a:cs typeface="+mn-cs"/>
                  </a:rPr>
                  <a:t>3124</a:t>
                </a:r>
              </a:p>
            </p:txBody>
          </p:sp>
          <p:sp>
            <p:nvSpPr>
              <p:cNvPr id="30" name="Rectangle 41"/>
              <p:cNvSpPr>
                <a:spLocks noChangeArrowheads="1"/>
              </p:cNvSpPr>
              <p:nvPr/>
            </p:nvSpPr>
            <p:spPr bwMode="auto">
              <a:xfrm>
                <a:off x="3744" y="1353"/>
                <a:ext cx="648" cy="245"/>
              </a:xfrm>
              <a:prstGeom prst="rect">
                <a:avLst/>
              </a:prstGeom>
              <a:noFill/>
              <a:ln>
                <a:noFill/>
              </a:ln>
            </p:spPr>
            <p:txBody>
              <a:bodyPr anchor="ctr"/>
              <a:lstStyle/>
              <a:p>
                <a:pPr algn="ctr" fontAlgn="auto">
                  <a:spcBef>
                    <a:spcPts val="0"/>
                  </a:spcBef>
                  <a:spcAft>
                    <a:spcPts val="0"/>
                  </a:spcAft>
                  <a:defRPr/>
                </a:pPr>
                <a:r>
                  <a:rPr lang="en-US" sz="3400" b="1" dirty="0">
                    <a:latin typeface="Times New Roman" pitchFamily="18" charset="0"/>
                    <a:cs typeface="+mn-cs"/>
                  </a:rPr>
                  <a:t>213</a:t>
                </a:r>
              </a:p>
            </p:txBody>
          </p:sp>
          <p:sp>
            <p:nvSpPr>
              <p:cNvPr id="31" name="Rectangle 42"/>
              <p:cNvSpPr>
                <a:spLocks noChangeArrowheads="1"/>
              </p:cNvSpPr>
              <p:nvPr/>
            </p:nvSpPr>
            <p:spPr bwMode="auto">
              <a:xfrm>
                <a:off x="3398" y="1178"/>
                <a:ext cx="217" cy="300"/>
              </a:xfrm>
              <a:prstGeom prst="rect">
                <a:avLst/>
              </a:prstGeom>
              <a:noFill/>
              <a:ln>
                <a:noFill/>
              </a:ln>
            </p:spPr>
            <p:txBody>
              <a:bodyPr anchor="ctr"/>
              <a:lstStyle/>
              <a:p>
                <a:pPr algn="ctr" fontAlgn="auto">
                  <a:spcBef>
                    <a:spcPts val="0"/>
                  </a:spcBef>
                  <a:spcAft>
                    <a:spcPts val="0"/>
                  </a:spcAft>
                  <a:defRPr/>
                </a:pPr>
                <a:r>
                  <a:rPr lang="en-US" sz="2600" b="1" dirty="0">
                    <a:latin typeface="Times New Roman" pitchFamily="18" charset="0"/>
                    <a:cs typeface="+mn-cs"/>
                  </a:rPr>
                  <a:t>x</a:t>
                </a:r>
              </a:p>
            </p:txBody>
          </p:sp>
        </p:grpSp>
        <p:sp>
          <p:nvSpPr>
            <p:cNvPr id="28" name="Line 44"/>
            <p:cNvSpPr>
              <a:spLocks noChangeShapeType="1"/>
            </p:cNvSpPr>
            <p:nvPr/>
          </p:nvSpPr>
          <p:spPr bwMode="auto">
            <a:xfrm>
              <a:off x="4072" y="1848"/>
              <a:ext cx="1097" cy="0"/>
            </a:xfrm>
            <a:prstGeom prst="line">
              <a:avLst/>
            </a:prstGeom>
            <a:noFill/>
            <a:ln w="57150">
              <a:solidFill>
                <a:srgbClr val="FF0000"/>
              </a:solidFill>
              <a:round/>
              <a:headEnd/>
              <a:tailEnd/>
            </a:ln>
          </p:spPr>
          <p:txBody>
            <a:bodyPr/>
            <a:lstStyle/>
            <a:p>
              <a:endParaRPr lang="en-US"/>
            </a:p>
          </p:txBody>
        </p:sp>
      </p:grpSp>
      <p:sp>
        <p:nvSpPr>
          <p:cNvPr id="32" name="Rectangle 54"/>
          <p:cNvSpPr>
            <a:spLocks noChangeArrowheads="1"/>
          </p:cNvSpPr>
          <p:nvPr/>
        </p:nvSpPr>
        <p:spPr bwMode="auto">
          <a:xfrm>
            <a:off x="8086281" y="3379133"/>
            <a:ext cx="15621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9372</a:t>
            </a:r>
          </a:p>
        </p:txBody>
      </p:sp>
      <p:grpSp>
        <p:nvGrpSpPr>
          <p:cNvPr id="33" name="Group 32"/>
          <p:cNvGrpSpPr/>
          <p:nvPr/>
        </p:nvGrpSpPr>
        <p:grpSpPr>
          <a:xfrm>
            <a:off x="8075455" y="3804582"/>
            <a:ext cx="1113498" cy="623888"/>
            <a:chOff x="7736175" y="4705350"/>
            <a:chExt cx="1113498" cy="623888"/>
          </a:xfrm>
        </p:grpSpPr>
        <p:sp>
          <p:nvSpPr>
            <p:cNvPr id="34" name="Rectangle 57"/>
            <p:cNvSpPr>
              <a:spLocks noChangeArrowheads="1"/>
            </p:cNvSpPr>
            <p:nvPr/>
          </p:nvSpPr>
          <p:spPr bwMode="auto">
            <a:xfrm>
              <a:off x="8392473" y="4719638"/>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4</a:t>
              </a:r>
            </a:p>
          </p:txBody>
        </p:sp>
        <p:sp>
          <p:nvSpPr>
            <p:cNvPr id="35" name="Rectangle 58"/>
            <p:cNvSpPr>
              <a:spLocks noChangeArrowheads="1"/>
            </p:cNvSpPr>
            <p:nvPr/>
          </p:nvSpPr>
          <p:spPr bwMode="auto">
            <a:xfrm>
              <a:off x="8204177" y="4705350"/>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2</a:t>
              </a:r>
            </a:p>
          </p:txBody>
        </p:sp>
        <p:sp>
          <p:nvSpPr>
            <p:cNvPr id="36" name="Rectangle 59"/>
            <p:cNvSpPr>
              <a:spLocks noChangeArrowheads="1"/>
            </p:cNvSpPr>
            <p:nvPr/>
          </p:nvSpPr>
          <p:spPr bwMode="auto">
            <a:xfrm>
              <a:off x="7955250" y="4705350"/>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1</a:t>
              </a:r>
            </a:p>
          </p:txBody>
        </p:sp>
        <p:sp>
          <p:nvSpPr>
            <p:cNvPr id="37" name="Rectangle 60"/>
            <p:cNvSpPr>
              <a:spLocks noChangeArrowheads="1"/>
            </p:cNvSpPr>
            <p:nvPr/>
          </p:nvSpPr>
          <p:spPr bwMode="auto">
            <a:xfrm>
              <a:off x="7736175" y="4719638"/>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3</a:t>
              </a:r>
            </a:p>
          </p:txBody>
        </p:sp>
      </p:grpSp>
      <p:sp>
        <p:nvSpPr>
          <p:cNvPr id="38" name="Line 47"/>
          <p:cNvSpPr>
            <a:spLocks noChangeShapeType="1"/>
          </p:cNvSpPr>
          <p:nvPr/>
        </p:nvSpPr>
        <p:spPr bwMode="auto">
          <a:xfrm>
            <a:off x="7652897" y="4871382"/>
            <a:ext cx="2070100" cy="0"/>
          </a:xfrm>
          <a:prstGeom prst="line">
            <a:avLst/>
          </a:prstGeom>
          <a:noFill/>
          <a:ln w="57150">
            <a:solidFill>
              <a:srgbClr val="FF0000"/>
            </a:solidFill>
            <a:round/>
            <a:headEnd/>
            <a:tailEnd/>
          </a:ln>
        </p:spPr>
        <p:txBody>
          <a:bodyPr/>
          <a:lstStyle/>
          <a:p>
            <a:endParaRPr lang="en-US"/>
          </a:p>
        </p:txBody>
      </p:sp>
      <p:grpSp>
        <p:nvGrpSpPr>
          <p:cNvPr id="39" name="Group 38"/>
          <p:cNvGrpSpPr/>
          <p:nvPr/>
        </p:nvGrpSpPr>
        <p:grpSpPr>
          <a:xfrm>
            <a:off x="7812061" y="4214284"/>
            <a:ext cx="1167806" cy="641658"/>
            <a:chOff x="7489449" y="5157788"/>
            <a:chExt cx="1167806" cy="641658"/>
          </a:xfrm>
        </p:grpSpPr>
        <p:sp>
          <p:nvSpPr>
            <p:cNvPr id="40" name="Rectangle 62"/>
            <p:cNvSpPr>
              <a:spLocks noChangeArrowheads="1"/>
            </p:cNvSpPr>
            <p:nvPr/>
          </p:nvSpPr>
          <p:spPr bwMode="auto">
            <a:xfrm>
              <a:off x="7945724" y="5172075"/>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4</a:t>
              </a:r>
            </a:p>
          </p:txBody>
        </p:sp>
        <p:sp>
          <p:nvSpPr>
            <p:cNvPr id="41" name="Rectangle 61"/>
            <p:cNvSpPr>
              <a:spLocks noChangeArrowheads="1"/>
            </p:cNvSpPr>
            <p:nvPr/>
          </p:nvSpPr>
          <p:spPr bwMode="auto">
            <a:xfrm>
              <a:off x="8200055" y="5157788"/>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8</a:t>
              </a:r>
            </a:p>
          </p:txBody>
        </p:sp>
        <p:sp>
          <p:nvSpPr>
            <p:cNvPr id="42" name="Rectangle 63"/>
            <p:cNvSpPr>
              <a:spLocks noChangeArrowheads="1"/>
            </p:cNvSpPr>
            <p:nvPr/>
          </p:nvSpPr>
          <p:spPr bwMode="auto">
            <a:xfrm>
              <a:off x="7730132" y="5176198"/>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2</a:t>
              </a:r>
            </a:p>
          </p:txBody>
        </p:sp>
        <p:sp>
          <p:nvSpPr>
            <p:cNvPr id="43" name="Rectangle 64"/>
            <p:cNvSpPr>
              <a:spLocks noChangeArrowheads="1"/>
            </p:cNvSpPr>
            <p:nvPr/>
          </p:nvSpPr>
          <p:spPr bwMode="auto">
            <a:xfrm>
              <a:off x="7489449" y="5189846"/>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6</a:t>
              </a:r>
            </a:p>
          </p:txBody>
        </p:sp>
      </p:grpSp>
      <p:grpSp>
        <p:nvGrpSpPr>
          <p:cNvPr id="44" name="Group 43"/>
          <p:cNvGrpSpPr/>
          <p:nvPr/>
        </p:nvGrpSpPr>
        <p:grpSpPr>
          <a:xfrm>
            <a:off x="7785053" y="4904720"/>
            <a:ext cx="1720254" cy="619125"/>
            <a:chOff x="7543403" y="5805488"/>
            <a:chExt cx="1720254" cy="619125"/>
          </a:xfrm>
        </p:grpSpPr>
        <p:sp>
          <p:nvSpPr>
            <p:cNvPr id="45" name="Rectangle 66"/>
            <p:cNvSpPr>
              <a:spLocks noChangeArrowheads="1"/>
            </p:cNvSpPr>
            <p:nvPr/>
          </p:nvSpPr>
          <p:spPr bwMode="auto">
            <a:xfrm>
              <a:off x="8806457" y="5815013"/>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2</a:t>
              </a:r>
            </a:p>
          </p:txBody>
        </p:sp>
        <p:sp>
          <p:nvSpPr>
            <p:cNvPr id="46" name="Rectangle 67"/>
            <p:cNvSpPr>
              <a:spLocks noChangeArrowheads="1"/>
            </p:cNvSpPr>
            <p:nvPr/>
          </p:nvSpPr>
          <p:spPr bwMode="auto">
            <a:xfrm>
              <a:off x="8520707" y="5805488"/>
              <a:ext cx="457200" cy="609600"/>
            </a:xfrm>
            <a:prstGeom prst="rect">
              <a:avLst/>
            </a:prstGeom>
            <a:noFill/>
            <a:ln w="9525">
              <a:noFill/>
              <a:miter lim="800000"/>
              <a:headEnd/>
              <a:tailEnd/>
            </a:ln>
          </p:spPr>
          <p:txBody>
            <a:bodyPr anchor="ctr"/>
            <a:lstStyle/>
            <a:p>
              <a:pPr algn="ctr"/>
              <a:r>
                <a:rPr lang="en-US" altLang="vi-VN" sz="3400" b="1" dirty="0">
                  <a:latin typeface="Times New Roman" pitchFamily="18" charset="0"/>
                </a:rPr>
                <a:t>1</a:t>
              </a:r>
            </a:p>
          </p:txBody>
        </p:sp>
        <p:sp>
          <p:nvSpPr>
            <p:cNvPr id="47" name="Rectangle 68"/>
            <p:cNvSpPr>
              <a:spLocks noChangeArrowheads="1"/>
            </p:cNvSpPr>
            <p:nvPr/>
          </p:nvSpPr>
          <p:spPr bwMode="auto">
            <a:xfrm>
              <a:off x="8286065" y="5857917"/>
              <a:ext cx="457200" cy="523875"/>
            </a:xfrm>
            <a:prstGeom prst="rect">
              <a:avLst/>
            </a:prstGeom>
            <a:noFill/>
            <a:ln w="9525">
              <a:noFill/>
              <a:miter lim="800000"/>
              <a:headEnd/>
              <a:tailEnd/>
            </a:ln>
          </p:spPr>
          <p:txBody>
            <a:bodyPr anchor="ctr"/>
            <a:lstStyle/>
            <a:p>
              <a:pPr algn="ctr"/>
              <a:r>
                <a:rPr lang="en-US" altLang="vi-VN" sz="3400" b="1" dirty="0">
                  <a:latin typeface="Times New Roman" pitchFamily="18" charset="0"/>
                </a:rPr>
                <a:t>4</a:t>
              </a:r>
            </a:p>
          </p:txBody>
        </p:sp>
        <p:sp>
          <p:nvSpPr>
            <p:cNvPr id="48" name="Rectangle 69"/>
            <p:cNvSpPr>
              <a:spLocks noChangeArrowheads="1"/>
            </p:cNvSpPr>
            <p:nvPr/>
          </p:nvSpPr>
          <p:spPr bwMode="auto">
            <a:xfrm>
              <a:off x="8055547" y="5867442"/>
              <a:ext cx="457200" cy="523875"/>
            </a:xfrm>
            <a:prstGeom prst="rect">
              <a:avLst/>
            </a:prstGeom>
            <a:noFill/>
            <a:ln w="9525">
              <a:noFill/>
              <a:miter lim="800000"/>
              <a:headEnd/>
              <a:tailEnd/>
            </a:ln>
          </p:spPr>
          <p:txBody>
            <a:bodyPr anchor="ctr"/>
            <a:lstStyle/>
            <a:p>
              <a:pPr algn="ctr"/>
              <a:r>
                <a:rPr lang="en-US" altLang="vi-VN" sz="3400" b="1" dirty="0">
                  <a:latin typeface="Times New Roman" pitchFamily="18" charset="0"/>
                </a:rPr>
                <a:t>5</a:t>
              </a:r>
            </a:p>
          </p:txBody>
        </p:sp>
        <p:sp>
          <p:nvSpPr>
            <p:cNvPr id="49" name="Rectangle 70"/>
            <p:cNvSpPr>
              <a:spLocks noChangeArrowheads="1"/>
            </p:cNvSpPr>
            <p:nvPr/>
          </p:nvSpPr>
          <p:spPr bwMode="auto">
            <a:xfrm>
              <a:off x="7801856" y="5862680"/>
              <a:ext cx="457200" cy="523875"/>
            </a:xfrm>
            <a:prstGeom prst="rect">
              <a:avLst/>
            </a:prstGeom>
            <a:noFill/>
            <a:ln w="9525">
              <a:noFill/>
              <a:miter lim="800000"/>
              <a:headEnd/>
              <a:tailEnd/>
            </a:ln>
          </p:spPr>
          <p:txBody>
            <a:bodyPr anchor="ctr"/>
            <a:lstStyle/>
            <a:p>
              <a:pPr algn="ctr"/>
              <a:r>
                <a:rPr lang="en-US" altLang="vi-VN" sz="3400" b="1" dirty="0">
                  <a:latin typeface="Times New Roman" pitchFamily="18" charset="0"/>
                </a:rPr>
                <a:t>6</a:t>
              </a:r>
            </a:p>
          </p:txBody>
        </p:sp>
        <p:sp>
          <p:nvSpPr>
            <p:cNvPr id="50" name="Rectangle 71"/>
            <p:cNvSpPr>
              <a:spLocks noChangeArrowheads="1"/>
            </p:cNvSpPr>
            <p:nvPr/>
          </p:nvSpPr>
          <p:spPr bwMode="auto">
            <a:xfrm>
              <a:off x="7543403" y="5849032"/>
              <a:ext cx="457200" cy="523875"/>
            </a:xfrm>
            <a:prstGeom prst="rect">
              <a:avLst/>
            </a:prstGeom>
            <a:noFill/>
            <a:ln w="9525">
              <a:noFill/>
              <a:miter lim="800000"/>
              <a:headEnd/>
              <a:tailEnd/>
            </a:ln>
          </p:spPr>
          <p:txBody>
            <a:bodyPr anchor="ctr"/>
            <a:lstStyle/>
            <a:p>
              <a:pPr algn="ctr"/>
              <a:r>
                <a:rPr lang="en-US" altLang="vi-VN" sz="3400" b="1" dirty="0">
                  <a:latin typeface="Times New Roman" pitchFamily="18" charset="0"/>
                </a:rPr>
                <a:t>6</a:t>
              </a:r>
            </a:p>
          </p:txBody>
        </p:sp>
      </p:grpSp>
      <p:sp>
        <p:nvSpPr>
          <p:cNvPr id="51" name="Rectangle 73"/>
          <p:cNvSpPr>
            <a:spLocks noChangeArrowheads="1"/>
          </p:cNvSpPr>
          <p:nvPr/>
        </p:nvSpPr>
        <p:spPr bwMode="auto">
          <a:xfrm>
            <a:off x="1547396" y="4998424"/>
            <a:ext cx="2012951" cy="606425"/>
          </a:xfrm>
          <a:prstGeom prst="rect">
            <a:avLst/>
          </a:prstGeom>
          <a:noFill/>
          <a:ln w="9525">
            <a:noFill/>
            <a:miter lim="800000"/>
            <a:headEnd/>
            <a:tailEnd/>
          </a:ln>
        </p:spPr>
        <p:txBody>
          <a:bodyPr anchor="ctr"/>
          <a:lstStyle/>
          <a:p>
            <a:pPr algn="ctr"/>
            <a:r>
              <a:rPr lang="en-US" altLang="vi-VN" sz="3400" b="1">
                <a:latin typeface="Times New Roman" pitchFamily="18" charset="0"/>
              </a:rPr>
              <a:t>79608</a:t>
            </a:r>
            <a:endParaRPr lang="en-US" altLang="vi-VN" sz="3400" b="1" dirty="0">
              <a:latin typeface="Times New Roman" pitchFamily="18" charset="0"/>
            </a:endParaRPr>
          </a:p>
        </p:txBody>
      </p:sp>
      <p:sp>
        <p:nvSpPr>
          <p:cNvPr id="52" name="TextBox 51"/>
          <p:cNvSpPr txBox="1">
            <a:spLocks noChangeArrowheads="1"/>
          </p:cNvSpPr>
          <p:nvPr/>
        </p:nvSpPr>
        <p:spPr bwMode="auto">
          <a:xfrm>
            <a:off x="1358461" y="726464"/>
            <a:ext cx="4736746" cy="584775"/>
          </a:xfrm>
          <a:prstGeom prst="rect">
            <a:avLst/>
          </a:prstGeom>
          <a:noFill/>
          <a:ln w="9525">
            <a:noFill/>
            <a:miter lim="800000"/>
            <a:headEnd/>
            <a:tailEnd/>
          </a:ln>
        </p:spPr>
        <p:txBody>
          <a:bodyPr wrap="square">
            <a:spAutoFit/>
          </a:bodyPr>
          <a:lstStyle/>
          <a:p>
            <a:r>
              <a:rPr lang="en-US" sz="3200" b="1" u="sng" dirty="0" err="1">
                <a:solidFill>
                  <a:srgbClr val="FF0000"/>
                </a:solidFill>
                <a:latin typeface="Arial" panose="020B0604020202020204" pitchFamily="34" charset="0"/>
                <a:cs typeface="Arial" panose="020B0604020202020204" pitchFamily="34" charset="0"/>
              </a:rPr>
              <a:t>Bài</a:t>
            </a:r>
            <a:r>
              <a:rPr lang="en-US" sz="3200" b="1" u="sng" dirty="0">
                <a:solidFill>
                  <a:srgbClr val="FF0000"/>
                </a:solidFill>
                <a:latin typeface="Arial" panose="020B0604020202020204" pitchFamily="34" charset="0"/>
                <a:cs typeface="Arial" panose="020B0604020202020204" pitchFamily="34" charset="0"/>
              </a:rPr>
              <a:t> 1</a:t>
            </a:r>
            <a:r>
              <a:rPr lang="en-US" sz="3200" b="1" dirty="0">
                <a:solidFill>
                  <a:srgbClr val="FF0000"/>
                </a:solidFill>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tính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rồi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tính</a:t>
            </a:r>
            <a:r>
              <a:rPr lang="en-US" sz="3200" b="1" dirty="0">
                <a:latin typeface="Arial" panose="020B0604020202020204" pitchFamily="34" charset="0"/>
                <a:cs typeface="Arial" panose="020B0604020202020204" pitchFamily="34" charset="0"/>
              </a:rPr>
              <a:t>:</a:t>
            </a:r>
            <a:endParaRPr lang="vi-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5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linds(horizontal)">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linds(horizont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linds(horizontal)">
                                      <p:cBhvr>
                                        <p:cTn id="63" dur="500"/>
                                        <p:tgtEl>
                                          <p:spTgt spid="2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blinds(horizontal)">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barn(inVertical)">
                                      <p:cBhvr>
                                        <p:cTn id="76" dur="500"/>
                                        <p:tgtEl>
                                          <p:spTgt spid="3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arn(inVertical)">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blinds(horizontal)">
                                      <p:cBhvr>
                                        <p:cTn id="8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p:bldP spid="22" grpId="0"/>
      <p:bldP spid="23" grpId="0" animBg="1"/>
      <p:bldP spid="24" grpId="0"/>
      <p:bldP spid="32" grpId="0"/>
      <p:bldP spid="38" grpId="0" animBg="1"/>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93"/>
  <p:tag name="INKNOELEADERBOARD" val="-99567913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5343</TotalTime>
  <Words>1226</Words>
  <Application>Microsoft Office PowerPoint</Application>
  <PresentationFormat>Custom</PresentationFormat>
  <Paragraphs>347</Paragraphs>
  <Slides>18</Slides>
  <Notes>4</Notes>
  <HiddenSlides>0</HiddenSlides>
  <MMClips>0</MMClips>
  <ScaleCrop>false</ScaleCrop>
  <HeadingPairs>
    <vt:vector size="6" baseType="variant">
      <vt:variant>
        <vt:lpstr>Fonts Used</vt:lpstr>
      </vt:variant>
      <vt:variant>
        <vt:i4>16</vt:i4>
      </vt:variant>
      <vt:variant>
        <vt:lpstr>Theme</vt:lpstr>
      </vt:variant>
      <vt:variant>
        <vt:i4>10</vt:i4>
      </vt:variant>
      <vt:variant>
        <vt:lpstr>Slide Titles</vt:lpstr>
      </vt:variant>
      <vt:variant>
        <vt:i4>18</vt:i4>
      </vt:variant>
    </vt:vector>
  </HeadingPairs>
  <TitlesOfParts>
    <vt:vector size="44" baseType="lpstr">
      <vt:lpstr>等线</vt:lpstr>
      <vt:lpstr>.VnTime</vt:lpstr>
      <vt:lpstr>.VnTimeH</vt:lpstr>
      <vt:lpstr>Allegie</vt:lpstr>
      <vt:lpstr>Arial</vt:lpstr>
      <vt:lpstr>Arial Rounded MT Bold</vt:lpstr>
      <vt:lpstr>Calibri</vt:lpstr>
      <vt:lpstr>Calibri Light</vt:lpstr>
      <vt:lpstr>Impact</vt:lpstr>
      <vt:lpstr>LiHei Pro</vt:lpstr>
      <vt:lpstr>Signika</vt:lpstr>
      <vt:lpstr>Tahoma</vt:lpstr>
      <vt:lpstr>Times New Roman</vt:lpstr>
      <vt:lpstr>Wingdings</vt:lpstr>
      <vt:lpstr>思源黑体 CN Medium</vt:lpstr>
      <vt:lpstr>迷你简汉真广标</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93</dc:title>
  <dc:creator>lzj</dc:creator>
  <cp:lastModifiedBy>15GV Nguyễn Mạnh Tư</cp:lastModifiedBy>
  <cp:revision>3216</cp:revision>
  <dcterms:created xsi:type="dcterms:W3CDTF">2015-12-01T09:06:39Z</dcterms:created>
  <dcterms:modified xsi:type="dcterms:W3CDTF">2021-12-10T13:58:56Z</dcterms:modified>
</cp:coreProperties>
</file>