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58" r:id="rId3"/>
    <p:sldId id="28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87" r:id="rId12"/>
    <p:sldId id="283" r:id="rId13"/>
    <p:sldId id="284" r:id="rId14"/>
    <p:sldId id="285" r:id="rId15"/>
    <p:sldId id="273" r:id="rId16"/>
    <p:sldId id="286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4073-5072-4549-8ECF-0CE619EDBD9C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C317-02FB-40A4-A054-89D4CB5F6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2411">
            <a:off x="0" y="161925"/>
            <a:ext cx="3190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410200"/>
            <a:ext cx="571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Vu_Hung_Net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1925"/>
            <a:ext cx="3190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7924800" cy="3124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2/3</a:t>
            </a:r>
            <a:endParaRPr lang="en-US" sz="44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286000" y="38862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TOÁN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495800" y="48768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003BD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3600" b="1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8534400" cy="1295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 Có 2 chục que tính, bớt đi 5 que tính. Hỏi còn lại bao nhiêu que tính?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2697163"/>
            <a:ext cx="2667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Có   : 2 chục que tính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3810000"/>
            <a:ext cx="315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14350" y="4267200"/>
            <a:ext cx="4008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Còn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…que tính?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24400" y="2667000"/>
            <a:ext cx="3276600" cy="6731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u="sng" dirty="0">
                <a:latin typeface="Times New Roman" pitchFamily="18" charset="0"/>
                <a:ea typeface="+mj-ea"/>
                <a:cs typeface="Times New Roman" pitchFamily="18" charset="0"/>
              </a:rPr>
              <a:t>Bài giải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19600" y="32004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20                  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5 = 15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15que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14701" y="4229100"/>
            <a:ext cx="25146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2209800"/>
            <a:ext cx="63246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2667000"/>
            <a:ext cx="4419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388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5800" y="60960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953000" y="58674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724400" y="37338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5" grpId="1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30480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0" y="5272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3048000" y="59578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7299325" y="5842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2000" y="2286000"/>
            <a:ext cx="38100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924800" y="0"/>
            <a:ext cx="1219200" cy="990600"/>
            <a:chOff x="2256" y="1536"/>
            <a:chExt cx="1176" cy="744"/>
          </a:xfrm>
        </p:grpSpPr>
        <p:pic>
          <p:nvPicPr>
            <p:cNvPr id="10269" name="Picture 17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71" name="Picture 1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2" name="Picture 2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3" name="Picture 2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1219200" cy="990600"/>
            <a:chOff x="2256" y="1536"/>
            <a:chExt cx="1176" cy="744"/>
          </a:xfrm>
        </p:grpSpPr>
        <p:pic>
          <p:nvPicPr>
            <p:cNvPr id="10264" name="Picture 17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6" name="Picture 1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7" name="Picture 2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8" name="Picture 2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924800" y="5867400"/>
            <a:ext cx="1219200" cy="990600"/>
            <a:chOff x="2256" y="1536"/>
            <a:chExt cx="1176" cy="744"/>
          </a:xfrm>
        </p:grpSpPr>
        <p:pic>
          <p:nvPicPr>
            <p:cNvPr id="10259" name="Picture 17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1" name="Picture 1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2" name="Picture 2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3" name="Picture 2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5867400"/>
            <a:ext cx="1219200" cy="990600"/>
            <a:chOff x="2256" y="1536"/>
            <a:chExt cx="1176" cy="744"/>
          </a:xfrm>
        </p:grpSpPr>
        <p:pic>
          <p:nvPicPr>
            <p:cNvPr id="10254" name="Picture 17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6" name="Picture 1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7" name="Picture 2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8" name="Picture 2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22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10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2018</a:t>
            </a: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u="sng" dirty="0" err="1" smtClean="0">
                <a:latin typeface="Times New Roman" pitchFamily="18" charset="0"/>
              </a:rPr>
              <a:t>Toán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1003B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95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3300"/>
              </a:extrusionClr>
            </a:sp3d>
          </a:bodyPr>
          <a:lstStyle/>
          <a:p>
            <a:pPr algn="ctr"/>
            <a:r>
              <a:rPr lang="en-US" sz="3600" kern="10">
                <a:ln w="19050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VNI-Times"/>
              </a:rPr>
              <a:t>TROØ CHÔI</a:t>
            </a:r>
          </a:p>
        </p:txBody>
      </p:sp>
      <p:pic>
        <p:nvPicPr>
          <p:cNvPr id="33797" name="Picture 5" descr="MC90027230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05000"/>
            <a:ext cx="1747838" cy="1905000"/>
          </a:xfrm>
          <a:prstGeom prst="rect">
            <a:avLst/>
          </a:prstGeom>
          <a:noFill/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830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009900"/>
              </a:extrusionClr>
            </a:sp3d>
          </a:bodyPr>
          <a:lstStyle/>
          <a:p>
            <a:pPr algn="ctr"/>
            <a:r>
              <a:rPr lang="en-US" sz="3600" b="1" kern="10">
                <a:ln w="19050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VNI-Times"/>
              </a:rPr>
              <a:t>GIUÙP CHUÙ ONG TÌM QUAÛ TAÙO?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371600" y="8382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5</a:t>
            </a:r>
          </a:p>
        </p:txBody>
      </p:sp>
      <p:pic>
        <p:nvPicPr>
          <p:cNvPr id="31751" name="Picture 7" descr="MC900439592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5237" b="37500"/>
          <a:stretch>
            <a:fillRect/>
          </a:stretch>
        </p:blipFill>
        <p:spPr bwMode="auto">
          <a:xfrm>
            <a:off x="1828800" y="381000"/>
            <a:ext cx="1524000" cy="1425575"/>
          </a:xfrm>
          <a:prstGeom prst="rect">
            <a:avLst/>
          </a:prstGeom>
          <a:noFill/>
        </p:spPr>
      </p:pic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2362200" y="21336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8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6858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" y="3276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2362200" y="35052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2</a:t>
            </a:r>
          </a:p>
        </p:txBody>
      </p:sp>
      <p:sp>
        <p:nvSpPr>
          <p:cNvPr id="31760" name="WordArt 16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4</a:t>
            </a:r>
          </a:p>
        </p:txBody>
      </p:sp>
      <p:sp>
        <p:nvSpPr>
          <p:cNvPr id="31761" name="WordArt 17"/>
          <p:cNvSpPr>
            <a:spLocks noChangeArrowheads="1" noChangeShapeType="1" noTextEdit="1"/>
          </p:cNvSpPr>
          <p:nvPr/>
        </p:nvSpPr>
        <p:spPr bwMode="auto">
          <a:xfrm>
            <a:off x="5848350" y="781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5</a:t>
            </a:r>
          </a:p>
        </p:txBody>
      </p:sp>
      <p:pic>
        <p:nvPicPr>
          <p:cNvPr id="31762" name="Picture 18" descr="MC900439592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5237" b="37500"/>
          <a:stretch>
            <a:fillRect/>
          </a:stretch>
        </p:blipFill>
        <p:spPr bwMode="auto">
          <a:xfrm>
            <a:off x="5238750" y="1543050"/>
            <a:ext cx="1524000" cy="1425575"/>
          </a:xfrm>
          <a:prstGeom prst="rect">
            <a:avLst/>
          </a:prstGeom>
          <a:noFill/>
        </p:spPr>
      </p:pic>
      <p:sp>
        <p:nvSpPr>
          <p:cNvPr id="31763" name="WordArt 19"/>
          <p:cNvSpPr>
            <a:spLocks noChangeArrowheads="1" noChangeShapeType="1" noTextEdit="1"/>
          </p:cNvSpPr>
          <p:nvPr/>
        </p:nvSpPr>
        <p:spPr bwMode="auto">
          <a:xfrm>
            <a:off x="6534150" y="20764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8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476750" y="200025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010150" y="321945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6534150" y="3448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2</a:t>
            </a:r>
          </a:p>
        </p:txBody>
      </p:sp>
      <p:sp>
        <p:nvSpPr>
          <p:cNvPr id="31767" name="WordArt 23"/>
          <p:cNvSpPr>
            <a:spLocks noChangeArrowheads="1" noChangeShapeType="1" noTextEdit="1"/>
          </p:cNvSpPr>
          <p:nvPr/>
        </p:nvSpPr>
        <p:spPr bwMode="auto">
          <a:xfrm>
            <a:off x="5695950" y="344805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3</a:t>
            </a:r>
          </a:p>
        </p:txBody>
      </p:sp>
      <p:sp>
        <p:nvSpPr>
          <p:cNvPr id="31768" name="WordArt 24"/>
          <p:cNvSpPr>
            <a:spLocks noChangeArrowheads="1" noChangeShapeType="1" noTextEdit="1"/>
          </p:cNvSpPr>
          <p:nvPr/>
        </p:nvSpPr>
        <p:spPr bwMode="auto">
          <a:xfrm>
            <a:off x="6534150" y="781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0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9600" y="5105400"/>
            <a:ext cx="1524000" cy="1425575"/>
            <a:chOff x="1968" y="2640"/>
            <a:chExt cx="960" cy="898"/>
          </a:xfrm>
        </p:grpSpPr>
        <p:pic>
          <p:nvPicPr>
            <p:cNvPr id="31769" name="Picture 25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1968" y="2640"/>
              <a:ext cx="960" cy="898"/>
            </a:xfrm>
            <a:prstGeom prst="rect">
              <a:avLst/>
            </a:prstGeom>
            <a:noFill/>
          </p:spPr>
        </p:pic>
        <p:sp>
          <p:nvSpPr>
            <p:cNvPr id="3177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244" y="2940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438400" y="5029200"/>
            <a:ext cx="1524000" cy="1425575"/>
            <a:chOff x="1392" y="3216"/>
            <a:chExt cx="960" cy="898"/>
          </a:xfrm>
        </p:grpSpPr>
        <p:pic>
          <p:nvPicPr>
            <p:cNvPr id="31773" name="Picture 29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1392" y="3216"/>
              <a:ext cx="960" cy="898"/>
            </a:xfrm>
            <a:prstGeom prst="rect">
              <a:avLst/>
            </a:prstGeom>
            <a:noFill/>
          </p:spPr>
        </p:pic>
        <p:sp>
          <p:nvSpPr>
            <p:cNvPr id="3177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668" y="3516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2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419600" y="5029200"/>
            <a:ext cx="1524000" cy="1425575"/>
            <a:chOff x="2892" y="3204"/>
            <a:chExt cx="960" cy="898"/>
          </a:xfrm>
        </p:grpSpPr>
        <p:pic>
          <p:nvPicPr>
            <p:cNvPr id="31777" name="Picture 33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2892" y="3204"/>
              <a:ext cx="960" cy="898"/>
            </a:xfrm>
            <a:prstGeom prst="rect">
              <a:avLst/>
            </a:prstGeom>
            <a:noFill/>
          </p:spPr>
        </p:pic>
        <p:sp>
          <p:nvSpPr>
            <p:cNvPr id="3177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168" y="3504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1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324600" y="5105400"/>
            <a:ext cx="1524000" cy="1425575"/>
            <a:chOff x="4032" y="3216"/>
            <a:chExt cx="960" cy="898"/>
          </a:xfrm>
        </p:grpSpPr>
        <p:pic>
          <p:nvPicPr>
            <p:cNvPr id="31780" name="Picture 36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4032" y="3216"/>
              <a:ext cx="960" cy="898"/>
            </a:xfrm>
            <a:prstGeom prst="rect">
              <a:avLst/>
            </a:prstGeom>
            <a:noFill/>
          </p:spPr>
        </p:pic>
        <p:sp>
          <p:nvSpPr>
            <p:cNvPr id="3178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308" y="3516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3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 flipH="1">
            <a:off x="-228600" y="0"/>
            <a:ext cx="1443038" cy="1693863"/>
            <a:chOff x="4608" y="1296"/>
            <a:chExt cx="909" cy="1067"/>
          </a:xfrm>
        </p:grpSpPr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4839" y="1990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AutoShape 88"/>
            <p:cNvSpPr>
              <a:spLocks noChangeAspect="1" noChangeArrowheads="1" noTextEdit="1"/>
            </p:cNvSpPr>
            <p:nvPr/>
          </p:nvSpPr>
          <p:spPr bwMode="auto">
            <a:xfrm>
              <a:off x="4608" y="1296"/>
              <a:ext cx="909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5050" y="1318"/>
              <a:ext cx="335" cy="459"/>
            </a:xfrm>
            <a:custGeom>
              <a:avLst/>
              <a:gdLst/>
              <a:ahLst/>
              <a:cxnLst>
                <a:cxn ang="0">
                  <a:pos x="4892" y="4264"/>
                </a:cxn>
                <a:cxn ang="0">
                  <a:pos x="4678" y="4683"/>
                </a:cxn>
                <a:cxn ang="0">
                  <a:pos x="4421" y="5078"/>
                </a:cxn>
                <a:cxn ang="0">
                  <a:pos x="4038" y="5573"/>
                </a:cxn>
                <a:cxn ang="0">
                  <a:pos x="3442" y="6251"/>
                </a:cxn>
                <a:cxn ang="0">
                  <a:pos x="3071" y="6633"/>
                </a:cxn>
                <a:cxn ang="0">
                  <a:pos x="2832" y="6833"/>
                </a:cxn>
                <a:cxn ang="0">
                  <a:pos x="2663" y="6892"/>
                </a:cxn>
                <a:cxn ang="0">
                  <a:pos x="2342" y="6886"/>
                </a:cxn>
                <a:cxn ang="0">
                  <a:pos x="1771" y="6804"/>
                </a:cxn>
                <a:cxn ang="0">
                  <a:pos x="967" y="6621"/>
                </a:cxn>
                <a:cxn ang="0">
                  <a:pos x="622" y="6497"/>
                </a:cxn>
                <a:cxn ang="0">
                  <a:pos x="434" y="6368"/>
                </a:cxn>
                <a:cxn ang="0">
                  <a:pos x="307" y="6120"/>
                </a:cxn>
                <a:cxn ang="0">
                  <a:pos x="132" y="5532"/>
                </a:cxn>
                <a:cxn ang="0">
                  <a:pos x="31" y="4943"/>
                </a:cxn>
                <a:cxn ang="0">
                  <a:pos x="0" y="4359"/>
                </a:cxn>
                <a:cxn ang="0">
                  <a:pos x="37" y="3770"/>
                </a:cxn>
                <a:cxn ang="0">
                  <a:pos x="132" y="3199"/>
                </a:cxn>
                <a:cxn ang="0">
                  <a:pos x="302" y="2645"/>
                </a:cxn>
                <a:cxn ang="0">
                  <a:pos x="528" y="2109"/>
                </a:cxn>
                <a:cxn ang="0">
                  <a:pos x="816" y="1603"/>
                </a:cxn>
                <a:cxn ang="0">
                  <a:pos x="1168" y="1130"/>
                </a:cxn>
                <a:cxn ang="0">
                  <a:pos x="1489" y="789"/>
                </a:cxn>
                <a:cxn ang="0">
                  <a:pos x="1878" y="459"/>
                </a:cxn>
                <a:cxn ang="0">
                  <a:pos x="2330" y="165"/>
                </a:cxn>
                <a:cxn ang="0">
                  <a:pos x="2569" y="65"/>
                </a:cxn>
                <a:cxn ang="0">
                  <a:pos x="2801" y="5"/>
                </a:cxn>
                <a:cxn ang="0">
                  <a:pos x="3026" y="5"/>
                </a:cxn>
                <a:cxn ang="0">
                  <a:pos x="3234" y="71"/>
                </a:cxn>
                <a:cxn ang="0">
                  <a:pos x="3417" y="224"/>
                </a:cxn>
                <a:cxn ang="0">
                  <a:pos x="3573" y="483"/>
                </a:cxn>
                <a:cxn ang="0">
                  <a:pos x="3655" y="789"/>
                </a:cxn>
                <a:cxn ang="0">
                  <a:pos x="3674" y="1119"/>
                </a:cxn>
                <a:cxn ang="0">
                  <a:pos x="3643" y="1562"/>
                </a:cxn>
                <a:cxn ang="0">
                  <a:pos x="3643" y="1885"/>
                </a:cxn>
                <a:cxn ang="0">
                  <a:pos x="3850" y="1608"/>
                </a:cxn>
                <a:cxn ang="0">
                  <a:pos x="4144" y="1356"/>
                </a:cxn>
                <a:cxn ang="0">
                  <a:pos x="4421" y="1219"/>
                </a:cxn>
                <a:cxn ang="0">
                  <a:pos x="4584" y="1178"/>
                </a:cxn>
                <a:cxn ang="0">
                  <a:pos x="4754" y="1178"/>
                </a:cxn>
                <a:cxn ang="0">
                  <a:pos x="4904" y="1225"/>
                </a:cxn>
                <a:cxn ang="0">
                  <a:pos x="5043" y="1326"/>
                </a:cxn>
                <a:cxn ang="0">
                  <a:pos x="5174" y="1503"/>
                </a:cxn>
                <a:cxn ang="0">
                  <a:pos x="5269" y="1715"/>
                </a:cxn>
                <a:cxn ang="0">
                  <a:pos x="5325" y="1956"/>
                </a:cxn>
                <a:cxn ang="0">
                  <a:pos x="5350" y="2474"/>
                </a:cxn>
                <a:cxn ang="0">
                  <a:pos x="5282" y="3016"/>
                </a:cxn>
                <a:cxn ang="0">
                  <a:pos x="5156" y="3534"/>
                </a:cxn>
              </a:cxnLst>
              <a:rect l="0" t="0" r="r" b="b"/>
              <a:pathLst>
                <a:path w="5356" h="6898">
                  <a:moveTo>
                    <a:pt x="5011" y="3976"/>
                  </a:moveTo>
                  <a:lnTo>
                    <a:pt x="4955" y="4123"/>
                  </a:lnTo>
                  <a:lnTo>
                    <a:pt x="4892" y="4264"/>
                  </a:lnTo>
                  <a:lnTo>
                    <a:pt x="4823" y="4406"/>
                  </a:lnTo>
                  <a:lnTo>
                    <a:pt x="4754" y="4548"/>
                  </a:lnTo>
                  <a:lnTo>
                    <a:pt x="4678" y="4683"/>
                  </a:lnTo>
                  <a:lnTo>
                    <a:pt x="4597" y="4819"/>
                  </a:lnTo>
                  <a:lnTo>
                    <a:pt x="4509" y="4948"/>
                  </a:lnTo>
                  <a:lnTo>
                    <a:pt x="4421" y="5078"/>
                  </a:lnTo>
                  <a:lnTo>
                    <a:pt x="4333" y="5202"/>
                  </a:lnTo>
                  <a:lnTo>
                    <a:pt x="4239" y="5332"/>
                  </a:lnTo>
                  <a:lnTo>
                    <a:pt x="4038" y="5573"/>
                  </a:lnTo>
                  <a:lnTo>
                    <a:pt x="3831" y="5814"/>
                  </a:lnTo>
                  <a:lnTo>
                    <a:pt x="3617" y="6050"/>
                  </a:lnTo>
                  <a:lnTo>
                    <a:pt x="3442" y="6251"/>
                  </a:lnTo>
                  <a:lnTo>
                    <a:pt x="3323" y="6374"/>
                  </a:lnTo>
                  <a:lnTo>
                    <a:pt x="3202" y="6509"/>
                  </a:lnTo>
                  <a:lnTo>
                    <a:pt x="3071" y="6633"/>
                  </a:lnTo>
                  <a:lnTo>
                    <a:pt x="2952" y="6744"/>
                  </a:lnTo>
                  <a:lnTo>
                    <a:pt x="2889" y="6792"/>
                  </a:lnTo>
                  <a:lnTo>
                    <a:pt x="2832" y="6833"/>
                  </a:lnTo>
                  <a:lnTo>
                    <a:pt x="2782" y="6862"/>
                  </a:lnTo>
                  <a:lnTo>
                    <a:pt x="2732" y="6880"/>
                  </a:lnTo>
                  <a:lnTo>
                    <a:pt x="2663" y="6892"/>
                  </a:lnTo>
                  <a:lnTo>
                    <a:pt x="2575" y="6898"/>
                  </a:lnTo>
                  <a:lnTo>
                    <a:pt x="2468" y="6898"/>
                  </a:lnTo>
                  <a:lnTo>
                    <a:pt x="2342" y="6886"/>
                  </a:lnTo>
                  <a:lnTo>
                    <a:pt x="2211" y="6874"/>
                  </a:lnTo>
                  <a:lnTo>
                    <a:pt x="2067" y="6857"/>
                  </a:lnTo>
                  <a:lnTo>
                    <a:pt x="1771" y="6804"/>
                  </a:lnTo>
                  <a:lnTo>
                    <a:pt x="1469" y="6744"/>
                  </a:lnTo>
                  <a:lnTo>
                    <a:pt x="1193" y="6680"/>
                  </a:lnTo>
                  <a:lnTo>
                    <a:pt x="967" y="6621"/>
                  </a:lnTo>
                  <a:lnTo>
                    <a:pt x="816" y="6574"/>
                  </a:lnTo>
                  <a:lnTo>
                    <a:pt x="710" y="6533"/>
                  </a:lnTo>
                  <a:lnTo>
                    <a:pt x="622" y="6497"/>
                  </a:lnTo>
                  <a:lnTo>
                    <a:pt x="546" y="6462"/>
                  </a:lnTo>
                  <a:lnTo>
                    <a:pt x="484" y="6421"/>
                  </a:lnTo>
                  <a:lnTo>
                    <a:pt x="434" y="6368"/>
                  </a:lnTo>
                  <a:lnTo>
                    <a:pt x="389" y="6303"/>
                  </a:lnTo>
                  <a:lnTo>
                    <a:pt x="345" y="6220"/>
                  </a:lnTo>
                  <a:lnTo>
                    <a:pt x="307" y="6120"/>
                  </a:lnTo>
                  <a:lnTo>
                    <a:pt x="239" y="5926"/>
                  </a:lnTo>
                  <a:lnTo>
                    <a:pt x="182" y="5732"/>
                  </a:lnTo>
                  <a:lnTo>
                    <a:pt x="132" y="5532"/>
                  </a:lnTo>
                  <a:lnTo>
                    <a:pt x="88" y="5332"/>
                  </a:lnTo>
                  <a:lnTo>
                    <a:pt x="57" y="5143"/>
                  </a:lnTo>
                  <a:lnTo>
                    <a:pt x="31" y="4943"/>
                  </a:lnTo>
                  <a:lnTo>
                    <a:pt x="13" y="4748"/>
                  </a:lnTo>
                  <a:lnTo>
                    <a:pt x="0" y="4554"/>
                  </a:lnTo>
                  <a:lnTo>
                    <a:pt x="0" y="4359"/>
                  </a:lnTo>
                  <a:lnTo>
                    <a:pt x="6" y="4159"/>
                  </a:lnTo>
                  <a:lnTo>
                    <a:pt x="13" y="3964"/>
                  </a:lnTo>
                  <a:lnTo>
                    <a:pt x="37" y="3770"/>
                  </a:lnTo>
                  <a:lnTo>
                    <a:pt x="63" y="3581"/>
                  </a:lnTo>
                  <a:lnTo>
                    <a:pt x="95" y="3387"/>
                  </a:lnTo>
                  <a:lnTo>
                    <a:pt x="132" y="3199"/>
                  </a:lnTo>
                  <a:lnTo>
                    <a:pt x="182" y="3010"/>
                  </a:lnTo>
                  <a:lnTo>
                    <a:pt x="239" y="2827"/>
                  </a:lnTo>
                  <a:lnTo>
                    <a:pt x="302" y="2645"/>
                  </a:lnTo>
                  <a:lnTo>
                    <a:pt x="371" y="2462"/>
                  </a:lnTo>
                  <a:lnTo>
                    <a:pt x="446" y="2286"/>
                  </a:lnTo>
                  <a:lnTo>
                    <a:pt x="528" y="2109"/>
                  </a:lnTo>
                  <a:lnTo>
                    <a:pt x="615" y="1938"/>
                  </a:lnTo>
                  <a:lnTo>
                    <a:pt x="716" y="1767"/>
                  </a:lnTo>
                  <a:lnTo>
                    <a:pt x="816" y="1603"/>
                  </a:lnTo>
                  <a:lnTo>
                    <a:pt x="929" y="1438"/>
                  </a:lnTo>
                  <a:lnTo>
                    <a:pt x="1049" y="1284"/>
                  </a:lnTo>
                  <a:lnTo>
                    <a:pt x="1168" y="1130"/>
                  </a:lnTo>
                  <a:lnTo>
                    <a:pt x="1300" y="983"/>
                  </a:lnTo>
                  <a:lnTo>
                    <a:pt x="1388" y="889"/>
                  </a:lnTo>
                  <a:lnTo>
                    <a:pt x="1489" y="789"/>
                  </a:lnTo>
                  <a:lnTo>
                    <a:pt x="1608" y="683"/>
                  </a:lnTo>
                  <a:lnTo>
                    <a:pt x="1734" y="571"/>
                  </a:lnTo>
                  <a:lnTo>
                    <a:pt x="1878" y="459"/>
                  </a:lnTo>
                  <a:lnTo>
                    <a:pt x="2022" y="353"/>
                  </a:lnTo>
                  <a:lnTo>
                    <a:pt x="2172" y="253"/>
                  </a:lnTo>
                  <a:lnTo>
                    <a:pt x="2330" y="165"/>
                  </a:lnTo>
                  <a:lnTo>
                    <a:pt x="2412" y="130"/>
                  </a:lnTo>
                  <a:lnTo>
                    <a:pt x="2487" y="94"/>
                  </a:lnTo>
                  <a:lnTo>
                    <a:pt x="2569" y="65"/>
                  </a:lnTo>
                  <a:lnTo>
                    <a:pt x="2650" y="41"/>
                  </a:lnTo>
                  <a:lnTo>
                    <a:pt x="2726" y="17"/>
                  </a:lnTo>
                  <a:lnTo>
                    <a:pt x="2801" y="5"/>
                  </a:lnTo>
                  <a:lnTo>
                    <a:pt x="2876" y="0"/>
                  </a:lnTo>
                  <a:lnTo>
                    <a:pt x="2952" y="0"/>
                  </a:lnTo>
                  <a:lnTo>
                    <a:pt x="3026" y="5"/>
                  </a:lnTo>
                  <a:lnTo>
                    <a:pt x="3097" y="17"/>
                  </a:lnTo>
                  <a:lnTo>
                    <a:pt x="3165" y="41"/>
                  </a:lnTo>
                  <a:lnTo>
                    <a:pt x="3234" y="71"/>
                  </a:lnTo>
                  <a:lnTo>
                    <a:pt x="3297" y="112"/>
                  </a:lnTo>
                  <a:lnTo>
                    <a:pt x="3354" y="159"/>
                  </a:lnTo>
                  <a:lnTo>
                    <a:pt x="3417" y="224"/>
                  </a:lnTo>
                  <a:lnTo>
                    <a:pt x="3467" y="288"/>
                  </a:lnTo>
                  <a:lnTo>
                    <a:pt x="3523" y="383"/>
                  </a:lnTo>
                  <a:lnTo>
                    <a:pt x="3573" y="483"/>
                  </a:lnTo>
                  <a:lnTo>
                    <a:pt x="3612" y="583"/>
                  </a:lnTo>
                  <a:lnTo>
                    <a:pt x="3636" y="683"/>
                  </a:lnTo>
                  <a:lnTo>
                    <a:pt x="3655" y="789"/>
                  </a:lnTo>
                  <a:lnTo>
                    <a:pt x="3667" y="895"/>
                  </a:lnTo>
                  <a:lnTo>
                    <a:pt x="3674" y="1007"/>
                  </a:lnTo>
                  <a:lnTo>
                    <a:pt x="3674" y="1119"/>
                  </a:lnTo>
                  <a:lnTo>
                    <a:pt x="3674" y="1225"/>
                  </a:lnTo>
                  <a:lnTo>
                    <a:pt x="3667" y="1338"/>
                  </a:lnTo>
                  <a:lnTo>
                    <a:pt x="3643" y="1562"/>
                  </a:lnTo>
                  <a:lnTo>
                    <a:pt x="3623" y="1773"/>
                  </a:lnTo>
                  <a:lnTo>
                    <a:pt x="3598" y="1980"/>
                  </a:lnTo>
                  <a:lnTo>
                    <a:pt x="3643" y="1885"/>
                  </a:lnTo>
                  <a:lnTo>
                    <a:pt x="3699" y="1791"/>
                  </a:lnTo>
                  <a:lnTo>
                    <a:pt x="3768" y="1697"/>
                  </a:lnTo>
                  <a:lnTo>
                    <a:pt x="3850" y="1608"/>
                  </a:lnTo>
                  <a:lnTo>
                    <a:pt x="3943" y="1515"/>
                  </a:lnTo>
                  <a:lnTo>
                    <a:pt x="4038" y="1432"/>
                  </a:lnTo>
                  <a:lnTo>
                    <a:pt x="4144" y="1356"/>
                  </a:lnTo>
                  <a:lnTo>
                    <a:pt x="4252" y="1290"/>
                  </a:lnTo>
                  <a:lnTo>
                    <a:pt x="4365" y="1237"/>
                  </a:lnTo>
                  <a:lnTo>
                    <a:pt x="4421" y="1219"/>
                  </a:lnTo>
                  <a:lnTo>
                    <a:pt x="4478" y="1201"/>
                  </a:lnTo>
                  <a:lnTo>
                    <a:pt x="4534" y="1184"/>
                  </a:lnTo>
                  <a:lnTo>
                    <a:pt x="4584" y="1178"/>
                  </a:lnTo>
                  <a:lnTo>
                    <a:pt x="4641" y="1172"/>
                  </a:lnTo>
                  <a:lnTo>
                    <a:pt x="4697" y="1172"/>
                  </a:lnTo>
                  <a:lnTo>
                    <a:pt x="4754" y="1178"/>
                  </a:lnTo>
                  <a:lnTo>
                    <a:pt x="4804" y="1184"/>
                  </a:lnTo>
                  <a:lnTo>
                    <a:pt x="4854" y="1201"/>
                  </a:lnTo>
                  <a:lnTo>
                    <a:pt x="4904" y="1225"/>
                  </a:lnTo>
                  <a:lnTo>
                    <a:pt x="4955" y="1248"/>
                  </a:lnTo>
                  <a:lnTo>
                    <a:pt x="4999" y="1284"/>
                  </a:lnTo>
                  <a:lnTo>
                    <a:pt x="5043" y="1326"/>
                  </a:lnTo>
                  <a:lnTo>
                    <a:pt x="5087" y="1373"/>
                  </a:lnTo>
                  <a:lnTo>
                    <a:pt x="5131" y="1438"/>
                  </a:lnTo>
                  <a:lnTo>
                    <a:pt x="5174" y="1503"/>
                  </a:lnTo>
                  <a:lnTo>
                    <a:pt x="5212" y="1567"/>
                  </a:lnTo>
                  <a:lnTo>
                    <a:pt x="5244" y="1644"/>
                  </a:lnTo>
                  <a:lnTo>
                    <a:pt x="5269" y="1715"/>
                  </a:lnTo>
                  <a:lnTo>
                    <a:pt x="5293" y="1791"/>
                  </a:lnTo>
                  <a:lnTo>
                    <a:pt x="5313" y="1873"/>
                  </a:lnTo>
                  <a:lnTo>
                    <a:pt x="5325" y="1956"/>
                  </a:lnTo>
                  <a:lnTo>
                    <a:pt x="5350" y="2121"/>
                  </a:lnTo>
                  <a:lnTo>
                    <a:pt x="5356" y="2297"/>
                  </a:lnTo>
                  <a:lnTo>
                    <a:pt x="5350" y="2474"/>
                  </a:lnTo>
                  <a:lnTo>
                    <a:pt x="5338" y="2656"/>
                  </a:lnTo>
                  <a:lnTo>
                    <a:pt x="5313" y="2839"/>
                  </a:lnTo>
                  <a:lnTo>
                    <a:pt x="5282" y="3016"/>
                  </a:lnTo>
                  <a:lnTo>
                    <a:pt x="5244" y="3193"/>
                  </a:lnTo>
                  <a:lnTo>
                    <a:pt x="5200" y="3364"/>
                  </a:lnTo>
                  <a:lnTo>
                    <a:pt x="5156" y="3534"/>
                  </a:lnTo>
                  <a:lnTo>
                    <a:pt x="5106" y="3687"/>
                  </a:lnTo>
                  <a:lnTo>
                    <a:pt x="5011" y="3976"/>
                  </a:lnTo>
                  <a:close/>
                </a:path>
              </a:pathLst>
            </a:custGeom>
            <a:solidFill>
              <a:srgbClr val="F5D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487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5" y="1178"/>
                </a:cxn>
                <a:cxn ang="0">
                  <a:pos x="1883" y="930"/>
                </a:cxn>
                <a:cxn ang="0">
                  <a:pos x="1889" y="741"/>
                </a:cxn>
                <a:cxn ang="0">
                  <a:pos x="1864" y="600"/>
                </a:cxn>
                <a:cxn ang="0">
                  <a:pos x="1802" y="394"/>
                </a:cxn>
                <a:cxn ang="0">
                  <a:pos x="1694" y="182"/>
                </a:cxn>
                <a:cxn ang="0">
                  <a:pos x="1632" y="93"/>
                </a:cxn>
                <a:cxn ang="0">
                  <a:pos x="1557" y="35"/>
                </a:cxn>
                <a:cxn ang="0">
                  <a:pos x="1474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0" y="52"/>
                </a:cxn>
                <a:cxn ang="0">
                  <a:pos x="1179" y="105"/>
                </a:cxn>
                <a:cxn ang="0">
                  <a:pos x="1142" y="170"/>
                </a:cxn>
                <a:cxn ang="0">
                  <a:pos x="1098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7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0" y="2974"/>
                </a:cxn>
                <a:cxn ang="0">
                  <a:pos x="175" y="3122"/>
                </a:cxn>
                <a:cxn ang="0">
                  <a:pos x="74" y="3275"/>
                </a:cxn>
                <a:cxn ang="0">
                  <a:pos x="5" y="3457"/>
                </a:cxn>
                <a:cxn ang="0">
                  <a:pos x="0" y="3545"/>
                </a:cxn>
                <a:cxn ang="0">
                  <a:pos x="5" y="3628"/>
                </a:cxn>
                <a:cxn ang="0">
                  <a:pos x="37" y="3704"/>
                </a:cxn>
                <a:cxn ang="0">
                  <a:pos x="93" y="3758"/>
                </a:cxn>
                <a:cxn ang="0">
                  <a:pos x="181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6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0" y="3345"/>
                </a:cxn>
                <a:cxn ang="0">
                  <a:pos x="1048" y="3163"/>
                </a:cxn>
                <a:cxn ang="0">
                  <a:pos x="1167" y="2963"/>
                </a:cxn>
                <a:cxn ang="0">
                  <a:pos x="1387" y="2538"/>
                </a:cxn>
                <a:cxn ang="0">
                  <a:pos x="1568" y="2096"/>
                </a:cxn>
                <a:cxn ang="0">
                  <a:pos x="1713" y="1667"/>
                </a:cxn>
              </a:cxnLst>
              <a:rect l="0" t="0" r="r" b="b"/>
              <a:pathLst>
                <a:path w="1889" h="3810">
                  <a:moveTo>
                    <a:pt x="1713" y="1667"/>
                  </a:moveTo>
                  <a:lnTo>
                    <a:pt x="1783" y="1425"/>
                  </a:lnTo>
                  <a:lnTo>
                    <a:pt x="1813" y="1302"/>
                  </a:lnTo>
                  <a:lnTo>
                    <a:pt x="1845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89" y="806"/>
                  </a:lnTo>
                  <a:lnTo>
                    <a:pt x="1889" y="741"/>
                  </a:lnTo>
                  <a:lnTo>
                    <a:pt x="1876" y="682"/>
                  </a:lnTo>
                  <a:lnTo>
                    <a:pt x="1864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2" y="288"/>
                  </a:lnTo>
                  <a:lnTo>
                    <a:pt x="1694" y="182"/>
                  </a:lnTo>
                  <a:lnTo>
                    <a:pt x="1663" y="135"/>
                  </a:lnTo>
                  <a:lnTo>
                    <a:pt x="1632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2" y="11"/>
                  </a:lnTo>
                  <a:lnTo>
                    <a:pt x="1474" y="0"/>
                  </a:lnTo>
                  <a:lnTo>
                    <a:pt x="1419" y="0"/>
                  </a:lnTo>
                  <a:lnTo>
                    <a:pt x="1374" y="0"/>
                  </a:lnTo>
                  <a:lnTo>
                    <a:pt x="1330" y="5"/>
                  </a:lnTo>
                  <a:lnTo>
                    <a:pt x="1293" y="17"/>
                  </a:lnTo>
                  <a:lnTo>
                    <a:pt x="1255" y="29"/>
                  </a:lnTo>
                  <a:lnTo>
                    <a:pt x="1230" y="52"/>
                  </a:lnTo>
                  <a:lnTo>
                    <a:pt x="1198" y="76"/>
                  </a:lnTo>
                  <a:lnTo>
                    <a:pt x="1179" y="105"/>
                  </a:lnTo>
                  <a:lnTo>
                    <a:pt x="1161" y="135"/>
                  </a:lnTo>
                  <a:lnTo>
                    <a:pt x="1142" y="170"/>
                  </a:lnTo>
                  <a:lnTo>
                    <a:pt x="1117" y="241"/>
                  </a:lnTo>
                  <a:lnTo>
                    <a:pt x="1098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8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7" y="1290"/>
                  </a:lnTo>
                  <a:lnTo>
                    <a:pt x="1009" y="1496"/>
                  </a:lnTo>
                  <a:lnTo>
                    <a:pt x="948" y="1702"/>
                  </a:lnTo>
                  <a:lnTo>
                    <a:pt x="878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39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0" y="2974"/>
                  </a:lnTo>
                  <a:lnTo>
                    <a:pt x="237" y="3045"/>
                  </a:lnTo>
                  <a:lnTo>
                    <a:pt x="175" y="3122"/>
                  </a:lnTo>
                  <a:lnTo>
                    <a:pt x="118" y="3198"/>
                  </a:lnTo>
                  <a:lnTo>
                    <a:pt x="74" y="3275"/>
                  </a:lnTo>
                  <a:lnTo>
                    <a:pt x="31" y="3369"/>
                  </a:lnTo>
                  <a:lnTo>
                    <a:pt x="5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5" y="3628"/>
                  </a:lnTo>
                  <a:lnTo>
                    <a:pt x="18" y="3669"/>
                  </a:lnTo>
                  <a:lnTo>
                    <a:pt x="37" y="3704"/>
                  </a:lnTo>
                  <a:lnTo>
                    <a:pt x="61" y="3734"/>
                  </a:lnTo>
                  <a:lnTo>
                    <a:pt x="93" y="3758"/>
                  </a:lnTo>
                  <a:lnTo>
                    <a:pt x="131" y="3781"/>
                  </a:lnTo>
                  <a:lnTo>
                    <a:pt x="181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4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6" y="3764"/>
                  </a:lnTo>
                  <a:lnTo>
                    <a:pt x="520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0" y="3492"/>
                  </a:lnTo>
                  <a:lnTo>
                    <a:pt x="910" y="3345"/>
                  </a:lnTo>
                  <a:lnTo>
                    <a:pt x="979" y="3257"/>
                  </a:lnTo>
                  <a:lnTo>
                    <a:pt x="1048" y="3163"/>
                  </a:lnTo>
                  <a:lnTo>
                    <a:pt x="1111" y="3062"/>
                  </a:lnTo>
                  <a:lnTo>
                    <a:pt x="1167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7" y="2321"/>
                  </a:lnTo>
                  <a:lnTo>
                    <a:pt x="1568" y="2096"/>
                  </a:lnTo>
                  <a:lnTo>
                    <a:pt x="1644" y="1879"/>
                  </a:lnTo>
                  <a:lnTo>
                    <a:pt x="1713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4951" y="1703"/>
              <a:ext cx="150" cy="203"/>
            </a:xfrm>
            <a:custGeom>
              <a:avLst/>
              <a:gdLst/>
              <a:ahLst/>
              <a:cxnLst>
                <a:cxn ang="0">
                  <a:pos x="2078" y="6"/>
                </a:cxn>
                <a:cxn ang="0">
                  <a:pos x="1758" y="35"/>
                </a:cxn>
                <a:cxn ang="0">
                  <a:pos x="1337" y="100"/>
                </a:cxn>
                <a:cxn ang="0">
                  <a:pos x="1080" y="158"/>
                </a:cxn>
                <a:cxn ang="0">
                  <a:pos x="835" y="241"/>
                </a:cxn>
                <a:cxn ang="0">
                  <a:pos x="615" y="353"/>
                </a:cxn>
                <a:cxn ang="0">
                  <a:pos x="452" y="482"/>
                </a:cxn>
                <a:cxn ang="0">
                  <a:pos x="308" y="624"/>
                </a:cxn>
                <a:cxn ang="0">
                  <a:pos x="189" y="771"/>
                </a:cxn>
                <a:cxn ang="0">
                  <a:pos x="94" y="936"/>
                </a:cxn>
                <a:cxn ang="0">
                  <a:pos x="31" y="1107"/>
                </a:cxn>
                <a:cxn ang="0">
                  <a:pos x="0" y="1289"/>
                </a:cxn>
                <a:cxn ang="0">
                  <a:pos x="0" y="1478"/>
                </a:cxn>
                <a:cxn ang="0">
                  <a:pos x="37" y="1678"/>
                </a:cxn>
                <a:cxn ang="0">
                  <a:pos x="113" y="1873"/>
                </a:cxn>
                <a:cxn ang="0">
                  <a:pos x="226" y="2068"/>
                </a:cxn>
                <a:cxn ang="0">
                  <a:pos x="370" y="2256"/>
                </a:cxn>
                <a:cxn ang="0">
                  <a:pos x="539" y="2433"/>
                </a:cxn>
                <a:cxn ang="0">
                  <a:pos x="728" y="2598"/>
                </a:cxn>
                <a:cxn ang="0">
                  <a:pos x="1130" y="2904"/>
                </a:cxn>
                <a:cxn ang="0">
                  <a:pos x="1406" y="2963"/>
                </a:cxn>
                <a:cxn ang="0">
                  <a:pos x="1563" y="2815"/>
                </a:cxn>
                <a:cxn ang="0">
                  <a:pos x="1708" y="2657"/>
                </a:cxn>
                <a:cxn ang="0">
                  <a:pos x="1839" y="2491"/>
                </a:cxn>
                <a:cxn ang="0">
                  <a:pos x="1959" y="2315"/>
                </a:cxn>
                <a:cxn ang="0">
                  <a:pos x="2065" y="2132"/>
                </a:cxn>
                <a:cxn ang="0">
                  <a:pos x="2160" y="1950"/>
                </a:cxn>
                <a:cxn ang="0">
                  <a:pos x="2236" y="1755"/>
                </a:cxn>
                <a:cxn ang="0">
                  <a:pos x="2298" y="1554"/>
                </a:cxn>
                <a:cxn ang="0">
                  <a:pos x="2342" y="1354"/>
                </a:cxn>
                <a:cxn ang="0">
                  <a:pos x="2374" y="1148"/>
                </a:cxn>
                <a:cxn ang="0">
                  <a:pos x="2386" y="942"/>
                </a:cxn>
                <a:cxn ang="0">
                  <a:pos x="2386" y="730"/>
                </a:cxn>
                <a:cxn ang="0">
                  <a:pos x="2367" y="524"/>
                </a:cxn>
                <a:cxn ang="0">
                  <a:pos x="2330" y="312"/>
                </a:cxn>
                <a:cxn ang="0">
                  <a:pos x="2273" y="106"/>
                </a:cxn>
              </a:cxnLst>
              <a:rect l="0" t="0" r="r" b="b"/>
              <a:pathLst>
                <a:path w="2392" h="3034">
                  <a:moveTo>
                    <a:pt x="2241" y="0"/>
                  </a:moveTo>
                  <a:lnTo>
                    <a:pt x="2078" y="6"/>
                  </a:lnTo>
                  <a:lnTo>
                    <a:pt x="1915" y="17"/>
                  </a:lnTo>
                  <a:lnTo>
                    <a:pt x="1758" y="35"/>
                  </a:lnTo>
                  <a:lnTo>
                    <a:pt x="1595" y="53"/>
                  </a:lnTo>
                  <a:lnTo>
                    <a:pt x="1337" y="100"/>
                  </a:lnTo>
                  <a:lnTo>
                    <a:pt x="1206" y="124"/>
                  </a:lnTo>
                  <a:lnTo>
                    <a:pt x="1080" y="158"/>
                  </a:lnTo>
                  <a:lnTo>
                    <a:pt x="954" y="194"/>
                  </a:lnTo>
                  <a:lnTo>
                    <a:pt x="835" y="241"/>
                  </a:lnTo>
                  <a:lnTo>
                    <a:pt x="722" y="294"/>
                  </a:lnTo>
                  <a:lnTo>
                    <a:pt x="615" y="353"/>
                  </a:lnTo>
                  <a:lnTo>
                    <a:pt x="528" y="418"/>
                  </a:lnTo>
                  <a:lnTo>
                    <a:pt x="452" y="482"/>
                  </a:lnTo>
                  <a:lnTo>
                    <a:pt x="376" y="548"/>
                  </a:lnTo>
                  <a:lnTo>
                    <a:pt x="308" y="624"/>
                  </a:lnTo>
                  <a:lnTo>
                    <a:pt x="244" y="695"/>
                  </a:lnTo>
                  <a:lnTo>
                    <a:pt x="189" y="771"/>
                  </a:lnTo>
                  <a:lnTo>
                    <a:pt x="139" y="854"/>
                  </a:lnTo>
                  <a:lnTo>
                    <a:pt x="94" y="936"/>
                  </a:lnTo>
                  <a:lnTo>
                    <a:pt x="63" y="1025"/>
                  </a:lnTo>
                  <a:lnTo>
                    <a:pt x="31" y="1107"/>
                  </a:lnTo>
                  <a:lnTo>
                    <a:pt x="13" y="1201"/>
                  </a:lnTo>
                  <a:lnTo>
                    <a:pt x="0" y="1289"/>
                  </a:lnTo>
                  <a:lnTo>
                    <a:pt x="0" y="1384"/>
                  </a:lnTo>
                  <a:lnTo>
                    <a:pt x="0" y="1478"/>
                  </a:lnTo>
                  <a:lnTo>
                    <a:pt x="13" y="1578"/>
                  </a:lnTo>
                  <a:lnTo>
                    <a:pt x="37" y="1678"/>
                  </a:lnTo>
                  <a:lnTo>
                    <a:pt x="68" y="1778"/>
                  </a:lnTo>
                  <a:lnTo>
                    <a:pt x="113" y="1873"/>
                  </a:lnTo>
                  <a:lnTo>
                    <a:pt x="163" y="1974"/>
                  </a:lnTo>
                  <a:lnTo>
                    <a:pt x="226" y="2068"/>
                  </a:lnTo>
                  <a:lnTo>
                    <a:pt x="294" y="2162"/>
                  </a:lnTo>
                  <a:lnTo>
                    <a:pt x="370" y="2256"/>
                  </a:lnTo>
                  <a:lnTo>
                    <a:pt x="452" y="2345"/>
                  </a:lnTo>
                  <a:lnTo>
                    <a:pt x="539" y="2433"/>
                  </a:lnTo>
                  <a:lnTo>
                    <a:pt x="634" y="2515"/>
                  </a:lnTo>
                  <a:lnTo>
                    <a:pt x="728" y="2598"/>
                  </a:lnTo>
                  <a:lnTo>
                    <a:pt x="929" y="2757"/>
                  </a:lnTo>
                  <a:lnTo>
                    <a:pt x="1130" y="2904"/>
                  </a:lnTo>
                  <a:lnTo>
                    <a:pt x="1325" y="3034"/>
                  </a:lnTo>
                  <a:lnTo>
                    <a:pt x="1406" y="2963"/>
                  </a:lnTo>
                  <a:lnTo>
                    <a:pt x="1489" y="2886"/>
                  </a:lnTo>
                  <a:lnTo>
                    <a:pt x="1563" y="2815"/>
                  </a:lnTo>
                  <a:lnTo>
                    <a:pt x="1639" y="2739"/>
                  </a:lnTo>
                  <a:lnTo>
                    <a:pt x="1708" y="2657"/>
                  </a:lnTo>
                  <a:lnTo>
                    <a:pt x="1778" y="2574"/>
                  </a:lnTo>
                  <a:lnTo>
                    <a:pt x="1839" y="2491"/>
                  </a:lnTo>
                  <a:lnTo>
                    <a:pt x="1903" y="2403"/>
                  </a:lnTo>
                  <a:lnTo>
                    <a:pt x="1959" y="2315"/>
                  </a:lnTo>
                  <a:lnTo>
                    <a:pt x="2015" y="2227"/>
                  </a:lnTo>
                  <a:lnTo>
                    <a:pt x="2065" y="2132"/>
                  </a:lnTo>
                  <a:lnTo>
                    <a:pt x="2117" y="2044"/>
                  </a:lnTo>
                  <a:lnTo>
                    <a:pt x="2160" y="1950"/>
                  </a:lnTo>
                  <a:lnTo>
                    <a:pt x="2198" y="1848"/>
                  </a:lnTo>
                  <a:lnTo>
                    <a:pt x="2236" y="1755"/>
                  </a:lnTo>
                  <a:lnTo>
                    <a:pt x="2267" y="1655"/>
                  </a:lnTo>
                  <a:lnTo>
                    <a:pt x="2298" y="1554"/>
                  </a:lnTo>
                  <a:lnTo>
                    <a:pt x="2324" y="1454"/>
                  </a:lnTo>
                  <a:lnTo>
                    <a:pt x="2342" y="1354"/>
                  </a:lnTo>
                  <a:lnTo>
                    <a:pt x="2361" y="1254"/>
                  </a:lnTo>
                  <a:lnTo>
                    <a:pt x="2374" y="1148"/>
                  </a:lnTo>
                  <a:lnTo>
                    <a:pt x="2386" y="1048"/>
                  </a:lnTo>
                  <a:lnTo>
                    <a:pt x="2386" y="942"/>
                  </a:lnTo>
                  <a:lnTo>
                    <a:pt x="2392" y="836"/>
                  </a:lnTo>
                  <a:lnTo>
                    <a:pt x="2386" y="730"/>
                  </a:lnTo>
                  <a:lnTo>
                    <a:pt x="2380" y="630"/>
                  </a:lnTo>
                  <a:lnTo>
                    <a:pt x="2367" y="524"/>
                  </a:lnTo>
                  <a:lnTo>
                    <a:pt x="2348" y="418"/>
                  </a:lnTo>
                  <a:lnTo>
                    <a:pt x="2330" y="312"/>
                  </a:lnTo>
                  <a:lnTo>
                    <a:pt x="2304" y="206"/>
                  </a:lnTo>
                  <a:lnTo>
                    <a:pt x="2273" y="106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5034" y="1703"/>
              <a:ext cx="119" cy="223"/>
            </a:xfrm>
            <a:custGeom>
              <a:avLst/>
              <a:gdLst/>
              <a:ahLst/>
              <a:cxnLst>
                <a:cxn ang="0">
                  <a:pos x="1463" y="12"/>
                </a:cxn>
                <a:cxn ang="0">
                  <a:pos x="1099" y="0"/>
                </a:cxn>
                <a:cxn ang="0">
                  <a:pos x="948" y="112"/>
                </a:cxn>
                <a:cxn ang="0">
                  <a:pos x="1005" y="318"/>
                </a:cxn>
                <a:cxn ang="0">
                  <a:pos x="1042" y="530"/>
                </a:cxn>
                <a:cxn ang="0">
                  <a:pos x="1061" y="736"/>
                </a:cxn>
                <a:cxn ang="0">
                  <a:pos x="1061" y="948"/>
                </a:cxn>
                <a:cxn ang="0">
                  <a:pos x="1049" y="1154"/>
                </a:cxn>
                <a:cxn ang="0">
                  <a:pos x="1017" y="1360"/>
                </a:cxn>
                <a:cxn ang="0">
                  <a:pos x="973" y="1560"/>
                </a:cxn>
                <a:cxn ang="0">
                  <a:pos x="911" y="1761"/>
                </a:cxn>
                <a:cxn ang="0">
                  <a:pos x="835" y="1956"/>
                </a:cxn>
                <a:cxn ang="0">
                  <a:pos x="740" y="2138"/>
                </a:cxn>
                <a:cxn ang="0">
                  <a:pos x="634" y="2321"/>
                </a:cxn>
                <a:cxn ang="0">
                  <a:pos x="514" y="2497"/>
                </a:cxn>
                <a:cxn ang="0">
                  <a:pos x="383" y="2663"/>
                </a:cxn>
                <a:cxn ang="0">
                  <a:pos x="238" y="2821"/>
                </a:cxn>
                <a:cxn ang="0">
                  <a:pos x="81" y="2969"/>
                </a:cxn>
                <a:cxn ang="0">
                  <a:pos x="132" y="3122"/>
                </a:cxn>
                <a:cxn ang="0">
                  <a:pos x="414" y="3281"/>
                </a:cxn>
                <a:cxn ang="0">
                  <a:pos x="666" y="3275"/>
                </a:cxn>
                <a:cxn ang="0">
                  <a:pos x="866" y="3122"/>
                </a:cxn>
                <a:cxn ang="0">
                  <a:pos x="1049" y="2951"/>
                </a:cxn>
                <a:cxn ang="0">
                  <a:pos x="1225" y="2775"/>
                </a:cxn>
                <a:cxn ang="0">
                  <a:pos x="1375" y="2586"/>
                </a:cxn>
                <a:cxn ang="0">
                  <a:pos x="1507" y="2386"/>
                </a:cxn>
                <a:cxn ang="0">
                  <a:pos x="1627" y="2180"/>
                </a:cxn>
                <a:cxn ang="0">
                  <a:pos x="1720" y="1968"/>
                </a:cxn>
                <a:cxn ang="0">
                  <a:pos x="1796" y="1749"/>
                </a:cxn>
                <a:cxn ang="0">
                  <a:pos x="1853" y="1525"/>
                </a:cxn>
                <a:cxn ang="0">
                  <a:pos x="1890" y="1301"/>
                </a:cxn>
                <a:cxn ang="0">
                  <a:pos x="1896" y="1072"/>
                </a:cxn>
                <a:cxn ang="0">
                  <a:pos x="1884" y="836"/>
                </a:cxn>
                <a:cxn ang="0">
                  <a:pos x="1846" y="606"/>
                </a:cxn>
                <a:cxn ang="0">
                  <a:pos x="1783" y="371"/>
                </a:cxn>
                <a:cxn ang="0">
                  <a:pos x="1695" y="141"/>
                </a:cxn>
              </a:cxnLst>
              <a:rect l="0" t="0" r="r" b="b"/>
              <a:pathLst>
                <a:path w="1896" h="3352">
                  <a:moveTo>
                    <a:pt x="1646" y="29"/>
                  </a:moveTo>
                  <a:lnTo>
                    <a:pt x="1463" y="12"/>
                  </a:lnTo>
                  <a:lnTo>
                    <a:pt x="1281" y="6"/>
                  </a:lnTo>
                  <a:lnTo>
                    <a:pt x="1099" y="0"/>
                  </a:lnTo>
                  <a:lnTo>
                    <a:pt x="916" y="6"/>
                  </a:lnTo>
                  <a:lnTo>
                    <a:pt x="948" y="112"/>
                  </a:lnTo>
                  <a:lnTo>
                    <a:pt x="979" y="212"/>
                  </a:lnTo>
                  <a:lnTo>
                    <a:pt x="1005" y="318"/>
                  </a:lnTo>
                  <a:lnTo>
                    <a:pt x="1023" y="424"/>
                  </a:lnTo>
                  <a:lnTo>
                    <a:pt x="1042" y="530"/>
                  </a:lnTo>
                  <a:lnTo>
                    <a:pt x="1055" y="636"/>
                  </a:lnTo>
                  <a:lnTo>
                    <a:pt x="1061" y="736"/>
                  </a:lnTo>
                  <a:lnTo>
                    <a:pt x="1067" y="842"/>
                  </a:lnTo>
                  <a:lnTo>
                    <a:pt x="1061" y="948"/>
                  </a:lnTo>
                  <a:lnTo>
                    <a:pt x="1061" y="1054"/>
                  </a:lnTo>
                  <a:lnTo>
                    <a:pt x="1049" y="1154"/>
                  </a:lnTo>
                  <a:lnTo>
                    <a:pt x="1036" y="1260"/>
                  </a:lnTo>
                  <a:lnTo>
                    <a:pt x="1017" y="1360"/>
                  </a:lnTo>
                  <a:lnTo>
                    <a:pt x="999" y="1460"/>
                  </a:lnTo>
                  <a:lnTo>
                    <a:pt x="973" y="1560"/>
                  </a:lnTo>
                  <a:lnTo>
                    <a:pt x="942" y="1661"/>
                  </a:lnTo>
                  <a:lnTo>
                    <a:pt x="911" y="1761"/>
                  </a:lnTo>
                  <a:lnTo>
                    <a:pt x="873" y="1854"/>
                  </a:lnTo>
                  <a:lnTo>
                    <a:pt x="835" y="1956"/>
                  </a:lnTo>
                  <a:lnTo>
                    <a:pt x="792" y="2050"/>
                  </a:lnTo>
                  <a:lnTo>
                    <a:pt x="740" y="2138"/>
                  </a:lnTo>
                  <a:lnTo>
                    <a:pt x="690" y="2233"/>
                  </a:lnTo>
                  <a:lnTo>
                    <a:pt x="634" y="2321"/>
                  </a:lnTo>
                  <a:lnTo>
                    <a:pt x="578" y="2409"/>
                  </a:lnTo>
                  <a:lnTo>
                    <a:pt x="514" y="2497"/>
                  </a:lnTo>
                  <a:lnTo>
                    <a:pt x="453" y="2580"/>
                  </a:lnTo>
                  <a:lnTo>
                    <a:pt x="383" y="2663"/>
                  </a:lnTo>
                  <a:lnTo>
                    <a:pt x="314" y="2745"/>
                  </a:lnTo>
                  <a:lnTo>
                    <a:pt x="238" y="2821"/>
                  </a:lnTo>
                  <a:lnTo>
                    <a:pt x="164" y="2892"/>
                  </a:lnTo>
                  <a:lnTo>
                    <a:pt x="81" y="2969"/>
                  </a:lnTo>
                  <a:lnTo>
                    <a:pt x="0" y="3040"/>
                  </a:lnTo>
                  <a:lnTo>
                    <a:pt x="132" y="3122"/>
                  </a:lnTo>
                  <a:lnTo>
                    <a:pt x="270" y="3205"/>
                  </a:lnTo>
                  <a:lnTo>
                    <a:pt x="414" y="3281"/>
                  </a:lnTo>
                  <a:lnTo>
                    <a:pt x="558" y="3352"/>
                  </a:lnTo>
                  <a:lnTo>
                    <a:pt x="666" y="3275"/>
                  </a:lnTo>
                  <a:lnTo>
                    <a:pt x="766" y="3199"/>
                  </a:lnTo>
                  <a:lnTo>
                    <a:pt x="866" y="3122"/>
                  </a:lnTo>
                  <a:lnTo>
                    <a:pt x="961" y="3040"/>
                  </a:lnTo>
                  <a:lnTo>
                    <a:pt x="1049" y="2951"/>
                  </a:lnTo>
                  <a:lnTo>
                    <a:pt x="1136" y="2863"/>
                  </a:lnTo>
                  <a:lnTo>
                    <a:pt x="1225" y="2775"/>
                  </a:lnTo>
                  <a:lnTo>
                    <a:pt x="1300" y="2680"/>
                  </a:lnTo>
                  <a:lnTo>
                    <a:pt x="1375" y="2586"/>
                  </a:lnTo>
                  <a:lnTo>
                    <a:pt x="1444" y="2486"/>
                  </a:lnTo>
                  <a:lnTo>
                    <a:pt x="1507" y="2386"/>
                  </a:lnTo>
                  <a:lnTo>
                    <a:pt x="1570" y="2285"/>
                  </a:lnTo>
                  <a:lnTo>
                    <a:pt x="1627" y="2180"/>
                  </a:lnTo>
                  <a:lnTo>
                    <a:pt x="1677" y="2074"/>
                  </a:lnTo>
                  <a:lnTo>
                    <a:pt x="1720" y="1968"/>
                  </a:lnTo>
                  <a:lnTo>
                    <a:pt x="1764" y="1861"/>
                  </a:lnTo>
                  <a:lnTo>
                    <a:pt x="1796" y="1749"/>
                  </a:lnTo>
                  <a:lnTo>
                    <a:pt x="1827" y="1637"/>
                  </a:lnTo>
                  <a:lnTo>
                    <a:pt x="1853" y="1525"/>
                  </a:lnTo>
                  <a:lnTo>
                    <a:pt x="1871" y="1413"/>
                  </a:lnTo>
                  <a:lnTo>
                    <a:pt x="1890" y="1301"/>
                  </a:lnTo>
                  <a:lnTo>
                    <a:pt x="1896" y="1184"/>
                  </a:lnTo>
                  <a:lnTo>
                    <a:pt x="1896" y="1072"/>
                  </a:lnTo>
                  <a:lnTo>
                    <a:pt x="1896" y="954"/>
                  </a:lnTo>
                  <a:lnTo>
                    <a:pt x="1884" y="836"/>
                  </a:lnTo>
                  <a:lnTo>
                    <a:pt x="1871" y="724"/>
                  </a:lnTo>
                  <a:lnTo>
                    <a:pt x="1846" y="606"/>
                  </a:lnTo>
                  <a:lnTo>
                    <a:pt x="1821" y="488"/>
                  </a:lnTo>
                  <a:lnTo>
                    <a:pt x="1783" y="371"/>
                  </a:lnTo>
                  <a:lnTo>
                    <a:pt x="1745" y="259"/>
                  </a:lnTo>
                  <a:lnTo>
                    <a:pt x="1695" y="141"/>
                  </a:lnTo>
                  <a:lnTo>
                    <a:pt x="1646" y="2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5069" y="1705"/>
              <a:ext cx="166" cy="251"/>
            </a:xfrm>
            <a:custGeom>
              <a:avLst/>
              <a:gdLst/>
              <a:ahLst/>
              <a:cxnLst>
                <a:cxn ang="0">
                  <a:pos x="1477" y="3688"/>
                </a:cxn>
                <a:cxn ang="0">
                  <a:pos x="1665" y="3535"/>
                </a:cxn>
                <a:cxn ang="0">
                  <a:pos x="1834" y="3364"/>
                </a:cxn>
                <a:cxn ang="0">
                  <a:pos x="1991" y="3181"/>
                </a:cxn>
                <a:cxn ang="0">
                  <a:pos x="2136" y="2993"/>
                </a:cxn>
                <a:cxn ang="0">
                  <a:pos x="2255" y="2786"/>
                </a:cxn>
                <a:cxn ang="0">
                  <a:pos x="2368" y="2580"/>
                </a:cxn>
                <a:cxn ang="0">
                  <a:pos x="2456" y="2363"/>
                </a:cxn>
                <a:cxn ang="0">
                  <a:pos x="2532" y="2139"/>
                </a:cxn>
                <a:cxn ang="0">
                  <a:pos x="2588" y="1909"/>
                </a:cxn>
                <a:cxn ang="0">
                  <a:pos x="2625" y="1673"/>
                </a:cxn>
                <a:cxn ang="0">
                  <a:pos x="2651" y="1431"/>
                </a:cxn>
                <a:cxn ang="0">
                  <a:pos x="2651" y="1190"/>
                </a:cxn>
                <a:cxn ang="0">
                  <a:pos x="2638" y="948"/>
                </a:cxn>
                <a:cxn ang="0">
                  <a:pos x="2601" y="707"/>
                </a:cxn>
                <a:cxn ang="0">
                  <a:pos x="2550" y="459"/>
                </a:cxn>
                <a:cxn ang="0">
                  <a:pos x="2362" y="283"/>
                </a:cxn>
                <a:cxn ang="0">
                  <a:pos x="2048" y="177"/>
                </a:cxn>
                <a:cxn ang="0">
                  <a:pos x="1734" y="101"/>
                </a:cxn>
                <a:cxn ang="0">
                  <a:pos x="1408" y="42"/>
                </a:cxn>
                <a:cxn ang="0">
                  <a:pos x="1088" y="0"/>
                </a:cxn>
                <a:cxn ang="0">
                  <a:pos x="1187" y="230"/>
                </a:cxn>
                <a:cxn ang="0">
                  <a:pos x="1263" y="459"/>
                </a:cxn>
                <a:cxn ang="0">
                  <a:pos x="1313" y="695"/>
                </a:cxn>
                <a:cxn ang="0">
                  <a:pos x="1338" y="925"/>
                </a:cxn>
                <a:cxn ang="0">
                  <a:pos x="1338" y="1155"/>
                </a:cxn>
                <a:cxn ang="0">
                  <a:pos x="1313" y="1384"/>
                </a:cxn>
                <a:cxn ang="0">
                  <a:pos x="1269" y="1608"/>
                </a:cxn>
                <a:cxn ang="0">
                  <a:pos x="1206" y="1832"/>
                </a:cxn>
                <a:cxn ang="0">
                  <a:pos x="1119" y="2045"/>
                </a:cxn>
                <a:cxn ang="0">
                  <a:pos x="1012" y="2256"/>
                </a:cxn>
                <a:cxn ang="0">
                  <a:pos x="886" y="2457"/>
                </a:cxn>
                <a:cxn ang="0">
                  <a:pos x="742" y="2651"/>
                </a:cxn>
                <a:cxn ang="0">
                  <a:pos x="578" y="2834"/>
                </a:cxn>
                <a:cxn ang="0">
                  <a:pos x="403" y="3011"/>
                </a:cxn>
                <a:cxn ang="0">
                  <a:pos x="208" y="3170"/>
                </a:cxn>
                <a:cxn ang="0">
                  <a:pos x="0" y="3323"/>
                </a:cxn>
                <a:cxn ang="0">
                  <a:pos x="326" y="3464"/>
                </a:cxn>
                <a:cxn ang="0">
                  <a:pos x="672" y="3587"/>
                </a:cxn>
                <a:cxn ang="0">
                  <a:pos x="1017" y="3688"/>
                </a:cxn>
                <a:cxn ang="0">
                  <a:pos x="1377" y="3764"/>
                </a:cxn>
              </a:cxnLst>
              <a:rect l="0" t="0" r="r" b="b"/>
              <a:pathLst>
                <a:path w="2651" h="3764">
                  <a:moveTo>
                    <a:pt x="1377" y="3764"/>
                  </a:moveTo>
                  <a:lnTo>
                    <a:pt x="1477" y="3688"/>
                  </a:lnTo>
                  <a:lnTo>
                    <a:pt x="1571" y="3611"/>
                  </a:lnTo>
                  <a:lnTo>
                    <a:pt x="1665" y="3535"/>
                  </a:lnTo>
                  <a:lnTo>
                    <a:pt x="1753" y="3446"/>
                  </a:lnTo>
                  <a:lnTo>
                    <a:pt x="1834" y="3364"/>
                  </a:lnTo>
                  <a:lnTo>
                    <a:pt x="1916" y="3275"/>
                  </a:lnTo>
                  <a:lnTo>
                    <a:pt x="1991" y="3181"/>
                  </a:lnTo>
                  <a:lnTo>
                    <a:pt x="2067" y="3087"/>
                  </a:lnTo>
                  <a:lnTo>
                    <a:pt x="2136" y="2993"/>
                  </a:lnTo>
                  <a:lnTo>
                    <a:pt x="2199" y="2893"/>
                  </a:lnTo>
                  <a:lnTo>
                    <a:pt x="2255" y="2786"/>
                  </a:lnTo>
                  <a:lnTo>
                    <a:pt x="2312" y="2687"/>
                  </a:lnTo>
                  <a:lnTo>
                    <a:pt x="2368" y="2580"/>
                  </a:lnTo>
                  <a:lnTo>
                    <a:pt x="2412" y="2475"/>
                  </a:lnTo>
                  <a:lnTo>
                    <a:pt x="2456" y="2363"/>
                  </a:lnTo>
                  <a:lnTo>
                    <a:pt x="2494" y="2251"/>
                  </a:lnTo>
                  <a:lnTo>
                    <a:pt x="2532" y="2139"/>
                  </a:lnTo>
                  <a:lnTo>
                    <a:pt x="2563" y="2021"/>
                  </a:lnTo>
                  <a:lnTo>
                    <a:pt x="2588" y="1909"/>
                  </a:lnTo>
                  <a:lnTo>
                    <a:pt x="2607" y="1791"/>
                  </a:lnTo>
                  <a:lnTo>
                    <a:pt x="2625" y="1673"/>
                  </a:lnTo>
                  <a:lnTo>
                    <a:pt x="2638" y="1555"/>
                  </a:lnTo>
                  <a:lnTo>
                    <a:pt x="2651" y="1431"/>
                  </a:lnTo>
                  <a:lnTo>
                    <a:pt x="2651" y="1314"/>
                  </a:lnTo>
                  <a:lnTo>
                    <a:pt x="2651" y="1190"/>
                  </a:lnTo>
                  <a:lnTo>
                    <a:pt x="2645" y="1072"/>
                  </a:lnTo>
                  <a:lnTo>
                    <a:pt x="2638" y="948"/>
                  </a:lnTo>
                  <a:lnTo>
                    <a:pt x="2620" y="825"/>
                  </a:lnTo>
                  <a:lnTo>
                    <a:pt x="2601" y="707"/>
                  </a:lnTo>
                  <a:lnTo>
                    <a:pt x="2575" y="583"/>
                  </a:lnTo>
                  <a:lnTo>
                    <a:pt x="2550" y="459"/>
                  </a:lnTo>
                  <a:lnTo>
                    <a:pt x="2519" y="342"/>
                  </a:lnTo>
                  <a:lnTo>
                    <a:pt x="2362" y="283"/>
                  </a:lnTo>
                  <a:lnTo>
                    <a:pt x="2205" y="230"/>
                  </a:lnTo>
                  <a:lnTo>
                    <a:pt x="2048" y="177"/>
                  </a:lnTo>
                  <a:lnTo>
                    <a:pt x="1891" y="135"/>
                  </a:lnTo>
                  <a:lnTo>
                    <a:pt x="1734" y="101"/>
                  </a:lnTo>
                  <a:lnTo>
                    <a:pt x="1571" y="65"/>
                  </a:lnTo>
                  <a:lnTo>
                    <a:pt x="1408" y="42"/>
                  </a:lnTo>
                  <a:lnTo>
                    <a:pt x="1251" y="18"/>
                  </a:lnTo>
                  <a:lnTo>
                    <a:pt x="1088" y="0"/>
                  </a:lnTo>
                  <a:lnTo>
                    <a:pt x="1137" y="112"/>
                  </a:lnTo>
                  <a:lnTo>
                    <a:pt x="1187" y="230"/>
                  </a:lnTo>
                  <a:lnTo>
                    <a:pt x="1225" y="342"/>
                  </a:lnTo>
                  <a:lnTo>
                    <a:pt x="1263" y="459"/>
                  </a:lnTo>
                  <a:lnTo>
                    <a:pt x="1288" y="577"/>
                  </a:lnTo>
                  <a:lnTo>
                    <a:pt x="1313" y="695"/>
                  </a:lnTo>
                  <a:lnTo>
                    <a:pt x="1326" y="807"/>
                  </a:lnTo>
                  <a:lnTo>
                    <a:pt x="1338" y="925"/>
                  </a:lnTo>
                  <a:lnTo>
                    <a:pt x="1338" y="1043"/>
                  </a:lnTo>
                  <a:lnTo>
                    <a:pt x="1338" y="1155"/>
                  </a:lnTo>
                  <a:lnTo>
                    <a:pt x="1332" y="1272"/>
                  </a:lnTo>
                  <a:lnTo>
                    <a:pt x="1313" y="1384"/>
                  </a:lnTo>
                  <a:lnTo>
                    <a:pt x="1295" y="1496"/>
                  </a:lnTo>
                  <a:lnTo>
                    <a:pt x="1269" y="1608"/>
                  </a:lnTo>
                  <a:lnTo>
                    <a:pt x="1238" y="1720"/>
                  </a:lnTo>
                  <a:lnTo>
                    <a:pt x="1206" y="1832"/>
                  </a:lnTo>
                  <a:lnTo>
                    <a:pt x="1162" y="1939"/>
                  </a:lnTo>
                  <a:lnTo>
                    <a:pt x="1119" y="2045"/>
                  </a:lnTo>
                  <a:lnTo>
                    <a:pt x="1069" y="2151"/>
                  </a:lnTo>
                  <a:lnTo>
                    <a:pt x="1012" y="2256"/>
                  </a:lnTo>
                  <a:lnTo>
                    <a:pt x="949" y="2357"/>
                  </a:lnTo>
                  <a:lnTo>
                    <a:pt x="886" y="2457"/>
                  </a:lnTo>
                  <a:lnTo>
                    <a:pt x="817" y="2557"/>
                  </a:lnTo>
                  <a:lnTo>
                    <a:pt x="742" y="2651"/>
                  </a:lnTo>
                  <a:lnTo>
                    <a:pt x="667" y="2746"/>
                  </a:lnTo>
                  <a:lnTo>
                    <a:pt x="578" y="2834"/>
                  </a:lnTo>
                  <a:lnTo>
                    <a:pt x="491" y="2922"/>
                  </a:lnTo>
                  <a:lnTo>
                    <a:pt x="403" y="3011"/>
                  </a:lnTo>
                  <a:lnTo>
                    <a:pt x="308" y="3093"/>
                  </a:lnTo>
                  <a:lnTo>
                    <a:pt x="208" y="3170"/>
                  </a:lnTo>
                  <a:lnTo>
                    <a:pt x="108" y="3246"/>
                  </a:lnTo>
                  <a:lnTo>
                    <a:pt x="0" y="3323"/>
                  </a:lnTo>
                  <a:lnTo>
                    <a:pt x="164" y="3399"/>
                  </a:lnTo>
                  <a:lnTo>
                    <a:pt x="326" y="3464"/>
                  </a:lnTo>
                  <a:lnTo>
                    <a:pt x="497" y="3529"/>
                  </a:lnTo>
                  <a:lnTo>
                    <a:pt x="672" y="3587"/>
                  </a:lnTo>
                  <a:lnTo>
                    <a:pt x="841" y="3641"/>
                  </a:lnTo>
                  <a:lnTo>
                    <a:pt x="1017" y="3688"/>
                  </a:lnTo>
                  <a:lnTo>
                    <a:pt x="1193" y="3729"/>
                  </a:lnTo>
                  <a:lnTo>
                    <a:pt x="1377" y="3764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5314" y="1814"/>
              <a:ext cx="76" cy="135"/>
            </a:xfrm>
            <a:custGeom>
              <a:avLst/>
              <a:gdLst/>
              <a:ahLst/>
              <a:cxnLst>
                <a:cxn ang="0">
                  <a:pos x="1212" y="530"/>
                </a:cxn>
                <a:cxn ang="0">
                  <a:pos x="1106" y="412"/>
                </a:cxn>
                <a:cxn ang="0">
                  <a:pos x="986" y="295"/>
                </a:cxn>
                <a:cxn ang="0">
                  <a:pos x="785" y="105"/>
                </a:cxn>
                <a:cxn ang="0">
                  <a:pos x="666" y="0"/>
                </a:cxn>
                <a:cxn ang="0">
                  <a:pos x="697" y="135"/>
                </a:cxn>
                <a:cxn ang="0">
                  <a:pos x="710" y="271"/>
                </a:cxn>
                <a:cxn ang="0">
                  <a:pos x="717" y="407"/>
                </a:cxn>
                <a:cxn ang="0">
                  <a:pos x="717" y="542"/>
                </a:cxn>
                <a:cxn ang="0">
                  <a:pos x="704" y="678"/>
                </a:cxn>
                <a:cxn ang="0">
                  <a:pos x="678" y="807"/>
                </a:cxn>
                <a:cxn ang="0">
                  <a:pos x="647" y="943"/>
                </a:cxn>
                <a:cxn ang="0">
                  <a:pos x="609" y="1072"/>
                </a:cxn>
                <a:cxn ang="0">
                  <a:pos x="559" y="1196"/>
                </a:cxn>
                <a:cxn ang="0">
                  <a:pos x="503" y="1325"/>
                </a:cxn>
                <a:cxn ang="0">
                  <a:pos x="434" y="1443"/>
                </a:cxn>
                <a:cxn ang="0">
                  <a:pos x="365" y="1567"/>
                </a:cxn>
                <a:cxn ang="0">
                  <a:pos x="283" y="1685"/>
                </a:cxn>
                <a:cxn ang="0">
                  <a:pos x="195" y="1796"/>
                </a:cxn>
                <a:cxn ang="0">
                  <a:pos x="100" y="1908"/>
                </a:cxn>
                <a:cxn ang="0">
                  <a:pos x="0" y="2014"/>
                </a:cxn>
                <a:cxn ang="0">
                  <a:pos x="239" y="1943"/>
                </a:cxn>
                <a:cxn ang="0">
                  <a:pos x="471" y="1867"/>
                </a:cxn>
                <a:cxn ang="0">
                  <a:pos x="584" y="1826"/>
                </a:cxn>
                <a:cxn ang="0">
                  <a:pos x="691" y="1779"/>
                </a:cxn>
                <a:cxn ang="0">
                  <a:pos x="798" y="1732"/>
                </a:cxn>
                <a:cxn ang="0">
                  <a:pos x="898" y="1679"/>
                </a:cxn>
                <a:cxn ang="0">
                  <a:pos x="974" y="1543"/>
                </a:cxn>
                <a:cxn ang="0">
                  <a:pos x="1036" y="1408"/>
                </a:cxn>
                <a:cxn ang="0">
                  <a:pos x="1093" y="1266"/>
                </a:cxn>
                <a:cxn ang="0">
                  <a:pos x="1137" y="1125"/>
                </a:cxn>
                <a:cxn ang="0">
                  <a:pos x="1175" y="978"/>
                </a:cxn>
                <a:cxn ang="0">
                  <a:pos x="1200" y="831"/>
                </a:cxn>
                <a:cxn ang="0">
                  <a:pos x="1212" y="683"/>
                </a:cxn>
                <a:cxn ang="0">
                  <a:pos x="1212" y="530"/>
                </a:cxn>
              </a:cxnLst>
              <a:rect l="0" t="0" r="r" b="b"/>
              <a:pathLst>
                <a:path w="1212" h="2014">
                  <a:moveTo>
                    <a:pt x="1212" y="530"/>
                  </a:moveTo>
                  <a:lnTo>
                    <a:pt x="1106" y="412"/>
                  </a:lnTo>
                  <a:lnTo>
                    <a:pt x="986" y="295"/>
                  </a:lnTo>
                  <a:lnTo>
                    <a:pt x="785" y="105"/>
                  </a:lnTo>
                  <a:lnTo>
                    <a:pt x="666" y="0"/>
                  </a:lnTo>
                  <a:lnTo>
                    <a:pt x="697" y="135"/>
                  </a:lnTo>
                  <a:lnTo>
                    <a:pt x="710" y="271"/>
                  </a:lnTo>
                  <a:lnTo>
                    <a:pt x="717" y="407"/>
                  </a:lnTo>
                  <a:lnTo>
                    <a:pt x="717" y="542"/>
                  </a:lnTo>
                  <a:lnTo>
                    <a:pt x="704" y="678"/>
                  </a:lnTo>
                  <a:lnTo>
                    <a:pt x="678" y="807"/>
                  </a:lnTo>
                  <a:lnTo>
                    <a:pt x="647" y="943"/>
                  </a:lnTo>
                  <a:lnTo>
                    <a:pt x="609" y="1072"/>
                  </a:lnTo>
                  <a:lnTo>
                    <a:pt x="559" y="1196"/>
                  </a:lnTo>
                  <a:lnTo>
                    <a:pt x="503" y="1325"/>
                  </a:lnTo>
                  <a:lnTo>
                    <a:pt x="434" y="1443"/>
                  </a:lnTo>
                  <a:lnTo>
                    <a:pt x="365" y="1567"/>
                  </a:lnTo>
                  <a:lnTo>
                    <a:pt x="283" y="1685"/>
                  </a:lnTo>
                  <a:lnTo>
                    <a:pt x="195" y="1796"/>
                  </a:lnTo>
                  <a:lnTo>
                    <a:pt x="100" y="1908"/>
                  </a:lnTo>
                  <a:lnTo>
                    <a:pt x="0" y="2014"/>
                  </a:lnTo>
                  <a:lnTo>
                    <a:pt x="239" y="1943"/>
                  </a:lnTo>
                  <a:lnTo>
                    <a:pt x="471" y="1867"/>
                  </a:lnTo>
                  <a:lnTo>
                    <a:pt x="584" y="1826"/>
                  </a:lnTo>
                  <a:lnTo>
                    <a:pt x="691" y="1779"/>
                  </a:lnTo>
                  <a:lnTo>
                    <a:pt x="798" y="1732"/>
                  </a:lnTo>
                  <a:lnTo>
                    <a:pt x="898" y="1679"/>
                  </a:lnTo>
                  <a:lnTo>
                    <a:pt x="974" y="1543"/>
                  </a:lnTo>
                  <a:lnTo>
                    <a:pt x="1036" y="1408"/>
                  </a:lnTo>
                  <a:lnTo>
                    <a:pt x="1093" y="1266"/>
                  </a:lnTo>
                  <a:lnTo>
                    <a:pt x="1137" y="1125"/>
                  </a:lnTo>
                  <a:lnTo>
                    <a:pt x="1175" y="978"/>
                  </a:lnTo>
                  <a:lnTo>
                    <a:pt x="1200" y="831"/>
                  </a:lnTo>
                  <a:lnTo>
                    <a:pt x="1212" y="683"/>
                  </a:lnTo>
                  <a:lnTo>
                    <a:pt x="1212" y="530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5370" y="1850"/>
              <a:ext cx="35" cy="76"/>
            </a:xfrm>
            <a:custGeom>
              <a:avLst/>
              <a:gdLst/>
              <a:ahLst/>
              <a:cxnLst>
                <a:cxn ang="0">
                  <a:pos x="559" y="519"/>
                </a:cxn>
                <a:cxn ang="0">
                  <a:pos x="559" y="460"/>
                </a:cxn>
                <a:cxn ang="0">
                  <a:pos x="553" y="395"/>
                </a:cxn>
                <a:cxn ang="0">
                  <a:pos x="534" y="330"/>
                </a:cxn>
                <a:cxn ang="0">
                  <a:pos x="503" y="266"/>
                </a:cxn>
                <a:cxn ang="0">
                  <a:pos x="465" y="201"/>
                </a:cxn>
                <a:cxn ang="0">
                  <a:pos x="421" y="135"/>
                </a:cxn>
                <a:cxn ang="0">
                  <a:pos x="371" y="65"/>
                </a:cxn>
                <a:cxn ang="0">
                  <a:pos x="314" y="0"/>
                </a:cxn>
                <a:cxn ang="0">
                  <a:pos x="314" y="153"/>
                </a:cxn>
                <a:cxn ang="0">
                  <a:pos x="302" y="301"/>
                </a:cxn>
                <a:cxn ang="0">
                  <a:pos x="277" y="448"/>
                </a:cxn>
                <a:cxn ang="0">
                  <a:pos x="239" y="595"/>
                </a:cxn>
                <a:cxn ang="0">
                  <a:pos x="195" y="736"/>
                </a:cxn>
                <a:cxn ang="0">
                  <a:pos x="138" y="878"/>
                </a:cxn>
                <a:cxn ang="0">
                  <a:pos x="76" y="1013"/>
                </a:cxn>
                <a:cxn ang="0">
                  <a:pos x="0" y="1149"/>
                </a:cxn>
                <a:cxn ang="0">
                  <a:pos x="108" y="1084"/>
                </a:cxn>
                <a:cxn ang="0">
                  <a:pos x="208" y="1019"/>
                </a:cxn>
                <a:cxn ang="0">
                  <a:pos x="295" y="942"/>
                </a:cxn>
                <a:cxn ang="0">
                  <a:pos x="371" y="866"/>
                </a:cxn>
                <a:cxn ang="0">
                  <a:pos x="440" y="789"/>
                </a:cxn>
                <a:cxn ang="0">
                  <a:pos x="497" y="701"/>
                </a:cxn>
                <a:cxn ang="0">
                  <a:pos x="515" y="660"/>
                </a:cxn>
                <a:cxn ang="0">
                  <a:pos x="534" y="612"/>
                </a:cxn>
                <a:cxn ang="0">
                  <a:pos x="547" y="565"/>
                </a:cxn>
                <a:cxn ang="0">
                  <a:pos x="559" y="519"/>
                </a:cxn>
              </a:cxnLst>
              <a:rect l="0" t="0" r="r" b="b"/>
              <a:pathLst>
                <a:path w="559" h="1149">
                  <a:moveTo>
                    <a:pt x="559" y="519"/>
                  </a:moveTo>
                  <a:lnTo>
                    <a:pt x="559" y="460"/>
                  </a:lnTo>
                  <a:lnTo>
                    <a:pt x="553" y="395"/>
                  </a:lnTo>
                  <a:lnTo>
                    <a:pt x="534" y="330"/>
                  </a:lnTo>
                  <a:lnTo>
                    <a:pt x="503" y="266"/>
                  </a:lnTo>
                  <a:lnTo>
                    <a:pt x="465" y="201"/>
                  </a:lnTo>
                  <a:lnTo>
                    <a:pt x="421" y="135"/>
                  </a:lnTo>
                  <a:lnTo>
                    <a:pt x="371" y="65"/>
                  </a:lnTo>
                  <a:lnTo>
                    <a:pt x="314" y="0"/>
                  </a:lnTo>
                  <a:lnTo>
                    <a:pt x="314" y="153"/>
                  </a:lnTo>
                  <a:lnTo>
                    <a:pt x="302" y="301"/>
                  </a:lnTo>
                  <a:lnTo>
                    <a:pt x="277" y="448"/>
                  </a:lnTo>
                  <a:lnTo>
                    <a:pt x="239" y="595"/>
                  </a:lnTo>
                  <a:lnTo>
                    <a:pt x="195" y="736"/>
                  </a:lnTo>
                  <a:lnTo>
                    <a:pt x="138" y="878"/>
                  </a:lnTo>
                  <a:lnTo>
                    <a:pt x="76" y="1013"/>
                  </a:lnTo>
                  <a:lnTo>
                    <a:pt x="0" y="1149"/>
                  </a:lnTo>
                  <a:lnTo>
                    <a:pt x="108" y="1084"/>
                  </a:lnTo>
                  <a:lnTo>
                    <a:pt x="208" y="1019"/>
                  </a:lnTo>
                  <a:lnTo>
                    <a:pt x="295" y="942"/>
                  </a:lnTo>
                  <a:lnTo>
                    <a:pt x="371" y="866"/>
                  </a:lnTo>
                  <a:lnTo>
                    <a:pt x="440" y="789"/>
                  </a:lnTo>
                  <a:lnTo>
                    <a:pt x="497" y="701"/>
                  </a:lnTo>
                  <a:lnTo>
                    <a:pt x="515" y="660"/>
                  </a:lnTo>
                  <a:lnTo>
                    <a:pt x="534" y="612"/>
                  </a:lnTo>
                  <a:lnTo>
                    <a:pt x="547" y="565"/>
                  </a:lnTo>
                  <a:lnTo>
                    <a:pt x="559" y="519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5245" y="1767"/>
              <a:ext cx="114" cy="194"/>
            </a:xfrm>
            <a:custGeom>
              <a:avLst/>
              <a:gdLst/>
              <a:ahLst/>
              <a:cxnLst>
                <a:cxn ang="0">
                  <a:pos x="1771" y="708"/>
                </a:cxn>
                <a:cxn ang="0">
                  <a:pos x="1557" y="513"/>
                </a:cxn>
                <a:cxn ang="0">
                  <a:pos x="1338" y="336"/>
                </a:cxn>
                <a:cxn ang="0">
                  <a:pos x="1105" y="159"/>
                </a:cxn>
                <a:cxn ang="0">
                  <a:pos x="867" y="0"/>
                </a:cxn>
                <a:cxn ang="0">
                  <a:pos x="892" y="95"/>
                </a:cxn>
                <a:cxn ang="0">
                  <a:pos x="917" y="183"/>
                </a:cxn>
                <a:cxn ang="0">
                  <a:pos x="930" y="277"/>
                </a:cxn>
                <a:cxn ang="0">
                  <a:pos x="942" y="372"/>
                </a:cxn>
                <a:cxn ang="0">
                  <a:pos x="948" y="466"/>
                </a:cxn>
                <a:cxn ang="0">
                  <a:pos x="955" y="560"/>
                </a:cxn>
                <a:cxn ang="0">
                  <a:pos x="955" y="654"/>
                </a:cxn>
                <a:cxn ang="0">
                  <a:pos x="948" y="749"/>
                </a:cxn>
                <a:cxn ang="0">
                  <a:pos x="930" y="944"/>
                </a:cxn>
                <a:cxn ang="0">
                  <a:pos x="898" y="1132"/>
                </a:cxn>
                <a:cxn ang="0">
                  <a:pos x="854" y="1320"/>
                </a:cxn>
                <a:cxn ang="0">
                  <a:pos x="791" y="1515"/>
                </a:cxn>
                <a:cxn ang="0">
                  <a:pos x="722" y="1698"/>
                </a:cxn>
                <a:cxn ang="0">
                  <a:pos x="647" y="1886"/>
                </a:cxn>
                <a:cxn ang="0">
                  <a:pos x="553" y="2069"/>
                </a:cxn>
                <a:cxn ang="0">
                  <a:pos x="459" y="2245"/>
                </a:cxn>
                <a:cxn ang="0">
                  <a:pos x="351" y="2416"/>
                </a:cxn>
                <a:cxn ang="0">
                  <a:pos x="239" y="2587"/>
                </a:cxn>
                <a:cxn ang="0">
                  <a:pos x="126" y="2752"/>
                </a:cxn>
                <a:cxn ang="0">
                  <a:pos x="0" y="2905"/>
                </a:cxn>
                <a:cxn ang="0">
                  <a:pos x="239" y="2881"/>
                </a:cxn>
                <a:cxn ang="0">
                  <a:pos x="427" y="2858"/>
                </a:cxn>
                <a:cxn ang="0">
                  <a:pos x="640" y="2822"/>
                </a:cxn>
                <a:cxn ang="0">
                  <a:pos x="867" y="2775"/>
                </a:cxn>
                <a:cxn ang="0">
                  <a:pos x="1105" y="2722"/>
                </a:cxn>
                <a:cxn ang="0">
                  <a:pos x="1205" y="2616"/>
                </a:cxn>
                <a:cxn ang="0">
                  <a:pos x="1300" y="2504"/>
                </a:cxn>
                <a:cxn ang="0">
                  <a:pos x="1388" y="2393"/>
                </a:cxn>
                <a:cxn ang="0">
                  <a:pos x="1470" y="2275"/>
                </a:cxn>
                <a:cxn ang="0">
                  <a:pos x="1539" y="2151"/>
                </a:cxn>
                <a:cxn ang="0">
                  <a:pos x="1608" y="2033"/>
                </a:cxn>
                <a:cxn ang="0">
                  <a:pos x="1664" y="1904"/>
                </a:cxn>
                <a:cxn ang="0">
                  <a:pos x="1714" y="1780"/>
                </a:cxn>
                <a:cxn ang="0">
                  <a:pos x="1752" y="1651"/>
                </a:cxn>
                <a:cxn ang="0">
                  <a:pos x="1783" y="1515"/>
                </a:cxn>
                <a:cxn ang="0">
                  <a:pos x="1809" y="1386"/>
                </a:cxn>
                <a:cxn ang="0">
                  <a:pos x="1822" y="1250"/>
                </a:cxn>
                <a:cxn ang="0">
                  <a:pos x="1822" y="1115"/>
                </a:cxn>
                <a:cxn ang="0">
                  <a:pos x="1815" y="979"/>
                </a:cxn>
                <a:cxn ang="0">
                  <a:pos x="1802" y="843"/>
                </a:cxn>
                <a:cxn ang="0">
                  <a:pos x="1771" y="708"/>
                </a:cxn>
              </a:cxnLst>
              <a:rect l="0" t="0" r="r" b="b"/>
              <a:pathLst>
                <a:path w="1822" h="2905">
                  <a:moveTo>
                    <a:pt x="1771" y="708"/>
                  </a:moveTo>
                  <a:lnTo>
                    <a:pt x="1557" y="513"/>
                  </a:lnTo>
                  <a:lnTo>
                    <a:pt x="1338" y="336"/>
                  </a:lnTo>
                  <a:lnTo>
                    <a:pt x="1105" y="159"/>
                  </a:lnTo>
                  <a:lnTo>
                    <a:pt x="867" y="0"/>
                  </a:lnTo>
                  <a:lnTo>
                    <a:pt x="892" y="95"/>
                  </a:lnTo>
                  <a:lnTo>
                    <a:pt x="917" y="183"/>
                  </a:lnTo>
                  <a:lnTo>
                    <a:pt x="930" y="277"/>
                  </a:lnTo>
                  <a:lnTo>
                    <a:pt x="942" y="372"/>
                  </a:lnTo>
                  <a:lnTo>
                    <a:pt x="948" y="466"/>
                  </a:lnTo>
                  <a:lnTo>
                    <a:pt x="955" y="560"/>
                  </a:lnTo>
                  <a:lnTo>
                    <a:pt x="955" y="654"/>
                  </a:lnTo>
                  <a:lnTo>
                    <a:pt x="948" y="749"/>
                  </a:lnTo>
                  <a:lnTo>
                    <a:pt x="930" y="944"/>
                  </a:lnTo>
                  <a:lnTo>
                    <a:pt x="898" y="1132"/>
                  </a:lnTo>
                  <a:lnTo>
                    <a:pt x="854" y="1320"/>
                  </a:lnTo>
                  <a:lnTo>
                    <a:pt x="791" y="1515"/>
                  </a:lnTo>
                  <a:lnTo>
                    <a:pt x="722" y="1698"/>
                  </a:lnTo>
                  <a:lnTo>
                    <a:pt x="647" y="1886"/>
                  </a:lnTo>
                  <a:lnTo>
                    <a:pt x="553" y="2069"/>
                  </a:lnTo>
                  <a:lnTo>
                    <a:pt x="459" y="2245"/>
                  </a:lnTo>
                  <a:lnTo>
                    <a:pt x="351" y="2416"/>
                  </a:lnTo>
                  <a:lnTo>
                    <a:pt x="239" y="2587"/>
                  </a:lnTo>
                  <a:lnTo>
                    <a:pt x="126" y="2752"/>
                  </a:lnTo>
                  <a:lnTo>
                    <a:pt x="0" y="2905"/>
                  </a:lnTo>
                  <a:lnTo>
                    <a:pt x="239" y="2881"/>
                  </a:lnTo>
                  <a:lnTo>
                    <a:pt x="427" y="2858"/>
                  </a:lnTo>
                  <a:lnTo>
                    <a:pt x="640" y="2822"/>
                  </a:lnTo>
                  <a:lnTo>
                    <a:pt x="867" y="2775"/>
                  </a:lnTo>
                  <a:lnTo>
                    <a:pt x="1105" y="2722"/>
                  </a:lnTo>
                  <a:lnTo>
                    <a:pt x="1205" y="2616"/>
                  </a:lnTo>
                  <a:lnTo>
                    <a:pt x="1300" y="2504"/>
                  </a:lnTo>
                  <a:lnTo>
                    <a:pt x="1388" y="2393"/>
                  </a:lnTo>
                  <a:lnTo>
                    <a:pt x="1470" y="2275"/>
                  </a:lnTo>
                  <a:lnTo>
                    <a:pt x="1539" y="2151"/>
                  </a:lnTo>
                  <a:lnTo>
                    <a:pt x="1608" y="2033"/>
                  </a:lnTo>
                  <a:lnTo>
                    <a:pt x="1664" y="1904"/>
                  </a:lnTo>
                  <a:lnTo>
                    <a:pt x="1714" y="1780"/>
                  </a:lnTo>
                  <a:lnTo>
                    <a:pt x="1752" y="1651"/>
                  </a:lnTo>
                  <a:lnTo>
                    <a:pt x="1783" y="1515"/>
                  </a:lnTo>
                  <a:lnTo>
                    <a:pt x="1809" y="1386"/>
                  </a:lnTo>
                  <a:lnTo>
                    <a:pt x="1822" y="1250"/>
                  </a:lnTo>
                  <a:lnTo>
                    <a:pt x="1822" y="1115"/>
                  </a:lnTo>
                  <a:lnTo>
                    <a:pt x="1815" y="979"/>
                  </a:lnTo>
                  <a:lnTo>
                    <a:pt x="1802" y="843"/>
                  </a:lnTo>
                  <a:lnTo>
                    <a:pt x="1771" y="708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5155" y="1728"/>
              <a:ext cx="150" cy="234"/>
            </a:xfrm>
            <a:custGeom>
              <a:avLst/>
              <a:gdLst/>
              <a:ahLst/>
              <a:cxnLst>
                <a:cxn ang="0">
                  <a:pos x="1563" y="3346"/>
                </a:cxn>
                <a:cxn ang="0">
                  <a:pos x="1788" y="3010"/>
                </a:cxn>
                <a:cxn ang="0">
                  <a:pos x="1990" y="2663"/>
                </a:cxn>
                <a:cxn ang="0">
                  <a:pos x="2159" y="2292"/>
                </a:cxn>
                <a:cxn ang="0">
                  <a:pos x="2291" y="1914"/>
                </a:cxn>
                <a:cxn ang="0">
                  <a:pos x="2367" y="1538"/>
                </a:cxn>
                <a:cxn ang="0">
                  <a:pos x="2392" y="1248"/>
                </a:cxn>
                <a:cxn ang="0">
                  <a:pos x="2385" y="1060"/>
                </a:cxn>
                <a:cxn ang="0">
                  <a:pos x="2367" y="871"/>
                </a:cxn>
                <a:cxn ang="0">
                  <a:pos x="2329" y="689"/>
                </a:cxn>
                <a:cxn ang="0">
                  <a:pos x="2172" y="507"/>
                </a:cxn>
                <a:cxn ang="0">
                  <a:pos x="1889" y="347"/>
                </a:cxn>
                <a:cxn ang="0">
                  <a:pos x="1600" y="194"/>
                </a:cxn>
                <a:cxn ang="0">
                  <a:pos x="1293" y="59"/>
                </a:cxn>
                <a:cxn ang="0">
                  <a:pos x="1173" y="117"/>
                </a:cxn>
                <a:cxn ang="0">
                  <a:pos x="1224" y="365"/>
                </a:cxn>
                <a:cxn ang="0">
                  <a:pos x="1261" y="606"/>
                </a:cxn>
                <a:cxn ang="0">
                  <a:pos x="1274" y="848"/>
                </a:cxn>
                <a:cxn ang="0">
                  <a:pos x="1274" y="1089"/>
                </a:cxn>
                <a:cxn ang="0">
                  <a:pos x="1248" y="1331"/>
                </a:cxn>
                <a:cxn ang="0">
                  <a:pos x="1211" y="1567"/>
                </a:cxn>
                <a:cxn ang="0">
                  <a:pos x="1155" y="1797"/>
                </a:cxn>
                <a:cxn ang="0">
                  <a:pos x="1079" y="2021"/>
                </a:cxn>
                <a:cxn ang="0">
                  <a:pos x="991" y="2238"/>
                </a:cxn>
                <a:cxn ang="0">
                  <a:pos x="878" y="2444"/>
                </a:cxn>
                <a:cxn ang="0">
                  <a:pos x="759" y="2651"/>
                </a:cxn>
                <a:cxn ang="0">
                  <a:pos x="614" y="2839"/>
                </a:cxn>
                <a:cxn ang="0">
                  <a:pos x="457" y="3022"/>
                </a:cxn>
                <a:cxn ang="0">
                  <a:pos x="288" y="3193"/>
                </a:cxn>
                <a:cxn ang="0">
                  <a:pos x="100" y="3346"/>
                </a:cxn>
                <a:cxn ang="0">
                  <a:pos x="175" y="3452"/>
                </a:cxn>
                <a:cxn ang="0">
                  <a:pos x="539" y="3493"/>
                </a:cxn>
                <a:cxn ang="0">
                  <a:pos x="898" y="3511"/>
                </a:cxn>
                <a:cxn ang="0">
                  <a:pos x="1261" y="3511"/>
                </a:cxn>
              </a:cxnLst>
              <a:rect l="0" t="0" r="r" b="b"/>
              <a:pathLst>
                <a:path w="2392" h="3517">
                  <a:moveTo>
                    <a:pt x="1437" y="3499"/>
                  </a:moveTo>
                  <a:lnTo>
                    <a:pt x="1563" y="3346"/>
                  </a:lnTo>
                  <a:lnTo>
                    <a:pt x="1676" y="3181"/>
                  </a:lnTo>
                  <a:lnTo>
                    <a:pt x="1788" y="3010"/>
                  </a:lnTo>
                  <a:lnTo>
                    <a:pt x="1896" y="2839"/>
                  </a:lnTo>
                  <a:lnTo>
                    <a:pt x="1990" y="2663"/>
                  </a:lnTo>
                  <a:lnTo>
                    <a:pt x="2084" y="2480"/>
                  </a:lnTo>
                  <a:lnTo>
                    <a:pt x="2159" y="2292"/>
                  </a:lnTo>
                  <a:lnTo>
                    <a:pt x="2228" y="2109"/>
                  </a:lnTo>
                  <a:lnTo>
                    <a:pt x="2291" y="1914"/>
                  </a:lnTo>
                  <a:lnTo>
                    <a:pt x="2335" y="1726"/>
                  </a:lnTo>
                  <a:lnTo>
                    <a:pt x="2367" y="1538"/>
                  </a:lnTo>
                  <a:lnTo>
                    <a:pt x="2385" y="1343"/>
                  </a:lnTo>
                  <a:lnTo>
                    <a:pt x="2392" y="1248"/>
                  </a:lnTo>
                  <a:lnTo>
                    <a:pt x="2392" y="1154"/>
                  </a:lnTo>
                  <a:lnTo>
                    <a:pt x="2385" y="1060"/>
                  </a:lnTo>
                  <a:lnTo>
                    <a:pt x="2379" y="966"/>
                  </a:lnTo>
                  <a:lnTo>
                    <a:pt x="2367" y="871"/>
                  </a:lnTo>
                  <a:lnTo>
                    <a:pt x="2354" y="777"/>
                  </a:lnTo>
                  <a:lnTo>
                    <a:pt x="2329" y="689"/>
                  </a:lnTo>
                  <a:lnTo>
                    <a:pt x="2304" y="594"/>
                  </a:lnTo>
                  <a:lnTo>
                    <a:pt x="2172" y="507"/>
                  </a:lnTo>
                  <a:lnTo>
                    <a:pt x="2033" y="424"/>
                  </a:lnTo>
                  <a:lnTo>
                    <a:pt x="1889" y="347"/>
                  </a:lnTo>
                  <a:lnTo>
                    <a:pt x="1744" y="271"/>
                  </a:lnTo>
                  <a:lnTo>
                    <a:pt x="1600" y="194"/>
                  </a:lnTo>
                  <a:lnTo>
                    <a:pt x="1450" y="129"/>
                  </a:lnTo>
                  <a:lnTo>
                    <a:pt x="1293" y="59"/>
                  </a:lnTo>
                  <a:lnTo>
                    <a:pt x="1142" y="0"/>
                  </a:lnTo>
                  <a:lnTo>
                    <a:pt x="1173" y="117"/>
                  </a:lnTo>
                  <a:lnTo>
                    <a:pt x="1198" y="241"/>
                  </a:lnTo>
                  <a:lnTo>
                    <a:pt x="1224" y="365"/>
                  </a:lnTo>
                  <a:lnTo>
                    <a:pt x="1243" y="483"/>
                  </a:lnTo>
                  <a:lnTo>
                    <a:pt x="1261" y="606"/>
                  </a:lnTo>
                  <a:lnTo>
                    <a:pt x="1268" y="730"/>
                  </a:lnTo>
                  <a:lnTo>
                    <a:pt x="1274" y="848"/>
                  </a:lnTo>
                  <a:lnTo>
                    <a:pt x="1274" y="972"/>
                  </a:lnTo>
                  <a:lnTo>
                    <a:pt x="1274" y="1089"/>
                  </a:lnTo>
                  <a:lnTo>
                    <a:pt x="1261" y="1213"/>
                  </a:lnTo>
                  <a:lnTo>
                    <a:pt x="1248" y="1331"/>
                  </a:lnTo>
                  <a:lnTo>
                    <a:pt x="1230" y="1449"/>
                  </a:lnTo>
                  <a:lnTo>
                    <a:pt x="1211" y="1567"/>
                  </a:lnTo>
                  <a:lnTo>
                    <a:pt x="1186" y="1679"/>
                  </a:lnTo>
                  <a:lnTo>
                    <a:pt x="1155" y="1797"/>
                  </a:lnTo>
                  <a:lnTo>
                    <a:pt x="1117" y="1909"/>
                  </a:lnTo>
                  <a:lnTo>
                    <a:pt x="1079" y="2021"/>
                  </a:lnTo>
                  <a:lnTo>
                    <a:pt x="1035" y="2133"/>
                  </a:lnTo>
                  <a:lnTo>
                    <a:pt x="991" y="2238"/>
                  </a:lnTo>
                  <a:lnTo>
                    <a:pt x="935" y="2345"/>
                  </a:lnTo>
                  <a:lnTo>
                    <a:pt x="878" y="2444"/>
                  </a:lnTo>
                  <a:lnTo>
                    <a:pt x="822" y="2551"/>
                  </a:lnTo>
                  <a:lnTo>
                    <a:pt x="759" y="2651"/>
                  </a:lnTo>
                  <a:lnTo>
                    <a:pt x="690" y="2745"/>
                  </a:lnTo>
                  <a:lnTo>
                    <a:pt x="614" y="2839"/>
                  </a:lnTo>
                  <a:lnTo>
                    <a:pt x="539" y="2933"/>
                  </a:lnTo>
                  <a:lnTo>
                    <a:pt x="457" y="3022"/>
                  </a:lnTo>
                  <a:lnTo>
                    <a:pt x="376" y="3104"/>
                  </a:lnTo>
                  <a:lnTo>
                    <a:pt x="288" y="3193"/>
                  </a:lnTo>
                  <a:lnTo>
                    <a:pt x="194" y="3269"/>
                  </a:lnTo>
                  <a:lnTo>
                    <a:pt x="100" y="3346"/>
                  </a:lnTo>
                  <a:lnTo>
                    <a:pt x="0" y="3422"/>
                  </a:lnTo>
                  <a:lnTo>
                    <a:pt x="175" y="3452"/>
                  </a:lnTo>
                  <a:lnTo>
                    <a:pt x="357" y="3475"/>
                  </a:lnTo>
                  <a:lnTo>
                    <a:pt x="539" y="3493"/>
                  </a:lnTo>
                  <a:lnTo>
                    <a:pt x="722" y="3505"/>
                  </a:lnTo>
                  <a:lnTo>
                    <a:pt x="898" y="3511"/>
                  </a:lnTo>
                  <a:lnTo>
                    <a:pt x="1079" y="3517"/>
                  </a:lnTo>
                  <a:lnTo>
                    <a:pt x="1261" y="3511"/>
                  </a:lnTo>
                  <a:lnTo>
                    <a:pt x="1437" y="349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4973" y="1984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5155" y="1336"/>
              <a:ext cx="362" cy="451"/>
            </a:xfrm>
            <a:custGeom>
              <a:avLst/>
              <a:gdLst/>
              <a:ahLst/>
              <a:cxnLst>
                <a:cxn ang="0">
                  <a:pos x="4923" y="4542"/>
                </a:cxn>
                <a:cxn ang="0">
                  <a:pos x="4634" y="4919"/>
                </a:cxn>
                <a:cxn ang="0">
                  <a:pos x="4313" y="5260"/>
                </a:cxn>
                <a:cxn ang="0">
                  <a:pos x="3842" y="5691"/>
                </a:cxn>
                <a:cxn ang="0">
                  <a:pos x="3120" y="6250"/>
                </a:cxn>
                <a:cxn ang="0">
                  <a:pos x="2693" y="6574"/>
                </a:cxn>
                <a:cxn ang="0">
                  <a:pos x="2417" y="6727"/>
                </a:cxn>
                <a:cxn ang="0">
                  <a:pos x="2241" y="6762"/>
                </a:cxn>
                <a:cxn ang="0">
                  <a:pos x="1928" y="6703"/>
                </a:cxn>
                <a:cxn ang="0">
                  <a:pos x="1374" y="6521"/>
                </a:cxn>
                <a:cxn ang="0">
                  <a:pos x="620" y="6215"/>
                </a:cxn>
                <a:cxn ang="0">
                  <a:pos x="300" y="6032"/>
                </a:cxn>
                <a:cxn ang="0">
                  <a:pos x="144" y="5873"/>
                </a:cxn>
                <a:cxn ang="0">
                  <a:pos x="62" y="5608"/>
                </a:cxn>
                <a:cxn ang="0">
                  <a:pos x="0" y="5001"/>
                </a:cxn>
                <a:cxn ang="0">
                  <a:pos x="11" y="4406"/>
                </a:cxn>
                <a:cxn ang="0">
                  <a:pos x="94" y="3822"/>
                </a:cxn>
                <a:cxn ang="0">
                  <a:pos x="238" y="3251"/>
                </a:cxn>
                <a:cxn ang="0">
                  <a:pos x="444" y="2704"/>
                </a:cxn>
                <a:cxn ang="0">
                  <a:pos x="709" y="2185"/>
                </a:cxn>
                <a:cxn ang="0">
                  <a:pos x="1035" y="1697"/>
                </a:cxn>
                <a:cxn ang="0">
                  <a:pos x="1419" y="1249"/>
                </a:cxn>
                <a:cxn ang="0">
                  <a:pos x="1852" y="836"/>
                </a:cxn>
                <a:cxn ang="0">
                  <a:pos x="2228" y="559"/>
                </a:cxn>
                <a:cxn ang="0">
                  <a:pos x="2668" y="300"/>
                </a:cxn>
                <a:cxn ang="0">
                  <a:pos x="3176" y="82"/>
                </a:cxn>
                <a:cxn ang="0">
                  <a:pos x="3428" y="23"/>
                </a:cxn>
                <a:cxn ang="0">
                  <a:pos x="3672" y="0"/>
                </a:cxn>
                <a:cxn ang="0">
                  <a:pos x="3893" y="41"/>
                </a:cxn>
                <a:cxn ang="0">
                  <a:pos x="4081" y="141"/>
                </a:cxn>
                <a:cxn ang="0">
                  <a:pos x="4232" y="318"/>
                </a:cxn>
                <a:cxn ang="0">
                  <a:pos x="4338" y="601"/>
                </a:cxn>
                <a:cxn ang="0">
                  <a:pos x="4363" y="918"/>
                </a:cxn>
                <a:cxn ang="0">
                  <a:pos x="4320" y="1243"/>
                </a:cxn>
                <a:cxn ang="0">
                  <a:pos x="4207" y="1673"/>
                </a:cxn>
                <a:cxn ang="0">
                  <a:pos x="4144" y="1997"/>
                </a:cxn>
                <a:cxn ang="0">
                  <a:pos x="4402" y="1750"/>
                </a:cxn>
                <a:cxn ang="0">
                  <a:pos x="4734" y="1556"/>
                </a:cxn>
                <a:cxn ang="0">
                  <a:pos x="5035" y="1461"/>
                </a:cxn>
                <a:cxn ang="0">
                  <a:pos x="5205" y="1449"/>
                </a:cxn>
                <a:cxn ang="0">
                  <a:pos x="5368" y="1479"/>
                </a:cxn>
                <a:cxn ang="0">
                  <a:pos x="5513" y="1550"/>
                </a:cxn>
                <a:cxn ang="0">
                  <a:pos x="5625" y="1673"/>
                </a:cxn>
                <a:cxn ang="0">
                  <a:pos x="5720" y="1868"/>
                </a:cxn>
                <a:cxn ang="0">
                  <a:pos x="5776" y="2097"/>
                </a:cxn>
                <a:cxn ang="0">
                  <a:pos x="5789" y="2338"/>
                </a:cxn>
                <a:cxn ang="0">
                  <a:pos x="5713" y="2856"/>
                </a:cxn>
                <a:cxn ang="0">
                  <a:pos x="5544" y="3375"/>
                </a:cxn>
                <a:cxn ang="0">
                  <a:pos x="5318" y="3864"/>
                </a:cxn>
              </a:cxnLst>
              <a:rect l="0" t="0" r="r" b="b"/>
              <a:pathLst>
                <a:path w="5789" h="6762">
                  <a:moveTo>
                    <a:pt x="5099" y="4277"/>
                  </a:moveTo>
                  <a:lnTo>
                    <a:pt x="5011" y="4413"/>
                  </a:lnTo>
                  <a:lnTo>
                    <a:pt x="4923" y="4542"/>
                  </a:lnTo>
                  <a:lnTo>
                    <a:pt x="4835" y="4671"/>
                  </a:lnTo>
                  <a:lnTo>
                    <a:pt x="4734" y="4795"/>
                  </a:lnTo>
                  <a:lnTo>
                    <a:pt x="4634" y="4919"/>
                  </a:lnTo>
                  <a:lnTo>
                    <a:pt x="4533" y="5036"/>
                  </a:lnTo>
                  <a:lnTo>
                    <a:pt x="4420" y="5149"/>
                  </a:lnTo>
                  <a:lnTo>
                    <a:pt x="4313" y="5260"/>
                  </a:lnTo>
                  <a:lnTo>
                    <a:pt x="4200" y="5372"/>
                  </a:lnTo>
                  <a:lnTo>
                    <a:pt x="4081" y="5478"/>
                  </a:lnTo>
                  <a:lnTo>
                    <a:pt x="3842" y="5691"/>
                  </a:lnTo>
                  <a:lnTo>
                    <a:pt x="3591" y="5891"/>
                  </a:lnTo>
                  <a:lnTo>
                    <a:pt x="3340" y="6085"/>
                  </a:lnTo>
                  <a:lnTo>
                    <a:pt x="3120" y="6250"/>
                  </a:lnTo>
                  <a:lnTo>
                    <a:pt x="2988" y="6362"/>
                  </a:lnTo>
                  <a:lnTo>
                    <a:pt x="2837" y="6467"/>
                  </a:lnTo>
                  <a:lnTo>
                    <a:pt x="2693" y="6574"/>
                  </a:lnTo>
                  <a:lnTo>
                    <a:pt x="2548" y="6662"/>
                  </a:lnTo>
                  <a:lnTo>
                    <a:pt x="2479" y="6698"/>
                  </a:lnTo>
                  <a:lnTo>
                    <a:pt x="2417" y="6727"/>
                  </a:lnTo>
                  <a:lnTo>
                    <a:pt x="2361" y="6750"/>
                  </a:lnTo>
                  <a:lnTo>
                    <a:pt x="2309" y="6762"/>
                  </a:lnTo>
                  <a:lnTo>
                    <a:pt x="2241" y="6762"/>
                  </a:lnTo>
                  <a:lnTo>
                    <a:pt x="2147" y="6750"/>
                  </a:lnTo>
                  <a:lnTo>
                    <a:pt x="2046" y="6733"/>
                  </a:lnTo>
                  <a:lnTo>
                    <a:pt x="1928" y="6703"/>
                  </a:lnTo>
                  <a:lnTo>
                    <a:pt x="1796" y="6668"/>
                  </a:lnTo>
                  <a:lnTo>
                    <a:pt x="1657" y="6621"/>
                  </a:lnTo>
                  <a:lnTo>
                    <a:pt x="1374" y="6521"/>
                  </a:lnTo>
                  <a:lnTo>
                    <a:pt x="1092" y="6415"/>
                  </a:lnTo>
                  <a:lnTo>
                    <a:pt x="834" y="6308"/>
                  </a:lnTo>
                  <a:lnTo>
                    <a:pt x="620" y="6215"/>
                  </a:lnTo>
                  <a:lnTo>
                    <a:pt x="483" y="6144"/>
                  </a:lnTo>
                  <a:lnTo>
                    <a:pt x="383" y="6085"/>
                  </a:lnTo>
                  <a:lnTo>
                    <a:pt x="300" y="6032"/>
                  </a:lnTo>
                  <a:lnTo>
                    <a:pt x="238" y="5984"/>
                  </a:lnTo>
                  <a:lnTo>
                    <a:pt x="181" y="5932"/>
                  </a:lnTo>
                  <a:lnTo>
                    <a:pt x="144" y="5873"/>
                  </a:lnTo>
                  <a:lnTo>
                    <a:pt x="112" y="5802"/>
                  </a:lnTo>
                  <a:lnTo>
                    <a:pt x="81" y="5714"/>
                  </a:lnTo>
                  <a:lnTo>
                    <a:pt x="62" y="5608"/>
                  </a:lnTo>
                  <a:lnTo>
                    <a:pt x="31" y="5408"/>
                  </a:lnTo>
                  <a:lnTo>
                    <a:pt x="11" y="5207"/>
                  </a:lnTo>
                  <a:lnTo>
                    <a:pt x="0" y="5001"/>
                  </a:lnTo>
                  <a:lnTo>
                    <a:pt x="0" y="4801"/>
                  </a:lnTo>
                  <a:lnTo>
                    <a:pt x="0" y="4601"/>
                  </a:lnTo>
                  <a:lnTo>
                    <a:pt x="11" y="4406"/>
                  </a:lnTo>
                  <a:lnTo>
                    <a:pt x="31" y="4212"/>
                  </a:lnTo>
                  <a:lnTo>
                    <a:pt x="56" y="4017"/>
                  </a:lnTo>
                  <a:lnTo>
                    <a:pt x="94" y="3822"/>
                  </a:lnTo>
                  <a:lnTo>
                    <a:pt x="131" y="3628"/>
                  </a:lnTo>
                  <a:lnTo>
                    <a:pt x="181" y="3440"/>
                  </a:lnTo>
                  <a:lnTo>
                    <a:pt x="238" y="3251"/>
                  </a:lnTo>
                  <a:lnTo>
                    <a:pt x="300" y="3069"/>
                  </a:lnTo>
                  <a:lnTo>
                    <a:pt x="370" y="2886"/>
                  </a:lnTo>
                  <a:lnTo>
                    <a:pt x="444" y="2704"/>
                  </a:lnTo>
                  <a:lnTo>
                    <a:pt x="527" y="2533"/>
                  </a:lnTo>
                  <a:lnTo>
                    <a:pt x="614" y="2357"/>
                  </a:lnTo>
                  <a:lnTo>
                    <a:pt x="709" y="2185"/>
                  </a:lnTo>
                  <a:lnTo>
                    <a:pt x="809" y="2020"/>
                  </a:lnTo>
                  <a:lnTo>
                    <a:pt x="922" y="1855"/>
                  </a:lnTo>
                  <a:lnTo>
                    <a:pt x="1035" y="1697"/>
                  </a:lnTo>
                  <a:lnTo>
                    <a:pt x="1155" y="1544"/>
                  </a:lnTo>
                  <a:lnTo>
                    <a:pt x="1280" y="1391"/>
                  </a:lnTo>
                  <a:lnTo>
                    <a:pt x="1419" y="1249"/>
                  </a:lnTo>
                  <a:lnTo>
                    <a:pt x="1557" y="1108"/>
                  </a:lnTo>
                  <a:lnTo>
                    <a:pt x="1701" y="971"/>
                  </a:lnTo>
                  <a:lnTo>
                    <a:pt x="1852" y="836"/>
                  </a:lnTo>
                  <a:lnTo>
                    <a:pt x="2009" y="712"/>
                  </a:lnTo>
                  <a:lnTo>
                    <a:pt x="2109" y="642"/>
                  </a:lnTo>
                  <a:lnTo>
                    <a:pt x="2228" y="559"/>
                  </a:lnTo>
                  <a:lnTo>
                    <a:pt x="2367" y="471"/>
                  </a:lnTo>
                  <a:lnTo>
                    <a:pt x="2511" y="382"/>
                  </a:lnTo>
                  <a:lnTo>
                    <a:pt x="2668" y="300"/>
                  </a:lnTo>
                  <a:lnTo>
                    <a:pt x="2837" y="217"/>
                  </a:lnTo>
                  <a:lnTo>
                    <a:pt x="3007" y="147"/>
                  </a:lnTo>
                  <a:lnTo>
                    <a:pt x="3176" y="82"/>
                  </a:lnTo>
                  <a:lnTo>
                    <a:pt x="3259" y="58"/>
                  </a:lnTo>
                  <a:lnTo>
                    <a:pt x="3346" y="35"/>
                  </a:lnTo>
                  <a:lnTo>
                    <a:pt x="3428" y="23"/>
                  </a:lnTo>
                  <a:lnTo>
                    <a:pt x="3509" y="11"/>
                  </a:lnTo>
                  <a:lnTo>
                    <a:pt x="3591" y="5"/>
                  </a:lnTo>
                  <a:lnTo>
                    <a:pt x="3672" y="0"/>
                  </a:lnTo>
                  <a:lnTo>
                    <a:pt x="3748" y="5"/>
                  </a:lnTo>
                  <a:lnTo>
                    <a:pt x="3817" y="17"/>
                  </a:lnTo>
                  <a:lnTo>
                    <a:pt x="3893" y="41"/>
                  </a:lnTo>
                  <a:lnTo>
                    <a:pt x="3955" y="64"/>
                  </a:lnTo>
                  <a:lnTo>
                    <a:pt x="4018" y="100"/>
                  </a:lnTo>
                  <a:lnTo>
                    <a:pt x="4081" y="141"/>
                  </a:lnTo>
                  <a:lnTo>
                    <a:pt x="4137" y="188"/>
                  </a:lnTo>
                  <a:lnTo>
                    <a:pt x="4187" y="247"/>
                  </a:lnTo>
                  <a:lnTo>
                    <a:pt x="4232" y="318"/>
                  </a:lnTo>
                  <a:lnTo>
                    <a:pt x="4269" y="394"/>
                  </a:lnTo>
                  <a:lnTo>
                    <a:pt x="4307" y="494"/>
                  </a:lnTo>
                  <a:lnTo>
                    <a:pt x="4338" y="601"/>
                  </a:lnTo>
                  <a:lnTo>
                    <a:pt x="4357" y="700"/>
                  </a:lnTo>
                  <a:lnTo>
                    <a:pt x="4363" y="806"/>
                  </a:lnTo>
                  <a:lnTo>
                    <a:pt x="4363" y="918"/>
                  </a:lnTo>
                  <a:lnTo>
                    <a:pt x="4357" y="1025"/>
                  </a:lnTo>
                  <a:lnTo>
                    <a:pt x="4338" y="1131"/>
                  </a:lnTo>
                  <a:lnTo>
                    <a:pt x="4320" y="1243"/>
                  </a:lnTo>
                  <a:lnTo>
                    <a:pt x="4294" y="1349"/>
                  </a:lnTo>
                  <a:lnTo>
                    <a:pt x="4269" y="1455"/>
                  </a:lnTo>
                  <a:lnTo>
                    <a:pt x="4207" y="1673"/>
                  </a:lnTo>
                  <a:lnTo>
                    <a:pt x="4144" y="1880"/>
                  </a:lnTo>
                  <a:lnTo>
                    <a:pt x="4087" y="2079"/>
                  </a:lnTo>
                  <a:lnTo>
                    <a:pt x="4144" y="1997"/>
                  </a:lnTo>
                  <a:lnTo>
                    <a:pt x="4219" y="1909"/>
                  </a:lnTo>
                  <a:lnTo>
                    <a:pt x="4307" y="1832"/>
                  </a:lnTo>
                  <a:lnTo>
                    <a:pt x="4402" y="1750"/>
                  </a:lnTo>
                  <a:lnTo>
                    <a:pt x="4507" y="1679"/>
                  </a:lnTo>
                  <a:lnTo>
                    <a:pt x="4620" y="1614"/>
                  </a:lnTo>
                  <a:lnTo>
                    <a:pt x="4734" y="1556"/>
                  </a:lnTo>
                  <a:lnTo>
                    <a:pt x="4853" y="1508"/>
                  </a:lnTo>
                  <a:lnTo>
                    <a:pt x="4973" y="1473"/>
                  </a:lnTo>
                  <a:lnTo>
                    <a:pt x="5035" y="1461"/>
                  </a:lnTo>
                  <a:lnTo>
                    <a:pt x="5092" y="1455"/>
                  </a:lnTo>
                  <a:lnTo>
                    <a:pt x="5148" y="1449"/>
                  </a:lnTo>
                  <a:lnTo>
                    <a:pt x="5205" y="1449"/>
                  </a:lnTo>
                  <a:lnTo>
                    <a:pt x="5262" y="1455"/>
                  </a:lnTo>
                  <a:lnTo>
                    <a:pt x="5318" y="1461"/>
                  </a:lnTo>
                  <a:lnTo>
                    <a:pt x="5368" y="1479"/>
                  </a:lnTo>
                  <a:lnTo>
                    <a:pt x="5419" y="1496"/>
                  </a:lnTo>
                  <a:lnTo>
                    <a:pt x="5462" y="1520"/>
                  </a:lnTo>
                  <a:lnTo>
                    <a:pt x="5513" y="1550"/>
                  </a:lnTo>
                  <a:lnTo>
                    <a:pt x="5550" y="1585"/>
                  </a:lnTo>
                  <a:lnTo>
                    <a:pt x="5594" y="1626"/>
                  </a:lnTo>
                  <a:lnTo>
                    <a:pt x="5625" y="1673"/>
                  </a:lnTo>
                  <a:lnTo>
                    <a:pt x="5663" y="1726"/>
                  </a:lnTo>
                  <a:lnTo>
                    <a:pt x="5695" y="1797"/>
                  </a:lnTo>
                  <a:lnTo>
                    <a:pt x="5720" y="1868"/>
                  </a:lnTo>
                  <a:lnTo>
                    <a:pt x="5745" y="1938"/>
                  </a:lnTo>
                  <a:lnTo>
                    <a:pt x="5763" y="2015"/>
                  </a:lnTo>
                  <a:lnTo>
                    <a:pt x="5776" y="2097"/>
                  </a:lnTo>
                  <a:lnTo>
                    <a:pt x="5783" y="2174"/>
                  </a:lnTo>
                  <a:lnTo>
                    <a:pt x="5789" y="2256"/>
                  </a:lnTo>
                  <a:lnTo>
                    <a:pt x="5789" y="2338"/>
                  </a:lnTo>
                  <a:lnTo>
                    <a:pt x="5776" y="2509"/>
                  </a:lnTo>
                  <a:lnTo>
                    <a:pt x="5752" y="2680"/>
                  </a:lnTo>
                  <a:lnTo>
                    <a:pt x="5713" y="2856"/>
                  </a:lnTo>
                  <a:lnTo>
                    <a:pt x="5663" y="3027"/>
                  </a:lnTo>
                  <a:lnTo>
                    <a:pt x="5607" y="3204"/>
                  </a:lnTo>
                  <a:lnTo>
                    <a:pt x="5544" y="3375"/>
                  </a:lnTo>
                  <a:lnTo>
                    <a:pt x="5475" y="3546"/>
                  </a:lnTo>
                  <a:lnTo>
                    <a:pt x="5400" y="3705"/>
                  </a:lnTo>
                  <a:lnTo>
                    <a:pt x="5318" y="3864"/>
                  </a:lnTo>
                  <a:lnTo>
                    <a:pt x="5243" y="4011"/>
                  </a:lnTo>
                  <a:lnTo>
                    <a:pt x="5099" y="4277"/>
                  </a:lnTo>
                  <a:close/>
                </a:path>
              </a:pathLst>
            </a:custGeom>
            <a:solidFill>
              <a:srgbClr val="F8F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500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6" y="1178"/>
                </a:cxn>
                <a:cxn ang="0">
                  <a:pos x="1883" y="930"/>
                </a:cxn>
                <a:cxn ang="0">
                  <a:pos x="1883" y="741"/>
                </a:cxn>
                <a:cxn ang="0">
                  <a:pos x="1865" y="600"/>
                </a:cxn>
                <a:cxn ang="0">
                  <a:pos x="1802" y="394"/>
                </a:cxn>
                <a:cxn ang="0">
                  <a:pos x="1695" y="182"/>
                </a:cxn>
                <a:cxn ang="0">
                  <a:pos x="1633" y="93"/>
                </a:cxn>
                <a:cxn ang="0">
                  <a:pos x="1557" y="35"/>
                </a:cxn>
                <a:cxn ang="0">
                  <a:pos x="1469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1" y="52"/>
                </a:cxn>
                <a:cxn ang="0">
                  <a:pos x="1180" y="105"/>
                </a:cxn>
                <a:cxn ang="0">
                  <a:pos x="1143" y="170"/>
                </a:cxn>
                <a:cxn ang="0">
                  <a:pos x="1099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6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1" y="2974"/>
                </a:cxn>
                <a:cxn ang="0">
                  <a:pos x="176" y="3122"/>
                </a:cxn>
                <a:cxn ang="0">
                  <a:pos x="75" y="3275"/>
                </a:cxn>
                <a:cxn ang="0">
                  <a:pos x="6" y="3457"/>
                </a:cxn>
                <a:cxn ang="0">
                  <a:pos x="0" y="3545"/>
                </a:cxn>
                <a:cxn ang="0">
                  <a:pos x="6" y="3628"/>
                </a:cxn>
                <a:cxn ang="0">
                  <a:pos x="37" y="3704"/>
                </a:cxn>
                <a:cxn ang="0">
                  <a:pos x="94" y="3758"/>
                </a:cxn>
                <a:cxn ang="0">
                  <a:pos x="182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7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1" y="3345"/>
                </a:cxn>
                <a:cxn ang="0">
                  <a:pos x="1042" y="3163"/>
                </a:cxn>
                <a:cxn ang="0">
                  <a:pos x="1168" y="2963"/>
                </a:cxn>
                <a:cxn ang="0">
                  <a:pos x="1387" y="2538"/>
                </a:cxn>
                <a:cxn ang="0">
                  <a:pos x="1570" y="2096"/>
                </a:cxn>
                <a:cxn ang="0">
                  <a:pos x="1715" y="1667"/>
                </a:cxn>
              </a:cxnLst>
              <a:rect l="0" t="0" r="r" b="b"/>
              <a:pathLst>
                <a:path w="1890" h="3810">
                  <a:moveTo>
                    <a:pt x="1715" y="1667"/>
                  </a:moveTo>
                  <a:lnTo>
                    <a:pt x="1783" y="1425"/>
                  </a:lnTo>
                  <a:lnTo>
                    <a:pt x="1815" y="1302"/>
                  </a:lnTo>
                  <a:lnTo>
                    <a:pt x="1846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90" y="806"/>
                  </a:lnTo>
                  <a:lnTo>
                    <a:pt x="1883" y="741"/>
                  </a:lnTo>
                  <a:lnTo>
                    <a:pt x="1877" y="682"/>
                  </a:lnTo>
                  <a:lnTo>
                    <a:pt x="1865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1" y="288"/>
                  </a:lnTo>
                  <a:lnTo>
                    <a:pt x="1695" y="182"/>
                  </a:lnTo>
                  <a:lnTo>
                    <a:pt x="1663" y="135"/>
                  </a:lnTo>
                  <a:lnTo>
                    <a:pt x="1633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3" y="11"/>
                  </a:lnTo>
                  <a:lnTo>
                    <a:pt x="1469" y="0"/>
                  </a:lnTo>
                  <a:lnTo>
                    <a:pt x="1418" y="0"/>
                  </a:lnTo>
                  <a:lnTo>
                    <a:pt x="1374" y="0"/>
                  </a:lnTo>
                  <a:lnTo>
                    <a:pt x="1331" y="5"/>
                  </a:lnTo>
                  <a:lnTo>
                    <a:pt x="1293" y="17"/>
                  </a:lnTo>
                  <a:lnTo>
                    <a:pt x="1256" y="29"/>
                  </a:lnTo>
                  <a:lnTo>
                    <a:pt x="1231" y="52"/>
                  </a:lnTo>
                  <a:lnTo>
                    <a:pt x="1200" y="76"/>
                  </a:lnTo>
                  <a:lnTo>
                    <a:pt x="1180" y="105"/>
                  </a:lnTo>
                  <a:lnTo>
                    <a:pt x="1155" y="135"/>
                  </a:lnTo>
                  <a:lnTo>
                    <a:pt x="1143" y="170"/>
                  </a:lnTo>
                  <a:lnTo>
                    <a:pt x="1117" y="241"/>
                  </a:lnTo>
                  <a:lnTo>
                    <a:pt x="1099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2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6" y="1290"/>
                  </a:lnTo>
                  <a:lnTo>
                    <a:pt x="1011" y="1496"/>
                  </a:lnTo>
                  <a:lnTo>
                    <a:pt x="948" y="1702"/>
                  </a:lnTo>
                  <a:lnTo>
                    <a:pt x="880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41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1" y="2974"/>
                  </a:lnTo>
                  <a:lnTo>
                    <a:pt x="239" y="3045"/>
                  </a:lnTo>
                  <a:lnTo>
                    <a:pt x="176" y="3122"/>
                  </a:lnTo>
                  <a:lnTo>
                    <a:pt x="118" y="3198"/>
                  </a:lnTo>
                  <a:lnTo>
                    <a:pt x="75" y="3275"/>
                  </a:lnTo>
                  <a:lnTo>
                    <a:pt x="31" y="3369"/>
                  </a:lnTo>
                  <a:lnTo>
                    <a:pt x="6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6" y="3628"/>
                  </a:lnTo>
                  <a:lnTo>
                    <a:pt x="19" y="3669"/>
                  </a:lnTo>
                  <a:lnTo>
                    <a:pt x="37" y="3704"/>
                  </a:lnTo>
                  <a:lnTo>
                    <a:pt x="63" y="3734"/>
                  </a:lnTo>
                  <a:lnTo>
                    <a:pt x="94" y="3758"/>
                  </a:lnTo>
                  <a:lnTo>
                    <a:pt x="131" y="3781"/>
                  </a:lnTo>
                  <a:lnTo>
                    <a:pt x="182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5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7" y="3764"/>
                  </a:lnTo>
                  <a:lnTo>
                    <a:pt x="521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1" y="3492"/>
                  </a:lnTo>
                  <a:lnTo>
                    <a:pt x="911" y="3345"/>
                  </a:lnTo>
                  <a:lnTo>
                    <a:pt x="979" y="3257"/>
                  </a:lnTo>
                  <a:lnTo>
                    <a:pt x="1042" y="3163"/>
                  </a:lnTo>
                  <a:lnTo>
                    <a:pt x="1111" y="3062"/>
                  </a:lnTo>
                  <a:lnTo>
                    <a:pt x="1168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8" y="2321"/>
                  </a:lnTo>
                  <a:lnTo>
                    <a:pt x="1570" y="2096"/>
                  </a:lnTo>
                  <a:lnTo>
                    <a:pt x="1645" y="1879"/>
                  </a:lnTo>
                  <a:lnTo>
                    <a:pt x="1715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4838" y="1606"/>
              <a:ext cx="321" cy="285"/>
            </a:xfrm>
            <a:custGeom>
              <a:avLst/>
              <a:gdLst/>
              <a:ahLst/>
              <a:cxnLst>
                <a:cxn ang="0">
                  <a:pos x="421" y="2768"/>
                </a:cxn>
                <a:cxn ang="0">
                  <a:pos x="232" y="2798"/>
                </a:cxn>
                <a:cxn ang="0">
                  <a:pos x="93" y="2886"/>
                </a:cxn>
                <a:cxn ang="0">
                  <a:pos x="19" y="3015"/>
                </a:cxn>
                <a:cxn ang="0">
                  <a:pos x="6" y="3163"/>
                </a:cxn>
                <a:cxn ang="0">
                  <a:pos x="50" y="3298"/>
                </a:cxn>
                <a:cxn ang="0">
                  <a:pos x="163" y="3411"/>
                </a:cxn>
                <a:cxn ang="0">
                  <a:pos x="345" y="3475"/>
                </a:cxn>
                <a:cxn ang="0">
                  <a:pos x="357" y="3635"/>
                </a:cxn>
                <a:cxn ang="0">
                  <a:pos x="402" y="3793"/>
                </a:cxn>
                <a:cxn ang="0">
                  <a:pos x="521" y="3906"/>
                </a:cxn>
                <a:cxn ang="0">
                  <a:pos x="747" y="3982"/>
                </a:cxn>
                <a:cxn ang="0">
                  <a:pos x="1143" y="3959"/>
                </a:cxn>
                <a:cxn ang="0">
                  <a:pos x="1299" y="3882"/>
                </a:cxn>
                <a:cxn ang="0">
                  <a:pos x="1387" y="3758"/>
                </a:cxn>
                <a:cxn ang="0">
                  <a:pos x="1406" y="3929"/>
                </a:cxn>
                <a:cxn ang="0">
                  <a:pos x="1526" y="4076"/>
                </a:cxn>
                <a:cxn ang="0">
                  <a:pos x="1708" y="4188"/>
                </a:cxn>
                <a:cxn ang="0">
                  <a:pos x="2123" y="4282"/>
                </a:cxn>
                <a:cxn ang="0">
                  <a:pos x="2360" y="4259"/>
                </a:cxn>
                <a:cxn ang="0">
                  <a:pos x="2568" y="4159"/>
                </a:cxn>
                <a:cxn ang="0">
                  <a:pos x="2719" y="3988"/>
                </a:cxn>
                <a:cxn ang="0">
                  <a:pos x="3014" y="4053"/>
                </a:cxn>
                <a:cxn ang="0">
                  <a:pos x="3441" y="4094"/>
                </a:cxn>
                <a:cxn ang="0">
                  <a:pos x="3711" y="4006"/>
                </a:cxn>
                <a:cxn ang="0">
                  <a:pos x="3831" y="3888"/>
                </a:cxn>
                <a:cxn ang="0">
                  <a:pos x="3881" y="3717"/>
                </a:cxn>
                <a:cxn ang="0">
                  <a:pos x="3836" y="3494"/>
                </a:cxn>
                <a:cxn ang="0">
                  <a:pos x="4094" y="3517"/>
                </a:cxn>
                <a:cxn ang="0">
                  <a:pos x="4332" y="3464"/>
                </a:cxn>
                <a:cxn ang="0">
                  <a:pos x="4534" y="3334"/>
                </a:cxn>
                <a:cxn ang="0">
                  <a:pos x="4678" y="3110"/>
                </a:cxn>
                <a:cxn ang="0">
                  <a:pos x="4734" y="2874"/>
                </a:cxn>
                <a:cxn ang="0">
                  <a:pos x="4703" y="2668"/>
                </a:cxn>
                <a:cxn ang="0">
                  <a:pos x="4484" y="2297"/>
                </a:cxn>
                <a:cxn ang="0">
                  <a:pos x="4785" y="2244"/>
                </a:cxn>
                <a:cxn ang="0">
                  <a:pos x="4992" y="2085"/>
                </a:cxn>
                <a:cxn ang="0">
                  <a:pos x="5112" y="1850"/>
                </a:cxn>
                <a:cxn ang="0">
                  <a:pos x="5137" y="1585"/>
                </a:cxn>
                <a:cxn ang="0">
                  <a:pos x="5073" y="1325"/>
                </a:cxn>
                <a:cxn ang="0">
                  <a:pos x="4929" y="1102"/>
                </a:cxn>
                <a:cxn ang="0">
                  <a:pos x="4716" y="960"/>
                </a:cxn>
                <a:cxn ang="0">
                  <a:pos x="4421" y="925"/>
                </a:cxn>
                <a:cxn ang="0">
                  <a:pos x="4495" y="854"/>
                </a:cxn>
                <a:cxn ang="0">
                  <a:pos x="4490" y="748"/>
                </a:cxn>
                <a:cxn ang="0">
                  <a:pos x="4314" y="513"/>
                </a:cxn>
                <a:cxn ang="0">
                  <a:pos x="3931" y="207"/>
                </a:cxn>
                <a:cxn ang="0">
                  <a:pos x="3573" y="64"/>
                </a:cxn>
                <a:cxn ang="0">
                  <a:pos x="3215" y="0"/>
                </a:cxn>
                <a:cxn ang="0">
                  <a:pos x="2856" y="17"/>
                </a:cxn>
                <a:cxn ang="0">
                  <a:pos x="2404" y="123"/>
                </a:cxn>
                <a:cxn ang="0">
                  <a:pos x="1815" y="342"/>
                </a:cxn>
                <a:cxn ang="0">
                  <a:pos x="1337" y="660"/>
                </a:cxn>
                <a:cxn ang="0">
                  <a:pos x="991" y="1008"/>
                </a:cxn>
                <a:cxn ang="0">
                  <a:pos x="778" y="1343"/>
                </a:cxn>
                <a:cxn ang="0">
                  <a:pos x="722" y="1649"/>
                </a:cxn>
                <a:cxn ang="0">
                  <a:pos x="741" y="1767"/>
                </a:cxn>
                <a:cxn ang="0">
                  <a:pos x="615" y="1855"/>
                </a:cxn>
                <a:cxn ang="0">
                  <a:pos x="408" y="2226"/>
                </a:cxn>
                <a:cxn ang="0">
                  <a:pos x="414" y="2509"/>
                </a:cxn>
                <a:cxn ang="0">
                  <a:pos x="484" y="2733"/>
                </a:cxn>
                <a:cxn ang="0">
                  <a:pos x="597" y="2792"/>
                </a:cxn>
              </a:cxnLst>
              <a:rect l="0" t="0" r="r" b="b"/>
              <a:pathLst>
                <a:path w="5137" h="4282">
                  <a:moveTo>
                    <a:pt x="597" y="2792"/>
                  </a:moveTo>
                  <a:lnTo>
                    <a:pt x="533" y="2780"/>
                  </a:lnTo>
                  <a:lnTo>
                    <a:pt x="476" y="2768"/>
                  </a:lnTo>
                  <a:lnTo>
                    <a:pt x="421" y="2768"/>
                  </a:lnTo>
                  <a:lnTo>
                    <a:pt x="371" y="2768"/>
                  </a:lnTo>
                  <a:lnTo>
                    <a:pt x="319" y="2774"/>
                  </a:lnTo>
                  <a:lnTo>
                    <a:pt x="269" y="2786"/>
                  </a:lnTo>
                  <a:lnTo>
                    <a:pt x="232" y="2798"/>
                  </a:lnTo>
                  <a:lnTo>
                    <a:pt x="187" y="2815"/>
                  </a:lnTo>
                  <a:lnTo>
                    <a:pt x="156" y="2839"/>
                  </a:lnTo>
                  <a:lnTo>
                    <a:pt x="125" y="2862"/>
                  </a:lnTo>
                  <a:lnTo>
                    <a:pt x="93" y="2886"/>
                  </a:lnTo>
                  <a:lnTo>
                    <a:pt x="69" y="2915"/>
                  </a:lnTo>
                  <a:lnTo>
                    <a:pt x="50" y="2951"/>
                  </a:lnTo>
                  <a:lnTo>
                    <a:pt x="31" y="2980"/>
                  </a:lnTo>
                  <a:lnTo>
                    <a:pt x="19" y="3015"/>
                  </a:lnTo>
                  <a:lnTo>
                    <a:pt x="12" y="3051"/>
                  </a:lnTo>
                  <a:lnTo>
                    <a:pt x="6" y="3086"/>
                  </a:lnTo>
                  <a:lnTo>
                    <a:pt x="0" y="3122"/>
                  </a:lnTo>
                  <a:lnTo>
                    <a:pt x="6" y="3163"/>
                  </a:lnTo>
                  <a:lnTo>
                    <a:pt x="12" y="3198"/>
                  </a:lnTo>
                  <a:lnTo>
                    <a:pt x="19" y="3233"/>
                  </a:lnTo>
                  <a:lnTo>
                    <a:pt x="31" y="3269"/>
                  </a:lnTo>
                  <a:lnTo>
                    <a:pt x="50" y="3298"/>
                  </a:lnTo>
                  <a:lnTo>
                    <a:pt x="75" y="3334"/>
                  </a:lnTo>
                  <a:lnTo>
                    <a:pt x="100" y="3364"/>
                  </a:lnTo>
                  <a:lnTo>
                    <a:pt x="132" y="3387"/>
                  </a:lnTo>
                  <a:lnTo>
                    <a:pt x="163" y="3411"/>
                  </a:lnTo>
                  <a:lnTo>
                    <a:pt x="201" y="3435"/>
                  </a:lnTo>
                  <a:lnTo>
                    <a:pt x="245" y="3452"/>
                  </a:lnTo>
                  <a:lnTo>
                    <a:pt x="295" y="3470"/>
                  </a:lnTo>
                  <a:lnTo>
                    <a:pt x="345" y="3475"/>
                  </a:lnTo>
                  <a:lnTo>
                    <a:pt x="402" y="3488"/>
                  </a:lnTo>
                  <a:lnTo>
                    <a:pt x="382" y="3535"/>
                  </a:lnTo>
                  <a:lnTo>
                    <a:pt x="363" y="3588"/>
                  </a:lnTo>
                  <a:lnTo>
                    <a:pt x="357" y="3635"/>
                  </a:lnTo>
                  <a:lnTo>
                    <a:pt x="357" y="3676"/>
                  </a:lnTo>
                  <a:lnTo>
                    <a:pt x="371" y="3717"/>
                  </a:lnTo>
                  <a:lnTo>
                    <a:pt x="382" y="3758"/>
                  </a:lnTo>
                  <a:lnTo>
                    <a:pt x="402" y="3793"/>
                  </a:lnTo>
                  <a:lnTo>
                    <a:pt x="421" y="3823"/>
                  </a:lnTo>
                  <a:lnTo>
                    <a:pt x="452" y="3853"/>
                  </a:lnTo>
                  <a:lnTo>
                    <a:pt x="484" y="3882"/>
                  </a:lnTo>
                  <a:lnTo>
                    <a:pt x="521" y="3906"/>
                  </a:lnTo>
                  <a:lnTo>
                    <a:pt x="558" y="3929"/>
                  </a:lnTo>
                  <a:lnTo>
                    <a:pt x="603" y="3947"/>
                  </a:lnTo>
                  <a:lnTo>
                    <a:pt x="647" y="3959"/>
                  </a:lnTo>
                  <a:lnTo>
                    <a:pt x="747" y="3982"/>
                  </a:lnTo>
                  <a:lnTo>
                    <a:pt x="847" y="3994"/>
                  </a:lnTo>
                  <a:lnTo>
                    <a:pt x="948" y="3994"/>
                  </a:lnTo>
                  <a:lnTo>
                    <a:pt x="1048" y="3982"/>
                  </a:lnTo>
                  <a:lnTo>
                    <a:pt x="1143" y="3959"/>
                  </a:lnTo>
                  <a:lnTo>
                    <a:pt x="1186" y="3947"/>
                  </a:lnTo>
                  <a:lnTo>
                    <a:pt x="1224" y="3929"/>
                  </a:lnTo>
                  <a:lnTo>
                    <a:pt x="1262" y="3906"/>
                  </a:lnTo>
                  <a:lnTo>
                    <a:pt x="1299" y="3882"/>
                  </a:lnTo>
                  <a:lnTo>
                    <a:pt x="1330" y="3859"/>
                  </a:lnTo>
                  <a:lnTo>
                    <a:pt x="1356" y="3829"/>
                  </a:lnTo>
                  <a:lnTo>
                    <a:pt x="1375" y="3793"/>
                  </a:lnTo>
                  <a:lnTo>
                    <a:pt x="1387" y="3758"/>
                  </a:lnTo>
                  <a:lnTo>
                    <a:pt x="1381" y="3806"/>
                  </a:lnTo>
                  <a:lnTo>
                    <a:pt x="1387" y="3847"/>
                  </a:lnTo>
                  <a:lnTo>
                    <a:pt x="1393" y="3888"/>
                  </a:lnTo>
                  <a:lnTo>
                    <a:pt x="1406" y="3929"/>
                  </a:lnTo>
                  <a:lnTo>
                    <a:pt x="1432" y="3970"/>
                  </a:lnTo>
                  <a:lnTo>
                    <a:pt x="1457" y="4006"/>
                  </a:lnTo>
                  <a:lnTo>
                    <a:pt x="1488" y="4041"/>
                  </a:lnTo>
                  <a:lnTo>
                    <a:pt x="1526" y="4076"/>
                  </a:lnTo>
                  <a:lnTo>
                    <a:pt x="1563" y="4106"/>
                  </a:lnTo>
                  <a:lnTo>
                    <a:pt x="1608" y="4135"/>
                  </a:lnTo>
                  <a:lnTo>
                    <a:pt x="1658" y="4165"/>
                  </a:lnTo>
                  <a:lnTo>
                    <a:pt x="1708" y="4188"/>
                  </a:lnTo>
                  <a:lnTo>
                    <a:pt x="1821" y="4230"/>
                  </a:lnTo>
                  <a:lnTo>
                    <a:pt x="1940" y="4264"/>
                  </a:lnTo>
                  <a:lnTo>
                    <a:pt x="2059" y="4282"/>
                  </a:lnTo>
                  <a:lnTo>
                    <a:pt x="2123" y="4282"/>
                  </a:lnTo>
                  <a:lnTo>
                    <a:pt x="2186" y="4282"/>
                  </a:lnTo>
                  <a:lnTo>
                    <a:pt x="2247" y="4276"/>
                  </a:lnTo>
                  <a:lnTo>
                    <a:pt x="2305" y="4270"/>
                  </a:lnTo>
                  <a:lnTo>
                    <a:pt x="2360" y="4259"/>
                  </a:lnTo>
                  <a:lnTo>
                    <a:pt x="2417" y="4241"/>
                  </a:lnTo>
                  <a:lnTo>
                    <a:pt x="2475" y="4218"/>
                  </a:lnTo>
                  <a:lnTo>
                    <a:pt x="2525" y="4194"/>
                  </a:lnTo>
                  <a:lnTo>
                    <a:pt x="2568" y="4159"/>
                  </a:lnTo>
                  <a:lnTo>
                    <a:pt x="2612" y="4123"/>
                  </a:lnTo>
                  <a:lnTo>
                    <a:pt x="2656" y="4082"/>
                  </a:lnTo>
                  <a:lnTo>
                    <a:pt x="2688" y="4035"/>
                  </a:lnTo>
                  <a:lnTo>
                    <a:pt x="2719" y="3988"/>
                  </a:lnTo>
                  <a:lnTo>
                    <a:pt x="2743" y="3929"/>
                  </a:lnTo>
                  <a:lnTo>
                    <a:pt x="2825" y="3976"/>
                  </a:lnTo>
                  <a:lnTo>
                    <a:pt x="2914" y="4023"/>
                  </a:lnTo>
                  <a:lnTo>
                    <a:pt x="3014" y="4053"/>
                  </a:lnTo>
                  <a:lnTo>
                    <a:pt x="3121" y="4076"/>
                  </a:lnTo>
                  <a:lnTo>
                    <a:pt x="3227" y="4094"/>
                  </a:lnTo>
                  <a:lnTo>
                    <a:pt x="3335" y="4100"/>
                  </a:lnTo>
                  <a:lnTo>
                    <a:pt x="3441" y="4094"/>
                  </a:lnTo>
                  <a:lnTo>
                    <a:pt x="3536" y="4076"/>
                  </a:lnTo>
                  <a:lnTo>
                    <a:pt x="3629" y="4047"/>
                  </a:lnTo>
                  <a:lnTo>
                    <a:pt x="3673" y="4029"/>
                  </a:lnTo>
                  <a:lnTo>
                    <a:pt x="3711" y="4006"/>
                  </a:lnTo>
                  <a:lnTo>
                    <a:pt x="3749" y="3982"/>
                  </a:lnTo>
                  <a:lnTo>
                    <a:pt x="3780" y="3952"/>
                  </a:lnTo>
                  <a:lnTo>
                    <a:pt x="3812" y="3924"/>
                  </a:lnTo>
                  <a:lnTo>
                    <a:pt x="3831" y="3888"/>
                  </a:lnTo>
                  <a:lnTo>
                    <a:pt x="3856" y="3853"/>
                  </a:lnTo>
                  <a:lnTo>
                    <a:pt x="3868" y="3811"/>
                  </a:lnTo>
                  <a:lnTo>
                    <a:pt x="3881" y="3764"/>
                  </a:lnTo>
                  <a:lnTo>
                    <a:pt x="3881" y="3717"/>
                  </a:lnTo>
                  <a:lnTo>
                    <a:pt x="3881" y="3670"/>
                  </a:lnTo>
                  <a:lnTo>
                    <a:pt x="3875" y="3611"/>
                  </a:lnTo>
                  <a:lnTo>
                    <a:pt x="3861" y="3558"/>
                  </a:lnTo>
                  <a:lnTo>
                    <a:pt x="3836" y="3494"/>
                  </a:lnTo>
                  <a:lnTo>
                    <a:pt x="3906" y="3505"/>
                  </a:lnTo>
                  <a:lnTo>
                    <a:pt x="3969" y="3517"/>
                  </a:lnTo>
                  <a:lnTo>
                    <a:pt x="4030" y="3517"/>
                  </a:lnTo>
                  <a:lnTo>
                    <a:pt x="4094" y="3517"/>
                  </a:lnTo>
                  <a:lnTo>
                    <a:pt x="4156" y="3511"/>
                  </a:lnTo>
                  <a:lnTo>
                    <a:pt x="4219" y="3499"/>
                  </a:lnTo>
                  <a:lnTo>
                    <a:pt x="4277" y="3488"/>
                  </a:lnTo>
                  <a:lnTo>
                    <a:pt x="4332" y="3464"/>
                  </a:lnTo>
                  <a:lnTo>
                    <a:pt x="4382" y="3441"/>
                  </a:lnTo>
                  <a:lnTo>
                    <a:pt x="4440" y="3411"/>
                  </a:lnTo>
                  <a:lnTo>
                    <a:pt x="4484" y="3376"/>
                  </a:lnTo>
                  <a:lnTo>
                    <a:pt x="4534" y="3334"/>
                  </a:lnTo>
                  <a:lnTo>
                    <a:pt x="4571" y="3287"/>
                  </a:lnTo>
                  <a:lnTo>
                    <a:pt x="4609" y="3233"/>
                  </a:lnTo>
                  <a:lnTo>
                    <a:pt x="4647" y="3174"/>
                  </a:lnTo>
                  <a:lnTo>
                    <a:pt x="4678" y="3110"/>
                  </a:lnTo>
                  <a:lnTo>
                    <a:pt x="4697" y="3051"/>
                  </a:lnTo>
                  <a:lnTo>
                    <a:pt x="4716" y="2992"/>
                  </a:lnTo>
                  <a:lnTo>
                    <a:pt x="4728" y="2933"/>
                  </a:lnTo>
                  <a:lnTo>
                    <a:pt x="4734" y="2874"/>
                  </a:lnTo>
                  <a:lnTo>
                    <a:pt x="4734" y="2821"/>
                  </a:lnTo>
                  <a:lnTo>
                    <a:pt x="4728" y="2768"/>
                  </a:lnTo>
                  <a:lnTo>
                    <a:pt x="4716" y="2721"/>
                  </a:lnTo>
                  <a:lnTo>
                    <a:pt x="4703" y="2668"/>
                  </a:lnTo>
                  <a:lnTo>
                    <a:pt x="4666" y="2574"/>
                  </a:lnTo>
                  <a:lnTo>
                    <a:pt x="4609" y="2480"/>
                  </a:lnTo>
                  <a:lnTo>
                    <a:pt x="4552" y="2391"/>
                  </a:lnTo>
                  <a:lnTo>
                    <a:pt x="4484" y="2297"/>
                  </a:lnTo>
                  <a:lnTo>
                    <a:pt x="4571" y="2297"/>
                  </a:lnTo>
                  <a:lnTo>
                    <a:pt x="4647" y="2285"/>
                  </a:lnTo>
                  <a:lnTo>
                    <a:pt x="4721" y="2267"/>
                  </a:lnTo>
                  <a:lnTo>
                    <a:pt x="4785" y="2244"/>
                  </a:lnTo>
                  <a:lnTo>
                    <a:pt x="4847" y="2214"/>
                  </a:lnTo>
                  <a:lnTo>
                    <a:pt x="4904" y="2173"/>
                  </a:lnTo>
                  <a:lnTo>
                    <a:pt x="4949" y="2132"/>
                  </a:lnTo>
                  <a:lnTo>
                    <a:pt x="4992" y="2085"/>
                  </a:lnTo>
                  <a:lnTo>
                    <a:pt x="5030" y="2032"/>
                  </a:lnTo>
                  <a:lnTo>
                    <a:pt x="5061" y="1973"/>
                  </a:lnTo>
                  <a:lnTo>
                    <a:pt x="5086" y="1914"/>
                  </a:lnTo>
                  <a:lnTo>
                    <a:pt x="5112" y="1850"/>
                  </a:lnTo>
                  <a:lnTo>
                    <a:pt x="5124" y="1784"/>
                  </a:lnTo>
                  <a:lnTo>
                    <a:pt x="5131" y="1720"/>
                  </a:lnTo>
                  <a:lnTo>
                    <a:pt x="5137" y="1655"/>
                  </a:lnTo>
                  <a:lnTo>
                    <a:pt x="5137" y="1585"/>
                  </a:lnTo>
                  <a:lnTo>
                    <a:pt x="5124" y="1520"/>
                  </a:lnTo>
                  <a:lnTo>
                    <a:pt x="5112" y="1455"/>
                  </a:lnTo>
                  <a:lnTo>
                    <a:pt x="5099" y="1390"/>
                  </a:lnTo>
                  <a:lnTo>
                    <a:pt x="5073" y="1325"/>
                  </a:lnTo>
                  <a:lnTo>
                    <a:pt x="5042" y="1267"/>
                  </a:lnTo>
                  <a:lnTo>
                    <a:pt x="5010" y="1208"/>
                  </a:lnTo>
                  <a:lnTo>
                    <a:pt x="4973" y="1155"/>
                  </a:lnTo>
                  <a:lnTo>
                    <a:pt x="4929" y="1102"/>
                  </a:lnTo>
                  <a:lnTo>
                    <a:pt x="4886" y="1060"/>
                  </a:lnTo>
                  <a:lnTo>
                    <a:pt x="4829" y="1019"/>
                  </a:lnTo>
                  <a:lnTo>
                    <a:pt x="4773" y="983"/>
                  </a:lnTo>
                  <a:lnTo>
                    <a:pt x="4716" y="960"/>
                  </a:lnTo>
                  <a:lnTo>
                    <a:pt x="4647" y="937"/>
                  </a:lnTo>
                  <a:lnTo>
                    <a:pt x="4577" y="925"/>
                  </a:lnTo>
                  <a:lnTo>
                    <a:pt x="4502" y="925"/>
                  </a:lnTo>
                  <a:lnTo>
                    <a:pt x="4421" y="925"/>
                  </a:lnTo>
                  <a:lnTo>
                    <a:pt x="4446" y="913"/>
                  </a:lnTo>
                  <a:lnTo>
                    <a:pt x="4471" y="895"/>
                  </a:lnTo>
                  <a:lnTo>
                    <a:pt x="4490" y="872"/>
                  </a:lnTo>
                  <a:lnTo>
                    <a:pt x="4495" y="854"/>
                  </a:lnTo>
                  <a:lnTo>
                    <a:pt x="4502" y="830"/>
                  </a:lnTo>
                  <a:lnTo>
                    <a:pt x="4502" y="801"/>
                  </a:lnTo>
                  <a:lnTo>
                    <a:pt x="4502" y="778"/>
                  </a:lnTo>
                  <a:lnTo>
                    <a:pt x="4490" y="748"/>
                  </a:lnTo>
                  <a:lnTo>
                    <a:pt x="4464" y="695"/>
                  </a:lnTo>
                  <a:lnTo>
                    <a:pt x="4427" y="631"/>
                  </a:lnTo>
                  <a:lnTo>
                    <a:pt x="4376" y="571"/>
                  </a:lnTo>
                  <a:lnTo>
                    <a:pt x="4314" y="513"/>
                  </a:lnTo>
                  <a:lnTo>
                    <a:pt x="4251" y="448"/>
                  </a:lnTo>
                  <a:lnTo>
                    <a:pt x="4182" y="395"/>
                  </a:lnTo>
                  <a:lnTo>
                    <a:pt x="4050" y="289"/>
                  </a:lnTo>
                  <a:lnTo>
                    <a:pt x="3931" y="207"/>
                  </a:lnTo>
                  <a:lnTo>
                    <a:pt x="3849" y="165"/>
                  </a:lnTo>
                  <a:lnTo>
                    <a:pt x="3755" y="123"/>
                  </a:lnTo>
                  <a:lnTo>
                    <a:pt x="3667" y="88"/>
                  </a:lnTo>
                  <a:lnTo>
                    <a:pt x="3573" y="64"/>
                  </a:lnTo>
                  <a:lnTo>
                    <a:pt x="3485" y="41"/>
                  </a:lnTo>
                  <a:lnTo>
                    <a:pt x="3391" y="23"/>
                  </a:lnTo>
                  <a:lnTo>
                    <a:pt x="3303" y="11"/>
                  </a:lnTo>
                  <a:lnTo>
                    <a:pt x="3215" y="0"/>
                  </a:lnTo>
                  <a:lnTo>
                    <a:pt x="3121" y="0"/>
                  </a:lnTo>
                  <a:lnTo>
                    <a:pt x="3033" y="0"/>
                  </a:lnTo>
                  <a:lnTo>
                    <a:pt x="2945" y="5"/>
                  </a:lnTo>
                  <a:lnTo>
                    <a:pt x="2856" y="17"/>
                  </a:lnTo>
                  <a:lnTo>
                    <a:pt x="2763" y="29"/>
                  </a:lnTo>
                  <a:lnTo>
                    <a:pt x="2675" y="46"/>
                  </a:lnTo>
                  <a:lnTo>
                    <a:pt x="2587" y="70"/>
                  </a:lnTo>
                  <a:lnTo>
                    <a:pt x="2404" y="123"/>
                  </a:lnTo>
                  <a:lnTo>
                    <a:pt x="2173" y="201"/>
                  </a:lnTo>
                  <a:lnTo>
                    <a:pt x="2053" y="242"/>
                  </a:lnTo>
                  <a:lnTo>
                    <a:pt x="1934" y="289"/>
                  </a:lnTo>
                  <a:lnTo>
                    <a:pt x="1815" y="342"/>
                  </a:lnTo>
                  <a:lnTo>
                    <a:pt x="1695" y="401"/>
                  </a:lnTo>
                  <a:lnTo>
                    <a:pt x="1582" y="472"/>
                  </a:lnTo>
                  <a:lnTo>
                    <a:pt x="1469" y="548"/>
                  </a:lnTo>
                  <a:lnTo>
                    <a:pt x="1337" y="660"/>
                  </a:lnTo>
                  <a:lnTo>
                    <a:pt x="1199" y="783"/>
                  </a:lnTo>
                  <a:lnTo>
                    <a:pt x="1124" y="854"/>
                  </a:lnTo>
                  <a:lnTo>
                    <a:pt x="1054" y="930"/>
                  </a:lnTo>
                  <a:lnTo>
                    <a:pt x="991" y="1008"/>
                  </a:lnTo>
                  <a:lnTo>
                    <a:pt x="929" y="1090"/>
                  </a:lnTo>
                  <a:lnTo>
                    <a:pt x="867" y="1172"/>
                  </a:lnTo>
                  <a:lnTo>
                    <a:pt x="822" y="1254"/>
                  </a:lnTo>
                  <a:lnTo>
                    <a:pt x="778" y="1343"/>
                  </a:lnTo>
                  <a:lnTo>
                    <a:pt x="747" y="1426"/>
                  </a:lnTo>
                  <a:lnTo>
                    <a:pt x="728" y="1514"/>
                  </a:lnTo>
                  <a:lnTo>
                    <a:pt x="722" y="1602"/>
                  </a:lnTo>
                  <a:lnTo>
                    <a:pt x="722" y="1649"/>
                  </a:lnTo>
                  <a:lnTo>
                    <a:pt x="728" y="1691"/>
                  </a:lnTo>
                  <a:lnTo>
                    <a:pt x="734" y="1737"/>
                  </a:lnTo>
                  <a:lnTo>
                    <a:pt x="754" y="1779"/>
                  </a:lnTo>
                  <a:lnTo>
                    <a:pt x="741" y="1767"/>
                  </a:lnTo>
                  <a:lnTo>
                    <a:pt x="722" y="1761"/>
                  </a:lnTo>
                  <a:lnTo>
                    <a:pt x="702" y="1773"/>
                  </a:lnTo>
                  <a:lnTo>
                    <a:pt x="678" y="1790"/>
                  </a:lnTo>
                  <a:lnTo>
                    <a:pt x="615" y="1855"/>
                  </a:lnTo>
                  <a:lnTo>
                    <a:pt x="552" y="1943"/>
                  </a:lnTo>
                  <a:lnTo>
                    <a:pt x="495" y="2044"/>
                  </a:lnTo>
                  <a:lnTo>
                    <a:pt x="445" y="2138"/>
                  </a:lnTo>
                  <a:lnTo>
                    <a:pt x="408" y="2226"/>
                  </a:lnTo>
                  <a:lnTo>
                    <a:pt x="402" y="2256"/>
                  </a:lnTo>
                  <a:lnTo>
                    <a:pt x="395" y="2279"/>
                  </a:lnTo>
                  <a:lnTo>
                    <a:pt x="402" y="2426"/>
                  </a:lnTo>
                  <a:lnTo>
                    <a:pt x="414" y="2509"/>
                  </a:lnTo>
                  <a:lnTo>
                    <a:pt x="427" y="2591"/>
                  </a:lnTo>
                  <a:lnTo>
                    <a:pt x="452" y="2668"/>
                  </a:lnTo>
                  <a:lnTo>
                    <a:pt x="465" y="2703"/>
                  </a:lnTo>
                  <a:lnTo>
                    <a:pt x="484" y="2733"/>
                  </a:lnTo>
                  <a:lnTo>
                    <a:pt x="508" y="2756"/>
                  </a:lnTo>
                  <a:lnTo>
                    <a:pt x="533" y="2774"/>
                  </a:lnTo>
                  <a:lnTo>
                    <a:pt x="565" y="2786"/>
                  </a:lnTo>
                  <a:lnTo>
                    <a:pt x="597" y="2792"/>
                  </a:lnTo>
                  <a:close/>
                </a:path>
              </a:pathLst>
            </a:custGeom>
            <a:solidFill>
              <a:srgbClr val="F2EE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4729" y="1689"/>
              <a:ext cx="83" cy="86"/>
            </a:xfrm>
            <a:custGeom>
              <a:avLst/>
              <a:gdLst/>
              <a:ahLst/>
              <a:cxnLst>
                <a:cxn ang="0">
                  <a:pos x="0" y="653"/>
                </a:cxn>
                <a:cxn ang="0">
                  <a:pos x="20" y="730"/>
                </a:cxn>
                <a:cxn ang="0">
                  <a:pos x="50" y="806"/>
                </a:cxn>
                <a:cxn ang="0">
                  <a:pos x="88" y="877"/>
                </a:cxn>
                <a:cxn ang="0">
                  <a:pos x="144" y="948"/>
                </a:cxn>
                <a:cxn ang="0">
                  <a:pos x="207" y="1018"/>
                </a:cxn>
                <a:cxn ang="0">
                  <a:pos x="277" y="1078"/>
                </a:cxn>
                <a:cxn ang="0">
                  <a:pos x="352" y="1130"/>
                </a:cxn>
                <a:cxn ang="0">
                  <a:pos x="433" y="1183"/>
                </a:cxn>
                <a:cxn ang="0">
                  <a:pos x="515" y="1219"/>
                </a:cxn>
                <a:cxn ang="0">
                  <a:pos x="603" y="1254"/>
                </a:cxn>
                <a:cxn ang="0">
                  <a:pos x="691" y="1272"/>
                </a:cxn>
                <a:cxn ang="0">
                  <a:pos x="779" y="1284"/>
                </a:cxn>
                <a:cxn ang="0">
                  <a:pos x="867" y="1284"/>
                </a:cxn>
                <a:cxn ang="0">
                  <a:pos x="911" y="1278"/>
                </a:cxn>
                <a:cxn ang="0">
                  <a:pos x="948" y="1266"/>
                </a:cxn>
                <a:cxn ang="0">
                  <a:pos x="992" y="1254"/>
                </a:cxn>
                <a:cxn ang="0">
                  <a:pos x="1030" y="1237"/>
                </a:cxn>
                <a:cxn ang="0">
                  <a:pos x="1068" y="1219"/>
                </a:cxn>
                <a:cxn ang="0">
                  <a:pos x="1105" y="1189"/>
                </a:cxn>
                <a:cxn ang="0">
                  <a:pos x="1143" y="1160"/>
                </a:cxn>
                <a:cxn ang="0">
                  <a:pos x="1174" y="1125"/>
                </a:cxn>
                <a:cxn ang="0">
                  <a:pos x="1206" y="1089"/>
                </a:cxn>
                <a:cxn ang="0">
                  <a:pos x="1231" y="1054"/>
                </a:cxn>
                <a:cxn ang="0">
                  <a:pos x="1281" y="977"/>
                </a:cxn>
                <a:cxn ang="0">
                  <a:pos x="1313" y="889"/>
                </a:cxn>
                <a:cxn ang="0">
                  <a:pos x="1331" y="806"/>
                </a:cxn>
                <a:cxn ang="0">
                  <a:pos x="1338" y="712"/>
                </a:cxn>
                <a:cxn ang="0">
                  <a:pos x="1331" y="624"/>
                </a:cxn>
                <a:cxn ang="0">
                  <a:pos x="1313" y="535"/>
                </a:cxn>
                <a:cxn ang="0">
                  <a:pos x="1287" y="447"/>
                </a:cxn>
                <a:cxn ang="0">
                  <a:pos x="1249" y="365"/>
                </a:cxn>
                <a:cxn ang="0">
                  <a:pos x="1199" y="282"/>
                </a:cxn>
                <a:cxn ang="0">
                  <a:pos x="1137" y="212"/>
                </a:cxn>
                <a:cxn ang="0">
                  <a:pos x="1068" y="147"/>
                </a:cxn>
                <a:cxn ang="0">
                  <a:pos x="992" y="94"/>
                </a:cxn>
                <a:cxn ang="0">
                  <a:pos x="948" y="70"/>
                </a:cxn>
                <a:cxn ang="0">
                  <a:pos x="905" y="52"/>
                </a:cxn>
                <a:cxn ang="0">
                  <a:pos x="855" y="35"/>
                </a:cxn>
                <a:cxn ang="0">
                  <a:pos x="810" y="18"/>
                </a:cxn>
                <a:cxn ang="0">
                  <a:pos x="729" y="5"/>
                </a:cxn>
                <a:cxn ang="0">
                  <a:pos x="653" y="0"/>
                </a:cxn>
                <a:cxn ang="0">
                  <a:pos x="578" y="5"/>
                </a:cxn>
                <a:cxn ang="0">
                  <a:pos x="503" y="18"/>
                </a:cxn>
                <a:cxn ang="0">
                  <a:pos x="427" y="41"/>
                </a:cxn>
                <a:cxn ang="0">
                  <a:pos x="359" y="70"/>
                </a:cxn>
                <a:cxn ang="0">
                  <a:pos x="289" y="106"/>
                </a:cxn>
                <a:cxn ang="0">
                  <a:pos x="233" y="147"/>
                </a:cxn>
                <a:cxn ang="0">
                  <a:pos x="176" y="194"/>
                </a:cxn>
                <a:cxn ang="0">
                  <a:pos x="125" y="253"/>
                </a:cxn>
                <a:cxn ang="0">
                  <a:pos x="81" y="306"/>
                </a:cxn>
                <a:cxn ang="0">
                  <a:pos x="50" y="370"/>
                </a:cxn>
                <a:cxn ang="0">
                  <a:pos x="20" y="436"/>
                </a:cxn>
                <a:cxn ang="0">
                  <a:pos x="7" y="506"/>
                </a:cxn>
                <a:cxn ang="0">
                  <a:pos x="0" y="583"/>
                </a:cxn>
                <a:cxn ang="0">
                  <a:pos x="0" y="653"/>
                </a:cxn>
              </a:cxnLst>
              <a:rect l="0" t="0" r="r" b="b"/>
              <a:pathLst>
                <a:path w="1338" h="1284">
                  <a:moveTo>
                    <a:pt x="0" y="653"/>
                  </a:moveTo>
                  <a:lnTo>
                    <a:pt x="20" y="730"/>
                  </a:lnTo>
                  <a:lnTo>
                    <a:pt x="50" y="806"/>
                  </a:lnTo>
                  <a:lnTo>
                    <a:pt x="88" y="877"/>
                  </a:lnTo>
                  <a:lnTo>
                    <a:pt x="144" y="948"/>
                  </a:lnTo>
                  <a:lnTo>
                    <a:pt x="207" y="1018"/>
                  </a:lnTo>
                  <a:lnTo>
                    <a:pt x="277" y="1078"/>
                  </a:lnTo>
                  <a:lnTo>
                    <a:pt x="352" y="1130"/>
                  </a:lnTo>
                  <a:lnTo>
                    <a:pt x="433" y="1183"/>
                  </a:lnTo>
                  <a:lnTo>
                    <a:pt x="515" y="1219"/>
                  </a:lnTo>
                  <a:lnTo>
                    <a:pt x="603" y="1254"/>
                  </a:lnTo>
                  <a:lnTo>
                    <a:pt x="691" y="1272"/>
                  </a:lnTo>
                  <a:lnTo>
                    <a:pt x="779" y="1284"/>
                  </a:lnTo>
                  <a:lnTo>
                    <a:pt x="867" y="1284"/>
                  </a:lnTo>
                  <a:lnTo>
                    <a:pt x="911" y="1278"/>
                  </a:lnTo>
                  <a:lnTo>
                    <a:pt x="948" y="1266"/>
                  </a:lnTo>
                  <a:lnTo>
                    <a:pt x="992" y="1254"/>
                  </a:lnTo>
                  <a:lnTo>
                    <a:pt x="1030" y="1237"/>
                  </a:lnTo>
                  <a:lnTo>
                    <a:pt x="1068" y="1219"/>
                  </a:lnTo>
                  <a:lnTo>
                    <a:pt x="1105" y="1189"/>
                  </a:lnTo>
                  <a:lnTo>
                    <a:pt x="1143" y="1160"/>
                  </a:lnTo>
                  <a:lnTo>
                    <a:pt x="1174" y="1125"/>
                  </a:lnTo>
                  <a:lnTo>
                    <a:pt x="1206" y="1089"/>
                  </a:lnTo>
                  <a:lnTo>
                    <a:pt x="1231" y="1054"/>
                  </a:lnTo>
                  <a:lnTo>
                    <a:pt x="1281" y="977"/>
                  </a:lnTo>
                  <a:lnTo>
                    <a:pt x="1313" y="889"/>
                  </a:lnTo>
                  <a:lnTo>
                    <a:pt x="1331" y="806"/>
                  </a:lnTo>
                  <a:lnTo>
                    <a:pt x="1338" y="712"/>
                  </a:lnTo>
                  <a:lnTo>
                    <a:pt x="1331" y="624"/>
                  </a:lnTo>
                  <a:lnTo>
                    <a:pt x="1313" y="535"/>
                  </a:lnTo>
                  <a:lnTo>
                    <a:pt x="1287" y="447"/>
                  </a:lnTo>
                  <a:lnTo>
                    <a:pt x="1249" y="365"/>
                  </a:lnTo>
                  <a:lnTo>
                    <a:pt x="1199" y="282"/>
                  </a:lnTo>
                  <a:lnTo>
                    <a:pt x="1137" y="212"/>
                  </a:lnTo>
                  <a:lnTo>
                    <a:pt x="1068" y="147"/>
                  </a:lnTo>
                  <a:lnTo>
                    <a:pt x="992" y="94"/>
                  </a:lnTo>
                  <a:lnTo>
                    <a:pt x="948" y="70"/>
                  </a:lnTo>
                  <a:lnTo>
                    <a:pt x="905" y="52"/>
                  </a:lnTo>
                  <a:lnTo>
                    <a:pt x="855" y="35"/>
                  </a:lnTo>
                  <a:lnTo>
                    <a:pt x="810" y="18"/>
                  </a:lnTo>
                  <a:lnTo>
                    <a:pt x="729" y="5"/>
                  </a:lnTo>
                  <a:lnTo>
                    <a:pt x="653" y="0"/>
                  </a:lnTo>
                  <a:lnTo>
                    <a:pt x="578" y="5"/>
                  </a:lnTo>
                  <a:lnTo>
                    <a:pt x="503" y="18"/>
                  </a:lnTo>
                  <a:lnTo>
                    <a:pt x="427" y="41"/>
                  </a:lnTo>
                  <a:lnTo>
                    <a:pt x="359" y="70"/>
                  </a:lnTo>
                  <a:lnTo>
                    <a:pt x="289" y="106"/>
                  </a:lnTo>
                  <a:lnTo>
                    <a:pt x="233" y="147"/>
                  </a:lnTo>
                  <a:lnTo>
                    <a:pt x="176" y="194"/>
                  </a:lnTo>
                  <a:lnTo>
                    <a:pt x="125" y="253"/>
                  </a:lnTo>
                  <a:lnTo>
                    <a:pt x="81" y="306"/>
                  </a:lnTo>
                  <a:lnTo>
                    <a:pt x="50" y="370"/>
                  </a:lnTo>
                  <a:lnTo>
                    <a:pt x="20" y="436"/>
                  </a:lnTo>
                  <a:lnTo>
                    <a:pt x="7" y="506"/>
                  </a:lnTo>
                  <a:lnTo>
                    <a:pt x="0" y="58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4759" y="1708"/>
              <a:ext cx="44" cy="54"/>
            </a:xfrm>
            <a:custGeom>
              <a:avLst/>
              <a:gdLst/>
              <a:ahLst/>
              <a:cxnLst>
                <a:cxn ang="0">
                  <a:pos x="459" y="807"/>
                </a:cxn>
                <a:cxn ang="0">
                  <a:pos x="402" y="796"/>
                </a:cxn>
                <a:cxn ang="0">
                  <a:pos x="346" y="784"/>
                </a:cxn>
                <a:cxn ang="0">
                  <a:pos x="295" y="760"/>
                </a:cxn>
                <a:cxn ang="0">
                  <a:pos x="245" y="736"/>
                </a:cxn>
                <a:cxn ang="0">
                  <a:pos x="202" y="707"/>
                </a:cxn>
                <a:cxn ang="0">
                  <a:pos x="163" y="678"/>
                </a:cxn>
                <a:cxn ang="0">
                  <a:pos x="132" y="648"/>
                </a:cxn>
                <a:cxn ang="0">
                  <a:pos x="101" y="613"/>
                </a:cxn>
                <a:cxn ang="0">
                  <a:pos x="76" y="571"/>
                </a:cxn>
                <a:cxn ang="0">
                  <a:pos x="51" y="536"/>
                </a:cxn>
                <a:cxn ang="0">
                  <a:pos x="32" y="495"/>
                </a:cxn>
                <a:cxn ang="0">
                  <a:pos x="19" y="454"/>
                </a:cxn>
                <a:cxn ang="0">
                  <a:pos x="6" y="412"/>
                </a:cxn>
                <a:cxn ang="0">
                  <a:pos x="6" y="371"/>
                </a:cxn>
                <a:cxn ang="0">
                  <a:pos x="0" y="330"/>
                </a:cxn>
                <a:cxn ang="0">
                  <a:pos x="6" y="295"/>
                </a:cxn>
                <a:cxn ang="0">
                  <a:pos x="13" y="253"/>
                </a:cxn>
                <a:cxn ang="0">
                  <a:pos x="26" y="218"/>
                </a:cxn>
                <a:cxn ang="0">
                  <a:pos x="38" y="183"/>
                </a:cxn>
                <a:cxn ang="0">
                  <a:pos x="63" y="148"/>
                </a:cxn>
                <a:cxn ang="0">
                  <a:pos x="89" y="118"/>
                </a:cxn>
                <a:cxn ang="0">
                  <a:pos x="113" y="88"/>
                </a:cxn>
                <a:cxn ang="0">
                  <a:pos x="145" y="65"/>
                </a:cxn>
                <a:cxn ang="0">
                  <a:pos x="182" y="41"/>
                </a:cxn>
                <a:cxn ang="0">
                  <a:pos x="227" y="24"/>
                </a:cxn>
                <a:cxn ang="0">
                  <a:pos x="271" y="12"/>
                </a:cxn>
                <a:cxn ang="0">
                  <a:pos x="321" y="0"/>
                </a:cxn>
                <a:cxn ang="0">
                  <a:pos x="378" y="0"/>
                </a:cxn>
                <a:cxn ang="0">
                  <a:pos x="434" y="0"/>
                </a:cxn>
                <a:cxn ang="0">
                  <a:pos x="497" y="12"/>
                </a:cxn>
                <a:cxn ang="0">
                  <a:pos x="566" y="24"/>
                </a:cxn>
                <a:cxn ang="0">
                  <a:pos x="635" y="41"/>
                </a:cxn>
                <a:cxn ang="0">
                  <a:pos x="647" y="47"/>
                </a:cxn>
                <a:cxn ang="0">
                  <a:pos x="660" y="59"/>
                </a:cxn>
                <a:cxn ang="0">
                  <a:pos x="672" y="88"/>
                </a:cxn>
                <a:cxn ang="0">
                  <a:pos x="685" y="130"/>
                </a:cxn>
                <a:cxn ang="0">
                  <a:pos x="697" y="183"/>
                </a:cxn>
                <a:cxn ang="0">
                  <a:pos x="697" y="248"/>
                </a:cxn>
                <a:cxn ang="0">
                  <a:pos x="704" y="313"/>
                </a:cxn>
                <a:cxn ang="0">
                  <a:pos x="697" y="383"/>
                </a:cxn>
                <a:cxn ang="0">
                  <a:pos x="691" y="454"/>
                </a:cxn>
                <a:cxn ang="0">
                  <a:pos x="678" y="524"/>
                </a:cxn>
                <a:cxn ang="0">
                  <a:pos x="660" y="595"/>
                </a:cxn>
                <a:cxn ang="0">
                  <a:pos x="641" y="654"/>
                </a:cxn>
                <a:cxn ang="0">
                  <a:pos x="616" y="713"/>
                </a:cxn>
                <a:cxn ang="0">
                  <a:pos x="584" y="754"/>
                </a:cxn>
                <a:cxn ang="0">
                  <a:pos x="547" y="790"/>
                </a:cxn>
                <a:cxn ang="0">
                  <a:pos x="528" y="802"/>
                </a:cxn>
                <a:cxn ang="0">
                  <a:pos x="509" y="807"/>
                </a:cxn>
                <a:cxn ang="0">
                  <a:pos x="484" y="807"/>
                </a:cxn>
                <a:cxn ang="0">
                  <a:pos x="459" y="807"/>
                </a:cxn>
              </a:cxnLst>
              <a:rect l="0" t="0" r="r" b="b"/>
              <a:pathLst>
                <a:path w="704" h="807">
                  <a:moveTo>
                    <a:pt x="459" y="807"/>
                  </a:moveTo>
                  <a:lnTo>
                    <a:pt x="402" y="796"/>
                  </a:lnTo>
                  <a:lnTo>
                    <a:pt x="346" y="784"/>
                  </a:lnTo>
                  <a:lnTo>
                    <a:pt x="295" y="760"/>
                  </a:lnTo>
                  <a:lnTo>
                    <a:pt x="245" y="736"/>
                  </a:lnTo>
                  <a:lnTo>
                    <a:pt x="202" y="707"/>
                  </a:lnTo>
                  <a:lnTo>
                    <a:pt x="163" y="678"/>
                  </a:lnTo>
                  <a:lnTo>
                    <a:pt x="132" y="648"/>
                  </a:lnTo>
                  <a:lnTo>
                    <a:pt x="101" y="613"/>
                  </a:lnTo>
                  <a:lnTo>
                    <a:pt x="76" y="571"/>
                  </a:lnTo>
                  <a:lnTo>
                    <a:pt x="51" y="536"/>
                  </a:lnTo>
                  <a:lnTo>
                    <a:pt x="32" y="495"/>
                  </a:lnTo>
                  <a:lnTo>
                    <a:pt x="19" y="454"/>
                  </a:lnTo>
                  <a:lnTo>
                    <a:pt x="6" y="412"/>
                  </a:lnTo>
                  <a:lnTo>
                    <a:pt x="6" y="371"/>
                  </a:lnTo>
                  <a:lnTo>
                    <a:pt x="0" y="330"/>
                  </a:lnTo>
                  <a:lnTo>
                    <a:pt x="6" y="295"/>
                  </a:lnTo>
                  <a:lnTo>
                    <a:pt x="13" y="253"/>
                  </a:lnTo>
                  <a:lnTo>
                    <a:pt x="26" y="218"/>
                  </a:lnTo>
                  <a:lnTo>
                    <a:pt x="38" y="183"/>
                  </a:lnTo>
                  <a:lnTo>
                    <a:pt x="63" y="148"/>
                  </a:lnTo>
                  <a:lnTo>
                    <a:pt x="89" y="118"/>
                  </a:lnTo>
                  <a:lnTo>
                    <a:pt x="113" y="88"/>
                  </a:lnTo>
                  <a:lnTo>
                    <a:pt x="145" y="65"/>
                  </a:lnTo>
                  <a:lnTo>
                    <a:pt x="182" y="41"/>
                  </a:lnTo>
                  <a:lnTo>
                    <a:pt x="227" y="24"/>
                  </a:lnTo>
                  <a:lnTo>
                    <a:pt x="271" y="12"/>
                  </a:lnTo>
                  <a:lnTo>
                    <a:pt x="321" y="0"/>
                  </a:lnTo>
                  <a:lnTo>
                    <a:pt x="378" y="0"/>
                  </a:lnTo>
                  <a:lnTo>
                    <a:pt x="434" y="0"/>
                  </a:lnTo>
                  <a:lnTo>
                    <a:pt x="497" y="12"/>
                  </a:lnTo>
                  <a:lnTo>
                    <a:pt x="566" y="24"/>
                  </a:lnTo>
                  <a:lnTo>
                    <a:pt x="635" y="41"/>
                  </a:lnTo>
                  <a:lnTo>
                    <a:pt x="647" y="47"/>
                  </a:lnTo>
                  <a:lnTo>
                    <a:pt x="660" y="59"/>
                  </a:lnTo>
                  <a:lnTo>
                    <a:pt x="672" y="88"/>
                  </a:lnTo>
                  <a:lnTo>
                    <a:pt x="685" y="130"/>
                  </a:lnTo>
                  <a:lnTo>
                    <a:pt x="697" y="183"/>
                  </a:lnTo>
                  <a:lnTo>
                    <a:pt x="697" y="248"/>
                  </a:lnTo>
                  <a:lnTo>
                    <a:pt x="704" y="313"/>
                  </a:lnTo>
                  <a:lnTo>
                    <a:pt x="697" y="383"/>
                  </a:lnTo>
                  <a:lnTo>
                    <a:pt x="691" y="454"/>
                  </a:lnTo>
                  <a:lnTo>
                    <a:pt x="678" y="524"/>
                  </a:lnTo>
                  <a:lnTo>
                    <a:pt x="660" y="595"/>
                  </a:lnTo>
                  <a:lnTo>
                    <a:pt x="641" y="654"/>
                  </a:lnTo>
                  <a:lnTo>
                    <a:pt x="616" y="713"/>
                  </a:lnTo>
                  <a:lnTo>
                    <a:pt x="584" y="754"/>
                  </a:lnTo>
                  <a:lnTo>
                    <a:pt x="547" y="790"/>
                  </a:lnTo>
                  <a:lnTo>
                    <a:pt x="528" y="802"/>
                  </a:lnTo>
                  <a:lnTo>
                    <a:pt x="509" y="807"/>
                  </a:lnTo>
                  <a:lnTo>
                    <a:pt x="484" y="807"/>
                  </a:lnTo>
                  <a:lnTo>
                    <a:pt x="459" y="80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4772" y="1585"/>
              <a:ext cx="305" cy="274"/>
            </a:xfrm>
            <a:custGeom>
              <a:avLst/>
              <a:gdLst/>
              <a:ahLst/>
              <a:cxnLst>
                <a:cxn ang="0">
                  <a:pos x="4113" y="3476"/>
                </a:cxn>
                <a:cxn ang="0">
                  <a:pos x="4246" y="3334"/>
                </a:cxn>
                <a:cxn ang="0">
                  <a:pos x="4370" y="3169"/>
                </a:cxn>
                <a:cxn ang="0">
                  <a:pos x="4490" y="2987"/>
                </a:cxn>
                <a:cxn ang="0">
                  <a:pos x="4596" y="2781"/>
                </a:cxn>
                <a:cxn ang="0">
                  <a:pos x="4690" y="2563"/>
                </a:cxn>
                <a:cxn ang="0">
                  <a:pos x="4773" y="2339"/>
                </a:cxn>
                <a:cxn ang="0">
                  <a:pos x="4829" y="2103"/>
                </a:cxn>
                <a:cxn ang="0">
                  <a:pos x="4867" y="1868"/>
                </a:cxn>
                <a:cxn ang="0">
                  <a:pos x="4885" y="1638"/>
                </a:cxn>
                <a:cxn ang="0">
                  <a:pos x="4880" y="1415"/>
                </a:cxn>
                <a:cxn ang="0">
                  <a:pos x="4842" y="1197"/>
                </a:cxn>
                <a:cxn ang="0">
                  <a:pos x="4779" y="997"/>
                </a:cxn>
                <a:cxn ang="0">
                  <a:pos x="4678" y="814"/>
                </a:cxn>
                <a:cxn ang="0">
                  <a:pos x="4546" y="655"/>
                </a:cxn>
                <a:cxn ang="0">
                  <a:pos x="4384" y="520"/>
                </a:cxn>
                <a:cxn ang="0">
                  <a:pos x="4207" y="424"/>
                </a:cxn>
                <a:cxn ang="0">
                  <a:pos x="3957" y="330"/>
                </a:cxn>
                <a:cxn ang="0">
                  <a:pos x="3611" y="230"/>
                </a:cxn>
                <a:cxn ang="0">
                  <a:pos x="3002" y="88"/>
                </a:cxn>
                <a:cxn ang="0">
                  <a:pos x="2707" y="36"/>
                </a:cxn>
                <a:cxn ang="0">
                  <a:pos x="2405" y="6"/>
                </a:cxn>
                <a:cxn ang="0">
                  <a:pos x="2110" y="6"/>
                </a:cxn>
                <a:cxn ang="0">
                  <a:pos x="1809" y="36"/>
                </a:cxn>
                <a:cxn ang="0">
                  <a:pos x="1514" y="100"/>
                </a:cxn>
                <a:cxn ang="0">
                  <a:pos x="1218" y="206"/>
                </a:cxn>
                <a:cxn ang="0">
                  <a:pos x="1049" y="295"/>
                </a:cxn>
                <a:cxn ang="0">
                  <a:pos x="892" y="395"/>
                </a:cxn>
                <a:cxn ang="0">
                  <a:pos x="753" y="502"/>
                </a:cxn>
                <a:cxn ang="0">
                  <a:pos x="622" y="626"/>
                </a:cxn>
                <a:cxn ang="0">
                  <a:pos x="503" y="761"/>
                </a:cxn>
                <a:cxn ang="0">
                  <a:pos x="402" y="908"/>
                </a:cxn>
                <a:cxn ang="0">
                  <a:pos x="226" y="1220"/>
                </a:cxn>
                <a:cxn ang="0">
                  <a:pos x="151" y="1397"/>
                </a:cxn>
                <a:cxn ang="0">
                  <a:pos x="50" y="1768"/>
                </a:cxn>
                <a:cxn ang="0">
                  <a:pos x="7" y="2050"/>
                </a:cxn>
                <a:cxn ang="0">
                  <a:pos x="0" y="2245"/>
                </a:cxn>
                <a:cxn ang="0">
                  <a:pos x="7" y="2439"/>
                </a:cxn>
                <a:cxn ang="0">
                  <a:pos x="31" y="2628"/>
                </a:cxn>
                <a:cxn ang="0">
                  <a:pos x="75" y="2810"/>
                </a:cxn>
                <a:cxn ang="0">
                  <a:pos x="132" y="2993"/>
                </a:cxn>
                <a:cxn ang="0">
                  <a:pos x="214" y="3164"/>
                </a:cxn>
                <a:cxn ang="0">
                  <a:pos x="307" y="3323"/>
                </a:cxn>
                <a:cxn ang="0">
                  <a:pos x="421" y="3470"/>
                </a:cxn>
                <a:cxn ang="0">
                  <a:pos x="553" y="3611"/>
                </a:cxn>
                <a:cxn ang="0">
                  <a:pos x="709" y="3736"/>
                </a:cxn>
                <a:cxn ang="0">
                  <a:pos x="885" y="3836"/>
                </a:cxn>
                <a:cxn ang="0">
                  <a:pos x="1061" y="3919"/>
                </a:cxn>
                <a:cxn ang="0">
                  <a:pos x="1244" y="3983"/>
                </a:cxn>
                <a:cxn ang="0">
                  <a:pos x="1533" y="4053"/>
                </a:cxn>
                <a:cxn ang="0">
                  <a:pos x="1934" y="4106"/>
                </a:cxn>
                <a:cxn ang="0">
                  <a:pos x="2348" y="4106"/>
                </a:cxn>
                <a:cxn ang="0">
                  <a:pos x="2770" y="4065"/>
                </a:cxn>
                <a:cxn ang="0">
                  <a:pos x="3172" y="3971"/>
                </a:cxn>
                <a:cxn ang="0">
                  <a:pos x="3555" y="3830"/>
                </a:cxn>
                <a:cxn ang="0">
                  <a:pos x="3730" y="3742"/>
                </a:cxn>
                <a:cxn ang="0">
                  <a:pos x="3894" y="3647"/>
                </a:cxn>
                <a:cxn ang="0">
                  <a:pos x="4044" y="3534"/>
                </a:cxn>
              </a:cxnLst>
              <a:rect l="0" t="0" r="r" b="b"/>
              <a:pathLst>
                <a:path w="4885" h="4112">
                  <a:moveTo>
                    <a:pt x="4044" y="3534"/>
                  </a:moveTo>
                  <a:lnTo>
                    <a:pt x="4113" y="3476"/>
                  </a:lnTo>
                  <a:lnTo>
                    <a:pt x="4183" y="3411"/>
                  </a:lnTo>
                  <a:lnTo>
                    <a:pt x="4246" y="3334"/>
                  </a:lnTo>
                  <a:lnTo>
                    <a:pt x="4314" y="3258"/>
                  </a:lnTo>
                  <a:lnTo>
                    <a:pt x="4370" y="3169"/>
                  </a:lnTo>
                  <a:lnTo>
                    <a:pt x="4433" y="3081"/>
                  </a:lnTo>
                  <a:lnTo>
                    <a:pt x="4490" y="2987"/>
                  </a:lnTo>
                  <a:lnTo>
                    <a:pt x="4546" y="2887"/>
                  </a:lnTo>
                  <a:lnTo>
                    <a:pt x="4596" y="2781"/>
                  </a:lnTo>
                  <a:lnTo>
                    <a:pt x="4648" y="2675"/>
                  </a:lnTo>
                  <a:lnTo>
                    <a:pt x="4690" y="2563"/>
                  </a:lnTo>
                  <a:lnTo>
                    <a:pt x="4735" y="2451"/>
                  </a:lnTo>
                  <a:lnTo>
                    <a:pt x="4773" y="2339"/>
                  </a:lnTo>
                  <a:lnTo>
                    <a:pt x="4804" y="2221"/>
                  </a:lnTo>
                  <a:lnTo>
                    <a:pt x="4829" y="2103"/>
                  </a:lnTo>
                  <a:lnTo>
                    <a:pt x="4854" y="1986"/>
                  </a:lnTo>
                  <a:lnTo>
                    <a:pt x="4867" y="1868"/>
                  </a:lnTo>
                  <a:lnTo>
                    <a:pt x="4880" y="1756"/>
                  </a:lnTo>
                  <a:lnTo>
                    <a:pt x="4885" y="1638"/>
                  </a:lnTo>
                  <a:lnTo>
                    <a:pt x="4885" y="1526"/>
                  </a:lnTo>
                  <a:lnTo>
                    <a:pt x="4880" y="1415"/>
                  </a:lnTo>
                  <a:lnTo>
                    <a:pt x="4861" y="1302"/>
                  </a:lnTo>
                  <a:lnTo>
                    <a:pt x="4842" y="1197"/>
                  </a:lnTo>
                  <a:lnTo>
                    <a:pt x="4811" y="1096"/>
                  </a:lnTo>
                  <a:lnTo>
                    <a:pt x="4779" y="997"/>
                  </a:lnTo>
                  <a:lnTo>
                    <a:pt x="4735" y="902"/>
                  </a:lnTo>
                  <a:lnTo>
                    <a:pt x="4678" y="814"/>
                  </a:lnTo>
                  <a:lnTo>
                    <a:pt x="4616" y="731"/>
                  </a:lnTo>
                  <a:lnTo>
                    <a:pt x="4546" y="655"/>
                  </a:lnTo>
                  <a:lnTo>
                    <a:pt x="4472" y="584"/>
                  </a:lnTo>
                  <a:lnTo>
                    <a:pt x="4384" y="520"/>
                  </a:lnTo>
                  <a:lnTo>
                    <a:pt x="4283" y="467"/>
                  </a:lnTo>
                  <a:lnTo>
                    <a:pt x="4207" y="424"/>
                  </a:lnTo>
                  <a:lnTo>
                    <a:pt x="4126" y="395"/>
                  </a:lnTo>
                  <a:lnTo>
                    <a:pt x="3957" y="330"/>
                  </a:lnTo>
                  <a:lnTo>
                    <a:pt x="3781" y="277"/>
                  </a:lnTo>
                  <a:lnTo>
                    <a:pt x="3611" y="230"/>
                  </a:lnTo>
                  <a:lnTo>
                    <a:pt x="3303" y="154"/>
                  </a:lnTo>
                  <a:lnTo>
                    <a:pt x="3002" y="88"/>
                  </a:lnTo>
                  <a:lnTo>
                    <a:pt x="2851" y="59"/>
                  </a:lnTo>
                  <a:lnTo>
                    <a:pt x="2707" y="36"/>
                  </a:lnTo>
                  <a:lnTo>
                    <a:pt x="2555" y="18"/>
                  </a:lnTo>
                  <a:lnTo>
                    <a:pt x="2405" y="6"/>
                  </a:lnTo>
                  <a:lnTo>
                    <a:pt x="2255" y="0"/>
                  </a:lnTo>
                  <a:lnTo>
                    <a:pt x="2110" y="6"/>
                  </a:lnTo>
                  <a:lnTo>
                    <a:pt x="1959" y="18"/>
                  </a:lnTo>
                  <a:lnTo>
                    <a:pt x="1809" y="36"/>
                  </a:lnTo>
                  <a:lnTo>
                    <a:pt x="1664" y="59"/>
                  </a:lnTo>
                  <a:lnTo>
                    <a:pt x="1514" y="100"/>
                  </a:lnTo>
                  <a:lnTo>
                    <a:pt x="1368" y="148"/>
                  </a:lnTo>
                  <a:lnTo>
                    <a:pt x="1218" y="206"/>
                  </a:lnTo>
                  <a:lnTo>
                    <a:pt x="1131" y="247"/>
                  </a:lnTo>
                  <a:lnTo>
                    <a:pt x="1049" y="295"/>
                  </a:lnTo>
                  <a:lnTo>
                    <a:pt x="968" y="342"/>
                  </a:lnTo>
                  <a:lnTo>
                    <a:pt x="892" y="395"/>
                  </a:lnTo>
                  <a:lnTo>
                    <a:pt x="823" y="448"/>
                  </a:lnTo>
                  <a:lnTo>
                    <a:pt x="753" y="502"/>
                  </a:lnTo>
                  <a:lnTo>
                    <a:pt x="685" y="566"/>
                  </a:lnTo>
                  <a:lnTo>
                    <a:pt x="622" y="626"/>
                  </a:lnTo>
                  <a:lnTo>
                    <a:pt x="558" y="696"/>
                  </a:lnTo>
                  <a:lnTo>
                    <a:pt x="503" y="761"/>
                  </a:lnTo>
                  <a:lnTo>
                    <a:pt x="452" y="832"/>
                  </a:lnTo>
                  <a:lnTo>
                    <a:pt x="402" y="908"/>
                  </a:lnTo>
                  <a:lnTo>
                    <a:pt x="307" y="1061"/>
                  </a:lnTo>
                  <a:lnTo>
                    <a:pt x="226" y="1220"/>
                  </a:lnTo>
                  <a:lnTo>
                    <a:pt x="188" y="1309"/>
                  </a:lnTo>
                  <a:lnTo>
                    <a:pt x="151" y="1397"/>
                  </a:lnTo>
                  <a:lnTo>
                    <a:pt x="94" y="1580"/>
                  </a:lnTo>
                  <a:lnTo>
                    <a:pt x="50" y="1768"/>
                  </a:lnTo>
                  <a:lnTo>
                    <a:pt x="20" y="1957"/>
                  </a:lnTo>
                  <a:lnTo>
                    <a:pt x="7" y="2050"/>
                  </a:lnTo>
                  <a:lnTo>
                    <a:pt x="0" y="2151"/>
                  </a:lnTo>
                  <a:lnTo>
                    <a:pt x="0" y="2245"/>
                  </a:lnTo>
                  <a:lnTo>
                    <a:pt x="0" y="2345"/>
                  </a:lnTo>
                  <a:lnTo>
                    <a:pt x="7" y="2439"/>
                  </a:lnTo>
                  <a:lnTo>
                    <a:pt x="20" y="2533"/>
                  </a:lnTo>
                  <a:lnTo>
                    <a:pt x="31" y="2628"/>
                  </a:lnTo>
                  <a:lnTo>
                    <a:pt x="50" y="2722"/>
                  </a:lnTo>
                  <a:lnTo>
                    <a:pt x="75" y="2810"/>
                  </a:lnTo>
                  <a:lnTo>
                    <a:pt x="101" y="2904"/>
                  </a:lnTo>
                  <a:lnTo>
                    <a:pt x="132" y="2993"/>
                  </a:lnTo>
                  <a:lnTo>
                    <a:pt x="170" y="3075"/>
                  </a:lnTo>
                  <a:lnTo>
                    <a:pt x="214" y="3164"/>
                  </a:lnTo>
                  <a:lnTo>
                    <a:pt x="257" y="3246"/>
                  </a:lnTo>
                  <a:lnTo>
                    <a:pt x="307" y="3323"/>
                  </a:lnTo>
                  <a:lnTo>
                    <a:pt x="359" y="3399"/>
                  </a:lnTo>
                  <a:lnTo>
                    <a:pt x="421" y="3470"/>
                  </a:lnTo>
                  <a:lnTo>
                    <a:pt x="483" y="3540"/>
                  </a:lnTo>
                  <a:lnTo>
                    <a:pt x="553" y="3611"/>
                  </a:lnTo>
                  <a:lnTo>
                    <a:pt x="627" y="3671"/>
                  </a:lnTo>
                  <a:lnTo>
                    <a:pt x="709" y="3736"/>
                  </a:lnTo>
                  <a:lnTo>
                    <a:pt x="792" y="3788"/>
                  </a:lnTo>
                  <a:lnTo>
                    <a:pt x="885" y="3836"/>
                  </a:lnTo>
                  <a:lnTo>
                    <a:pt x="979" y="3883"/>
                  </a:lnTo>
                  <a:lnTo>
                    <a:pt x="1061" y="3919"/>
                  </a:lnTo>
                  <a:lnTo>
                    <a:pt x="1155" y="3954"/>
                  </a:lnTo>
                  <a:lnTo>
                    <a:pt x="1244" y="3983"/>
                  </a:lnTo>
                  <a:lnTo>
                    <a:pt x="1338" y="4012"/>
                  </a:lnTo>
                  <a:lnTo>
                    <a:pt x="1533" y="4053"/>
                  </a:lnTo>
                  <a:lnTo>
                    <a:pt x="1727" y="4089"/>
                  </a:lnTo>
                  <a:lnTo>
                    <a:pt x="1934" y="4106"/>
                  </a:lnTo>
                  <a:lnTo>
                    <a:pt x="2142" y="4112"/>
                  </a:lnTo>
                  <a:lnTo>
                    <a:pt x="2348" y="4106"/>
                  </a:lnTo>
                  <a:lnTo>
                    <a:pt x="2562" y="4095"/>
                  </a:lnTo>
                  <a:lnTo>
                    <a:pt x="2770" y="4065"/>
                  </a:lnTo>
                  <a:lnTo>
                    <a:pt x="2970" y="4024"/>
                  </a:lnTo>
                  <a:lnTo>
                    <a:pt x="3172" y="3971"/>
                  </a:lnTo>
                  <a:lnTo>
                    <a:pt x="3366" y="3906"/>
                  </a:lnTo>
                  <a:lnTo>
                    <a:pt x="3555" y="3830"/>
                  </a:lnTo>
                  <a:lnTo>
                    <a:pt x="3642" y="3788"/>
                  </a:lnTo>
                  <a:lnTo>
                    <a:pt x="3730" y="3742"/>
                  </a:lnTo>
                  <a:lnTo>
                    <a:pt x="3812" y="3694"/>
                  </a:lnTo>
                  <a:lnTo>
                    <a:pt x="3894" y="3647"/>
                  </a:lnTo>
                  <a:lnTo>
                    <a:pt x="3968" y="3588"/>
                  </a:lnTo>
                  <a:lnTo>
                    <a:pt x="4044" y="3534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4794" y="1708"/>
              <a:ext cx="15" cy="16"/>
            </a:xfrm>
            <a:custGeom>
              <a:avLst/>
              <a:gdLst/>
              <a:ahLst/>
              <a:cxnLst>
                <a:cxn ang="0">
                  <a:pos x="238" y="112"/>
                </a:cxn>
                <a:cxn ang="0">
                  <a:pos x="238" y="136"/>
                </a:cxn>
                <a:cxn ang="0">
                  <a:pos x="232" y="159"/>
                </a:cxn>
                <a:cxn ang="0">
                  <a:pos x="220" y="177"/>
                </a:cxn>
                <a:cxn ang="0">
                  <a:pos x="206" y="195"/>
                </a:cxn>
                <a:cxn ang="0">
                  <a:pos x="188" y="207"/>
                </a:cxn>
                <a:cxn ang="0">
                  <a:pos x="170" y="218"/>
                </a:cxn>
                <a:cxn ang="0">
                  <a:pos x="144" y="224"/>
                </a:cxn>
                <a:cxn ang="0">
                  <a:pos x="119" y="230"/>
                </a:cxn>
                <a:cxn ang="0">
                  <a:pos x="94" y="224"/>
                </a:cxn>
                <a:cxn ang="0">
                  <a:pos x="75" y="218"/>
                </a:cxn>
                <a:cxn ang="0">
                  <a:pos x="50" y="207"/>
                </a:cxn>
                <a:cxn ang="0">
                  <a:pos x="31" y="195"/>
                </a:cxn>
                <a:cxn ang="0">
                  <a:pos x="18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8" y="48"/>
                </a:cxn>
                <a:cxn ang="0">
                  <a:pos x="31" y="35"/>
                </a:cxn>
                <a:cxn ang="0">
                  <a:pos x="50" y="18"/>
                </a:cxn>
                <a:cxn ang="0">
                  <a:pos x="69" y="6"/>
                </a:cxn>
                <a:cxn ang="0">
                  <a:pos x="94" y="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70" y="6"/>
                </a:cxn>
                <a:cxn ang="0">
                  <a:pos x="188" y="18"/>
                </a:cxn>
                <a:cxn ang="0">
                  <a:pos x="206" y="30"/>
                </a:cxn>
                <a:cxn ang="0">
                  <a:pos x="220" y="48"/>
                </a:cxn>
                <a:cxn ang="0">
                  <a:pos x="232" y="65"/>
                </a:cxn>
                <a:cxn ang="0">
                  <a:pos x="238" y="89"/>
                </a:cxn>
                <a:cxn ang="0">
                  <a:pos x="238" y="112"/>
                </a:cxn>
              </a:cxnLst>
              <a:rect l="0" t="0" r="r" b="b"/>
              <a:pathLst>
                <a:path w="238" h="230">
                  <a:moveTo>
                    <a:pt x="238" y="112"/>
                  </a:moveTo>
                  <a:lnTo>
                    <a:pt x="238" y="136"/>
                  </a:lnTo>
                  <a:lnTo>
                    <a:pt x="232" y="159"/>
                  </a:lnTo>
                  <a:lnTo>
                    <a:pt x="220" y="177"/>
                  </a:lnTo>
                  <a:lnTo>
                    <a:pt x="206" y="195"/>
                  </a:lnTo>
                  <a:lnTo>
                    <a:pt x="188" y="207"/>
                  </a:lnTo>
                  <a:lnTo>
                    <a:pt x="170" y="218"/>
                  </a:lnTo>
                  <a:lnTo>
                    <a:pt x="144" y="224"/>
                  </a:lnTo>
                  <a:lnTo>
                    <a:pt x="119" y="230"/>
                  </a:lnTo>
                  <a:lnTo>
                    <a:pt x="94" y="224"/>
                  </a:lnTo>
                  <a:lnTo>
                    <a:pt x="75" y="218"/>
                  </a:lnTo>
                  <a:lnTo>
                    <a:pt x="50" y="207"/>
                  </a:lnTo>
                  <a:lnTo>
                    <a:pt x="31" y="195"/>
                  </a:lnTo>
                  <a:lnTo>
                    <a:pt x="18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8" y="48"/>
                  </a:lnTo>
                  <a:lnTo>
                    <a:pt x="31" y="35"/>
                  </a:lnTo>
                  <a:lnTo>
                    <a:pt x="50" y="18"/>
                  </a:lnTo>
                  <a:lnTo>
                    <a:pt x="69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0" y="6"/>
                  </a:lnTo>
                  <a:lnTo>
                    <a:pt x="188" y="18"/>
                  </a:lnTo>
                  <a:lnTo>
                    <a:pt x="206" y="30"/>
                  </a:lnTo>
                  <a:lnTo>
                    <a:pt x="220" y="48"/>
                  </a:lnTo>
                  <a:lnTo>
                    <a:pt x="232" y="65"/>
                  </a:lnTo>
                  <a:lnTo>
                    <a:pt x="238" y="89"/>
                  </a:lnTo>
                  <a:lnTo>
                    <a:pt x="238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4954" y="1733"/>
              <a:ext cx="15" cy="15"/>
            </a:xfrm>
            <a:custGeom>
              <a:avLst/>
              <a:gdLst/>
              <a:ahLst/>
              <a:cxnLst>
                <a:cxn ang="0">
                  <a:pos x="246" y="112"/>
                </a:cxn>
                <a:cxn ang="0">
                  <a:pos x="239" y="136"/>
                </a:cxn>
                <a:cxn ang="0">
                  <a:pos x="233" y="153"/>
                </a:cxn>
                <a:cxn ang="0">
                  <a:pos x="220" y="177"/>
                </a:cxn>
                <a:cxn ang="0">
                  <a:pos x="207" y="195"/>
                </a:cxn>
                <a:cxn ang="0">
                  <a:pos x="189" y="206"/>
                </a:cxn>
                <a:cxn ang="0">
                  <a:pos x="170" y="218"/>
                </a:cxn>
                <a:cxn ang="0">
                  <a:pos x="145" y="224"/>
                </a:cxn>
                <a:cxn ang="0">
                  <a:pos x="120" y="224"/>
                </a:cxn>
                <a:cxn ang="0">
                  <a:pos x="95" y="224"/>
                </a:cxn>
                <a:cxn ang="0">
                  <a:pos x="76" y="218"/>
                </a:cxn>
                <a:cxn ang="0">
                  <a:pos x="50" y="206"/>
                </a:cxn>
                <a:cxn ang="0">
                  <a:pos x="38" y="195"/>
                </a:cxn>
                <a:cxn ang="0">
                  <a:pos x="19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9" y="47"/>
                </a:cxn>
                <a:cxn ang="0">
                  <a:pos x="31" y="29"/>
                </a:cxn>
                <a:cxn ang="0">
                  <a:pos x="50" y="18"/>
                </a:cxn>
                <a:cxn ang="0">
                  <a:pos x="70" y="6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45" y="0"/>
                </a:cxn>
                <a:cxn ang="0">
                  <a:pos x="170" y="6"/>
                </a:cxn>
                <a:cxn ang="0">
                  <a:pos x="189" y="18"/>
                </a:cxn>
                <a:cxn ang="0">
                  <a:pos x="207" y="29"/>
                </a:cxn>
                <a:cxn ang="0">
                  <a:pos x="220" y="47"/>
                </a:cxn>
                <a:cxn ang="0">
                  <a:pos x="233" y="65"/>
                </a:cxn>
                <a:cxn ang="0">
                  <a:pos x="239" y="89"/>
                </a:cxn>
                <a:cxn ang="0">
                  <a:pos x="246" y="112"/>
                </a:cxn>
              </a:cxnLst>
              <a:rect l="0" t="0" r="r" b="b"/>
              <a:pathLst>
                <a:path w="246" h="224">
                  <a:moveTo>
                    <a:pt x="246" y="112"/>
                  </a:moveTo>
                  <a:lnTo>
                    <a:pt x="239" y="136"/>
                  </a:lnTo>
                  <a:lnTo>
                    <a:pt x="233" y="153"/>
                  </a:lnTo>
                  <a:lnTo>
                    <a:pt x="220" y="177"/>
                  </a:lnTo>
                  <a:lnTo>
                    <a:pt x="207" y="195"/>
                  </a:lnTo>
                  <a:lnTo>
                    <a:pt x="189" y="206"/>
                  </a:lnTo>
                  <a:lnTo>
                    <a:pt x="170" y="218"/>
                  </a:lnTo>
                  <a:lnTo>
                    <a:pt x="145" y="224"/>
                  </a:lnTo>
                  <a:lnTo>
                    <a:pt x="120" y="224"/>
                  </a:lnTo>
                  <a:lnTo>
                    <a:pt x="95" y="224"/>
                  </a:lnTo>
                  <a:lnTo>
                    <a:pt x="76" y="218"/>
                  </a:lnTo>
                  <a:lnTo>
                    <a:pt x="50" y="206"/>
                  </a:lnTo>
                  <a:lnTo>
                    <a:pt x="38" y="195"/>
                  </a:lnTo>
                  <a:lnTo>
                    <a:pt x="19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9" y="47"/>
                  </a:lnTo>
                  <a:lnTo>
                    <a:pt x="31" y="29"/>
                  </a:lnTo>
                  <a:lnTo>
                    <a:pt x="50" y="18"/>
                  </a:lnTo>
                  <a:lnTo>
                    <a:pt x="70" y="6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6"/>
                  </a:lnTo>
                  <a:lnTo>
                    <a:pt x="189" y="18"/>
                  </a:lnTo>
                  <a:lnTo>
                    <a:pt x="207" y="29"/>
                  </a:lnTo>
                  <a:lnTo>
                    <a:pt x="220" y="47"/>
                  </a:lnTo>
                  <a:lnTo>
                    <a:pt x="233" y="65"/>
                  </a:lnTo>
                  <a:lnTo>
                    <a:pt x="239" y="89"/>
                  </a:lnTo>
                  <a:lnTo>
                    <a:pt x="246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4851" y="1732"/>
              <a:ext cx="19" cy="20"/>
            </a:xfrm>
            <a:custGeom>
              <a:avLst/>
              <a:gdLst/>
              <a:ahLst/>
              <a:cxnLst>
                <a:cxn ang="0">
                  <a:pos x="49" y="277"/>
                </a:cxn>
                <a:cxn ang="0">
                  <a:pos x="75" y="288"/>
                </a:cxn>
                <a:cxn ang="0">
                  <a:pos x="112" y="294"/>
                </a:cxn>
                <a:cxn ang="0">
                  <a:pos x="143" y="294"/>
                </a:cxn>
                <a:cxn ang="0">
                  <a:pos x="181" y="288"/>
                </a:cxn>
                <a:cxn ang="0">
                  <a:pos x="219" y="277"/>
                </a:cxn>
                <a:cxn ang="0">
                  <a:pos x="251" y="265"/>
                </a:cxn>
                <a:cxn ang="0">
                  <a:pos x="275" y="247"/>
                </a:cxn>
                <a:cxn ang="0">
                  <a:pos x="294" y="223"/>
                </a:cxn>
                <a:cxn ang="0">
                  <a:pos x="307" y="206"/>
                </a:cxn>
                <a:cxn ang="0">
                  <a:pos x="307" y="194"/>
                </a:cxn>
                <a:cxn ang="0">
                  <a:pos x="301" y="182"/>
                </a:cxn>
                <a:cxn ang="0">
                  <a:pos x="288" y="176"/>
                </a:cxn>
                <a:cxn ang="0">
                  <a:pos x="257" y="164"/>
                </a:cxn>
                <a:cxn ang="0">
                  <a:pos x="231" y="153"/>
                </a:cxn>
                <a:cxn ang="0">
                  <a:pos x="213" y="135"/>
                </a:cxn>
                <a:cxn ang="0">
                  <a:pos x="181" y="100"/>
                </a:cxn>
                <a:cxn ang="0">
                  <a:pos x="157" y="64"/>
                </a:cxn>
                <a:cxn ang="0">
                  <a:pos x="131" y="36"/>
                </a:cxn>
                <a:cxn ang="0">
                  <a:pos x="105" y="11"/>
                </a:cxn>
                <a:cxn ang="0">
                  <a:pos x="93" y="5"/>
                </a:cxn>
                <a:cxn ang="0">
                  <a:pos x="87" y="0"/>
                </a:cxn>
                <a:cxn ang="0">
                  <a:pos x="75" y="0"/>
                </a:cxn>
                <a:cxn ang="0">
                  <a:pos x="62" y="5"/>
                </a:cxn>
                <a:cxn ang="0">
                  <a:pos x="49" y="17"/>
                </a:cxn>
                <a:cxn ang="0">
                  <a:pos x="37" y="36"/>
                </a:cxn>
                <a:cxn ang="0">
                  <a:pos x="12" y="94"/>
                </a:cxn>
                <a:cxn ang="0">
                  <a:pos x="0" y="147"/>
                </a:cxn>
                <a:cxn ang="0">
                  <a:pos x="0" y="200"/>
                </a:cxn>
                <a:cxn ang="0">
                  <a:pos x="5" y="223"/>
                </a:cxn>
                <a:cxn ang="0">
                  <a:pos x="18" y="247"/>
                </a:cxn>
                <a:cxn ang="0">
                  <a:pos x="31" y="265"/>
                </a:cxn>
                <a:cxn ang="0">
                  <a:pos x="49" y="277"/>
                </a:cxn>
              </a:cxnLst>
              <a:rect l="0" t="0" r="r" b="b"/>
              <a:pathLst>
                <a:path w="307" h="294">
                  <a:moveTo>
                    <a:pt x="49" y="277"/>
                  </a:moveTo>
                  <a:lnTo>
                    <a:pt x="75" y="288"/>
                  </a:lnTo>
                  <a:lnTo>
                    <a:pt x="112" y="294"/>
                  </a:lnTo>
                  <a:lnTo>
                    <a:pt x="143" y="294"/>
                  </a:lnTo>
                  <a:lnTo>
                    <a:pt x="181" y="288"/>
                  </a:lnTo>
                  <a:lnTo>
                    <a:pt x="219" y="277"/>
                  </a:lnTo>
                  <a:lnTo>
                    <a:pt x="251" y="265"/>
                  </a:lnTo>
                  <a:lnTo>
                    <a:pt x="275" y="247"/>
                  </a:lnTo>
                  <a:lnTo>
                    <a:pt x="294" y="223"/>
                  </a:lnTo>
                  <a:lnTo>
                    <a:pt x="307" y="206"/>
                  </a:lnTo>
                  <a:lnTo>
                    <a:pt x="307" y="194"/>
                  </a:lnTo>
                  <a:lnTo>
                    <a:pt x="301" y="182"/>
                  </a:lnTo>
                  <a:lnTo>
                    <a:pt x="288" y="176"/>
                  </a:lnTo>
                  <a:lnTo>
                    <a:pt x="257" y="164"/>
                  </a:lnTo>
                  <a:lnTo>
                    <a:pt x="231" y="153"/>
                  </a:lnTo>
                  <a:lnTo>
                    <a:pt x="213" y="135"/>
                  </a:lnTo>
                  <a:lnTo>
                    <a:pt x="181" y="100"/>
                  </a:lnTo>
                  <a:lnTo>
                    <a:pt x="157" y="64"/>
                  </a:lnTo>
                  <a:lnTo>
                    <a:pt x="131" y="36"/>
                  </a:lnTo>
                  <a:lnTo>
                    <a:pt x="105" y="11"/>
                  </a:lnTo>
                  <a:lnTo>
                    <a:pt x="93" y="5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2" y="5"/>
                  </a:lnTo>
                  <a:lnTo>
                    <a:pt x="49" y="17"/>
                  </a:lnTo>
                  <a:lnTo>
                    <a:pt x="37" y="36"/>
                  </a:lnTo>
                  <a:lnTo>
                    <a:pt x="12" y="94"/>
                  </a:lnTo>
                  <a:lnTo>
                    <a:pt x="0" y="147"/>
                  </a:lnTo>
                  <a:lnTo>
                    <a:pt x="0" y="200"/>
                  </a:lnTo>
                  <a:lnTo>
                    <a:pt x="5" y="223"/>
                  </a:lnTo>
                  <a:lnTo>
                    <a:pt x="18" y="247"/>
                  </a:lnTo>
                  <a:lnTo>
                    <a:pt x="31" y="265"/>
                  </a:lnTo>
                  <a:lnTo>
                    <a:pt x="49" y="27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4800" y="1657"/>
              <a:ext cx="30" cy="18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212"/>
                </a:cxn>
                <a:cxn ang="0">
                  <a:pos x="6" y="223"/>
                </a:cxn>
                <a:cxn ang="0">
                  <a:pos x="18" y="241"/>
                </a:cxn>
                <a:cxn ang="0">
                  <a:pos x="31" y="248"/>
                </a:cxn>
                <a:cxn ang="0">
                  <a:pos x="50" y="248"/>
                </a:cxn>
                <a:cxn ang="0">
                  <a:pos x="68" y="241"/>
                </a:cxn>
                <a:cxn ang="0">
                  <a:pos x="82" y="236"/>
                </a:cxn>
                <a:cxn ang="0">
                  <a:pos x="88" y="218"/>
                </a:cxn>
                <a:cxn ang="0">
                  <a:pos x="100" y="188"/>
                </a:cxn>
                <a:cxn ang="0">
                  <a:pos x="113" y="159"/>
                </a:cxn>
                <a:cxn ang="0">
                  <a:pos x="132" y="135"/>
                </a:cxn>
                <a:cxn ang="0">
                  <a:pos x="150" y="118"/>
                </a:cxn>
                <a:cxn ang="0">
                  <a:pos x="169" y="106"/>
                </a:cxn>
                <a:cxn ang="0">
                  <a:pos x="194" y="94"/>
                </a:cxn>
                <a:cxn ang="0">
                  <a:pos x="219" y="88"/>
                </a:cxn>
                <a:cxn ang="0">
                  <a:pos x="245" y="88"/>
                </a:cxn>
                <a:cxn ang="0">
                  <a:pos x="269" y="88"/>
                </a:cxn>
                <a:cxn ang="0">
                  <a:pos x="295" y="94"/>
                </a:cxn>
                <a:cxn ang="0">
                  <a:pos x="313" y="106"/>
                </a:cxn>
                <a:cxn ang="0">
                  <a:pos x="339" y="124"/>
                </a:cxn>
                <a:cxn ang="0">
                  <a:pos x="357" y="141"/>
                </a:cxn>
                <a:cxn ang="0">
                  <a:pos x="376" y="170"/>
                </a:cxn>
                <a:cxn ang="0">
                  <a:pos x="389" y="200"/>
                </a:cxn>
                <a:cxn ang="0">
                  <a:pos x="402" y="241"/>
                </a:cxn>
                <a:cxn ang="0">
                  <a:pos x="408" y="253"/>
                </a:cxn>
                <a:cxn ang="0">
                  <a:pos x="420" y="265"/>
                </a:cxn>
                <a:cxn ang="0">
                  <a:pos x="439" y="277"/>
                </a:cxn>
                <a:cxn ang="0">
                  <a:pos x="458" y="277"/>
                </a:cxn>
                <a:cxn ang="0">
                  <a:pos x="470" y="271"/>
                </a:cxn>
                <a:cxn ang="0">
                  <a:pos x="483" y="259"/>
                </a:cxn>
                <a:cxn ang="0">
                  <a:pos x="489" y="241"/>
                </a:cxn>
                <a:cxn ang="0">
                  <a:pos x="489" y="223"/>
                </a:cxn>
                <a:cxn ang="0">
                  <a:pos x="476" y="170"/>
                </a:cxn>
                <a:cxn ang="0">
                  <a:pos x="458" y="130"/>
                </a:cxn>
                <a:cxn ang="0">
                  <a:pos x="427" y="88"/>
                </a:cxn>
                <a:cxn ang="0">
                  <a:pos x="395" y="59"/>
                </a:cxn>
                <a:cxn ang="0">
                  <a:pos x="363" y="35"/>
                </a:cxn>
                <a:cxn ang="0">
                  <a:pos x="326" y="18"/>
                </a:cxn>
                <a:cxn ang="0">
                  <a:pos x="289" y="6"/>
                </a:cxn>
                <a:cxn ang="0">
                  <a:pos x="250" y="0"/>
                </a:cxn>
                <a:cxn ang="0">
                  <a:pos x="207" y="0"/>
                </a:cxn>
                <a:cxn ang="0">
                  <a:pos x="169" y="12"/>
                </a:cxn>
                <a:cxn ang="0">
                  <a:pos x="132" y="29"/>
                </a:cxn>
                <a:cxn ang="0">
                  <a:pos x="95" y="47"/>
                </a:cxn>
                <a:cxn ang="0">
                  <a:pos x="68" y="76"/>
                </a:cxn>
                <a:cxn ang="0">
                  <a:pos x="37" y="112"/>
                </a:cxn>
                <a:cxn ang="0">
                  <a:pos x="18" y="147"/>
                </a:cxn>
                <a:cxn ang="0">
                  <a:pos x="0" y="194"/>
                </a:cxn>
              </a:cxnLst>
              <a:rect l="0" t="0" r="r" b="b"/>
              <a:pathLst>
                <a:path w="489" h="277">
                  <a:moveTo>
                    <a:pt x="0" y="194"/>
                  </a:moveTo>
                  <a:lnTo>
                    <a:pt x="0" y="212"/>
                  </a:lnTo>
                  <a:lnTo>
                    <a:pt x="6" y="223"/>
                  </a:lnTo>
                  <a:lnTo>
                    <a:pt x="18" y="241"/>
                  </a:lnTo>
                  <a:lnTo>
                    <a:pt x="31" y="248"/>
                  </a:lnTo>
                  <a:lnTo>
                    <a:pt x="50" y="248"/>
                  </a:lnTo>
                  <a:lnTo>
                    <a:pt x="68" y="241"/>
                  </a:lnTo>
                  <a:lnTo>
                    <a:pt x="82" y="236"/>
                  </a:lnTo>
                  <a:lnTo>
                    <a:pt x="88" y="218"/>
                  </a:lnTo>
                  <a:lnTo>
                    <a:pt x="100" y="188"/>
                  </a:lnTo>
                  <a:lnTo>
                    <a:pt x="113" y="159"/>
                  </a:lnTo>
                  <a:lnTo>
                    <a:pt x="132" y="135"/>
                  </a:lnTo>
                  <a:lnTo>
                    <a:pt x="150" y="118"/>
                  </a:lnTo>
                  <a:lnTo>
                    <a:pt x="169" y="106"/>
                  </a:lnTo>
                  <a:lnTo>
                    <a:pt x="194" y="94"/>
                  </a:lnTo>
                  <a:lnTo>
                    <a:pt x="219" y="88"/>
                  </a:lnTo>
                  <a:lnTo>
                    <a:pt x="245" y="88"/>
                  </a:lnTo>
                  <a:lnTo>
                    <a:pt x="269" y="88"/>
                  </a:lnTo>
                  <a:lnTo>
                    <a:pt x="295" y="94"/>
                  </a:lnTo>
                  <a:lnTo>
                    <a:pt x="313" y="106"/>
                  </a:lnTo>
                  <a:lnTo>
                    <a:pt x="339" y="124"/>
                  </a:lnTo>
                  <a:lnTo>
                    <a:pt x="357" y="141"/>
                  </a:lnTo>
                  <a:lnTo>
                    <a:pt x="376" y="170"/>
                  </a:lnTo>
                  <a:lnTo>
                    <a:pt x="389" y="200"/>
                  </a:lnTo>
                  <a:lnTo>
                    <a:pt x="402" y="241"/>
                  </a:lnTo>
                  <a:lnTo>
                    <a:pt x="408" y="253"/>
                  </a:lnTo>
                  <a:lnTo>
                    <a:pt x="420" y="265"/>
                  </a:lnTo>
                  <a:lnTo>
                    <a:pt x="439" y="277"/>
                  </a:lnTo>
                  <a:lnTo>
                    <a:pt x="458" y="277"/>
                  </a:lnTo>
                  <a:lnTo>
                    <a:pt x="470" y="271"/>
                  </a:lnTo>
                  <a:lnTo>
                    <a:pt x="483" y="259"/>
                  </a:lnTo>
                  <a:lnTo>
                    <a:pt x="489" y="241"/>
                  </a:lnTo>
                  <a:lnTo>
                    <a:pt x="489" y="223"/>
                  </a:lnTo>
                  <a:lnTo>
                    <a:pt x="476" y="170"/>
                  </a:lnTo>
                  <a:lnTo>
                    <a:pt x="458" y="130"/>
                  </a:lnTo>
                  <a:lnTo>
                    <a:pt x="427" y="88"/>
                  </a:lnTo>
                  <a:lnTo>
                    <a:pt x="395" y="59"/>
                  </a:lnTo>
                  <a:lnTo>
                    <a:pt x="363" y="35"/>
                  </a:lnTo>
                  <a:lnTo>
                    <a:pt x="326" y="18"/>
                  </a:lnTo>
                  <a:lnTo>
                    <a:pt x="289" y="6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9" y="12"/>
                  </a:lnTo>
                  <a:lnTo>
                    <a:pt x="132" y="29"/>
                  </a:lnTo>
                  <a:lnTo>
                    <a:pt x="95" y="47"/>
                  </a:lnTo>
                  <a:lnTo>
                    <a:pt x="68" y="76"/>
                  </a:lnTo>
                  <a:lnTo>
                    <a:pt x="37" y="112"/>
                  </a:lnTo>
                  <a:lnTo>
                    <a:pt x="18" y="14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4956" y="1678"/>
              <a:ext cx="39" cy="25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241"/>
                </a:cxn>
                <a:cxn ang="0">
                  <a:pos x="6" y="259"/>
                </a:cxn>
                <a:cxn ang="0">
                  <a:pos x="19" y="271"/>
                </a:cxn>
                <a:cxn ang="0">
                  <a:pos x="38" y="277"/>
                </a:cxn>
                <a:cxn ang="0">
                  <a:pos x="58" y="277"/>
                </a:cxn>
                <a:cxn ang="0">
                  <a:pos x="69" y="271"/>
                </a:cxn>
                <a:cxn ang="0">
                  <a:pos x="82" y="259"/>
                </a:cxn>
                <a:cxn ang="0">
                  <a:pos x="88" y="241"/>
                </a:cxn>
                <a:cxn ang="0">
                  <a:pos x="108" y="200"/>
                </a:cxn>
                <a:cxn ang="0">
                  <a:pos x="126" y="159"/>
                </a:cxn>
                <a:cxn ang="0">
                  <a:pos x="151" y="130"/>
                </a:cxn>
                <a:cxn ang="0">
                  <a:pos x="182" y="112"/>
                </a:cxn>
                <a:cxn ang="0">
                  <a:pos x="221" y="94"/>
                </a:cxn>
                <a:cxn ang="0">
                  <a:pos x="252" y="88"/>
                </a:cxn>
                <a:cxn ang="0">
                  <a:pos x="289" y="82"/>
                </a:cxn>
                <a:cxn ang="0">
                  <a:pos x="327" y="88"/>
                </a:cxn>
                <a:cxn ang="0">
                  <a:pos x="365" y="94"/>
                </a:cxn>
                <a:cxn ang="0">
                  <a:pos x="403" y="112"/>
                </a:cxn>
                <a:cxn ang="0">
                  <a:pos x="440" y="135"/>
                </a:cxn>
                <a:cxn ang="0">
                  <a:pos x="471" y="159"/>
                </a:cxn>
                <a:cxn ang="0">
                  <a:pos x="497" y="194"/>
                </a:cxn>
                <a:cxn ang="0">
                  <a:pos x="515" y="235"/>
                </a:cxn>
                <a:cxn ang="0">
                  <a:pos x="528" y="283"/>
                </a:cxn>
                <a:cxn ang="0">
                  <a:pos x="528" y="330"/>
                </a:cxn>
                <a:cxn ang="0">
                  <a:pos x="528" y="348"/>
                </a:cxn>
                <a:cxn ang="0">
                  <a:pos x="541" y="359"/>
                </a:cxn>
                <a:cxn ang="0">
                  <a:pos x="553" y="371"/>
                </a:cxn>
                <a:cxn ang="0">
                  <a:pos x="566" y="377"/>
                </a:cxn>
                <a:cxn ang="0">
                  <a:pos x="584" y="377"/>
                </a:cxn>
                <a:cxn ang="0">
                  <a:pos x="604" y="365"/>
                </a:cxn>
                <a:cxn ang="0">
                  <a:pos x="616" y="353"/>
                </a:cxn>
                <a:cxn ang="0">
                  <a:pos x="616" y="335"/>
                </a:cxn>
                <a:cxn ang="0">
                  <a:pos x="616" y="271"/>
                </a:cxn>
                <a:cxn ang="0">
                  <a:pos x="604" y="206"/>
                </a:cxn>
                <a:cxn ang="0">
                  <a:pos x="578" y="153"/>
                </a:cxn>
                <a:cxn ang="0">
                  <a:pos x="541" y="106"/>
                </a:cxn>
                <a:cxn ang="0">
                  <a:pos x="497" y="64"/>
                </a:cxn>
                <a:cxn ang="0">
                  <a:pos x="447" y="36"/>
                </a:cxn>
                <a:cxn ang="0">
                  <a:pos x="397" y="12"/>
                </a:cxn>
                <a:cxn ang="0">
                  <a:pos x="339" y="0"/>
                </a:cxn>
                <a:cxn ang="0">
                  <a:pos x="284" y="0"/>
                </a:cxn>
                <a:cxn ang="0">
                  <a:pos x="233" y="0"/>
                </a:cxn>
                <a:cxn ang="0">
                  <a:pos x="182" y="17"/>
                </a:cxn>
                <a:cxn ang="0">
                  <a:pos x="132" y="36"/>
                </a:cxn>
                <a:cxn ang="0">
                  <a:pos x="88" y="70"/>
                </a:cxn>
                <a:cxn ang="0">
                  <a:pos x="51" y="112"/>
                </a:cxn>
                <a:cxn ang="0">
                  <a:pos x="19" y="165"/>
                </a:cxn>
                <a:cxn ang="0">
                  <a:pos x="0" y="223"/>
                </a:cxn>
              </a:cxnLst>
              <a:rect l="0" t="0" r="r" b="b"/>
              <a:pathLst>
                <a:path w="616" h="377">
                  <a:moveTo>
                    <a:pt x="0" y="223"/>
                  </a:moveTo>
                  <a:lnTo>
                    <a:pt x="0" y="241"/>
                  </a:lnTo>
                  <a:lnTo>
                    <a:pt x="6" y="259"/>
                  </a:lnTo>
                  <a:lnTo>
                    <a:pt x="19" y="271"/>
                  </a:lnTo>
                  <a:lnTo>
                    <a:pt x="38" y="277"/>
                  </a:lnTo>
                  <a:lnTo>
                    <a:pt x="58" y="277"/>
                  </a:lnTo>
                  <a:lnTo>
                    <a:pt x="69" y="271"/>
                  </a:lnTo>
                  <a:lnTo>
                    <a:pt x="82" y="259"/>
                  </a:lnTo>
                  <a:lnTo>
                    <a:pt x="88" y="241"/>
                  </a:lnTo>
                  <a:lnTo>
                    <a:pt x="108" y="200"/>
                  </a:lnTo>
                  <a:lnTo>
                    <a:pt x="126" y="159"/>
                  </a:lnTo>
                  <a:lnTo>
                    <a:pt x="151" y="130"/>
                  </a:lnTo>
                  <a:lnTo>
                    <a:pt x="182" y="112"/>
                  </a:lnTo>
                  <a:lnTo>
                    <a:pt x="221" y="94"/>
                  </a:lnTo>
                  <a:lnTo>
                    <a:pt x="252" y="88"/>
                  </a:lnTo>
                  <a:lnTo>
                    <a:pt x="289" y="82"/>
                  </a:lnTo>
                  <a:lnTo>
                    <a:pt x="327" y="88"/>
                  </a:lnTo>
                  <a:lnTo>
                    <a:pt x="365" y="94"/>
                  </a:lnTo>
                  <a:lnTo>
                    <a:pt x="403" y="112"/>
                  </a:lnTo>
                  <a:lnTo>
                    <a:pt x="440" y="135"/>
                  </a:lnTo>
                  <a:lnTo>
                    <a:pt x="471" y="159"/>
                  </a:lnTo>
                  <a:lnTo>
                    <a:pt x="497" y="194"/>
                  </a:lnTo>
                  <a:lnTo>
                    <a:pt x="515" y="235"/>
                  </a:lnTo>
                  <a:lnTo>
                    <a:pt x="528" y="283"/>
                  </a:lnTo>
                  <a:lnTo>
                    <a:pt x="528" y="330"/>
                  </a:lnTo>
                  <a:lnTo>
                    <a:pt x="528" y="348"/>
                  </a:lnTo>
                  <a:lnTo>
                    <a:pt x="541" y="359"/>
                  </a:lnTo>
                  <a:lnTo>
                    <a:pt x="553" y="371"/>
                  </a:lnTo>
                  <a:lnTo>
                    <a:pt x="566" y="377"/>
                  </a:lnTo>
                  <a:lnTo>
                    <a:pt x="584" y="377"/>
                  </a:lnTo>
                  <a:lnTo>
                    <a:pt x="604" y="365"/>
                  </a:lnTo>
                  <a:lnTo>
                    <a:pt x="616" y="353"/>
                  </a:lnTo>
                  <a:lnTo>
                    <a:pt x="616" y="335"/>
                  </a:lnTo>
                  <a:lnTo>
                    <a:pt x="616" y="271"/>
                  </a:lnTo>
                  <a:lnTo>
                    <a:pt x="604" y="206"/>
                  </a:lnTo>
                  <a:lnTo>
                    <a:pt x="578" y="153"/>
                  </a:lnTo>
                  <a:lnTo>
                    <a:pt x="541" y="106"/>
                  </a:lnTo>
                  <a:lnTo>
                    <a:pt x="497" y="64"/>
                  </a:lnTo>
                  <a:lnTo>
                    <a:pt x="447" y="36"/>
                  </a:lnTo>
                  <a:lnTo>
                    <a:pt x="397" y="12"/>
                  </a:lnTo>
                  <a:lnTo>
                    <a:pt x="339" y="0"/>
                  </a:lnTo>
                  <a:lnTo>
                    <a:pt x="284" y="0"/>
                  </a:lnTo>
                  <a:lnTo>
                    <a:pt x="233" y="0"/>
                  </a:lnTo>
                  <a:lnTo>
                    <a:pt x="182" y="17"/>
                  </a:lnTo>
                  <a:lnTo>
                    <a:pt x="132" y="36"/>
                  </a:lnTo>
                  <a:lnTo>
                    <a:pt x="88" y="70"/>
                  </a:lnTo>
                  <a:lnTo>
                    <a:pt x="51" y="112"/>
                  </a:lnTo>
                  <a:lnTo>
                    <a:pt x="19" y="16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4966" y="1772"/>
              <a:ext cx="11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52"/>
                </a:cxn>
                <a:cxn ang="0">
                  <a:pos x="25" y="117"/>
                </a:cxn>
                <a:cxn ang="0">
                  <a:pos x="50" y="176"/>
                </a:cxn>
                <a:cxn ang="0">
                  <a:pos x="68" y="205"/>
                </a:cxn>
                <a:cxn ang="0">
                  <a:pos x="88" y="229"/>
                </a:cxn>
                <a:cxn ang="0">
                  <a:pos x="107" y="247"/>
                </a:cxn>
                <a:cxn ang="0">
                  <a:pos x="139" y="264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7" y="153"/>
                </a:cxn>
                <a:cxn ang="0">
                  <a:pos x="139" y="111"/>
                </a:cxn>
                <a:cxn ang="0">
                  <a:pos x="107" y="23"/>
                </a:cxn>
                <a:cxn ang="0">
                  <a:pos x="100" y="0"/>
                </a:cxn>
                <a:cxn ang="0">
                  <a:pos x="0" y="29"/>
                </a:cxn>
              </a:cxnLst>
              <a:rect l="0" t="0" r="r" b="b"/>
              <a:pathLst>
                <a:path w="182" h="264">
                  <a:moveTo>
                    <a:pt x="0" y="29"/>
                  </a:moveTo>
                  <a:lnTo>
                    <a:pt x="6" y="52"/>
                  </a:lnTo>
                  <a:lnTo>
                    <a:pt x="25" y="117"/>
                  </a:lnTo>
                  <a:lnTo>
                    <a:pt x="50" y="176"/>
                  </a:lnTo>
                  <a:lnTo>
                    <a:pt x="68" y="205"/>
                  </a:lnTo>
                  <a:lnTo>
                    <a:pt x="88" y="229"/>
                  </a:lnTo>
                  <a:lnTo>
                    <a:pt x="107" y="247"/>
                  </a:lnTo>
                  <a:lnTo>
                    <a:pt x="139" y="264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7" y="153"/>
                  </a:lnTo>
                  <a:lnTo>
                    <a:pt x="139" y="111"/>
                  </a:lnTo>
                  <a:lnTo>
                    <a:pt x="107" y="23"/>
                  </a:lnTo>
                  <a:lnTo>
                    <a:pt x="10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4985" y="1767"/>
              <a:ext cx="11" cy="19"/>
            </a:xfrm>
            <a:custGeom>
              <a:avLst/>
              <a:gdLst/>
              <a:ahLst/>
              <a:cxnLst>
                <a:cxn ang="0">
                  <a:pos x="107" y="289"/>
                </a:cxn>
                <a:cxn ang="0">
                  <a:pos x="175" y="213"/>
                </a:cxn>
                <a:cxn ang="0">
                  <a:pos x="157" y="195"/>
                </a:cxn>
                <a:cxn ang="0">
                  <a:pos x="144" y="171"/>
                </a:cxn>
                <a:cxn ang="0">
                  <a:pos x="120" y="124"/>
                </a:cxn>
                <a:cxn ang="0">
                  <a:pos x="107" y="66"/>
                </a:cxn>
                <a:cxn ang="0">
                  <a:pos x="113" y="12"/>
                </a:cxn>
                <a:cxn ang="0">
                  <a:pos x="5" y="0"/>
                </a:cxn>
                <a:cxn ang="0">
                  <a:pos x="0" y="30"/>
                </a:cxn>
                <a:cxn ang="0">
                  <a:pos x="5" y="71"/>
                </a:cxn>
                <a:cxn ang="0">
                  <a:pos x="5" y="107"/>
                </a:cxn>
                <a:cxn ang="0">
                  <a:pos x="18" y="148"/>
                </a:cxn>
                <a:cxn ang="0">
                  <a:pos x="31" y="189"/>
                </a:cxn>
                <a:cxn ang="0">
                  <a:pos x="49" y="231"/>
                </a:cxn>
                <a:cxn ang="0">
                  <a:pos x="75" y="260"/>
                </a:cxn>
                <a:cxn ang="0">
                  <a:pos x="107" y="289"/>
                </a:cxn>
              </a:cxnLst>
              <a:rect l="0" t="0" r="r" b="b"/>
              <a:pathLst>
                <a:path w="175" h="289">
                  <a:moveTo>
                    <a:pt x="107" y="289"/>
                  </a:moveTo>
                  <a:lnTo>
                    <a:pt x="175" y="213"/>
                  </a:lnTo>
                  <a:lnTo>
                    <a:pt x="157" y="195"/>
                  </a:lnTo>
                  <a:lnTo>
                    <a:pt x="144" y="171"/>
                  </a:lnTo>
                  <a:lnTo>
                    <a:pt x="120" y="124"/>
                  </a:lnTo>
                  <a:lnTo>
                    <a:pt x="107" y="66"/>
                  </a:lnTo>
                  <a:lnTo>
                    <a:pt x="113" y="1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5" y="71"/>
                  </a:lnTo>
                  <a:lnTo>
                    <a:pt x="5" y="107"/>
                  </a:lnTo>
                  <a:lnTo>
                    <a:pt x="18" y="148"/>
                  </a:lnTo>
                  <a:lnTo>
                    <a:pt x="31" y="189"/>
                  </a:lnTo>
                  <a:lnTo>
                    <a:pt x="49" y="231"/>
                  </a:lnTo>
                  <a:lnTo>
                    <a:pt x="75" y="260"/>
                  </a:lnTo>
                  <a:lnTo>
                    <a:pt x="107" y="28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5005" y="1766"/>
              <a:ext cx="11" cy="1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77"/>
                </a:cxn>
                <a:cxn ang="0">
                  <a:pos x="25" y="130"/>
                </a:cxn>
                <a:cxn ang="0">
                  <a:pos x="44" y="188"/>
                </a:cxn>
                <a:cxn ang="0">
                  <a:pos x="57" y="212"/>
                </a:cxn>
                <a:cxn ang="0">
                  <a:pos x="68" y="236"/>
                </a:cxn>
                <a:cxn ang="0">
                  <a:pos x="94" y="259"/>
                </a:cxn>
                <a:cxn ang="0">
                  <a:pos x="120" y="277"/>
                </a:cxn>
                <a:cxn ang="0">
                  <a:pos x="176" y="188"/>
                </a:cxn>
                <a:cxn ang="0">
                  <a:pos x="150" y="171"/>
                </a:cxn>
                <a:cxn ang="0">
                  <a:pos x="139" y="136"/>
                </a:cxn>
                <a:cxn ang="0">
                  <a:pos x="126" y="100"/>
                </a:cxn>
                <a:cxn ang="0">
                  <a:pos x="113" y="59"/>
                </a:cxn>
                <a:cxn ang="0">
                  <a:pos x="100" y="0"/>
                </a:cxn>
                <a:cxn ang="0">
                  <a:pos x="0" y="23"/>
                </a:cxn>
              </a:cxnLst>
              <a:rect l="0" t="0" r="r" b="b"/>
              <a:pathLst>
                <a:path w="176" h="277">
                  <a:moveTo>
                    <a:pt x="0" y="23"/>
                  </a:moveTo>
                  <a:lnTo>
                    <a:pt x="13" y="77"/>
                  </a:lnTo>
                  <a:lnTo>
                    <a:pt x="25" y="130"/>
                  </a:lnTo>
                  <a:lnTo>
                    <a:pt x="44" y="188"/>
                  </a:lnTo>
                  <a:lnTo>
                    <a:pt x="57" y="212"/>
                  </a:lnTo>
                  <a:lnTo>
                    <a:pt x="68" y="236"/>
                  </a:lnTo>
                  <a:lnTo>
                    <a:pt x="94" y="259"/>
                  </a:lnTo>
                  <a:lnTo>
                    <a:pt x="120" y="277"/>
                  </a:lnTo>
                  <a:lnTo>
                    <a:pt x="176" y="188"/>
                  </a:lnTo>
                  <a:lnTo>
                    <a:pt x="150" y="171"/>
                  </a:lnTo>
                  <a:lnTo>
                    <a:pt x="139" y="136"/>
                  </a:lnTo>
                  <a:lnTo>
                    <a:pt x="126" y="100"/>
                  </a:lnTo>
                  <a:lnTo>
                    <a:pt x="113" y="59"/>
                  </a:lnTo>
                  <a:lnTo>
                    <a:pt x="10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4805" y="1751"/>
              <a:ext cx="8" cy="1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106"/>
                </a:cxn>
                <a:cxn ang="0">
                  <a:pos x="24" y="183"/>
                </a:cxn>
                <a:cxn ang="0">
                  <a:pos x="131" y="189"/>
                </a:cxn>
                <a:cxn ang="0">
                  <a:pos x="131" y="142"/>
                </a:cxn>
                <a:cxn ang="0">
                  <a:pos x="125" y="94"/>
                </a:cxn>
                <a:cxn ang="0">
                  <a:pos x="118" y="47"/>
                </a:cxn>
                <a:cxn ang="0">
                  <a:pos x="105" y="0"/>
                </a:cxn>
                <a:cxn ang="0">
                  <a:pos x="0" y="30"/>
                </a:cxn>
              </a:cxnLst>
              <a:rect l="0" t="0" r="r" b="b"/>
              <a:pathLst>
                <a:path w="131" h="189">
                  <a:moveTo>
                    <a:pt x="0" y="30"/>
                  </a:moveTo>
                  <a:lnTo>
                    <a:pt x="18" y="106"/>
                  </a:lnTo>
                  <a:lnTo>
                    <a:pt x="24" y="183"/>
                  </a:lnTo>
                  <a:lnTo>
                    <a:pt x="131" y="189"/>
                  </a:lnTo>
                  <a:lnTo>
                    <a:pt x="131" y="142"/>
                  </a:lnTo>
                  <a:lnTo>
                    <a:pt x="125" y="94"/>
                  </a:lnTo>
                  <a:lnTo>
                    <a:pt x="118" y="4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4791" y="1749"/>
              <a:ext cx="8" cy="13"/>
            </a:xfrm>
            <a:custGeom>
              <a:avLst/>
              <a:gdLst/>
              <a:ahLst/>
              <a:cxnLst>
                <a:cxn ang="0">
                  <a:pos x="19" y="194"/>
                </a:cxn>
                <a:cxn ang="0">
                  <a:pos x="120" y="159"/>
                </a:cxn>
                <a:cxn ang="0">
                  <a:pos x="107" y="129"/>
                </a:cxn>
                <a:cxn ang="0">
                  <a:pos x="107" y="106"/>
                </a:cxn>
                <a:cxn ang="0">
                  <a:pos x="113" y="82"/>
                </a:cxn>
                <a:cxn ang="0">
                  <a:pos x="126" y="64"/>
                </a:cxn>
                <a:cxn ang="0">
                  <a:pos x="44" y="0"/>
                </a:cxn>
                <a:cxn ang="0">
                  <a:pos x="13" y="47"/>
                </a:cxn>
                <a:cxn ang="0">
                  <a:pos x="0" y="94"/>
                </a:cxn>
                <a:cxn ang="0">
                  <a:pos x="0" y="141"/>
                </a:cxn>
                <a:cxn ang="0">
                  <a:pos x="19" y="194"/>
                </a:cxn>
              </a:cxnLst>
              <a:rect l="0" t="0" r="r" b="b"/>
              <a:pathLst>
                <a:path w="126" h="194">
                  <a:moveTo>
                    <a:pt x="19" y="194"/>
                  </a:moveTo>
                  <a:lnTo>
                    <a:pt x="120" y="159"/>
                  </a:lnTo>
                  <a:lnTo>
                    <a:pt x="107" y="129"/>
                  </a:lnTo>
                  <a:lnTo>
                    <a:pt x="107" y="106"/>
                  </a:lnTo>
                  <a:lnTo>
                    <a:pt x="113" y="82"/>
                  </a:lnTo>
                  <a:lnTo>
                    <a:pt x="126" y="64"/>
                  </a:lnTo>
                  <a:lnTo>
                    <a:pt x="44" y="0"/>
                  </a:lnTo>
                  <a:lnTo>
                    <a:pt x="13" y="47"/>
                  </a:lnTo>
                  <a:lnTo>
                    <a:pt x="0" y="94"/>
                  </a:lnTo>
                  <a:lnTo>
                    <a:pt x="0" y="141"/>
                  </a:lnTo>
                  <a:lnTo>
                    <a:pt x="19" y="194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4778" y="1750"/>
              <a:ext cx="7" cy="15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8" y="223"/>
                </a:cxn>
                <a:cxn ang="0">
                  <a:pos x="119" y="111"/>
                </a:cxn>
                <a:cxn ang="0">
                  <a:pos x="119" y="0"/>
                </a:cxn>
                <a:cxn ang="0">
                  <a:pos x="13" y="6"/>
                </a:cxn>
                <a:cxn ang="0">
                  <a:pos x="13" y="105"/>
                </a:cxn>
                <a:cxn ang="0">
                  <a:pos x="0" y="212"/>
                </a:cxn>
              </a:cxnLst>
              <a:rect l="0" t="0" r="r" b="b"/>
              <a:pathLst>
                <a:path w="119" h="223">
                  <a:moveTo>
                    <a:pt x="0" y="212"/>
                  </a:moveTo>
                  <a:lnTo>
                    <a:pt x="108" y="223"/>
                  </a:lnTo>
                  <a:lnTo>
                    <a:pt x="119" y="111"/>
                  </a:lnTo>
                  <a:lnTo>
                    <a:pt x="119" y="0"/>
                  </a:lnTo>
                  <a:lnTo>
                    <a:pt x="13" y="6"/>
                  </a:lnTo>
                  <a:lnTo>
                    <a:pt x="13" y="10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4736" y="1463"/>
              <a:ext cx="401" cy="313"/>
            </a:xfrm>
            <a:custGeom>
              <a:avLst/>
              <a:gdLst/>
              <a:ahLst/>
              <a:cxnLst>
                <a:cxn ang="0">
                  <a:pos x="6223" y="3039"/>
                </a:cxn>
                <a:cxn ang="0">
                  <a:pos x="6373" y="2698"/>
                </a:cxn>
                <a:cxn ang="0">
                  <a:pos x="6405" y="2278"/>
                </a:cxn>
                <a:cxn ang="0">
                  <a:pos x="6260" y="1866"/>
                </a:cxn>
                <a:cxn ang="0">
                  <a:pos x="6110" y="1725"/>
                </a:cxn>
                <a:cxn ang="0">
                  <a:pos x="5871" y="1643"/>
                </a:cxn>
                <a:cxn ang="0">
                  <a:pos x="5438" y="1578"/>
                </a:cxn>
                <a:cxn ang="0">
                  <a:pos x="5230" y="1472"/>
                </a:cxn>
                <a:cxn ang="0">
                  <a:pos x="4878" y="1154"/>
                </a:cxn>
                <a:cxn ang="0">
                  <a:pos x="4370" y="677"/>
                </a:cxn>
                <a:cxn ang="0">
                  <a:pos x="4019" y="423"/>
                </a:cxn>
                <a:cxn ang="0">
                  <a:pos x="3648" y="265"/>
                </a:cxn>
                <a:cxn ang="0">
                  <a:pos x="3435" y="241"/>
                </a:cxn>
                <a:cxn ang="0">
                  <a:pos x="3296" y="317"/>
                </a:cxn>
                <a:cxn ang="0">
                  <a:pos x="3296" y="465"/>
                </a:cxn>
                <a:cxn ang="0">
                  <a:pos x="3460" y="742"/>
                </a:cxn>
                <a:cxn ang="0">
                  <a:pos x="3165" y="429"/>
                </a:cxn>
                <a:cxn ang="0">
                  <a:pos x="2769" y="182"/>
                </a:cxn>
                <a:cxn ang="0">
                  <a:pos x="2322" y="35"/>
                </a:cxn>
                <a:cxn ang="0">
                  <a:pos x="1878" y="12"/>
                </a:cxn>
                <a:cxn ang="0">
                  <a:pos x="1658" y="76"/>
                </a:cxn>
                <a:cxn ang="0">
                  <a:pos x="1544" y="182"/>
                </a:cxn>
                <a:cxn ang="0">
                  <a:pos x="1513" y="329"/>
                </a:cxn>
                <a:cxn ang="0">
                  <a:pos x="1645" y="665"/>
                </a:cxn>
                <a:cxn ang="0">
                  <a:pos x="1883" y="971"/>
                </a:cxn>
                <a:cxn ang="0">
                  <a:pos x="1878" y="1013"/>
                </a:cxn>
                <a:cxn ang="0">
                  <a:pos x="1476" y="871"/>
                </a:cxn>
                <a:cxn ang="0">
                  <a:pos x="866" y="854"/>
                </a:cxn>
                <a:cxn ang="0">
                  <a:pos x="584" y="918"/>
                </a:cxn>
                <a:cxn ang="0">
                  <a:pos x="332" y="1042"/>
                </a:cxn>
                <a:cxn ang="0">
                  <a:pos x="137" y="1224"/>
                </a:cxn>
                <a:cxn ang="0">
                  <a:pos x="18" y="1466"/>
                </a:cxn>
                <a:cxn ang="0">
                  <a:pos x="31" y="1837"/>
                </a:cxn>
                <a:cxn ang="0">
                  <a:pos x="213" y="2184"/>
                </a:cxn>
                <a:cxn ang="0">
                  <a:pos x="514" y="2468"/>
                </a:cxn>
                <a:cxn ang="0">
                  <a:pos x="859" y="2651"/>
                </a:cxn>
                <a:cxn ang="0">
                  <a:pos x="1413" y="2786"/>
                </a:cxn>
                <a:cxn ang="0">
                  <a:pos x="2298" y="2886"/>
                </a:cxn>
                <a:cxn ang="0">
                  <a:pos x="3648" y="2910"/>
                </a:cxn>
                <a:cxn ang="0">
                  <a:pos x="4603" y="2868"/>
                </a:cxn>
                <a:cxn ang="0">
                  <a:pos x="4828" y="2892"/>
                </a:cxn>
                <a:cxn ang="0">
                  <a:pos x="4778" y="3228"/>
                </a:cxn>
                <a:cxn ang="0">
                  <a:pos x="4741" y="3905"/>
                </a:cxn>
                <a:cxn ang="0">
                  <a:pos x="4747" y="4582"/>
                </a:cxn>
                <a:cxn ang="0">
                  <a:pos x="5175" y="4394"/>
                </a:cxn>
                <a:cxn ang="0">
                  <a:pos x="5607" y="4141"/>
                </a:cxn>
                <a:cxn ang="0">
                  <a:pos x="5607" y="4152"/>
                </a:cxn>
                <a:cxn ang="0">
                  <a:pos x="5595" y="4105"/>
                </a:cxn>
                <a:cxn ang="0">
                  <a:pos x="5733" y="3823"/>
                </a:cxn>
              </a:cxnLst>
              <a:rect l="0" t="0" r="r" b="b"/>
              <a:pathLst>
                <a:path w="6412" h="4688">
                  <a:moveTo>
                    <a:pt x="6021" y="3351"/>
                  </a:moveTo>
                  <a:lnTo>
                    <a:pt x="6091" y="3240"/>
                  </a:lnTo>
                  <a:lnTo>
                    <a:pt x="6178" y="3110"/>
                  </a:lnTo>
                  <a:lnTo>
                    <a:pt x="6223" y="3039"/>
                  </a:lnTo>
                  <a:lnTo>
                    <a:pt x="6267" y="2963"/>
                  </a:lnTo>
                  <a:lnTo>
                    <a:pt x="6304" y="2880"/>
                  </a:lnTo>
                  <a:lnTo>
                    <a:pt x="6341" y="2792"/>
                  </a:lnTo>
                  <a:lnTo>
                    <a:pt x="6373" y="2698"/>
                  </a:lnTo>
                  <a:lnTo>
                    <a:pt x="6399" y="2598"/>
                  </a:lnTo>
                  <a:lnTo>
                    <a:pt x="6412" y="2497"/>
                  </a:lnTo>
                  <a:lnTo>
                    <a:pt x="6412" y="2391"/>
                  </a:lnTo>
                  <a:lnTo>
                    <a:pt x="6405" y="2278"/>
                  </a:lnTo>
                  <a:lnTo>
                    <a:pt x="6380" y="2161"/>
                  </a:lnTo>
                  <a:lnTo>
                    <a:pt x="6341" y="2043"/>
                  </a:lnTo>
                  <a:lnTo>
                    <a:pt x="6286" y="1919"/>
                  </a:lnTo>
                  <a:lnTo>
                    <a:pt x="6260" y="1866"/>
                  </a:lnTo>
                  <a:lnTo>
                    <a:pt x="6229" y="1825"/>
                  </a:lnTo>
                  <a:lnTo>
                    <a:pt x="6191" y="1790"/>
                  </a:lnTo>
                  <a:lnTo>
                    <a:pt x="6154" y="1754"/>
                  </a:lnTo>
                  <a:lnTo>
                    <a:pt x="6110" y="1725"/>
                  </a:lnTo>
                  <a:lnTo>
                    <a:pt x="6066" y="1702"/>
                  </a:lnTo>
                  <a:lnTo>
                    <a:pt x="6021" y="1684"/>
                  </a:lnTo>
                  <a:lnTo>
                    <a:pt x="5971" y="1666"/>
                  </a:lnTo>
                  <a:lnTo>
                    <a:pt x="5871" y="1643"/>
                  </a:lnTo>
                  <a:lnTo>
                    <a:pt x="5771" y="1625"/>
                  </a:lnTo>
                  <a:lnTo>
                    <a:pt x="5558" y="1601"/>
                  </a:lnTo>
                  <a:lnTo>
                    <a:pt x="5495" y="1595"/>
                  </a:lnTo>
                  <a:lnTo>
                    <a:pt x="5438" y="1578"/>
                  </a:lnTo>
                  <a:lnTo>
                    <a:pt x="5382" y="1560"/>
                  </a:lnTo>
                  <a:lnTo>
                    <a:pt x="5324" y="1537"/>
                  </a:lnTo>
                  <a:lnTo>
                    <a:pt x="5275" y="1507"/>
                  </a:lnTo>
                  <a:lnTo>
                    <a:pt x="5230" y="1472"/>
                  </a:lnTo>
                  <a:lnTo>
                    <a:pt x="5136" y="1401"/>
                  </a:lnTo>
                  <a:lnTo>
                    <a:pt x="5048" y="1325"/>
                  </a:lnTo>
                  <a:lnTo>
                    <a:pt x="4960" y="1236"/>
                  </a:lnTo>
                  <a:lnTo>
                    <a:pt x="4878" y="1154"/>
                  </a:lnTo>
                  <a:lnTo>
                    <a:pt x="4791" y="1077"/>
                  </a:lnTo>
                  <a:lnTo>
                    <a:pt x="4615" y="913"/>
                  </a:lnTo>
                  <a:lnTo>
                    <a:pt x="4452" y="754"/>
                  </a:lnTo>
                  <a:lnTo>
                    <a:pt x="4370" y="677"/>
                  </a:lnTo>
                  <a:lnTo>
                    <a:pt x="4282" y="600"/>
                  </a:lnTo>
                  <a:lnTo>
                    <a:pt x="4188" y="530"/>
                  </a:lnTo>
                  <a:lnTo>
                    <a:pt x="4088" y="465"/>
                  </a:lnTo>
                  <a:lnTo>
                    <a:pt x="4019" y="423"/>
                  </a:lnTo>
                  <a:lnTo>
                    <a:pt x="3930" y="377"/>
                  </a:lnTo>
                  <a:lnTo>
                    <a:pt x="3824" y="329"/>
                  </a:lnTo>
                  <a:lnTo>
                    <a:pt x="3711" y="283"/>
                  </a:lnTo>
                  <a:lnTo>
                    <a:pt x="3648" y="265"/>
                  </a:lnTo>
                  <a:lnTo>
                    <a:pt x="3591" y="247"/>
                  </a:lnTo>
                  <a:lnTo>
                    <a:pt x="3535" y="241"/>
                  </a:lnTo>
                  <a:lnTo>
                    <a:pt x="3485" y="235"/>
                  </a:lnTo>
                  <a:lnTo>
                    <a:pt x="3435" y="241"/>
                  </a:lnTo>
                  <a:lnTo>
                    <a:pt x="3384" y="247"/>
                  </a:lnTo>
                  <a:lnTo>
                    <a:pt x="3346" y="271"/>
                  </a:lnTo>
                  <a:lnTo>
                    <a:pt x="3315" y="294"/>
                  </a:lnTo>
                  <a:lnTo>
                    <a:pt x="3296" y="317"/>
                  </a:lnTo>
                  <a:lnTo>
                    <a:pt x="3284" y="347"/>
                  </a:lnTo>
                  <a:lnTo>
                    <a:pt x="3284" y="371"/>
                  </a:lnTo>
                  <a:lnTo>
                    <a:pt x="3284" y="400"/>
                  </a:lnTo>
                  <a:lnTo>
                    <a:pt x="3296" y="465"/>
                  </a:lnTo>
                  <a:lnTo>
                    <a:pt x="3321" y="530"/>
                  </a:lnTo>
                  <a:lnTo>
                    <a:pt x="3359" y="595"/>
                  </a:lnTo>
                  <a:lnTo>
                    <a:pt x="3397" y="647"/>
                  </a:lnTo>
                  <a:lnTo>
                    <a:pt x="3460" y="742"/>
                  </a:lnTo>
                  <a:lnTo>
                    <a:pt x="3397" y="659"/>
                  </a:lnTo>
                  <a:lnTo>
                    <a:pt x="3328" y="577"/>
                  </a:lnTo>
                  <a:lnTo>
                    <a:pt x="3247" y="500"/>
                  </a:lnTo>
                  <a:lnTo>
                    <a:pt x="3165" y="429"/>
                  </a:lnTo>
                  <a:lnTo>
                    <a:pt x="3071" y="359"/>
                  </a:lnTo>
                  <a:lnTo>
                    <a:pt x="2976" y="294"/>
                  </a:lnTo>
                  <a:lnTo>
                    <a:pt x="2876" y="235"/>
                  </a:lnTo>
                  <a:lnTo>
                    <a:pt x="2769" y="182"/>
                  </a:lnTo>
                  <a:lnTo>
                    <a:pt x="2661" y="136"/>
                  </a:lnTo>
                  <a:lnTo>
                    <a:pt x="2549" y="94"/>
                  </a:lnTo>
                  <a:lnTo>
                    <a:pt x="2436" y="59"/>
                  </a:lnTo>
                  <a:lnTo>
                    <a:pt x="2322" y="35"/>
                  </a:lnTo>
                  <a:lnTo>
                    <a:pt x="2210" y="12"/>
                  </a:lnTo>
                  <a:lnTo>
                    <a:pt x="2096" y="5"/>
                  </a:lnTo>
                  <a:lnTo>
                    <a:pt x="1983" y="0"/>
                  </a:lnTo>
                  <a:lnTo>
                    <a:pt x="1878" y="12"/>
                  </a:lnTo>
                  <a:lnTo>
                    <a:pt x="1807" y="23"/>
                  </a:lnTo>
                  <a:lnTo>
                    <a:pt x="1752" y="35"/>
                  </a:lnTo>
                  <a:lnTo>
                    <a:pt x="1702" y="53"/>
                  </a:lnTo>
                  <a:lnTo>
                    <a:pt x="1658" y="76"/>
                  </a:lnTo>
                  <a:lnTo>
                    <a:pt x="1620" y="100"/>
                  </a:lnTo>
                  <a:lnTo>
                    <a:pt x="1588" y="124"/>
                  </a:lnTo>
                  <a:lnTo>
                    <a:pt x="1563" y="153"/>
                  </a:lnTo>
                  <a:lnTo>
                    <a:pt x="1544" y="182"/>
                  </a:lnTo>
                  <a:lnTo>
                    <a:pt x="1526" y="218"/>
                  </a:lnTo>
                  <a:lnTo>
                    <a:pt x="1519" y="253"/>
                  </a:lnTo>
                  <a:lnTo>
                    <a:pt x="1513" y="288"/>
                  </a:lnTo>
                  <a:lnTo>
                    <a:pt x="1513" y="329"/>
                  </a:lnTo>
                  <a:lnTo>
                    <a:pt x="1532" y="406"/>
                  </a:lnTo>
                  <a:lnTo>
                    <a:pt x="1557" y="494"/>
                  </a:lnTo>
                  <a:lnTo>
                    <a:pt x="1595" y="577"/>
                  </a:lnTo>
                  <a:lnTo>
                    <a:pt x="1645" y="665"/>
                  </a:lnTo>
                  <a:lnTo>
                    <a:pt x="1702" y="747"/>
                  </a:lnTo>
                  <a:lnTo>
                    <a:pt x="1757" y="830"/>
                  </a:lnTo>
                  <a:lnTo>
                    <a:pt x="1821" y="901"/>
                  </a:lnTo>
                  <a:lnTo>
                    <a:pt x="1883" y="971"/>
                  </a:lnTo>
                  <a:lnTo>
                    <a:pt x="1939" y="1030"/>
                  </a:lnTo>
                  <a:lnTo>
                    <a:pt x="1991" y="1077"/>
                  </a:lnTo>
                  <a:lnTo>
                    <a:pt x="1939" y="1042"/>
                  </a:lnTo>
                  <a:lnTo>
                    <a:pt x="1878" y="1013"/>
                  </a:lnTo>
                  <a:lnTo>
                    <a:pt x="1821" y="983"/>
                  </a:lnTo>
                  <a:lnTo>
                    <a:pt x="1752" y="954"/>
                  </a:lnTo>
                  <a:lnTo>
                    <a:pt x="1620" y="906"/>
                  </a:lnTo>
                  <a:lnTo>
                    <a:pt x="1476" y="871"/>
                  </a:lnTo>
                  <a:lnTo>
                    <a:pt x="1324" y="848"/>
                  </a:lnTo>
                  <a:lnTo>
                    <a:pt x="1174" y="836"/>
                  </a:lnTo>
                  <a:lnTo>
                    <a:pt x="1023" y="836"/>
                  </a:lnTo>
                  <a:lnTo>
                    <a:pt x="866" y="854"/>
                  </a:lnTo>
                  <a:lnTo>
                    <a:pt x="797" y="865"/>
                  </a:lnTo>
                  <a:lnTo>
                    <a:pt x="722" y="877"/>
                  </a:lnTo>
                  <a:lnTo>
                    <a:pt x="652" y="895"/>
                  </a:lnTo>
                  <a:lnTo>
                    <a:pt x="584" y="918"/>
                  </a:lnTo>
                  <a:lnTo>
                    <a:pt x="514" y="942"/>
                  </a:lnTo>
                  <a:lnTo>
                    <a:pt x="452" y="971"/>
                  </a:lnTo>
                  <a:lnTo>
                    <a:pt x="389" y="1007"/>
                  </a:lnTo>
                  <a:lnTo>
                    <a:pt x="332" y="1042"/>
                  </a:lnTo>
                  <a:lnTo>
                    <a:pt x="276" y="1083"/>
                  </a:lnTo>
                  <a:lnTo>
                    <a:pt x="226" y="1124"/>
                  </a:lnTo>
                  <a:lnTo>
                    <a:pt x="181" y="1172"/>
                  </a:lnTo>
                  <a:lnTo>
                    <a:pt x="137" y="1224"/>
                  </a:lnTo>
                  <a:lnTo>
                    <a:pt x="100" y="1277"/>
                  </a:lnTo>
                  <a:lnTo>
                    <a:pt x="69" y="1337"/>
                  </a:lnTo>
                  <a:lnTo>
                    <a:pt x="44" y="1401"/>
                  </a:lnTo>
                  <a:lnTo>
                    <a:pt x="18" y="1466"/>
                  </a:lnTo>
                  <a:lnTo>
                    <a:pt x="5" y="1560"/>
                  </a:lnTo>
                  <a:lnTo>
                    <a:pt x="0" y="1655"/>
                  </a:lnTo>
                  <a:lnTo>
                    <a:pt x="12" y="1748"/>
                  </a:lnTo>
                  <a:lnTo>
                    <a:pt x="31" y="1837"/>
                  </a:lnTo>
                  <a:lnTo>
                    <a:pt x="63" y="1925"/>
                  </a:lnTo>
                  <a:lnTo>
                    <a:pt x="106" y="2014"/>
                  </a:lnTo>
                  <a:lnTo>
                    <a:pt x="157" y="2102"/>
                  </a:lnTo>
                  <a:lnTo>
                    <a:pt x="213" y="2184"/>
                  </a:lnTo>
                  <a:lnTo>
                    <a:pt x="282" y="2261"/>
                  </a:lnTo>
                  <a:lnTo>
                    <a:pt x="351" y="2332"/>
                  </a:lnTo>
                  <a:lnTo>
                    <a:pt x="433" y="2403"/>
                  </a:lnTo>
                  <a:lnTo>
                    <a:pt x="514" y="2468"/>
                  </a:lnTo>
                  <a:lnTo>
                    <a:pt x="596" y="2521"/>
                  </a:lnTo>
                  <a:lnTo>
                    <a:pt x="684" y="2574"/>
                  </a:lnTo>
                  <a:lnTo>
                    <a:pt x="772" y="2616"/>
                  </a:lnTo>
                  <a:lnTo>
                    <a:pt x="859" y="2651"/>
                  </a:lnTo>
                  <a:lnTo>
                    <a:pt x="992" y="2692"/>
                  </a:lnTo>
                  <a:lnTo>
                    <a:pt x="1129" y="2727"/>
                  </a:lnTo>
                  <a:lnTo>
                    <a:pt x="1269" y="2762"/>
                  </a:lnTo>
                  <a:lnTo>
                    <a:pt x="1413" y="2786"/>
                  </a:lnTo>
                  <a:lnTo>
                    <a:pt x="1557" y="2816"/>
                  </a:lnTo>
                  <a:lnTo>
                    <a:pt x="1702" y="2833"/>
                  </a:lnTo>
                  <a:lnTo>
                    <a:pt x="2002" y="2868"/>
                  </a:lnTo>
                  <a:lnTo>
                    <a:pt x="2298" y="2886"/>
                  </a:lnTo>
                  <a:lnTo>
                    <a:pt x="2600" y="2898"/>
                  </a:lnTo>
                  <a:lnTo>
                    <a:pt x="2889" y="2910"/>
                  </a:lnTo>
                  <a:lnTo>
                    <a:pt x="3170" y="2910"/>
                  </a:lnTo>
                  <a:lnTo>
                    <a:pt x="3648" y="2910"/>
                  </a:lnTo>
                  <a:lnTo>
                    <a:pt x="4132" y="2904"/>
                  </a:lnTo>
                  <a:lnTo>
                    <a:pt x="4271" y="2892"/>
                  </a:lnTo>
                  <a:lnTo>
                    <a:pt x="4489" y="2874"/>
                  </a:lnTo>
                  <a:lnTo>
                    <a:pt x="4603" y="2868"/>
                  </a:lnTo>
                  <a:lnTo>
                    <a:pt x="4703" y="2868"/>
                  </a:lnTo>
                  <a:lnTo>
                    <a:pt x="4778" y="2874"/>
                  </a:lnTo>
                  <a:lnTo>
                    <a:pt x="4810" y="2880"/>
                  </a:lnTo>
                  <a:lnTo>
                    <a:pt x="4828" y="2892"/>
                  </a:lnTo>
                  <a:lnTo>
                    <a:pt x="4867" y="2904"/>
                  </a:lnTo>
                  <a:lnTo>
                    <a:pt x="4828" y="3010"/>
                  </a:lnTo>
                  <a:lnTo>
                    <a:pt x="4797" y="3116"/>
                  </a:lnTo>
                  <a:lnTo>
                    <a:pt x="4778" y="3228"/>
                  </a:lnTo>
                  <a:lnTo>
                    <a:pt x="4773" y="3346"/>
                  </a:lnTo>
                  <a:lnTo>
                    <a:pt x="4760" y="3569"/>
                  </a:lnTo>
                  <a:lnTo>
                    <a:pt x="4747" y="3793"/>
                  </a:lnTo>
                  <a:lnTo>
                    <a:pt x="4741" y="3905"/>
                  </a:lnTo>
                  <a:lnTo>
                    <a:pt x="4741" y="4017"/>
                  </a:lnTo>
                  <a:lnTo>
                    <a:pt x="4747" y="4247"/>
                  </a:lnTo>
                  <a:lnTo>
                    <a:pt x="4747" y="4476"/>
                  </a:lnTo>
                  <a:lnTo>
                    <a:pt x="4747" y="4582"/>
                  </a:lnTo>
                  <a:lnTo>
                    <a:pt x="4734" y="4688"/>
                  </a:lnTo>
                  <a:lnTo>
                    <a:pt x="4860" y="4612"/>
                  </a:lnTo>
                  <a:lnTo>
                    <a:pt x="4973" y="4535"/>
                  </a:lnTo>
                  <a:lnTo>
                    <a:pt x="5175" y="4394"/>
                  </a:lnTo>
                  <a:lnTo>
                    <a:pt x="5269" y="4329"/>
                  </a:lnTo>
                  <a:lnTo>
                    <a:pt x="5369" y="4264"/>
                  </a:lnTo>
                  <a:lnTo>
                    <a:pt x="5481" y="4199"/>
                  </a:lnTo>
                  <a:lnTo>
                    <a:pt x="5607" y="4141"/>
                  </a:lnTo>
                  <a:lnTo>
                    <a:pt x="5619" y="4135"/>
                  </a:lnTo>
                  <a:lnTo>
                    <a:pt x="5626" y="4135"/>
                  </a:lnTo>
                  <a:lnTo>
                    <a:pt x="5614" y="4152"/>
                  </a:lnTo>
                  <a:lnTo>
                    <a:pt x="5607" y="4152"/>
                  </a:lnTo>
                  <a:lnTo>
                    <a:pt x="5601" y="4158"/>
                  </a:lnTo>
                  <a:lnTo>
                    <a:pt x="5595" y="4152"/>
                  </a:lnTo>
                  <a:lnTo>
                    <a:pt x="5589" y="4135"/>
                  </a:lnTo>
                  <a:lnTo>
                    <a:pt x="5595" y="4105"/>
                  </a:lnTo>
                  <a:lnTo>
                    <a:pt x="5607" y="4065"/>
                  </a:lnTo>
                  <a:lnTo>
                    <a:pt x="5632" y="4005"/>
                  </a:lnTo>
                  <a:lnTo>
                    <a:pt x="5677" y="3922"/>
                  </a:lnTo>
                  <a:lnTo>
                    <a:pt x="5733" y="3823"/>
                  </a:lnTo>
                  <a:lnTo>
                    <a:pt x="5808" y="3693"/>
                  </a:lnTo>
                  <a:lnTo>
                    <a:pt x="6021" y="3351"/>
                  </a:lnTo>
                  <a:close/>
                </a:path>
              </a:pathLst>
            </a:custGeom>
            <a:solidFill>
              <a:srgbClr val="22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5042" y="1724"/>
              <a:ext cx="86" cy="83"/>
            </a:xfrm>
            <a:custGeom>
              <a:avLst/>
              <a:gdLst/>
              <a:ahLst/>
              <a:cxnLst>
                <a:cxn ang="0">
                  <a:pos x="1332" y="812"/>
                </a:cxn>
                <a:cxn ang="0">
                  <a:pos x="1293" y="883"/>
                </a:cxn>
                <a:cxn ang="0">
                  <a:pos x="1243" y="948"/>
                </a:cxn>
                <a:cxn ang="0">
                  <a:pos x="1181" y="1007"/>
                </a:cxn>
                <a:cxn ang="0">
                  <a:pos x="1111" y="1066"/>
                </a:cxn>
                <a:cxn ang="0">
                  <a:pos x="1036" y="1113"/>
                </a:cxn>
                <a:cxn ang="0">
                  <a:pos x="948" y="1154"/>
                </a:cxn>
                <a:cxn ang="0">
                  <a:pos x="860" y="1190"/>
                </a:cxn>
                <a:cxn ang="0">
                  <a:pos x="765" y="1213"/>
                </a:cxn>
                <a:cxn ang="0">
                  <a:pos x="673" y="1236"/>
                </a:cxn>
                <a:cxn ang="0">
                  <a:pos x="584" y="1242"/>
                </a:cxn>
                <a:cxn ang="0">
                  <a:pos x="490" y="1242"/>
                </a:cxn>
                <a:cxn ang="0">
                  <a:pos x="402" y="1231"/>
                </a:cxn>
                <a:cxn ang="0">
                  <a:pos x="321" y="1207"/>
                </a:cxn>
                <a:cxn ang="0">
                  <a:pos x="282" y="1190"/>
                </a:cxn>
                <a:cxn ang="0">
                  <a:pos x="245" y="1172"/>
                </a:cxn>
                <a:cxn ang="0">
                  <a:pos x="207" y="1148"/>
                </a:cxn>
                <a:cxn ang="0">
                  <a:pos x="176" y="1118"/>
                </a:cxn>
                <a:cxn ang="0">
                  <a:pos x="145" y="1089"/>
                </a:cxn>
                <a:cxn ang="0">
                  <a:pos x="119" y="1060"/>
                </a:cxn>
                <a:cxn ang="0">
                  <a:pos x="88" y="1019"/>
                </a:cxn>
                <a:cxn ang="0">
                  <a:pos x="70" y="977"/>
                </a:cxn>
                <a:cxn ang="0">
                  <a:pos x="45" y="936"/>
                </a:cxn>
                <a:cxn ang="0">
                  <a:pos x="32" y="895"/>
                </a:cxn>
                <a:cxn ang="0">
                  <a:pos x="13" y="806"/>
                </a:cxn>
                <a:cxn ang="0">
                  <a:pos x="0" y="718"/>
                </a:cxn>
                <a:cxn ang="0">
                  <a:pos x="6" y="630"/>
                </a:cxn>
                <a:cxn ang="0">
                  <a:pos x="25" y="542"/>
                </a:cxn>
                <a:cxn ang="0">
                  <a:pos x="56" y="453"/>
                </a:cxn>
                <a:cxn ang="0">
                  <a:pos x="101" y="371"/>
                </a:cxn>
                <a:cxn ang="0">
                  <a:pos x="151" y="294"/>
                </a:cxn>
                <a:cxn ang="0">
                  <a:pos x="214" y="224"/>
                </a:cxn>
                <a:cxn ang="0">
                  <a:pos x="282" y="164"/>
                </a:cxn>
                <a:cxn ang="0">
                  <a:pos x="358" y="106"/>
                </a:cxn>
                <a:cxn ang="0">
                  <a:pos x="446" y="65"/>
                </a:cxn>
                <a:cxn ang="0">
                  <a:pos x="534" y="29"/>
                </a:cxn>
                <a:cxn ang="0">
                  <a:pos x="584" y="17"/>
                </a:cxn>
                <a:cxn ang="0">
                  <a:pos x="634" y="11"/>
                </a:cxn>
                <a:cxn ang="0">
                  <a:pos x="684" y="5"/>
                </a:cxn>
                <a:cxn ang="0">
                  <a:pos x="734" y="0"/>
                </a:cxn>
                <a:cxn ang="0">
                  <a:pos x="810" y="5"/>
                </a:cxn>
                <a:cxn ang="0">
                  <a:pos x="886" y="23"/>
                </a:cxn>
                <a:cxn ang="0">
                  <a:pos x="961" y="47"/>
                </a:cxn>
                <a:cxn ang="0">
                  <a:pos x="1030" y="76"/>
                </a:cxn>
                <a:cxn ang="0">
                  <a:pos x="1093" y="117"/>
                </a:cxn>
                <a:cxn ang="0">
                  <a:pos x="1156" y="164"/>
                </a:cxn>
                <a:cxn ang="0">
                  <a:pos x="1206" y="212"/>
                </a:cxn>
                <a:cxn ang="0">
                  <a:pos x="1256" y="271"/>
                </a:cxn>
                <a:cxn ang="0">
                  <a:pos x="1293" y="330"/>
                </a:cxn>
                <a:cxn ang="0">
                  <a:pos x="1325" y="394"/>
                </a:cxn>
                <a:cxn ang="0">
                  <a:pos x="1351" y="459"/>
                </a:cxn>
                <a:cxn ang="0">
                  <a:pos x="1369" y="530"/>
                </a:cxn>
                <a:cxn ang="0">
                  <a:pos x="1375" y="600"/>
                </a:cxn>
                <a:cxn ang="0">
                  <a:pos x="1369" y="671"/>
                </a:cxn>
                <a:cxn ang="0">
                  <a:pos x="1357" y="742"/>
                </a:cxn>
                <a:cxn ang="0">
                  <a:pos x="1332" y="812"/>
                </a:cxn>
              </a:cxnLst>
              <a:rect l="0" t="0" r="r" b="b"/>
              <a:pathLst>
                <a:path w="1375" h="1242">
                  <a:moveTo>
                    <a:pt x="1332" y="812"/>
                  </a:moveTo>
                  <a:lnTo>
                    <a:pt x="1293" y="883"/>
                  </a:lnTo>
                  <a:lnTo>
                    <a:pt x="1243" y="948"/>
                  </a:lnTo>
                  <a:lnTo>
                    <a:pt x="1181" y="1007"/>
                  </a:lnTo>
                  <a:lnTo>
                    <a:pt x="1111" y="1066"/>
                  </a:lnTo>
                  <a:lnTo>
                    <a:pt x="1036" y="1113"/>
                  </a:lnTo>
                  <a:lnTo>
                    <a:pt x="948" y="1154"/>
                  </a:lnTo>
                  <a:lnTo>
                    <a:pt x="860" y="1190"/>
                  </a:lnTo>
                  <a:lnTo>
                    <a:pt x="765" y="1213"/>
                  </a:lnTo>
                  <a:lnTo>
                    <a:pt x="673" y="1236"/>
                  </a:lnTo>
                  <a:lnTo>
                    <a:pt x="584" y="1242"/>
                  </a:lnTo>
                  <a:lnTo>
                    <a:pt x="490" y="1242"/>
                  </a:lnTo>
                  <a:lnTo>
                    <a:pt x="402" y="1231"/>
                  </a:lnTo>
                  <a:lnTo>
                    <a:pt x="321" y="1207"/>
                  </a:lnTo>
                  <a:lnTo>
                    <a:pt x="282" y="1190"/>
                  </a:lnTo>
                  <a:lnTo>
                    <a:pt x="245" y="1172"/>
                  </a:lnTo>
                  <a:lnTo>
                    <a:pt x="207" y="1148"/>
                  </a:lnTo>
                  <a:lnTo>
                    <a:pt x="176" y="1118"/>
                  </a:lnTo>
                  <a:lnTo>
                    <a:pt x="145" y="1089"/>
                  </a:lnTo>
                  <a:lnTo>
                    <a:pt x="119" y="1060"/>
                  </a:lnTo>
                  <a:lnTo>
                    <a:pt x="88" y="1019"/>
                  </a:lnTo>
                  <a:lnTo>
                    <a:pt x="70" y="977"/>
                  </a:lnTo>
                  <a:lnTo>
                    <a:pt x="45" y="936"/>
                  </a:lnTo>
                  <a:lnTo>
                    <a:pt x="32" y="895"/>
                  </a:lnTo>
                  <a:lnTo>
                    <a:pt x="13" y="806"/>
                  </a:lnTo>
                  <a:lnTo>
                    <a:pt x="0" y="718"/>
                  </a:lnTo>
                  <a:lnTo>
                    <a:pt x="6" y="630"/>
                  </a:lnTo>
                  <a:lnTo>
                    <a:pt x="25" y="542"/>
                  </a:lnTo>
                  <a:lnTo>
                    <a:pt x="56" y="453"/>
                  </a:lnTo>
                  <a:lnTo>
                    <a:pt x="101" y="371"/>
                  </a:lnTo>
                  <a:lnTo>
                    <a:pt x="151" y="294"/>
                  </a:lnTo>
                  <a:lnTo>
                    <a:pt x="214" y="224"/>
                  </a:lnTo>
                  <a:lnTo>
                    <a:pt x="282" y="164"/>
                  </a:lnTo>
                  <a:lnTo>
                    <a:pt x="358" y="106"/>
                  </a:lnTo>
                  <a:lnTo>
                    <a:pt x="446" y="65"/>
                  </a:lnTo>
                  <a:lnTo>
                    <a:pt x="534" y="29"/>
                  </a:lnTo>
                  <a:lnTo>
                    <a:pt x="584" y="17"/>
                  </a:lnTo>
                  <a:lnTo>
                    <a:pt x="634" y="11"/>
                  </a:lnTo>
                  <a:lnTo>
                    <a:pt x="684" y="5"/>
                  </a:lnTo>
                  <a:lnTo>
                    <a:pt x="734" y="0"/>
                  </a:lnTo>
                  <a:lnTo>
                    <a:pt x="810" y="5"/>
                  </a:lnTo>
                  <a:lnTo>
                    <a:pt x="886" y="23"/>
                  </a:lnTo>
                  <a:lnTo>
                    <a:pt x="961" y="47"/>
                  </a:lnTo>
                  <a:lnTo>
                    <a:pt x="1030" y="76"/>
                  </a:lnTo>
                  <a:lnTo>
                    <a:pt x="1093" y="117"/>
                  </a:lnTo>
                  <a:lnTo>
                    <a:pt x="1156" y="164"/>
                  </a:lnTo>
                  <a:lnTo>
                    <a:pt x="1206" y="212"/>
                  </a:lnTo>
                  <a:lnTo>
                    <a:pt x="1256" y="271"/>
                  </a:lnTo>
                  <a:lnTo>
                    <a:pt x="1293" y="330"/>
                  </a:lnTo>
                  <a:lnTo>
                    <a:pt x="1325" y="394"/>
                  </a:lnTo>
                  <a:lnTo>
                    <a:pt x="1351" y="459"/>
                  </a:lnTo>
                  <a:lnTo>
                    <a:pt x="1369" y="530"/>
                  </a:lnTo>
                  <a:lnTo>
                    <a:pt x="1375" y="600"/>
                  </a:lnTo>
                  <a:lnTo>
                    <a:pt x="1369" y="671"/>
                  </a:lnTo>
                  <a:lnTo>
                    <a:pt x="1357" y="742"/>
                  </a:lnTo>
                  <a:lnTo>
                    <a:pt x="1332" y="812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5059" y="1741"/>
              <a:ext cx="43" cy="49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0" y="619"/>
                </a:cxn>
                <a:cxn ang="0">
                  <a:pos x="8" y="642"/>
                </a:cxn>
                <a:cxn ang="0">
                  <a:pos x="26" y="671"/>
                </a:cxn>
                <a:cxn ang="0">
                  <a:pos x="57" y="701"/>
                </a:cxn>
                <a:cxn ang="0">
                  <a:pos x="94" y="718"/>
                </a:cxn>
                <a:cxn ang="0">
                  <a:pos x="139" y="730"/>
                </a:cxn>
                <a:cxn ang="0">
                  <a:pos x="195" y="730"/>
                </a:cxn>
                <a:cxn ang="0">
                  <a:pos x="252" y="730"/>
                </a:cxn>
                <a:cxn ang="0">
                  <a:pos x="309" y="718"/>
                </a:cxn>
                <a:cxn ang="0">
                  <a:pos x="371" y="701"/>
                </a:cxn>
                <a:cxn ang="0">
                  <a:pos x="434" y="677"/>
                </a:cxn>
                <a:cxn ang="0">
                  <a:pos x="491" y="648"/>
                </a:cxn>
                <a:cxn ang="0">
                  <a:pos x="541" y="619"/>
                </a:cxn>
                <a:cxn ang="0">
                  <a:pos x="585" y="577"/>
                </a:cxn>
                <a:cxn ang="0">
                  <a:pos x="622" y="530"/>
                </a:cxn>
                <a:cxn ang="0">
                  <a:pos x="654" y="477"/>
                </a:cxn>
                <a:cxn ang="0">
                  <a:pos x="666" y="424"/>
                </a:cxn>
                <a:cxn ang="0">
                  <a:pos x="679" y="336"/>
                </a:cxn>
                <a:cxn ang="0">
                  <a:pos x="672" y="265"/>
                </a:cxn>
                <a:cxn ang="0">
                  <a:pos x="654" y="200"/>
                </a:cxn>
                <a:cxn ang="0">
                  <a:pos x="622" y="147"/>
                </a:cxn>
                <a:cxn ang="0">
                  <a:pos x="585" y="100"/>
                </a:cxn>
                <a:cxn ang="0">
                  <a:pos x="541" y="71"/>
                </a:cxn>
                <a:cxn ang="0">
                  <a:pos x="491" y="41"/>
                </a:cxn>
                <a:cxn ang="0">
                  <a:pos x="434" y="24"/>
                </a:cxn>
                <a:cxn ang="0">
                  <a:pos x="384" y="6"/>
                </a:cxn>
                <a:cxn ang="0">
                  <a:pos x="328" y="0"/>
                </a:cxn>
                <a:cxn ang="0">
                  <a:pos x="278" y="0"/>
                </a:cxn>
                <a:cxn ang="0">
                  <a:pos x="233" y="0"/>
                </a:cxn>
                <a:cxn ang="0">
                  <a:pos x="195" y="0"/>
                </a:cxn>
                <a:cxn ang="0">
                  <a:pos x="164" y="12"/>
                </a:cxn>
                <a:cxn ang="0">
                  <a:pos x="144" y="18"/>
                </a:cxn>
                <a:cxn ang="0">
                  <a:pos x="139" y="24"/>
                </a:cxn>
                <a:cxn ang="0">
                  <a:pos x="144" y="71"/>
                </a:cxn>
                <a:cxn ang="0">
                  <a:pos x="139" y="118"/>
                </a:cxn>
                <a:cxn ang="0">
                  <a:pos x="126" y="212"/>
                </a:cxn>
                <a:cxn ang="0">
                  <a:pos x="108" y="301"/>
                </a:cxn>
                <a:cxn ang="0">
                  <a:pos x="76" y="389"/>
                </a:cxn>
                <a:cxn ang="0">
                  <a:pos x="26" y="524"/>
                </a:cxn>
                <a:cxn ang="0">
                  <a:pos x="8" y="571"/>
                </a:cxn>
                <a:cxn ang="0">
                  <a:pos x="0" y="595"/>
                </a:cxn>
              </a:cxnLst>
              <a:rect l="0" t="0" r="r" b="b"/>
              <a:pathLst>
                <a:path w="679" h="730">
                  <a:moveTo>
                    <a:pt x="0" y="595"/>
                  </a:moveTo>
                  <a:lnTo>
                    <a:pt x="0" y="619"/>
                  </a:lnTo>
                  <a:lnTo>
                    <a:pt x="8" y="642"/>
                  </a:lnTo>
                  <a:lnTo>
                    <a:pt x="26" y="671"/>
                  </a:lnTo>
                  <a:lnTo>
                    <a:pt x="57" y="701"/>
                  </a:lnTo>
                  <a:lnTo>
                    <a:pt x="94" y="718"/>
                  </a:lnTo>
                  <a:lnTo>
                    <a:pt x="139" y="730"/>
                  </a:lnTo>
                  <a:lnTo>
                    <a:pt x="195" y="730"/>
                  </a:lnTo>
                  <a:lnTo>
                    <a:pt x="252" y="730"/>
                  </a:lnTo>
                  <a:lnTo>
                    <a:pt x="309" y="718"/>
                  </a:lnTo>
                  <a:lnTo>
                    <a:pt x="371" y="701"/>
                  </a:lnTo>
                  <a:lnTo>
                    <a:pt x="434" y="677"/>
                  </a:lnTo>
                  <a:lnTo>
                    <a:pt x="491" y="648"/>
                  </a:lnTo>
                  <a:lnTo>
                    <a:pt x="541" y="619"/>
                  </a:lnTo>
                  <a:lnTo>
                    <a:pt x="585" y="577"/>
                  </a:lnTo>
                  <a:lnTo>
                    <a:pt x="622" y="530"/>
                  </a:lnTo>
                  <a:lnTo>
                    <a:pt x="654" y="477"/>
                  </a:lnTo>
                  <a:lnTo>
                    <a:pt x="666" y="424"/>
                  </a:lnTo>
                  <a:lnTo>
                    <a:pt x="679" y="336"/>
                  </a:lnTo>
                  <a:lnTo>
                    <a:pt x="672" y="265"/>
                  </a:lnTo>
                  <a:lnTo>
                    <a:pt x="654" y="200"/>
                  </a:lnTo>
                  <a:lnTo>
                    <a:pt x="622" y="147"/>
                  </a:lnTo>
                  <a:lnTo>
                    <a:pt x="585" y="100"/>
                  </a:lnTo>
                  <a:lnTo>
                    <a:pt x="541" y="71"/>
                  </a:lnTo>
                  <a:lnTo>
                    <a:pt x="491" y="41"/>
                  </a:lnTo>
                  <a:lnTo>
                    <a:pt x="434" y="24"/>
                  </a:lnTo>
                  <a:lnTo>
                    <a:pt x="384" y="6"/>
                  </a:lnTo>
                  <a:lnTo>
                    <a:pt x="328" y="0"/>
                  </a:lnTo>
                  <a:lnTo>
                    <a:pt x="278" y="0"/>
                  </a:lnTo>
                  <a:lnTo>
                    <a:pt x="233" y="0"/>
                  </a:lnTo>
                  <a:lnTo>
                    <a:pt x="195" y="0"/>
                  </a:lnTo>
                  <a:lnTo>
                    <a:pt x="164" y="12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44" y="71"/>
                  </a:lnTo>
                  <a:lnTo>
                    <a:pt x="139" y="118"/>
                  </a:lnTo>
                  <a:lnTo>
                    <a:pt x="126" y="212"/>
                  </a:lnTo>
                  <a:lnTo>
                    <a:pt x="108" y="301"/>
                  </a:lnTo>
                  <a:lnTo>
                    <a:pt x="76" y="389"/>
                  </a:lnTo>
                  <a:lnTo>
                    <a:pt x="26" y="524"/>
                  </a:lnTo>
                  <a:lnTo>
                    <a:pt x="8" y="571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4865" y="1777"/>
              <a:ext cx="61" cy="29"/>
            </a:xfrm>
            <a:custGeom>
              <a:avLst/>
              <a:gdLst/>
              <a:ahLst/>
              <a:cxnLst>
                <a:cxn ang="0">
                  <a:pos x="986" y="129"/>
                </a:cxn>
                <a:cxn ang="0">
                  <a:pos x="960" y="59"/>
                </a:cxn>
                <a:cxn ang="0">
                  <a:pos x="929" y="0"/>
                </a:cxn>
                <a:cxn ang="0">
                  <a:pos x="816" y="47"/>
                </a:cxn>
                <a:cxn ang="0">
                  <a:pos x="691" y="100"/>
                </a:cxn>
                <a:cxn ang="0">
                  <a:pos x="565" y="153"/>
                </a:cxn>
                <a:cxn ang="0">
                  <a:pos x="509" y="171"/>
                </a:cxn>
                <a:cxn ang="0">
                  <a:pos x="458" y="188"/>
                </a:cxn>
                <a:cxn ang="0">
                  <a:pos x="232" y="236"/>
                </a:cxn>
                <a:cxn ang="0">
                  <a:pos x="107" y="265"/>
                </a:cxn>
                <a:cxn ang="0">
                  <a:pos x="12" y="289"/>
                </a:cxn>
                <a:cxn ang="0">
                  <a:pos x="6" y="294"/>
                </a:cxn>
                <a:cxn ang="0">
                  <a:pos x="0" y="306"/>
                </a:cxn>
                <a:cxn ang="0">
                  <a:pos x="6" y="335"/>
                </a:cxn>
                <a:cxn ang="0">
                  <a:pos x="19" y="377"/>
                </a:cxn>
                <a:cxn ang="0">
                  <a:pos x="43" y="424"/>
                </a:cxn>
                <a:cxn ang="0">
                  <a:pos x="107" y="430"/>
                </a:cxn>
                <a:cxn ang="0">
                  <a:pos x="170" y="436"/>
                </a:cxn>
                <a:cxn ang="0">
                  <a:pos x="232" y="436"/>
                </a:cxn>
                <a:cxn ang="0">
                  <a:pos x="295" y="436"/>
                </a:cxn>
                <a:cxn ang="0">
                  <a:pos x="358" y="424"/>
                </a:cxn>
                <a:cxn ang="0">
                  <a:pos x="421" y="412"/>
                </a:cxn>
                <a:cxn ang="0">
                  <a:pos x="477" y="401"/>
                </a:cxn>
                <a:cxn ang="0">
                  <a:pos x="540" y="383"/>
                </a:cxn>
                <a:cxn ang="0">
                  <a:pos x="653" y="335"/>
                </a:cxn>
                <a:cxn ang="0">
                  <a:pos x="766" y="277"/>
                </a:cxn>
                <a:cxn ang="0">
                  <a:pos x="879" y="206"/>
                </a:cxn>
                <a:cxn ang="0">
                  <a:pos x="986" y="129"/>
                </a:cxn>
              </a:cxnLst>
              <a:rect l="0" t="0" r="r" b="b"/>
              <a:pathLst>
                <a:path w="986" h="436">
                  <a:moveTo>
                    <a:pt x="986" y="129"/>
                  </a:moveTo>
                  <a:lnTo>
                    <a:pt x="960" y="59"/>
                  </a:lnTo>
                  <a:lnTo>
                    <a:pt x="929" y="0"/>
                  </a:lnTo>
                  <a:lnTo>
                    <a:pt x="816" y="47"/>
                  </a:lnTo>
                  <a:lnTo>
                    <a:pt x="691" y="100"/>
                  </a:lnTo>
                  <a:lnTo>
                    <a:pt x="565" y="153"/>
                  </a:lnTo>
                  <a:lnTo>
                    <a:pt x="509" y="171"/>
                  </a:lnTo>
                  <a:lnTo>
                    <a:pt x="458" y="188"/>
                  </a:lnTo>
                  <a:lnTo>
                    <a:pt x="232" y="236"/>
                  </a:lnTo>
                  <a:lnTo>
                    <a:pt x="107" y="265"/>
                  </a:lnTo>
                  <a:lnTo>
                    <a:pt x="12" y="289"/>
                  </a:lnTo>
                  <a:lnTo>
                    <a:pt x="6" y="294"/>
                  </a:lnTo>
                  <a:lnTo>
                    <a:pt x="0" y="306"/>
                  </a:lnTo>
                  <a:lnTo>
                    <a:pt x="6" y="335"/>
                  </a:lnTo>
                  <a:lnTo>
                    <a:pt x="19" y="377"/>
                  </a:lnTo>
                  <a:lnTo>
                    <a:pt x="43" y="424"/>
                  </a:lnTo>
                  <a:lnTo>
                    <a:pt x="107" y="430"/>
                  </a:lnTo>
                  <a:lnTo>
                    <a:pt x="170" y="436"/>
                  </a:lnTo>
                  <a:lnTo>
                    <a:pt x="232" y="436"/>
                  </a:lnTo>
                  <a:lnTo>
                    <a:pt x="295" y="436"/>
                  </a:lnTo>
                  <a:lnTo>
                    <a:pt x="358" y="424"/>
                  </a:lnTo>
                  <a:lnTo>
                    <a:pt x="421" y="412"/>
                  </a:lnTo>
                  <a:lnTo>
                    <a:pt x="477" y="401"/>
                  </a:lnTo>
                  <a:lnTo>
                    <a:pt x="540" y="383"/>
                  </a:lnTo>
                  <a:lnTo>
                    <a:pt x="653" y="335"/>
                  </a:lnTo>
                  <a:lnTo>
                    <a:pt x="766" y="277"/>
                  </a:lnTo>
                  <a:lnTo>
                    <a:pt x="879" y="206"/>
                  </a:lnTo>
                  <a:lnTo>
                    <a:pt x="986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4891" y="1807"/>
              <a:ext cx="40" cy="45"/>
            </a:xfrm>
            <a:custGeom>
              <a:avLst/>
              <a:gdLst/>
              <a:ahLst/>
              <a:cxnLst>
                <a:cxn ang="0">
                  <a:pos x="0" y="561"/>
                </a:cxn>
                <a:cxn ang="0">
                  <a:pos x="44" y="596"/>
                </a:cxn>
                <a:cxn ang="0">
                  <a:pos x="89" y="626"/>
                </a:cxn>
                <a:cxn ang="0">
                  <a:pos x="139" y="655"/>
                </a:cxn>
                <a:cxn ang="0">
                  <a:pos x="194" y="673"/>
                </a:cxn>
                <a:cxn ang="0">
                  <a:pos x="246" y="678"/>
                </a:cxn>
                <a:cxn ang="0">
                  <a:pos x="302" y="678"/>
                </a:cxn>
                <a:cxn ang="0">
                  <a:pos x="359" y="661"/>
                </a:cxn>
                <a:cxn ang="0">
                  <a:pos x="422" y="637"/>
                </a:cxn>
                <a:cxn ang="0">
                  <a:pos x="459" y="614"/>
                </a:cxn>
                <a:cxn ang="0">
                  <a:pos x="490" y="585"/>
                </a:cxn>
                <a:cxn ang="0">
                  <a:pos x="522" y="555"/>
                </a:cxn>
                <a:cxn ang="0">
                  <a:pos x="546" y="519"/>
                </a:cxn>
                <a:cxn ang="0">
                  <a:pos x="566" y="484"/>
                </a:cxn>
                <a:cxn ang="0">
                  <a:pos x="591" y="449"/>
                </a:cxn>
                <a:cxn ang="0">
                  <a:pos x="616" y="366"/>
                </a:cxn>
                <a:cxn ang="0">
                  <a:pos x="641" y="283"/>
                </a:cxn>
                <a:cxn ang="0">
                  <a:pos x="648" y="189"/>
                </a:cxn>
                <a:cxn ang="0">
                  <a:pos x="648" y="95"/>
                </a:cxn>
                <a:cxn ang="0">
                  <a:pos x="641" y="0"/>
                </a:cxn>
                <a:cxn ang="0">
                  <a:pos x="553" y="59"/>
                </a:cxn>
                <a:cxn ang="0">
                  <a:pos x="459" y="118"/>
                </a:cxn>
                <a:cxn ang="0">
                  <a:pos x="370" y="189"/>
                </a:cxn>
                <a:cxn ang="0">
                  <a:pos x="283" y="254"/>
                </a:cxn>
                <a:cxn ang="0">
                  <a:pos x="201" y="324"/>
                </a:cxn>
                <a:cxn ang="0">
                  <a:pos x="126" y="402"/>
                </a:cxn>
                <a:cxn ang="0">
                  <a:pos x="57" y="478"/>
                </a:cxn>
                <a:cxn ang="0">
                  <a:pos x="0" y="561"/>
                </a:cxn>
              </a:cxnLst>
              <a:rect l="0" t="0" r="r" b="b"/>
              <a:pathLst>
                <a:path w="648" h="678">
                  <a:moveTo>
                    <a:pt x="0" y="561"/>
                  </a:moveTo>
                  <a:lnTo>
                    <a:pt x="44" y="596"/>
                  </a:lnTo>
                  <a:lnTo>
                    <a:pt x="89" y="626"/>
                  </a:lnTo>
                  <a:lnTo>
                    <a:pt x="139" y="655"/>
                  </a:lnTo>
                  <a:lnTo>
                    <a:pt x="194" y="673"/>
                  </a:lnTo>
                  <a:lnTo>
                    <a:pt x="246" y="678"/>
                  </a:lnTo>
                  <a:lnTo>
                    <a:pt x="302" y="678"/>
                  </a:lnTo>
                  <a:lnTo>
                    <a:pt x="359" y="661"/>
                  </a:lnTo>
                  <a:lnTo>
                    <a:pt x="422" y="637"/>
                  </a:lnTo>
                  <a:lnTo>
                    <a:pt x="459" y="614"/>
                  </a:lnTo>
                  <a:lnTo>
                    <a:pt x="490" y="585"/>
                  </a:lnTo>
                  <a:lnTo>
                    <a:pt x="522" y="555"/>
                  </a:lnTo>
                  <a:lnTo>
                    <a:pt x="546" y="519"/>
                  </a:lnTo>
                  <a:lnTo>
                    <a:pt x="566" y="484"/>
                  </a:lnTo>
                  <a:lnTo>
                    <a:pt x="591" y="449"/>
                  </a:lnTo>
                  <a:lnTo>
                    <a:pt x="616" y="366"/>
                  </a:lnTo>
                  <a:lnTo>
                    <a:pt x="641" y="283"/>
                  </a:lnTo>
                  <a:lnTo>
                    <a:pt x="648" y="189"/>
                  </a:lnTo>
                  <a:lnTo>
                    <a:pt x="648" y="95"/>
                  </a:lnTo>
                  <a:lnTo>
                    <a:pt x="641" y="0"/>
                  </a:lnTo>
                  <a:lnTo>
                    <a:pt x="553" y="59"/>
                  </a:lnTo>
                  <a:lnTo>
                    <a:pt x="459" y="118"/>
                  </a:lnTo>
                  <a:lnTo>
                    <a:pt x="370" y="189"/>
                  </a:lnTo>
                  <a:lnTo>
                    <a:pt x="283" y="254"/>
                  </a:lnTo>
                  <a:lnTo>
                    <a:pt x="201" y="324"/>
                  </a:lnTo>
                  <a:lnTo>
                    <a:pt x="126" y="402"/>
                  </a:lnTo>
                  <a:lnTo>
                    <a:pt x="57" y="478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E981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4867" y="1785"/>
              <a:ext cx="64" cy="60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6" y="77"/>
                </a:cxn>
                <a:cxn ang="0">
                  <a:pos x="723" y="148"/>
                </a:cxn>
                <a:cxn ang="0">
                  <a:pos x="610" y="206"/>
                </a:cxn>
                <a:cxn ang="0">
                  <a:pos x="497" y="254"/>
                </a:cxn>
                <a:cxn ang="0">
                  <a:pos x="434" y="272"/>
                </a:cxn>
                <a:cxn ang="0">
                  <a:pos x="378" y="283"/>
                </a:cxn>
                <a:cxn ang="0">
                  <a:pos x="315" y="295"/>
                </a:cxn>
                <a:cxn ang="0">
                  <a:pos x="252" y="307"/>
                </a:cxn>
                <a:cxn ang="0">
                  <a:pos x="189" y="307"/>
                </a:cxn>
                <a:cxn ang="0">
                  <a:pos x="127" y="307"/>
                </a:cxn>
                <a:cxn ang="0">
                  <a:pos x="64" y="301"/>
                </a:cxn>
                <a:cxn ang="0">
                  <a:pos x="0" y="295"/>
                </a:cxn>
                <a:cxn ang="0">
                  <a:pos x="95" y="466"/>
                </a:cxn>
                <a:cxn ang="0">
                  <a:pos x="171" y="618"/>
                </a:cxn>
                <a:cxn ang="0">
                  <a:pos x="208" y="690"/>
                </a:cxn>
                <a:cxn ang="0">
                  <a:pos x="258" y="767"/>
                </a:cxn>
                <a:cxn ang="0">
                  <a:pos x="308" y="826"/>
                </a:cxn>
                <a:cxn ang="0">
                  <a:pos x="371" y="891"/>
                </a:cxn>
                <a:cxn ang="0">
                  <a:pos x="428" y="808"/>
                </a:cxn>
                <a:cxn ang="0">
                  <a:pos x="497" y="732"/>
                </a:cxn>
                <a:cxn ang="0">
                  <a:pos x="572" y="654"/>
                </a:cxn>
                <a:cxn ang="0">
                  <a:pos x="654" y="584"/>
                </a:cxn>
                <a:cxn ang="0">
                  <a:pos x="741" y="519"/>
                </a:cxn>
                <a:cxn ang="0">
                  <a:pos x="830" y="448"/>
                </a:cxn>
                <a:cxn ang="0">
                  <a:pos x="924" y="389"/>
                </a:cxn>
                <a:cxn ang="0">
                  <a:pos x="1012" y="330"/>
                </a:cxn>
                <a:cxn ang="0">
                  <a:pos x="1006" y="242"/>
                </a:cxn>
                <a:cxn ang="0">
                  <a:pos x="987" y="160"/>
                </a:cxn>
                <a:cxn ang="0">
                  <a:pos x="968" y="77"/>
                </a:cxn>
                <a:cxn ang="0">
                  <a:pos x="943" y="0"/>
                </a:cxn>
              </a:cxnLst>
              <a:rect l="0" t="0" r="r" b="b"/>
              <a:pathLst>
                <a:path w="1012" h="891">
                  <a:moveTo>
                    <a:pt x="943" y="0"/>
                  </a:moveTo>
                  <a:lnTo>
                    <a:pt x="836" y="77"/>
                  </a:lnTo>
                  <a:lnTo>
                    <a:pt x="723" y="148"/>
                  </a:lnTo>
                  <a:lnTo>
                    <a:pt x="610" y="206"/>
                  </a:lnTo>
                  <a:lnTo>
                    <a:pt x="497" y="254"/>
                  </a:lnTo>
                  <a:lnTo>
                    <a:pt x="434" y="272"/>
                  </a:lnTo>
                  <a:lnTo>
                    <a:pt x="378" y="283"/>
                  </a:lnTo>
                  <a:lnTo>
                    <a:pt x="315" y="295"/>
                  </a:lnTo>
                  <a:lnTo>
                    <a:pt x="252" y="307"/>
                  </a:lnTo>
                  <a:lnTo>
                    <a:pt x="189" y="307"/>
                  </a:lnTo>
                  <a:lnTo>
                    <a:pt x="127" y="307"/>
                  </a:lnTo>
                  <a:lnTo>
                    <a:pt x="64" y="301"/>
                  </a:lnTo>
                  <a:lnTo>
                    <a:pt x="0" y="295"/>
                  </a:lnTo>
                  <a:lnTo>
                    <a:pt x="95" y="466"/>
                  </a:lnTo>
                  <a:lnTo>
                    <a:pt x="171" y="618"/>
                  </a:lnTo>
                  <a:lnTo>
                    <a:pt x="208" y="690"/>
                  </a:lnTo>
                  <a:lnTo>
                    <a:pt x="258" y="767"/>
                  </a:lnTo>
                  <a:lnTo>
                    <a:pt x="308" y="826"/>
                  </a:lnTo>
                  <a:lnTo>
                    <a:pt x="371" y="891"/>
                  </a:lnTo>
                  <a:lnTo>
                    <a:pt x="428" y="808"/>
                  </a:lnTo>
                  <a:lnTo>
                    <a:pt x="497" y="732"/>
                  </a:lnTo>
                  <a:lnTo>
                    <a:pt x="572" y="654"/>
                  </a:lnTo>
                  <a:lnTo>
                    <a:pt x="654" y="584"/>
                  </a:lnTo>
                  <a:lnTo>
                    <a:pt x="741" y="519"/>
                  </a:lnTo>
                  <a:lnTo>
                    <a:pt x="830" y="448"/>
                  </a:lnTo>
                  <a:lnTo>
                    <a:pt x="924" y="389"/>
                  </a:lnTo>
                  <a:lnTo>
                    <a:pt x="1012" y="330"/>
                  </a:lnTo>
                  <a:lnTo>
                    <a:pt x="1006" y="242"/>
                  </a:lnTo>
                  <a:lnTo>
                    <a:pt x="987" y="160"/>
                  </a:lnTo>
                  <a:lnTo>
                    <a:pt x="968" y="77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A93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4865" y="1531"/>
              <a:ext cx="167" cy="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82" y="53"/>
                </a:cxn>
                <a:cxn ang="0">
                  <a:pos x="176" y="36"/>
                </a:cxn>
                <a:cxn ang="0">
                  <a:pos x="302" y="18"/>
                </a:cxn>
                <a:cxn ang="0">
                  <a:pos x="458" y="6"/>
                </a:cxn>
                <a:cxn ang="0">
                  <a:pos x="628" y="0"/>
                </a:cxn>
                <a:cxn ang="0">
                  <a:pos x="823" y="6"/>
                </a:cxn>
                <a:cxn ang="0">
                  <a:pos x="930" y="12"/>
                </a:cxn>
                <a:cxn ang="0">
                  <a:pos x="1030" y="24"/>
                </a:cxn>
                <a:cxn ang="0">
                  <a:pos x="1137" y="36"/>
                </a:cxn>
                <a:cxn ang="0">
                  <a:pos x="1250" y="59"/>
                </a:cxn>
                <a:cxn ang="0">
                  <a:pos x="1357" y="83"/>
                </a:cxn>
                <a:cxn ang="0">
                  <a:pos x="1469" y="118"/>
                </a:cxn>
                <a:cxn ang="0">
                  <a:pos x="1582" y="154"/>
                </a:cxn>
                <a:cxn ang="0">
                  <a:pos x="1696" y="201"/>
                </a:cxn>
                <a:cxn ang="0">
                  <a:pos x="1802" y="253"/>
                </a:cxn>
                <a:cxn ang="0">
                  <a:pos x="1916" y="313"/>
                </a:cxn>
                <a:cxn ang="0">
                  <a:pos x="2023" y="377"/>
                </a:cxn>
                <a:cxn ang="0">
                  <a:pos x="2129" y="454"/>
                </a:cxn>
                <a:cxn ang="0">
                  <a:pos x="2230" y="542"/>
                </a:cxn>
                <a:cxn ang="0">
                  <a:pos x="2330" y="637"/>
                </a:cxn>
                <a:cxn ang="0">
                  <a:pos x="2425" y="742"/>
                </a:cxn>
                <a:cxn ang="0">
                  <a:pos x="2512" y="860"/>
                </a:cxn>
                <a:cxn ang="0">
                  <a:pos x="2601" y="984"/>
                </a:cxn>
                <a:cxn ang="0">
                  <a:pos x="2675" y="1120"/>
                </a:cxn>
                <a:cxn ang="0">
                  <a:pos x="2619" y="1072"/>
                </a:cxn>
                <a:cxn ang="0">
                  <a:pos x="2443" y="943"/>
                </a:cxn>
                <a:cxn ang="0">
                  <a:pos x="2324" y="860"/>
                </a:cxn>
                <a:cxn ang="0">
                  <a:pos x="2180" y="766"/>
                </a:cxn>
                <a:cxn ang="0">
                  <a:pos x="2016" y="666"/>
                </a:cxn>
                <a:cxn ang="0">
                  <a:pos x="1834" y="560"/>
                </a:cxn>
                <a:cxn ang="0">
                  <a:pos x="1639" y="460"/>
                </a:cxn>
                <a:cxn ang="0">
                  <a:pos x="1432" y="365"/>
                </a:cxn>
                <a:cxn ang="0">
                  <a:pos x="1206" y="271"/>
                </a:cxn>
                <a:cxn ang="0">
                  <a:pos x="1093" y="236"/>
                </a:cxn>
                <a:cxn ang="0">
                  <a:pos x="980" y="195"/>
                </a:cxn>
                <a:cxn ang="0">
                  <a:pos x="860" y="165"/>
                </a:cxn>
                <a:cxn ang="0">
                  <a:pos x="741" y="136"/>
                </a:cxn>
                <a:cxn ang="0">
                  <a:pos x="615" y="112"/>
                </a:cxn>
                <a:cxn ang="0">
                  <a:pos x="497" y="88"/>
                </a:cxn>
                <a:cxn ang="0">
                  <a:pos x="371" y="77"/>
                </a:cxn>
                <a:cxn ang="0">
                  <a:pos x="245" y="71"/>
                </a:cxn>
                <a:cxn ang="0">
                  <a:pos x="126" y="65"/>
                </a:cxn>
                <a:cxn ang="0">
                  <a:pos x="0" y="71"/>
                </a:cxn>
              </a:cxnLst>
              <a:rect l="0" t="0" r="r" b="b"/>
              <a:pathLst>
                <a:path w="2675" h="1120">
                  <a:moveTo>
                    <a:pt x="0" y="71"/>
                  </a:moveTo>
                  <a:lnTo>
                    <a:pt x="82" y="53"/>
                  </a:lnTo>
                  <a:lnTo>
                    <a:pt x="176" y="36"/>
                  </a:lnTo>
                  <a:lnTo>
                    <a:pt x="302" y="18"/>
                  </a:lnTo>
                  <a:lnTo>
                    <a:pt x="458" y="6"/>
                  </a:lnTo>
                  <a:lnTo>
                    <a:pt x="628" y="0"/>
                  </a:lnTo>
                  <a:lnTo>
                    <a:pt x="823" y="6"/>
                  </a:lnTo>
                  <a:lnTo>
                    <a:pt x="930" y="12"/>
                  </a:lnTo>
                  <a:lnTo>
                    <a:pt x="1030" y="24"/>
                  </a:lnTo>
                  <a:lnTo>
                    <a:pt x="1137" y="36"/>
                  </a:lnTo>
                  <a:lnTo>
                    <a:pt x="1250" y="59"/>
                  </a:lnTo>
                  <a:lnTo>
                    <a:pt x="1357" y="83"/>
                  </a:lnTo>
                  <a:lnTo>
                    <a:pt x="1469" y="118"/>
                  </a:lnTo>
                  <a:lnTo>
                    <a:pt x="1582" y="154"/>
                  </a:lnTo>
                  <a:lnTo>
                    <a:pt x="1696" y="201"/>
                  </a:lnTo>
                  <a:lnTo>
                    <a:pt x="1802" y="253"/>
                  </a:lnTo>
                  <a:lnTo>
                    <a:pt x="1916" y="313"/>
                  </a:lnTo>
                  <a:lnTo>
                    <a:pt x="2023" y="377"/>
                  </a:lnTo>
                  <a:lnTo>
                    <a:pt x="2129" y="454"/>
                  </a:lnTo>
                  <a:lnTo>
                    <a:pt x="2230" y="542"/>
                  </a:lnTo>
                  <a:lnTo>
                    <a:pt x="2330" y="637"/>
                  </a:lnTo>
                  <a:lnTo>
                    <a:pt x="2425" y="742"/>
                  </a:lnTo>
                  <a:lnTo>
                    <a:pt x="2512" y="860"/>
                  </a:lnTo>
                  <a:lnTo>
                    <a:pt x="2601" y="984"/>
                  </a:lnTo>
                  <a:lnTo>
                    <a:pt x="2675" y="1120"/>
                  </a:lnTo>
                  <a:lnTo>
                    <a:pt x="2619" y="1072"/>
                  </a:lnTo>
                  <a:lnTo>
                    <a:pt x="2443" y="943"/>
                  </a:lnTo>
                  <a:lnTo>
                    <a:pt x="2324" y="860"/>
                  </a:lnTo>
                  <a:lnTo>
                    <a:pt x="2180" y="766"/>
                  </a:lnTo>
                  <a:lnTo>
                    <a:pt x="2016" y="666"/>
                  </a:lnTo>
                  <a:lnTo>
                    <a:pt x="1834" y="560"/>
                  </a:lnTo>
                  <a:lnTo>
                    <a:pt x="1639" y="460"/>
                  </a:lnTo>
                  <a:lnTo>
                    <a:pt x="1432" y="365"/>
                  </a:lnTo>
                  <a:lnTo>
                    <a:pt x="1206" y="271"/>
                  </a:lnTo>
                  <a:lnTo>
                    <a:pt x="1093" y="236"/>
                  </a:lnTo>
                  <a:lnTo>
                    <a:pt x="980" y="195"/>
                  </a:lnTo>
                  <a:lnTo>
                    <a:pt x="860" y="165"/>
                  </a:lnTo>
                  <a:lnTo>
                    <a:pt x="741" y="136"/>
                  </a:lnTo>
                  <a:lnTo>
                    <a:pt x="615" y="112"/>
                  </a:lnTo>
                  <a:lnTo>
                    <a:pt x="497" y="88"/>
                  </a:lnTo>
                  <a:lnTo>
                    <a:pt x="371" y="77"/>
                  </a:lnTo>
                  <a:lnTo>
                    <a:pt x="245" y="71"/>
                  </a:lnTo>
                  <a:lnTo>
                    <a:pt x="126" y="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4725" y="1296"/>
              <a:ext cx="177" cy="238"/>
            </a:xfrm>
            <a:custGeom>
              <a:avLst/>
              <a:gdLst/>
              <a:ahLst/>
              <a:cxnLst>
                <a:cxn ang="0">
                  <a:pos x="76" y="289"/>
                </a:cxn>
                <a:cxn ang="0">
                  <a:pos x="31" y="371"/>
                </a:cxn>
                <a:cxn ang="0">
                  <a:pos x="0" y="459"/>
                </a:cxn>
                <a:cxn ang="0">
                  <a:pos x="0" y="554"/>
                </a:cxn>
                <a:cxn ang="0">
                  <a:pos x="137" y="577"/>
                </a:cxn>
                <a:cxn ang="0">
                  <a:pos x="137" y="483"/>
                </a:cxn>
                <a:cxn ang="0">
                  <a:pos x="176" y="389"/>
                </a:cxn>
                <a:cxn ang="0">
                  <a:pos x="257" y="289"/>
                </a:cxn>
                <a:cxn ang="0">
                  <a:pos x="363" y="212"/>
                </a:cxn>
                <a:cxn ang="0">
                  <a:pos x="471" y="165"/>
                </a:cxn>
                <a:cxn ang="0">
                  <a:pos x="565" y="135"/>
                </a:cxn>
                <a:cxn ang="0">
                  <a:pos x="684" y="135"/>
                </a:cxn>
                <a:cxn ang="0">
                  <a:pos x="848" y="165"/>
                </a:cxn>
                <a:cxn ang="0">
                  <a:pos x="1011" y="224"/>
                </a:cxn>
                <a:cxn ang="0">
                  <a:pos x="1161" y="318"/>
                </a:cxn>
                <a:cxn ang="0">
                  <a:pos x="1313" y="424"/>
                </a:cxn>
                <a:cxn ang="0">
                  <a:pos x="1513" y="612"/>
                </a:cxn>
                <a:cxn ang="0">
                  <a:pos x="1745" y="872"/>
                </a:cxn>
                <a:cxn ang="0">
                  <a:pos x="1977" y="1172"/>
                </a:cxn>
                <a:cxn ang="0">
                  <a:pos x="2185" y="1496"/>
                </a:cxn>
                <a:cxn ang="0">
                  <a:pos x="2354" y="1833"/>
                </a:cxn>
                <a:cxn ang="0">
                  <a:pos x="2492" y="2180"/>
                </a:cxn>
                <a:cxn ang="0">
                  <a:pos x="2593" y="2533"/>
                </a:cxn>
                <a:cxn ang="0">
                  <a:pos x="2663" y="2887"/>
                </a:cxn>
                <a:cxn ang="0">
                  <a:pos x="2687" y="3228"/>
                </a:cxn>
                <a:cxn ang="0">
                  <a:pos x="2674" y="3564"/>
                </a:cxn>
                <a:cxn ang="0">
                  <a:pos x="2826" y="3405"/>
                </a:cxn>
                <a:cxn ang="0">
                  <a:pos x="2819" y="3051"/>
                </a:cxn>
                <a:cxn ang="0">
                  <a:pos x="2769" y="2692"/>
                </a:cxn>
                <a:cxn ang="0">
                  <a:pos x="2681" y="2327"/>
                </a:cxn>
                <a:cxn ang="0">
                  <a:pos x="2562" y="1962"/>
                </a:cxn>
                <a:cxn ang="0">
                  <a:pos x="2399" y="1608"/>
                </a:cxn>
                <a:cxn ang="0">
                  <a:pos x="2204" y="1260"/>
                </a:cxn>
                <a:cxn ang="0">
                  <a:pos x="1977" y="943"/>
                </a:cxn>
                <a:cxn ang="0">
                  <a:pos x="1733" y="642"/>
                </a:cxn>
                <a:cxn ang="0">
                  <a:pos x="1451" y="365"/>
                </a:cxn>
                <a:cxn ang="0">
                  <a:pos x="1293" y="241"/>
                </a:cxn>
                <a:cxn ang="0">
                  <a:pos x="1130" y="135"/>
                </a:cxn>
                <a:cxn ang="0">
                  <a:pos x="961" y="59"/>
                </a:cxn>
                <a:cxn ang="0">
                  <a:pos x="778" y="12"/>
                </a:cxn>
                <a:cxn ang="0">
                  <a:pos x="596" y="0"/>
                </a:cxn>
                <a:cxn ang="0">
                  <a:pos x="477" y="24"/>
                </a:cxn>
                <a:cxn ang="0">
                  <a:pos x="345" y="71"/>
                </a:cxn>
                <a:cxn ang="0">
                  <a:pos x="220" y="148"/>
                </a:cxn>
                <a:cxn ang="0">
                  <a:pos x="106" y="247"/>
                </a:cxn>
              </a:cxnLst>
              <a:rect l="0" t="0" r="r" b="b"/>
              <a:pathLst>
                <a:path w="2832" h="3575">
                  <a:moveTo>
                    <a:pt x="106" y="247"/>
                  </a:moveTo>
                  <a:lnTo>
                    <a:pt x="76" y="289"/>
                  </a:lnTo>
                  <a:lnTo>
                    <a:pt x="50" y="329"/>
                  </a:lnTo>
                  <a:lnTo>
                    <a:pt x="31" y="371"/>
                  </a:lnTo>
                  <a:lnTo>
                    <a:pt x="12" y="418"/>
                  </a:lnTo>
                  <a:lnTo>
                    <a:pt x="0" y="459"/>
                  </a:lnTo>
                  <a:lnTo>
                    <a:pt x="0" y="506"/>
                  </a:lnTo>
                  <a:lnTo>
                    <a:pt x="0" y="554"/>
                  </a:lnTo>
                  <a:lnTo>
                    <a:pt x="0" y="601"/>
                  </a:lnTo>
                  <a:lnTo>
                    <a:pt x="137" y="577"/>
                  </a:lnTo>
                  <a:lnTo>
                    <a:pt x="137" y="513"/>
                  </a:lnTo>
                  <a:lnTo>
                    <a:pt x="137" y="483"/>
                  </a:lnTo>
                  <a:lnTo>
                    <a:pt x="150" y="448"/>
                  </a:lnTo>
                  <a:lnTo>
                    <a:pt x="176" y="389"/>
                  </a:lnTo>
                  <a:lnTo>
                    <a:pt x="213" y="329"/>
                  </a:lnTo>
                  <a:lnTo>
                    <a:pt x="257" y="289"/>
                  </a:lnTo>
                  <a:lnTo>
                    <a:pt x="307" y="247"/>
                  </a:lnTo>
                  <a:lnTo>
                    <a:pt x="363" y="212"/>
                  </a:lnTo>
                  <a:lnTo>
                    <a:pt x="415" y="188"/>
                  </a:lnTo>
                  <a:lnTo>
                    <a:pt x="471" y="165"/>
                  </a:lnTo>
                  <a:lnTo>
                    <a:pt x="520" y="148"/>
                  </a:lnTo>
                  <a:lnTo>
                    <a:pt x="565" y="135"/>
                  </a:lnTo>
                  <a:lnTo>
                    <a:pt x="602" y="135"/>
                  </a:lnTo>
                  <a:lnTo>
                    <a:pt x="684" y="135"/>
                  </a:lnTo>
                  <a:lnTo>
                    <a:pt x="767" y="141"/>
                  </a:lnTo>
                  <a:lnTo>
                    <a:pt x="848" y="165"/>
                  </a:lnTo>
                  <a:lnTo>
                    <a:pt x="930" y="188"/>
                  </a:lnTo>
                  <a:lnTo>
                    <a:pt x="1011" y="224"/>
                  </a:lnTo>
                  <a:lnTo>
                    <a:pt x="1086" y="271"/>
                  </a:lnTo>
                  <a:lnTo>
                    <a:pt x="1161" y="318"/>
                  </a:lnTo>
                  <a:lnTo>
                    <a:pt x="1237" y="371"/>
                  </a:lnTo>
                  <a:lnTo>
                    <a:pt x="1313" y="424"/>
                  </a:lnTo>
                  <a:lnTo>
                    <a:pt x="1381" y="483"/>
                  </a:lnTo>
                  <a:lnTo>
                    <a:pt x="1513" y="612"/>
                  </a:lnTo>
                  <a:lnTo>
                    <a:pt x="1639" y="742"/>
                  </a:lnTo>
                  <a:lnTo>
                    <a:pt x="1745" y="872"/>
                  </a:lnTo>
                  <a:lnTo>
                    <a:pt x="1865" y="1019"/>
                  </a:lnTo>
                  <a:lnTo>
                    <a:pt x="1977" y="1172"/>
                  </a:lnTo>
                  <a:lnTo>
                    <a:pt x="2085" y="1331"/>
                  </a:lnTo>
                  <a:lnTo>
                    <a:pt x="2185" y="1496"/>
                  </a:lnTo>
                  <a:lnTo>
                    <a:pt x="2272" y="1662"/>
                  </a:lnTo>
                  <a:lnTo>
                    <a:pt x="2354" y="1833"/>
                  </a:lnTo>
                  <a:lnTo>
                    <a:pt x="2430" y="2003"/>
                  </a:lnTo>
                  <a:lnTo>
                    <a:pt x="2492" y="2180"/>
                  </a:lnTo>
                  <a:lnTo>
                    <a:pt x="2550" y="2356"/>
                  </a:lnTo>
                  <a:lnTo>
                    <a:pt x="2593" y="2533"/>
                  </a:lnTo>
                  <a:lnTo>
                    <a:pt x="2631" y="2710"/>
                  </a:lnTo>
                  <a:lnTo>
                    <a:pt x="2663" y="2887"/>
                  </a:lnTo>
                  <a:lnTo>
                    <a:pt x="2681" y="3057"/>
                  </a:lnTo>
                  <a:lnTo>
                    <a:pt x="2687" y="3228"/>
                  </a:lnTo>
                  <a:lnTo>
                    <a:pt x="2687" y="3399"/>
                  </a:lnTo>
                  <a:lnTo>
                    <a:pt x="2674" y="3564"/>
                  </a:lnTo>
                  <a:lnTo>
                    <a:pt x="2819" y="3575"/>
                  </a:lnTo>
                  <a:lnTo>
                    <a:pt x="2826" y="3405"/>
                  </a:lnTo>
                  <a:lnTo>
                    <a:pt x="2832" y="3228"/>
                  </a:lnTo>
                  <a:lnTo>
                    <a:pt x="2819" y="3051"/>
                  </a:lnTo>
                  <a:lnTo>
                    <a:pt x="2800" y="2875"/>
                  </a:lnTo>
                  <a:lnTo>
                    <a:pt x="2769" y="2692"/>
                  </a:lnTo>
                  <a:lnTo>
                    <a:pt x="2732" y="2510"/>
                  </a:lnTo>
                  <a:lnTo>
                    <a:pt x="2681" y="2327"/>
                  </a:lnTo>
                  <a:lnTo>
                    <a:pt x="2624" y="2145"/>
                  </a:lnTo>
                  <a:lnTo>
                    <a:pt x="2562" y="1962"/>
                  </a:lnTo>
                  <a:lnTo>
                    <a:pt x="2480" y="1785"/>
                  </a:lnTo>
                  <a:lnTo>
                    <a:pt x="2399" y="1608"/>
                  </a:lnTo>
                  <a:lnTo>
                    <a:pt x="2304" y="1431"/>
                  </a:lnTo>
                  <a:lnTo>
                    <a:pt x="2204" y="1260"/>
                  </a:lnTo>
                  <a:lnTo>
                    <a:pt x="2097" y="1101"/>
                  </a:lnTo>
                  <a:lnTo>
                    <a:pt x="1977" y="943"/>
                  </a:lnTo>
                  <a:lnTo>
                    <a:pt x="1859" y="789"/>
                  </a:lnTo>
                  <a:lnTo>
                    <a:pt x="1733" y="642"/>
                  </a:lnTo>
                  <a:lnTo>
                    <a:pt x="1595" y="500"/>
                  </a:lnTo>
                  <a:lnTo>
                    <a:pt x="1451" y="365"/>
                  </a:lnTo>
                  <a:lnTo>
                    <a:pt x="1374" y="300"/>
                  </a:lnTo>
                  <a:lnTo>
                    <a:pt x="1293" y="241"/>
                  </a:lnTo>
                  <a:lnTo>
                    <a:pt x="1211" y="188"/>
                  </a:lnTo>
                  <a:lnTo>
                    <a:pt x="1130" y="135"/>
                  </a:lnTo>
                  <a:lnTo>
                    <a:pt x="1048" y="94"/>
                  </a:lnTo>
                  <a:lnTo>
                    <a:pt x="961" y="59"/>
                  </a:lnTo>
                  <a:lnTo>
                    <a:pt x="872" y="29"/>
                  </a:lnTo>
                  <a:lnTo>
                    <a:pt x="778" y="12"/>
                  </a:lnTo>
                  <a:lnTo>
                    <a:pt x="690" y="0"/>
                  </a:lnTo>
                  <a:lnTo>
                    <a:pt x="596" y="0"/>
                  </a:lnTo>
                  <a:lnTo>
                    <a:pt x="539" y="6"/>
                  </a:lnTo>
                  <a:lnTo>
                    <a:pt x="477" y="24"/>
                  </a:lnTo>
                  <a:lnTo>
                    <a:pt x="415" y="41"/>
                  </a:lnTo>
                  <a:lnTo>
                    <a:pt x="345" y="71"/>
                  </a:lnTo>
                  <a:lnTo>
                    <a:pt x="282" y="106"/>
                  </a:lnTo>
                  <a:lnTo>
                    <a:pt x="220" y="148"/>
                  </a:lnTo>
                  <a:lnTo>
                    <a:pt x="157" y="194"/>
                  </a:lnTo>
                  <a:lnTo>
                    <a:pt x="106" y="247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4718" y="1326"/>
              <a:ext cx="36" cy="38"/>
            </a:xfrm>
            <a:custGeom>
              <a:avLst/>
              <a:gdLst/>
              <a:ahLst/>
              <a:cxnLst>
                <a:cxn ang="0">
                  <a:pos x="489" y="70"/>
                </a:cxn>
                <a:cxn ang="0">
                  <a:pos x="534" y="111"/>
                </a:cxn>
                <a:cxn ang="0">
                  <a:pos x="559" y="158"/>
                </a:cxn>
                <a:cxn ang="0">
                  <a:pos x="584" y="211"/>
                </a:cxn>
                <a:cxn ang="0">
                  <a:pos x="590" y="265"/>
                </a:cxn>
                <a:cxn ang="0">
                  <a:pos x="590" y="317"/>
                </a:cxn>
                <a:cxn ang="0">
                  <a:pos x="578" y="370"/>
                </a:cxn>
                <a:cxn ang="0">
                  <a:pos x="553" y="418"/>
                </a:cxn>
                <a:cxn ang="0">
                  <a:pos x="515" y="465"/>
                </a:cxn>
                <a:cxn ang="0">
                  <a:pos x="471" y="500"/>
                </a:cxn>
                <a:cxn ang="0">
                  <a:pos x="421" y="529"/>
                </a:cxn>
                <a:cxn ang="0">
                  <a:pos x="365" y="547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94" y="489"/>
                </a:cxn>
                <a:cxn ang="0">
                  <a:pos x="57" y="447"/>
                </a:cxn>
                <a:cxn ang="0">
                  <a:pos x="26" y="400"/>
                </a:cxn>
                <a:cxn ang="0">
                  <a:pos x="6" y="347"/>
                </a:cxn>
                <a:cxn ang="0">
                  <a:pos x="0" y="294"/>
                </a:cxn>
                <a:cxn ang="0">
                  <a:pos x="0" y="241"/>
                </a:cxn>
                <a:cxn ang="0">
                  <a:pos x="13" y="188"/>
                </a:cxn>
                <a:cxn ang="0">
                  <a:pos x="38" y="141"/>
                </a:cxn>
                <a:cxn ang="0">
                  <a:pos x="69" y="94"/>
                </a:cxn>
                <a:cxn ang="0">
                  <a:pos x="113" y="52"/>
                </a:cxn>
                <a:cxn ang="0">
                  <a:pos x="163" y="29"/>
                </a:cxn>
                <a:cxn ang="0">
                  <a:pos x="220" y="5"/>
                </a:cxn>
                <a:cxn ang="0">
                  <a:pos x="276" y="0"/>
                </a:cxn>
                <a:cxn ang="0">
                  <a:pos x="333" y="0"/>
                </a:cxn>
                <a:cxn ang="0">
                  <a:pos x="389" y="17"/>
                </a:cxn>
                <a:cxn ang="0">
                  <a:pos x="439" y="35"/>
                </a:cxn>
                <a:cxn ang="0">
                  <a:pos x="489" y="70"/>
                </a:cxn>
              </a:cxnLst>
              <a:rect l="0" t="0" r="r" b="b"/>
              <a:pathLst>
                <a:path w="590" h="559">
                  <a:moveTo>
                    <a:pt x="489" y="70"/>
                  </a:moveTo>
                  <a:lnTo>
                    <a:pt x="534" y="111"/>
                  </a:lnTo>
                  <a:lnTo>
                    <a:pt x="559" y="158"/>
                  </a:lnTo>
                  <a:lnTo>
                    <a:pt x="584" y="211"/>
                  </a:lnTo>
                  <a:lnTo>
                    <a:pt x="590" y="265"/>
                  </a:lnTo>
                  <a:lnTo>
                    <a:pt x="590" y="317"/>
                  </a:lnTo>
                  <a:lnTo>
                    <a:pt x="578" y="370"/>
                  </a:lnTo>
                  <a:lnTo>
                    <a:pt x="553" y="418"/>
                  </a:lnTo>
                  <a:lnTo>
                    <a:pt x="515" y="465"/>
                  </a:lnTo>
                  <a:lnTo>
                    <a:pt x="471" y="500"/>
                  </a:lnTo>
                  <a:lnTo>
                    <a:pt x="421" y="529"/>
                  </a:lnTo>
                  <a:lnTo>
                    <a:pt x="365" y="547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94" y="489"/>
                  </a:lnTo>
                  <a:lnTo>
                    <a:pt x="57" y="447"/>
                  </a:lnTo>
                  <a:lnTo>
                    <a:pt x="26" y="400"/>
                  </a:lnTo>
                  <a:lnTo>
                    <a:pt x="6" y="347"/>
                  </a:lnTo>
                  <a:lnTo>
                    <a:pt x="0" y="294"/>
                  </a:lnTo>
                  <a:lnTo>
                    <a:pt x="0" y="241"/>
                  </a:lnTo>
                  <a:lnTo>
                    <a:pt x="13" y="188"/>
                  </a:lnTo>
                  <a:lnTo>
                    <a:pt x="38" y="141"/>
                  </a:lnTo>
                  <a:lnTo>
                    <a:pt x="69" y="94"/>
                  </a:lnTo>
                  <a:lnTo>
                    <a:pt x="113" y="52"/>
                  </a:lnTo>
                  <a:lnTo>
                    <a:pt x="163" y="29"/>
                  </a:lnTo>
                  <a:lnTo>
                    <a:pt x="220" y="5"/>
                  </a:lnTo>
                  <a:lnTo>
                    <a:pt x="276" y="0"/>
                  </a:lnTo>
                  <a:lnTo>
                    <a:pt x="333" y="0"/>
                  </a:lnTo>
                  <a:lnTo>
                    <a:pt x="389" y="17"/>
                  </a:lnTo>
                  <a:lnTo>
                    <a:pt x="439" y="35"/>
                  </a:lnTo>
                  <a:lnTo>
                    <a:pt x="489" y="70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4723" y="1333"/>
              <a:ext cx="25" cy="24"/>
            </a:xfrm>
            <a:custGeom>
              <a:avLst/>
              <a:gdLst/>
              <a:ahLst/>
              <a:cxnLst>
                <a:cxn ang="0">
                  <a:pos x="389" y="141"/>
                </a:cxn>
                <a:cxn ang="0">
                  <a:pos x="395" y="176"/>
                </a:cxn>
                <a:cxn ang="0">
                  <a:pos x="395" y="212"/>
                </a:cxn>
                <a:cxn ang="0">
                  <a:pos x="383" y="247"/>
                </a:cxn>
                <a:cxn ang="0">
                  <a:pos x="371" y="282"/>
                </a:cxn>
                <a:cxn ang="0">
                  <a:pos x="345" y="306"/>
                </a:cxn>
                <a:cxn ang="0">
                  <a:pos x="321" y="330"/>
                </a:cxn>
                <a:cxn ang="0">
                  <a:pos x="284" y="353"/>
                </a:cxn>
                <a:cxn ang="0">
                  <a:pos x="245" y="365"/>
                </a:cxn>
                <a:cxn ang="0">
                  <a:pos x="208" y="371"/>
                </a:cxn>
                <a:cxn ang="0">
                  <a:pos x="169" y="365"/>
                </a:cxn>
                <a:cxn ang="0">
                  <a:pos x="132" y="359"/>
                </a:cxn>
                <a:cxn ang="0">
                  <a:pos x="101" y="341"/>
                </a:cxn>
                <a:cxn ang="0">
                  <a:pos x="69" y="324"/>
                </a:cxn>
                <a:cxn ang="0">
                  <a:pos x="44" y="294"/>
                </a:cxn>
                <a:cxn ang="0">
                  <a:pos x="19" y="265"/>
                </a:cxn>
                <a:cxn ang="0">
                  <a:pos x="6" y="229"/>
                </a:cxn>
                <a:cxn ang="0">
                  <a:pos x="0" y="194"/>
                </a:cxn>
                <a:cxn ang="0">
                  <a:pos x="6" y="153"/>
                </a:cxn>
                <a:cxn ang="0">
                  <a:pos x="13" y="123"/>
                </a:cxn>
                <a:cxn ang="0">
                  <a:pos x="32" y="88"/>
                </a:cxn>
                <a:cxn ang="0">
                  <a:pos x="50" y="58"/>
                </a:cxn>
                <a:cxn ang="0">
                  <a:pos x="82" y="35"/>
                </a:cxn>
                <a:cxn ang="0">
                  <a:pos x="114" y="17"/>
                </a:cxn>
                <a:cxn ang="0">
                  <a:pos x="151" y="6"/>
                </a:cxn>
                <a:cxn ang="0">
                  <a:pos x="189" y="0"/>
                </a:cxn>
                <a:cxn ang="0">
                  <a:pos x="232" y="0"/>
                </a:cxn>
                <a:cxn ang="0">
                  <a:pos x="264" y="12"/>
                </a:cxn>
                <a:cxn ang="0">
                  <a:pos x="302" y="23"/>
                </a:cxn>
                <a:cxn ang="0">
                  <a:pos x="334" y="47"/>
                </a:cxn>
                <a:cxn ang="0">
                  <a:pos x="358" y="76"/>
                </a:cxn>
                <a:cxn ang="0">
                  <a:pos x="377" y="106"/>
                </a:cxn>
                <a:cxn ang="0">
                  <a:pos x="389" y="141"/>
                </a:cxn>
              </a:cxnLst>
              <a:rect l="0" t="0" r="r" b="b"/>
              <a:pathLst>
                <a:path w="395" h="371">
                  <a:moveTo>
                    <a:pt x="389" y="141"/>
                  </a:moveTo>
                  <a:lnTo>
                    <a:pt x="395" y="176"/>
                  </a:lnTo>
                  <a:lnTo>
                    <a:pt x="395" y="212"/>
                  </a:lnTo>
                  <a:lnTo>
                    <a:pt x="383" y="247"/>
                  </a:lnTo>
                  <a:lnTo>
                    <a:pt x="371" y="282"/>
                  </a:lnTo>
                  <a:lnTo>
                    <a:pt x="345" y="306"/>
                  </a:lnTo>
                  <a:lnTo>
                    <a:pt x="321" y="330"/>
                  </a:lnTo>
                  <a:lnTo>
                    <a:pt x="284" y="353"/>
                  </a:lnTo>
                  <a:lnTo>
                    <a:pt x="245" y="365"/>
                  </a:lnTo>
                  <a:lnTo>
                    <a:pt x="208" y="371"/>
                  </a:lnTo>
                  <a:lnTo>
                    <a:pt x="169" y="365"/>
                  </a:lnTo>
                  <a:lnTo>
                    <a:pt x="132" y="359"/>
                  </a:lnTo>
                  <a:lnTo>
                    <a:pt x="101" y="341"/>
                  </a:lnTo>
                  <a:lnTo>
                    <a:pt x="69" y="324"/>
                  </a:lnTo>
                  <a:lnTo>
                    <a:pt x="44" y="294"/>
                  </a:lnTo>
                  <a:lnTo>
                    <a:pt x="19" y="265"/>
                  </a:lnTo>
                  <a:lnTo>
                    <a:pt x="6" y="229"/>
                  </a:lnTo>
                  <a:lnTo>
                    <a:pt x="0" y="194"/>
                  </a:lnTo>
                  <a:lnTo>
                    <a:pt x="6" y="153"/>
                  </a:lnTo>
                  <a:lnTo>
                    <a:pt x="13" y="123"/>
                  </a:lnTo>
                  <a:lnTo>
                    <a:pt x="32" y="88"/>
                  </a:lnTo>
                  <a:lnTo>
                    <a:pt x="50" y="58"/>
                  </a:lnTo>
                  <a:lnTo>
                    <a:pt x="82" y="35"/>
                  </a:lnTo>
                  <a:lnTo>
                    <a:pt x="114" y="17"/>
                  </a:lnTo>
                  <a:lnTo>
                    <a:pt x="151" y="6"/>
                  </a:lnTo>
                  <a:lnTo>
                    <a:pt x="189" y="0"/>
                  </a:lnTo>
                  <a:lnTo>
                    <a:pt x="232" y="0"/>
                  </a:lnTo>
                  <a:lnTo>
                    <a:pt x="264" y="12"/>
                  </a:lnTo>
                  <a:lnTo>
                    <a:pt x="302" y="23"/>
                  </a:lnTo>
                  <a:lnTo>
                    <a:pt x="334" y="47"/>
                  </a:lnTo>
                  <a:lnTo>
                    <a:pt x="358" y="76"/>
                  </a:lnTo>
                  <a:lnTo>
                    <a:pt x="377" y="106"/>
                  </a:lnTo>
                  <a:lnTo>
                    <a:pt x="389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4994" y="1314"/>
              <a:ext cx="89" cy="281"/>
            </a:xfrm>
            <a:custGeom>
              <a:avLst/>
              <a:gdLst/>
              <a:ahLst/>
              <a:cxnLst>
                <a:cxn ang="0">
                  <a:pos x="244" y="41"/>
                </a:cxn>
                <a:cxn ang="0">
                  <a:pos x="156" y="88"/>
                </a:cxn>
                <a:cxn ang="0">
                  <a:pos x="81" y="147"/>
                </a:cxn>
                <a:cxn ang="0">
                  <a:pos x="19" y="217"/>
                </a:cxn>
                <a:cxn ang="0">
                  <a:pos x="125" y="318"/>
                </a:cxn>
                <a:cxn ang="0">
                  <a:pos x="182" y="236"/>
                </a:cxn>
                <a:cxn ang="0">
                  <a:pos x="263" y="177"/>
                </a:cxn>
                <a:cxn ang="0">
                  <a:pos x="395" y="135"/>
                </a:cxn>
                <a:cxn ang="0">
                  <a:pos x="527" y="129"/>
                </a:cxn>
                <a:cxn ang="0">
                  <a:pos x="647" y="147"/>
                </a:cxn>
                <a:cxn ang="0">
                  <a:pos x="741" y="177"/>
                </a:cxn>
                <a:cxn ang="0">
                  <a:pos x="841" y="236"/>
                </a:cxn>
                <a:cxn ang="0">
                  <a:pos x="960" y="347"/>
                </a:cxn>
                <a:cxn ang="0">
                  <a:pos x="1054" y="483"/>
                </a:cxn>
                <a:cxn ang="0">
                  <a:pos x="1123" y="642"/>
                </a:cxn>
                <a:cxn ang="0">
                  <a:pos x="1180" y="807"/>
                </a:cxn>
                <a:cxn ang="0">
                  <a:pos x="1236" y="1072"/>
                </a:cxn>
                <a:cxn ang="0">
                  <a:pos x="1274" y="1408"/>
                </a:cxn>
                <a:cxn ang="0">
                  <a:pos x="1287" y="1779"/>
                </a:cxn>
                <a:cxn ang="0">
                  <a:pos x="1262" y="2150"/>
                </a:cxn>
                <a:cxn ang="0">
                  <a:pos x="1198" y="2521"/>
                </a:cxn>
                <a:cxn ang="0">
                  <a:pos x="1104" y="2886"/>
                </a:cxn>
                <a:cxn ang="0">
                  <a:pos x="979" y="3228"/>
                </a:cxn>
                <a:cxn ang="0">
                  <a:pos x="822" y="3558"/>
                </a:cxn>
                <a:cxn ang="0">
                  <a:pos x="634" y="3852"/>
                </a:cxn>
                <a:cxn ang="0">
                  <a:pos x="426" y="4123"/>
                </a:cxn>
                <a:cxn ang="0">
                  <a:pos x="647" y="4070"/>
                </a:cxn>
                <a:cxn ang="0">
                  <a:pos x="847" y="3775"/>
                </a:cxn>
                <a:cxn ang="0">
                  <a:pos x="1030" y="3452"/>
                </a:cxn>
                <a:cxn ang="0">
                  <a:pos x="1174" y="3104"/>
                </a:cxn>
                <a:cxn ang="0">
                  <a:pos x="1287" y="2739"/>
                </a:cxn>
                <a:cxn ang="0">
                  <a:pos x="1369" y="2362"/>
                </a:cxn>
                <a:cxn ang="0">
                  <a:pos x="1419" y="1973"/>
                </a:cxn>
                <a:cxn ang="0">
                  <a:pos x="1425" y="1591"/>
                </a:cxn>
                <a:cxn ang="0">
                  <a:pos x="1400" y="1213"/>
                </a:cxn>
                <a:cxn ang="0">
                  <a:pos x="1330" y="830"/>
                </a:cxn>
                <a:cxn ang="0">
                  <a:pos x="1280" y="648"/>
                </a:cxn>
                <a:cxn ang="0">
                  <a:pos x="1205" y="477"/>
                </a:cxn>
                <a:cxn ang="0">
                  <a:pos x="1111" y="318"/>
                </a:cxn>
                <a:cxn ang="0">
                  <a:pos x="991" y="188"/>
                </a:cxn>
                <a:cxn ang="0">
                  <a:pos x="847" y="82"/>
                </a:cxn>
                <a:cxn ang="0">
                  <a:pos x="734" y="35"/>
                </a:cxn>
                <a:cxn ang="0">
                  <a:pos x="596" y="5"/>
                </a:cxn>
                <a:cxn ang="0">
                  <a:pos x="445" y="0"/>
                </a:cxn>
                <a:cxn ang="0">
                  <a:pos x="295" y="23"/>
                </a:cxn>
              </a:cxnLst>
              <a:rect l="0" t="0" r="r" b="b"/>
              <a:pathLst>
                <a:path w="1425" h="4206">
                  <a:moveTo>
                    <a:pt x="295" y="23"/>
                  </a:moveTo>
                  <a:lnTo>
                    <a:pt x="244" y="41"/>
                  </a:lnTo>
                  <a:lnTo>
                    <a:pt x="200" y="64"/>
                  </a:lnTo>
                  <a:lnTo>
                    <a:pt x="156" y="88"/>
                  </a:lnTo>
                  <a:lnTo>
                    <a:pt x="119" y="112"/>
                  </a:lnTo>
                  <a:lnTo>
                    <a:pt x="81" y="147"/>
                  </a:lnTo>
                  <a:lnTo>
                    <a:pt x="50" y="182"/>
                  </a:lnTo>
                  <a:lnTo>
                    <a:pt x="19" y="217"/>
                  </a:lnTo>
                  <a:lnTo>
                    <a:pt x="0" y="259"/>
                  </a:lnTo>
                  <a:lnTo>
                    <a:pt x="125" y="318"/>
                  </a:lnTo>
                  <a:lnTo>
                    <a:pt x="163" y="259"/>
                  </a:lnTo>
                  <a:lnTo>
                    <a:pt x="182" y="236"/>
                  </a:lnTo>
                  <a:lnTo>
                    <a:pt x="206" y="212"/>
                  </a:lnTo>
                  <a:lnTo>
                    <a:pt x="263" y="177"/>
                  </a:lnTo>
                  <a:lnTo>
                    <a:pt x="332" y="153"/>
                  </a:lnTo>
                  <a:lnTo>
                    <a:pt x="395" y="135"/>
                  </a:lnTo>
                  <a:lnTo>
                    <a:pt x="464" y="129"/>
                  </a:lnTo>
                  <a:lnTo>
                    <a:pt x="527" y="129"/>
                  </a:lnTo>
                  <a:lnTo>
                    <a:pt x="589" y="135"/>
                  </a:lnTo>
                  <a:lnTo>
                    <a:pt x="647" y="147"/>
                  </a:lnTo>
                  <a:lnTo>
                    <a:pt x="696" y="159"/>
                  </a:lnTo>
                  <a:lnTo>
                    <a:pt x="741" y="177"/>
                  </a:lnTo>
                  <a:lnTo>
                    <a:pt x="778" y="194"/>
                  </a:lnTo>
                  <a:lnTo>
                    <a:pt x="841" y="236"/>
                  </a:lnTo>
                  <a:lnTo>
                    <a:pt x="904" y="288"/>
                  </a:lnTo>
                  <a:lnTo>
                    <a:pt x="960" y="347"/>
                  </a:lnTo>
                  <a:lnTo>
                    <a:pt x="1010" y="412"/>
                  </a:lnTo>
                  <a:lnTo>
                    <a:pt x="1054" y="483"/>
                  </a:lnTo>
                  <a:lnTo>
                    <a:pt x="1093" y="559"/>
                  </a:lnTo>
                  <a:lnTo>
                    <a:pt x="1123" y="642"/>
                  </a:lnTo>
                  <a:lnTo>
                    <a:pt x="1154" y="724"/>
                  </a:lnTo>
                  <a:lnTo>
                    <a:pt x="1180" y="807"/>
                  </a:lnTo>
                  <a:lnTo>
                    <a:pt x="1205" y="895"/>
                  </a:lnTo>
                  <a:lnTo>
                    <a:pt x="1236" y="1072"/>
                  </a:lnTo>
                  <a:lnTo>
                    <a:pt x="1262" y="1242"/>
                  </a:lnTo>
                  <a:lnTo>
                    <a:pt x="1274" y="1408"/>
                  </a:lnTo>
                  <a:lnTo>
                    <a:pt x="1287" y="1591"/>
                  </a:lnTo>
                  <a:lnTo>
                    <a:pt x="1287" y="1779"/>
                  </a:lnTo>
                  <a:lnTo>
                    <a:pt x="1280" y="1968"/>
                  </a:lnTo>
                  <a:lnTo>
                    <a:pt x="1262" y="2150"/>
                  </a:lnTo>
                  <a:lnTo>
                    <a:pt x="1230" y="2339"/>
                  </a:lnTo>
                  <a:lnTo>
                    <a:pt x="1198" y="2521"/>
                  </a:lnTo>
                  <a:lnTo>
                    <a:pt x="1154" y="2703"/>
                  </a:lnTo>
                  <a:lnTo>
                    <a:pt x="1104" y="2886"/>
                  </a:lnTo>
                  <a:lnTo>
                    <a:pt x="1041" y="3057"/>
                  </a:lnTo>
                  <a:lnTo>
                    <a:pt x="979" y="3228"/>
                  </a:lnTo>
                  <a:lnTo>
                    <a:pt x="904" y="3393"/>
                  </a:lnTo>
                  <a:lnTo>
                    <a:pt x="822" y="3558"/>
                  </a:lnTo>
                  <a:lnTo>
                    <a:pt x="728" y="3711"/>
                  </a:lnTo>
                  <a:lnTo>
                    <a:pt x="634" y="3852"/>
                  </a:lnTo>
                  <a:lnTo>
                    <a:pt x="534" y="3993"/>
                  </a:lnTo>
                  <a:lnTo>
                    <a:pt x="426" y="4123"/>
                  </a:lnTo>
                  <a:lnTo>
                    <a:pt x="534" y="4206"/>
                  </a:lnTo>
                  <a:lnTo>
                    <a:pt x="647" y="4070"/>
                  </a:lnTo>
                  <a:lnTo>
                    <a:pt x="752" y="3929"/>
                  </a:lnTo>
                  <a:lnTo>
                    <a:pt x="847" y="3775"/>
                  </a:lnTo>
                  <a:lnTo>
                    <a:pt x="941" y="3616"/>
                  </a:lnTo>
                  <a:lnTo>
                    <a:pt x="1030" y="3452"/>
                  </a:lnTo>
                  <a:lnTo>
                    <a:pt x="1104" y="3281"/>
                  </a:lnTo>
                  <a:lnTo>
                    <a:pt x="1174" y="3104"/>
                  </a:lnTo>
                  <a:lnTo>
                    <a:pt x="1236" y="2922"/>
                  </a:lnTo>
                  <a:lnTo>
                    <a:pt x="1287" y="2739"/>
                  </a:lnTo>
                  <a:lnTo>
                    <a:pt x="1337" y="2550"/>
                  </a:lnTo>
                  <a:lnTo>
                    <a:pt x="1369" y="2362"/>
                  </a:lnTo>
                  <a:lnTo>
                    <a:pt x="1400" y="2168"/>
                  </a:lnTo>
                  <a:lnTo>
                    <a:pt x="1419" y="1973"/>
                  </a:lnTo>
                  <a:lnTo>
                    <a:pt x="1425" y="1779"/>
                  </a:lnTo>
                  <a:lnTo>
                    <a:pt x="1425" y="1591"/>
                  </a:lnTo>
                  <a:lnTo>
                    <a:pt x="1419" y="1397"/>
                  </a:lnTo>
                  <a:lnTo>
                    <a:pt x="1400" y="1213"/>
                  </a:lnTo>
                  <a:lnTo>
                    <a:pt x="1375" y="1018"/>
                  </a:lnTo>
                  <a:lnTo>
                    <a:pt x="1330" y="830"/>
                  </a:lnTo>
                  <a:lnTo>
                    <a:pt x="1306" y="736"/>
                  </a:lnTo>
                  <a:lnTo>
                    <a:pt x="1280" y="648"/>
                  </a:lnTo>
                  <a:lnTo>
                    <a:pt x="1243" y="559"/>
                  </a:lnTo>
                  <a:lnTo>
                    <a:pt x="1205" y="477"/>
                  </a:lnTo>
                  <a:lnTo>
                    <a:pt x="1161" y="394"/>
                  </a:lnTo>
                  <a:lnTo>
                    <a:pt x="1111" y="318"/>
                  </a:lnTo>
                  <a:lnTo>
                    <a:pt x="1054" y="253"/>
                  </a:lnTo>
                  <a:lnTo>
                    <a:pt x="991" y="188"/>
                  </a:lnTo>
                  <a:lnTo>
                    <a:pt x="922" y="129"/>
                  </a:lnTo>
                  <a:lnTo>
                    <a:pt x="847" y="82"/>
                  </a:lnTo>
                  <a:lnTo>
                    <a:pt x="797" y="58"/>
                  </a:lnTo>
                  <a:lnTo>
                    <a:pt x="734" y="35"/>
                  </a:lnTo>
                  <a:lnTo>
                    <a:pt x="671" y="17"/>
                  </a:lnTo>
                  <a:lnTo>
                    <a:pt x="596" y="5"/>
                  </a:lnTo>
                  <a:lnTo>
                    <a:pt x="521" y="0"/>
                  </a:lnTo>
                  <a:lnTo>
                    <a:pt x="445" y="0"/>
                  </a:lnTo>
                  <a:lnTo>
                    <a:pt x="370" y="12"/>
                  </a:lnTo>
                  <a:lnTo>
                    <a:pt x="295" y="23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4979" y="1326"/>
              <a:ext cx="37" cy="38"/>
            </a:xfrm>
            <a:custGeom>
              <a:avLst/>
              <a:gdLst/>
              <a:ahLst/>
              <a:cxnLst>
                <a:cxn ang="0">
                  <a:pos x="591" y="211"/>
                </a:cxn>
                <a:cxn ang="0">
                  <a:pos x="596" y="270"/>
                </a:cxn>
                <a:cxn ang="0">
                  <a:pos x="591" y="323"/>
                </a:cxn>
                <a:cxn ang="0">
                  <a:pos x="578" y="376"/>
                </a:cxn>
                <a:cxn ang="0">
                  <a:pos x="554" y="424"/>
                </a:cxn>
                <a:cxn ang="0">
                  <a:pos x="522" y="465"/>
                </a:cxn>
                <a:cxn ang="0">
                  <a:pos x="478" y="506"/>
                </a:cxn>
                <a:cxn ang="0">
                  <a:pos x="428" y="529"/>
                </a:cxn>
                <a:cxn ang="0">
                  <a:pos x="371" y="553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100" y="489"/>
                </a:cxn>
                <a:cxn ang="0">
                  <a:pos x="63" y="447"/>
                </a:cxn>
                <a:cxn ang="0">
                  <a:pos x="32" y="400"/>
                </a:cxn>
                <a:cxn ang="0">
                  <a:pos x="13" y="347"/>
                </a:cxn>
                <a:cxn ang="0">
                  <a:pos x="0" y="294"/>
                </a:cxn>
                <a:cxn ang="0">
                  <a:pos x="7" y="235"/>
                </a:cxn>
                <a:cxn ang="0">
                  <a:pos x="19" y="188"/>
                </a:cxn>
                <a:cxn ang="0">
                  <a:pos x="45" y="135"/>
                </a:cxn>
                <a:cxn ang="0">
                  <a:pos x="82" y="94"/>
                </a:cxn>
                <a:cxn ang="0">
                  <a:pos x="120" y="59"/>
                </a:cxn>
                <a:cxn ang="0">
                  <a:pos x="170" y="29"/>
                </a:cxn>
                <a:cxn ang="0">
                  <a:pos x="226" y="11"/>
                </a:cxn>
                <a:cxn ang="0">
                  <a:pos x="289" y="0"/>
                </a:cxn>
                <a:cxn ang="0">
                  <a:pos x="346" y="5"/>
                </a:cxn>
                <a:cxn ang="0">
                  <a:pos x="402" y="17"/>
                </a:cxn>
                <a:cxn ang="0">
                  <a:pos x="452" y="40"/>
                </a:cxn>
                <a:cxn ang="0">
                  <a:pos x="496" y="76"/>
                </a:cxn>
                <a:cxn ang="0">
                  <a:pos x="541" y="111"/>
                </a:cxn>
                <a:cxn ang="0">
                  <a:pos x="565" y="158"/>
                </a:cxn>
                <a:cxn ang="0">
                  <a:pos x="591" y="211"/>
                </a:cxn>
              </a:cxnLst>
              <a:rect l="0" t="0" r="r" b="b"/>
              <a:pathLst>
                <a:path w="596" h="559">
                  <a:moveTo>
                    <a:pt x="591" y="211"/>
                  </a:moveTo>
                  <a:lnTo>
                    <a:pt x="596" y="270"/>
                  </a:lnTo>
                  <a:lnTo>
                    <a:pt x="591" y="323"/>
                  </a:lnTo>
                  <a:lnTo>
                    <a:pt x="578" y="376"/>
                  </a:lnTo>
                  <a:lnTo>
                    <a:pt x="554" y="424"/>
                  </a:lnTo>
                  <a:lnTo>
                    <a:pt x="522" y="465"/>
                  </a:lnTo>
                  <a:lnTo>
                    <a:pt x="478" y="506"/>
                  </a:lnTo>
                  <a:lnTo>
                    <a:pt x="428" y="529"/>
                  </a:lnTo>
                  <a:lnTo>
                    <a:pt x="371" y="553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100" y="489"/>
                  </a:lnTo>
                  <a:lnTo>
                    <a:pt x="63" y="447"/>
                  </a:lnTo>
                  <a:lnTo>
                    <a:pt x="32" y="400"/>
                  </a:lnTo>
                  <a:lnTo>
                    <a:pt x="13" y="347"/>
                  </a:lnTo>
                  <a:lnTo>
                    <a:pt x="0" y="294"/>
                  </a:lnTo>
                  <a:lnTo>
                    <a:pt x="7" y="235"/>
                  </a:lnTo>
                  <a:lnTo>
                    <a:pt x="19" y="188"/>
                  </a:lnTo>
                  <a:lnTo>
                    <a:pt x="45" y="135"/>
                  </a:lnTo>
                  <a:lnTo>
                    <a:pt x="82" y="94"/>
                  </a:lnTo>
                  <a:lnTo>
                    <a:pt x="120" y="59"/>
                  </a:lnTo>
                  <a:lnTo>
                    <a:pt x="170" y="29"/>
                  </a:lnTo>
                  <a:lnTo>
                    <a:pt x="226" y="11"/>
                  </a:lnTo>
                  <a:lnTo>
                    <a:pt x="289" y="0"/>
                  </a:lnTo>
                  <a:lnTo>
                    <a:pt x="346" y="5"/>
                  </a:lnTo>
                  <a:lnTo>
                    <a:pt x="402" y="17"/>
                  </a:lnTo>
                  <a:lnTo>
                    <a:pt x="452" y="40"/>
                  </a:lnTo>
                  <a:lnTo>
                    <a:pt x="496" y="76"/>
                  </a:lnTo>
                  <a:lnTo>
                    <a:pt x="541" y="111"/>
                  </a:lnTo>
                  <a:lnTo>
                    <a:pt x="565" y="158"/>
                  </a:lnTo>
                  <a:lnTo>
                    <a:pt x="591" y="21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4985" y="1333"/>
              <a:ext cx="25" cy="24"/>
            </a:xfrm>
            <a:custGeom>
              <a:avLst/>
              <a:gdLst/>
              <a:ahLst/>
              <a:cxnLst>
                <a:cxn ang="0">
                  <a:pos x="390" y="141"/>
                </a:cxn>
                <a:cxn ang="0">
                  <a:pos x="396" y="176"/>
                </a:cxn>
                <a:cxn ang="0">
                  <a:pos x="396" y="217"/>
                </a:cxn>
                <a:cxn ang="0">
                  <a:pos x="383" y="247"/>
                </a:cxn>
                <a:cxn ang="0">
                  <a:pos x="372" y="282"/>
                </a:cxn>
                <a:cxn ang="0">
                  <a:pos x="346" y="312"/>
                </a:cxn>
                <a:cxn ang="0">
                  <a:pos x="321" y="335"/>
                </a:cxn>
                <a:cxn ang="0">
                  <a:pos x="284" y="353"/>
                </a:cxn>
                <a:cxn ang="0">
                  <a:pos x="246" y="365"/>
                </a:cxn>
                <a:cxn ang="0">
                  <a:pos x="208" y="371"/>
                </a:cxn>
                <a:cxn ang="0">
                  <a:pos x="170" y="371"/>
                </a:cxn>
                <a:cxn ang="0">
                  <a:pos x="133" y="359"/>
                </a:cxn>
                <a:cxn ang="0">
                  <a:pos x="102" y="347"/>
                </a:cxn>
                <a:cxn ang="0">
                  <a:pos x="70" y="324"/>
                </a:cxn>
                <a:cxn ang="0">
                  <a:pos x="44" y="300"/>
                </a:cxn>
                <a:cxn ang="0">
                  <a:pos x="20" y="265"/>
                </a:cxn>
                <a:cxn ang="0">
                  <a:pos x="7" y="229"/>
                </a:cxn>
                <a:cxn ang="0">
                  <a:pos x="0" y="194"/>
                </a:cxn>
                <a:cxn ang="0">
                  <a:pos x="7" y="159"/>
                </a:cxn>
                <a:cxn ang="0">
                  <a:pos x="13" y="123"/>
                </a:cxn>
                <a:cxn ang="0">
                  <a:pos x="32" y="94"/>
                </a:cxn>
                <a:cxn ang="0">
                  <a:pos x="51" y="64"/>
                </a:cxn>
                <a:cxn ang="0">
                  <a:pos x="83" y="41"/>
                </a:cxn>
                <a:cxn ang="0">
                  <a:pos x="115" y="17"/>
                </a:cxn>
                <a:cxn ang="0">
                  <a:pos x="152" y="6"/>
                </a:cxn>
                <a:cxn ang="0">
                  <a:pos x="189" y="0"/>
                </a:cxn>
                <a:cxn ang="0">
                  <a:pos x="233" y="6"/>
                </a:cxn>
                <a:cxn ang="0">
                  <a:pos x="265" y="12"/>
                </a:cxn>
                <a:cxn ang="0">
                  <a:pos x="302" y="29"/>
                </a:cxn>
                <a:cxn ang="0">
                  <a:pos x="334" y="47"/>
                </a:cxn>
                <a:cxn ang="0">
                  <a:pos x="359" y="76"/>
                </a:cxn>
                <a:cxn ang="0">
                  <a:pos x="378" y="106"/>
                </a:cxn>
                <a:cxn ang="0">
                  <a:pos x="390" y="141"/>
                </a:cxn>
              </a:cxnLst>
              <a:rect l="0" t="0" r="r" b="b"/>
              <a:pathLst>
                <a:path w="396" h="371">
                  <a:moveTo>
                    <a:pt x="390" y="141"/>
                  </a:moveTo>
                  <a:lnTo>
                    <a:pt x="396" y="176"/>
                  </a:lnTo>
                  <a:lnTo>
                    <a:pt x="396" y="217"/>
                  </a:lnTo>
                  <a:lnTo>
                    <a:pt x="383" y="247"/>
                  </a:lnTo>
                  <a:lnTo>
                    <a:pt x="372" y="282"/>
                  </a:lnTo>
                  <a:lnTo>
                    <a:pt x="346" y="312"/>
                  </a:lnTo>
                  <a:lnTo>
                    <a:pt x="321" y="335"/>
                  </a:lnTo>
                  <a:lnTo>
                    <a:pt x="284" y="353"/>
                  </a:lnTo>
                  <a:lnTo>
                    <a:pt x="246" y="365"/>
                  </a:lnTo>
                  <a:lnTo>
                    <a:pt x="208" y="371"/>
                  </a:lnTo>
                  <a:lnTo>
                    <a:pt x="170" y="371"/>
                  </a:lnTo>
                  <a:lnTo>
                    <a:pt x="133" y="359"/>
                  </a:lnTo>
                  <a:lnTo>
                    <a:pt x="102" y="347"/>
                  </a:lnTo>
                  <a:lnTo>
                    <a:pt x="70" y="324"/>
                  </a:lnTo>
                  <a:lnTo>
                    <a:pt x="44" y="300"/>
                  </a:lnTo>
                  <a:lnTo>
                    <a:pt x="20" y="265"/>
                  </a:lnTo>
                  <a:lnTo>
                    <a:pt x="7" y="229"/>
                  </a:lnTo>
                  <a:lnTo>
                    <a:pt x="0" y="194"/>
                  </a:lnTo>
                  <a:lnTo>
                    <a:pt x="7" y="159"/>
                  </a:lnTo>
                  <a:lnTo>
                    <a:pt x="13" y="123"/>
                  </a:lnTo>
                  <a:lnTo>
                    <a:pt x="32" y="94"/>
                  </a:lnTo>
                  <a:lnTo>
                    <a:pt x="51" y="64"/>
                  </a:lnTo>
                  <a:lnTo>
                    <a:pt x="83" y="41"/>
                  </a:lnTo>
                  <a:lnTo>
                    <a:pt x="115" y="17"/>
                  </a:lnTo>
                  <a:lnTo>
                    <a:pt x="152" y="6"/>
                  </a:lnTo>
                  <a:lnTo>
                    <a:pt x="189" y="0"/>
                  </a:lnTo>
                  <a:lnTo>
                    <a:pt x="233" y="6"/>
                  </a:lnTo>
                  <a:lnTo>
                    <a:pt x="265" y="12"/>
                  </a:lnTo>
                  <a:lnTo>
                    <a:pt x="302" y="29"/>
                  </a:lnTo>
                  <a:lnTo>
                    <a:pt x="334" y="47"/>
                  </a:lnTo>
                  <a:lnTo>
                    <a:pt x="359" y="76"/>
                  </a:lnTo>
                  <a:lnTo>
                    <a:pt x="378" y="106"/>
                  </a:lnTo>
                  <a:lnTo>
                    <a:pt x="390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9144000" y="1600200"/>
            <a:ext cx="1443038" cy="1693863"/>
            <a:chOff x="4608" y="1296"/>
            <a:chExt cx="909" cy="1067"/>
          </a:xfrm>
        </p:grpSpPr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4839" y="1990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AutoShape 131"/>
            <p:cNvSpPr>
              <a:spLocks noChangeAspect="1" noChangeArrowheads="1" noTextEdit="1"/>
            </p:cNvSpPr>
            <p:nvPr/>
          </p:nvSpPr>
          <p:spPr bwMode="auto">
            <a:xfrm>
              <a:off x="4608" y="1296"/>
              <a:ext cx="909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5050" y="1318"/>
              <a:ext cx="335" cy="459"/>
            </a:xfrm>
            <a:custGeom>
              <a:avLst/>
              <a:gdLst/>
              <a:ahLst/>
              <a:cxnLst>
                <a:cxn ang="0">
                  <a:pos x="4892" y="4264"/>
                </a:cxn>
                <a:cxn ang="0">
                  <a:pos x="4678" y="4683"/>
                </a:cxn>
                <a:cxn ang="0">
                  <a:pos x="4421" y="5078"/>
                </a:cxn>
                <a:cxn ang="0">
                  <a:pos x="4038" y="5573"/>
                </a:cxn>
                <a:cxn ang="0">
                  <a:pos x="3442" y="6251"/>
                </a:cxn>
                <a:cxn ang="0">
                  <a:pos x="3071" y="6633"/>
                </a:cxn>
                <a:cxn ang="0">
                  <a:pos x="2832" y="6833"/>
                </a:cxn>
                <a:cxn ang="0">
                  <a:pos x="2663" y="6892"/>
                </a:cxn>
                <a:cxn ang="0">
                  <a:pos x="2342" y="6886"/>
                </a:cxn>
                <a:cxn ang="0">
                  <a:pos x="1771" y="6804"/>
                </a:cxn>
                <a:cxn ang="0">
                  <a:pos x="967" y="6621"/>
                </a:cxn>
                <a:cxn ang="0">
                  <a:pos x="622" y="6497"/>
                </a:cxn>
                <a:cxn ang="0">
                  <a:pos x="434" y="6368"/>
                </a:cxn>
                <a:cxn ang="0">
                  <a:pos x="307" y="6120"/>
                </a:cxn>
                <a:cxn ang="0">
                  <a:pos x="132" y="5532"/>
                </a:cxn>
                <a:cxn ang="0">
                  <a:pos x="31" y="4943"/>
                </a:cxn>
                <a:cxn ang="0">
                  <a:pos x="0" y="4359"/>
                </a:cxn>
                <a:cxn ang="0">
                  <a:pos x="37" y="3770"/>
                </a:cxn>
                <a:cxn ang="0">
                  <a:pos x="132" y="3199"/>
                </a:cxn>
                <a:cxn ang="0">
                  <a:pos x="302" y="2645"/>
                </a:cxn>
                <a:cxn ang="0">
                  <a:pos x="528" y="2109"/>
                </a:cxn>
                <a:cxn ang="0">
                  <a:pos x="816" y="1603"/>
                </a:cxn>
                <a:cxn ang="0">
                  <a:pos x="1168" y="1130"/>
                </a:cxn>
                <a:cxn ang="0">
                  <a:pos x="1489" y="789"/>
                </a:cxn>
                <a:cxn ang="0">
                  <a:pos x="1878" y="459"/>
                </a:cxn>
                <a:cxn ang="0">
                  <a:pos x="2330" y="165"/>
                </a:cxn>
                <a:cxn ang="0">
                  <a:pos x="2569" y="65"/>
                </a:cxn>
                <a:cxn ang="0">
                  <a:pos x="2801" y="5"/>
                </a:cxn>
                <a:cxn ang="0">
                  <a:pos x="3026" y="5"/>
                </a:cxn>
                <a:cxn ang="0">
                  <a:pos x="3234" y="71"/>
                </a:cxn>
                <a:cxn ang="0">
                  <a:pos x="3417" y="224"/>
                </a:cxn>
                <a:cxn ang="0">
                  <a:pos x="3573" y="483"/>
                </a:cxn>
                <a:cxn ang="0">
                  <a:pos x="3655" y="789"/>
                </a:cxn>
                <a:cxn ang="0">
                  <a:pos x="3674" y="1119"/>
                </a:cxn>
                <a:cxn ang="0">
                  <a:pos x="3643" y="1562"/>
                </a:cxn>
                <a:cxn ang="0">
                  <a:pos x="3643" y="1885"/>
                </a:cxn>
                <a:cxn ang="0">
                  <a:pos x="3850" y="1608"/>
                </a:cxn>
                <a:cxn ang="0">
                  <a:pos x="4144" y="1356"/>
                </a:cxn>
                <a:cxn ang="0">
                  <a:pos x="4421" y="1219"/>
                </a:cxn>
                <a:cxn ang="0">
                  <a:pos x="4584" y="1178"/>
                </a:cxn>
                <a:cxn ang="0">
                  <a:pos x="4754" y="1178"/>
                </a:cxn>
                <a:cxn ang="0">
                  <a:pos x="4904" y="1225"/>
                </a:cxn>
                <a:cxn ang="0">
                  <a:pos x="5043" y="1326"/>
                </a:cxn>
                <a:cxn ang="0">
                  <a:pos x="5174" y="1503"/>
                </a:cxn>
                <a:cxn ang="0">
                  <a:pos x="5269" y="1715"/>
                </a:cxn>
                <a:cxn ang="0">
                  <a:pos x="5325" y="1956"/>
                </a:cxn>
                <a:cxn ang="0">
                  <a:pos x="5350" y="2474"/>
                </a:cxn>
                <a:cxn ang="0">
                  <a:pos x="5282" y="3016"/>
                </a:cxn>
                <a:cxn ang="0">
                  <a:pos x="5156" y="3534"/>
                </a:cxn>
              </a:cxnLst>
              <a:rect l="0" t="0" r="r" b="b"/>
              <a:pathLst>
                <a:path w="5356" h="6898">
                  <a:moveTo>
                    <a:pt x="5011" y="3976"/>
                  </a:moveTo>
                  <a:lnTo>
                    <a:pt x="4955" y="4123"/>
                  </a:lnTo>
                  <a:lnTo>
                    <a:pt x="4892" y="4264"/>
                  </a:lnTo>
                  <a:lnTo>
                    <a:pt x="4823" y="4406"/>
                  </a:lnTo>
                  <a:lnTo>
                    <a:pt x="4754" y="4548"/>
                  </a:lnTo>
                  <a:lnTo>
                    <a:pt x="4678" y="4683"/>
                  </a:lnTo>
                  <a:lnTo>
                    <a:pt x="4597" y="4819"/>
                  </a:lnTo>
                  <a:lnTo>
                    <a:pt x="4509" y="4948"/>
                  </a:lnTo>
                  <a:lnTo>
                    <a:pt x="4421" y="5078"/>
                  </a:lnTo>
                  <a:lnTo>
                    <a:pt x="4333" y="5202"/>
                  </a:lnTo>
                  <a:lnTo>
                    <a:pt x="4239" y="5332"/>
                  </a:lnTo>
                  <a:lnTo>
                    <a:pt x="4038" y="5573"/>
                  </a:lnTo>
                  <a:lnTo>
                    <a:pt x="3831" y="5814"/>
                  </a:lnTo>
                  <a:lnTo>
                    <a:pt x="3617" y="6050"/>
                  </a:lnTo>
                  <a:lnTo>
                    <a:pt x="3442" y="6251"/>
                  </a:lnTo>
                  <a:lnTo>
                    <a:pt x="3323" y="6374"/>
                  </a:lnTo>
                  <a:lnTo>
                    <a:pt x="3202" y="6509"/>
                  </a:lnTo>
                  <a:lnTo>
                    <a:pt x="3071" y="6633"/>
                  </a:lnTo>
                  <a:lnTo>
                    <a:pt x="2952" y="6744"/>
                  </a:lnTo>
                  <a:lnTo>
                    <a:pt x="2889" y="6792"/>
                  </a:lnTo>
                  <a:lnTo>
                    <a:pt x="2832" y="6833"/>
                  </a:lnTo>
                  <a:lnTo>
                    <a:pt x="2782" y="6862"/>
                  </a:lnTo>
                  <a:lnTo>
                    <a:pt x="2732" y="6880"/>
                  </a:lnTo>
                  <a:lnTo>
                    <a:pt x="2663" y="6892"/>
                  </a:lnTo>
                  <a:lnTo>
                    <a:pt x="2575" y="6898"/>
                  </a:lnTo>
                  <a:lnTo>
                    <a:pt x="2468" y="6898"/>
                  </a:lnTo>
                  <a:lnTo>
                    <a:pt x="2342" y="6886"/>
                  </a:lnTo>
                  <a:lnTo>
                    <a:pt x="2211" y="6874"/>
                  </a:lnTo>
                  <a:lnTo>
                    <a:pt x="2067" y="6857"/>
                  </a:lnTo>
                  <a:lnTo>
                    <a:pt x="1771" y="6804"/>
                  </a:lnTo>
                  <a:lnTo>
                    <a:pt x="1469" y="6744"/>
                  </a:lnTo>
                  <a:lnTo>
                    <a:pt x="1193" y="6680"/>
                  </a:lnTo>
                  <a:lnTo>
                    <a:pt x="967" y="6621"/>
                  </a:lnTo>
                  <a:lnTo>
                    <a:pt x="816" y="6574"/>
                  </a:lnTo>
                  <a:lnTo>
                    <a:pt x="710" y="6533"/>
                  </a:lnTo>
                  <a:lnTo>
                    <a:pt x="622" y="6497"/>
                  </a:lnTo>
                  <a:lnTo>
                    <a:pt x="546" y="6462"/>
                  </a:lnTo>
                  <a:lnTo>
                    <a:pt x="484" y="6421"/>
                  </a:lnTo>
                  <a:lnTo>
                    <a:pt x="434" y="6368"/>
                  </a:lnTo>
                  <a:lnTo>
                    <a:pt x="389" y="6303"/>
                  </a:lnTo>
                  <a:lnTo>
                    <a:pt x="345" y="6220"/>
                  </a:lnTo>
                  <a:lnTo>
                    <a:pt x="307" y="6120"/>
                  </a:lnTo>
                  <a:lnTo>
                    <a:pt x="239" y="5926"/>
                  </a:lnTo>
                  <a:lnTo>
                    <a:pt x="182" y="5732"/>
                  </a:lnTo>
                  <a:lnTo>
                    <a:pt x="132" y="5532"/>
                  </a:lnTo>
                  <a:lnTo>
                    <a:pt x="88" y="5332"/>
                  </a:lnTo>
                  <a:lnTo>
                    <a:pt x="57" y="5143"/>
                  </a:lnTo>
                  <a:lnTo>
                    <a:pt x="31" y="4943"/>
                  </a:lnTo>
                  <a:lnTo>
                    <a:pt x="13" y="4748"/>
                  </a:lnTo>
                  <a:lnTo>
                    <a:pt x="0" y="4554"/>
                  </a:lnTo>
                  <a:lnTo>
                    <a:pt x="0" y="4359"/>
                  </a:lnTo>
                  <a:lnTo>
                    <a:pt x="6" y="4159"/>
                  </a:lnTo>
                  <a:lnTo>
                    <a:pt x="13" y="3964"/>
                  </a:lnTo>
                  <a:lnTo>
                    <a:pt x="37" y="3770"/>
                  </a:lnTo>
                  <a:lnTo>
                    <a:pt x="63" y="3581"/>
                  </a:lnTo>
                  <a:lnTo>
                    <a:pt x="95" y="3387"/>
                  </a:lnTo>
                  <a:lnTo>
                    <a:pt x="132" y="3199"/>
                  </a:lnTo>
                  <a:lnTo>
                    <a:pt x="182" y="3010"/>
                  </a:lnTo>
                  <a:lnTo>
                    <a:pt x="239" y="2827"/>
                  </a:lnTo>
                  <a:lnTo>
                    <a:pt x="302" y="2645"/>
                  </a:lnTo>
                  <a:lnTo>
                    <a:pt x="371" y="2462"/>
                  </a:lnTo>
                  <a:lnTo>
                    <a:pt x="446" y="2286"/>
                  </a:lnTo>
                  <a:lnTo>
                    <a:pt x="528" y="2109"/>
                  </a:lnTo>
                  <a:lnTo>
                    <a:pt x="615" y="1938"/>
                  </a:lnTo>
                  <a:lnTo>
                    <a:pt x="716" y="1767"/>
                  </a:lnTo>
                  <a:lnTo>
                    <a:pt x="816" y="1603"/>
                  </a:lnTo>
                  <a:lnTo>
                    <a:pt x="929" y="1438"/>
                  </a:lnTo>
                  <a:lnTo>
                    <a:pt x="1049" y="1284"/>
                  </a:lnTo>
                  <a:lnTo>
                    <a:pt x="1168" y="1130"/>
                  </a:lnTo>
                  <a:lnTo>
                    <a:pt x="1300" y="983"/>
                  </a:lnTo>
                  <a:lnTo>
                    <a:pt x="1388" y="889"/>
                  </a:lnTo>
                  <a:lnTo>
                    <a:pt x="1489" y="789"/>
                  </a:lnTo>
                  <a:lnTo>
                    <a:pt x="1608" y="683"/>
                  </a:lnTo>
                  <a:lnTo>
                    <a:pt x="1734" y="571"/>
                  </a:lnTo>
                  <a:lnTo>
                    <a:pt x="1878" y="459"/>
                  </a:lnTo>
                  <a:lnTo>
                    <a:pt x="2022" y="353"/>
                  </a:lnTo>
                  <a:lnTo>
                    <a:pt x="2172" y="253"/>
                  </a:lnTo>
                  <a:lnTo>
                    <a:pt x="2330" y="165"/>
                  </a:lnTo>
                  <a:lnTo>
                    <a:pt x="2412" y="130"/>
                  </a:lnTo>
                  <a:lnTo>
                    <a:pt x="2487" y="94"/>
                  </a:lnTo>
                  <a:lnTo>
                    <a:pt x="2569" y="65"/>
                  </a:lnTo>
                  <a:lnTo>
                    <a:pt x="2650" y="41"/>
                  </a:lnTo>
                  <a:lnTo>
                    <a:pt x="2726" y="17"/>
                  </a:lnTo>
                  <a:lnTo>
                    <a:pt x="2801" y="5"/>
                  </a:lnTo>
                  <a:lnTo>
                    <a:pt x="2876" y="0"/>
                  </a:lnTo>
                  <a:lnTo>
                    <a:pt x="2952" y="0"/>
                  </a:lnTo>
                  <a:lnTo>
                    <a:pt x="3026" y="5"/>
                  </a:lnTo>
                  <a:lnTo>
                    <a:pt x="3097" y="17"/>
                  </a:lnTo>
                  <a:lnTo>
                    <a:pt x="3165" y="41"/>
                  </a:lnTo>
                  <a:lnTo>
                    <a:pt x="3234" y="71"/>
                  </a:lnTo>
                  <a:lnTo>
                    <a:pt x="3297" y="112"/>
                  </a:lnTo>
                  <a:lnTo>
                    <a:pt x="3354" y="159"/>
                  </a:lnTo>
                  <a:lnTo>
                    <a:pt x="3417" y="224"/>
                  </a:lnTo>
                  <a:lnTo>
                    <a:pt x="3467" y="288"/>
                  </a:lnTo>
                  <a:lnTo>
                    <a:pt x="3523" y="383"/>
                  </a:lnTo>
                  <a:lnTo>
                    <a:pt x="3573" y="483"/>
                  </a:lnTo>
                  <a:lnTo>
                    <a:pt x="3612" y="583"/>
                  </a:lnTo>
                  <a:lnTo>
                    <a:pt x="3636" y="683"/>
                  </a:lnTo>
                  <a:lnTo>
                    <a:pt x="3655" y="789"/>
                  </a:lnTo>
                  <a:lnTo>
                    <a:pt x="3667" y="895"/>
                  </a:lnTo>
                  <a:lnTo>
                    <a:pt x="3674" y="1007"/>
                  </a:lnTo>
                  <a:lnTo>
                    <a:pt x="3674" y="1119"/>
                  </a:lnTo>
                  <a:lnTo>
                    <a:pt x="3674" y="1225"/>
                  </a:lnTo>
                  <a:lnTo>
                    <a:pt x="3667" y="1338"/>
                  </a:lnTo>
                  <a:lnTo>
                    <a:pt x="3643" y="1562"/>
                  </a:lnTo>
                  <a:lnTo>
                    <a:pt x="3623" y="1773"/>
                  </a:lnTo>
                  <a:lnTo>
                    <a:pt x="3598" y="1980"/>
                  </a:lnTo>
                  <a:lnTo>
                    <a:pt x="3643" y="1885"/>
                  </a:lnTo>
                  <a:lnTo>
                    <a:pt x="3699" y="1791"/>
                  </a:lnTo>
                  <a:lnTo>
                    <a:pt x="3768" y="1697"/>
                  </a:lnTo>
                  <a:lnTo>
                    <a:pt x="3850" y="1608"/>
                  </a:lnTo>
                  <a:lnTo>
                    <a:pt x="3943" y="1515"/>
                  </a:lnTo>
                  <a:lnTo>
                    <a:pt x="4038" y="1432"/>
                  </a:lnTo>
                  <a:lnTo>
                    <a:pt x="4144" y="1356"/>
                  </a:lnTo>
                  <a:lnTo>
                    <a:pt x="4252" y="1290"/>
                  </a:lnTo>
                  <a:lnTo>
                    <a:pt x="4365" y="1237"/>
                  </a:lnTo>
                  <a:lnTo>
                    <a:pt x="4421" y="1219"/>
                  </a:lnTo>
                  <a:lnTo>
                    <a:pt x="4478" y="1201"/>
                  </a:lnTo>
                  <a:lnTo>
                    <a:pt x="4534" y="1184"/>
                  </a:lnTo>
                  <a:lnTo>
                    <a:pt x="4584" y="1178"/>
                  </a:lnTo>
                  <a:lnTo>
                    <a:pt x="4641" y="1172"/>
                  </a:lnTo>
                  <a:lnTo>
                    <a:pt x="4697" y="1172"/>
                  </a:lnTo>
                  <a:lnTo>
                    <a:pt x="4754" y="1178"/>
                  </a:lnTo>
                  <a:lnTo>
                    <a:pt x="4804" y="1184"/>
                  </a:lnTo>
                  <a:lnTo>
                    <a:pt x="4854" y="1201"/>
                  </a:lnTo>
                  <a:lnTo>
                    <a:pt x="4904" y="1225"/>
                  </a:lnTo>
                  <a:lnTo>
                    <a:pt x="4955" y="1248"/>
                  </a:lnTo>
                  <a:lnTo>
                    <a:pt x="4999" y="1284"/>
                  </a:lnTo>
                  <a:lnTo>
                    <a:pt x="5043" y="1326"/>
                  </a:lnTo>
                  <a:lnTo>
                    <a:pt x="5087" y="1373"/>
                  </a:lnTo>
                  <a:lnTo>
                    <a:pt x="5131" y="1438"/>
                  </a:lnTo>
                  <a:lnTo>
                    <a:pt x="5174" y="1503"/>
                  </a:lnTo>
                  <a:lnTo>
                    <a:pt x="5212" y="1567"/>
                  </a:lnTo>
                  <a:lnTo>
                    <a:pt x="5244" y="1644"/>
                  </a:lnTo>
                  <a:lnTo>
                    <a:pt x="5269" y="1715"/>
                  </a:lnTo>
                  <a:lnTo>
                    <a:pt x="5293" y="1791"/>
                  </a:lnTo>
                  <a:lnTo>
                    <a:pt x="5313" y="1873"/>
                  </a:lnTo>
                  <a:lnTo>
                    <a:pt x="5325" y="1956"/>
                  </a:lnTo>
                  <a:lnTo>
                    <a:pt x="5350" y="2121"/>
                  </a:lnTo>
                  <a:lnTo>
                    <a:pt x="5356" y="2297"/>
                  </a:lnTo>
                  <a:lnTo>
                    <a:pt x="5350" y="2474"/>
                  </a:lnTo>
                  <a:lnTo>
                    <a:pt x="5338" y="2656"/>
                  </a:lnTo>
                  <a:lnTo>
                    <a:pt x="5313" y="2839"/>
                  </a:lnTo>
                  <a:lnTo>
                    <a:pt x="5282" y="3016"/>
                  </a:lnTo>
                  <a:lnTo>
                    <a:pt x="5244" y="3193"/>
                  </a:lnTo>
                  <a:lnTo>
                    <a:pt x="5200" y="3364"/>
                  </a:lnTo>
                  <a:lnTo>
                    <a:pt x="5156" y="3534"/>
                  </a:lnTo>
                  <a:lnTo>
                    <a:pt x="5106" y="3687"/>
                  </a:lnTo>
                  <a:lnTo>
                    <a:pt x="5011" y="3976"/>
                  </a:lnTo>
                  <a:close/>
                </a:path>
              </a:pathLst>
            </a:custGeom>
            <a:solidFill>
              <a:srgbClr val="F5D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487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5" y="1178"/>
                </a:cxn>
                <a:cxn ang="0">
                  <a:pos x="1883" y="930"/>
                </a:cxn>
                <a:cxn ang="0">
                  <a:pos x="1889" y="741"/>
                </a:cxn>
                <a:cxn ang="0">
                  <a:pos x="1864" y="600"/>
                </a:cxn>
                <a:cxn ang="0">
                  <a:pos x="1802" y="394"/>
                </a:cxn>
                <a:cxn ang="0">
                  <a:pos x="1694" y="182"/>
                </a:cxn>
                <a:cxn ang="0">
                  <a:pos x="1632" y="93"/>
                </a:cxn>
                <a:cxn ang="0">
                  <a:pos x="1557" y="35"/>
                </a:cxn>
                <a:cxn ang="0">
                  <a:pos x="1474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0" y="52"/>
                </a:cxn>
                <a:cxn ang="0">
                  <a:pos x="1179" y="105"/>
                </a:cxn>
                <a:cxn ang="0">
                  <a:pos x="1142" y="170"/>
                </a:cxn>
                <a:cxn ang="0">
                  <a:pos x="1098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7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0" y="2974"/>
                </a:cxn>
                <a:cxn ang="0">
                  <a:pos x="175" y="3122"/>
                </a:cxn>
                <a:cxn ang="0">
                  <a:pos x="74" y="3275"/>
                </a:cxn>
                <a:cxn ang="0">
                  <a:pos x="5" y="3457"/>
                </a:cxn>
                <a:cxn ang="0">
                  <a:pos x="0" y="3545"/>
                </a:cxn>
                <a:cxn ang="0">
                  <a:pos x="5" y="3628"/>
                </a:cxn>
                <a:cxn ang="0">
                  <a:pos x="37" y="3704"/>
                </a:cxn>
                <a:cxn ang="0">
                  <a:pos x="93" y="3758"/>
                </a:cxn>
                <a:cxn ang="0">
                  <a:pos x="181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6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0" y="3345"/>
                </a:cxn>
                <a:cxn ang="0">
                  <a:pos x="1048" y="3163"/>
                </a:cxn>
                <a:cxn ang="0">
                  <a:pos x="1167" y="2963"/>
                </a:cxn>
                <a:cxn ang="0">
                  <a:pos x="1387" y="2538"/>
                </a:cxn>
                <a:cxn ang="0">
                  <a:pos x="1568" y="2096"/>
                </a:cxn>
                <a:cxn ang="0">
                  <a:pos x="1713" y="1667"/>
                </a:cxn>
              </a:cxnLst>
              <a:rect l="0" t="0" r="r" b="b"/>
              <a:pathLst>
                <a:path w="1889" h="3810">
                  <a:moveTo>
                    <a:pt x="1713" y="1667"/>
                  </a:moveTo>
                  <a:lnTo>
                    <a:pt x="1783" y="1425"/>
                  </a:lnTo>
                  <a:lnTo>
                    <a:pt x="1813" y="1302"/>
                  </a:lnTo>
                  <a:lnTo>
                    <a:pt x="1845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89" y="806"/>
                  </a:lnTo>
                  <a:lnTo>
                    <a:pt x="1889" y="741"/>
                  </a:lnTo>
                  <a:lnTo>
                    <a:pt x="1876" y="682"/>
                  </a:lnTo>
                  <a:lnTo>
                    <a:pt x="1864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2" y="288"/>
                  </a:lnTo>
                  <a:lnTo>
                    <a:pt x="1694" y="182"/>
                  </a:lnTo>
                  <a:lnTo>
                    <a:pt x="1663" y="135"/>
                  </a:lnTo>
                  <a:lnTo>
                    <a:pt x="1632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2" y="11"/>
                  </a:lnTo>
                  <a:lnTo>
                    <a:pt x="1474" y="0"/>
                  </a:lnTo>
                  <a:lnTo>
                    <a:pt x="1419" y="0"/>
                  </a:lnTo>
                  <a:lnTo>
                    <a:pt x="1374" y="0"/>
                  </a:lnTo>
                  <a:lnTo>
                    <a:pt x="1330" y="5"/>
                  </a:lnTo>
                  <a:lnTo>
                    <a:pt x="1293" y="17"/>
                  </a:lnTo>
                  <a:lnTo>
                    <a:pt x="1255" y="29"/>
                  </a:lnTo>
                  <a:lnTo>
                    <a:pt x="1230" y="52"/>
                  </a:lnTo>
                  <a:lnTo>
                    <a:pt x="1198" y="76"/>
                  </a:lnTo>
                  <a:lnTo>
                    <a:pt x="1179" y="105"/>
                  </a:lnTo>
                  <a:lnTo>
                    <a:pt x="1161" y="135"/>
                  </a:lnTo>
                  <a:lnTo>
                    <a:pt x="1142" y="170"/>
                  </a:lnTo>
                  <a:lnTo>
                    <a:pt x="1117" y="241"/>
                  </a:lnTo>
                  <a:lnTo>
                    <a:pt x="1098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8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7" y="1290"/>
                  </a:lnTo>
                  <a:lnTo>
                    <a:pt x="1009" y="1496"/>
                  </a:lnTo>
                  <a:lnTo>
                    <a:pt x="948" y="1702"/>
                  </a:lnTo>
                  <a:lnTo>
                    <a:pt x="878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39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0" y="2974"/>
                  </a:lnTo>
                  <a:lnTo>
                    <a:pt x="237" y="3045"/>
                  </a:lnTo>
                  <a:lnTo>
                    <a:pt x="175" y="3122"/>
                  </a:lnTo>
                  <a:lnTo>
                    <a:pt x="118" y="3198"/>
                  </a:lnTo>
                  <a:lnTo>
                    <a:pt x="74" y="3275"/>
                  </a:lnTo>
                  <a:lnTo>
                    <a:pt x="31" y="3369"/>
                  </a:lnTo>
                  <a:lnTo>
                    <a:pt x="5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5" y="3628"/>
                  </a:lnTo>
                  <a:lnTo>
                    <a:pt x="18" y="3669"/>
                  </a:lnTo>
                  <a:lnTo>
                    <a:pt x="37" y="3704"/>
                  </a:lnTo>
                  <a:lnTo>
                    <a:pt x="61" y="3734"/>
                  </a:lnTo>
                  <a:lnTo>
                    <a:pt x="93" y="3758"/>
                  </a:lnTo>
                  <a:lnTo>
                    <a:pt x="131" y="3781"/>
                  </a:lnTo>
                  <a:lnTo>
                    <a:pt x="181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4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6" y="3764"/>
                  </a:lnTo>
                  <a:lnTo>
                    <a:pt x="520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0" y="3492"/>
                  </a:lnTo>
                  <a:lnTo>
                    <a:pt x="910" y="3345"/>
                  </a:lnTo>
                  <a:lnTo>
                    <a:pt x="979" y="3257"/>
                  </a:lnTo>
                  <a:lnTo>
                    <a:pt x="1048" y="3163"/>
                  </a:lnTo>
                  <a:lnTo>
                    <a:pt x="1111" y="3062"/>
                  </a:lnTo>
                  <a:lnTo>
                    <a:pt x="1167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7" y="2321"/>
                  </a:lnTo>
                  <a:lnTo>
                    <a:pt x="1568" y="2096"/>
                  </a:lnTo>
                  <a:lnTo>
                    <a:pt x="1644" y="1879"/>
                  </a:lnTo>
                  <a:lnTo>
                    <a:pt x="1713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4951" y="1703"/>
              <a:ext cx="150" cy="203"/>
            </a:xfrm>
            <a:custGeom>
              <a:avLst/>
              <a:gdLst/>
              <a:ahLst/>
              <a:cxnLst>
                <a:cxn ang="0">
                  <a:pos x="2078" y="6"/>
                </a:cxn>
                <a:cxn ang="0">
                  <a:pos x="1758" y="35"/>
                </a:cxn>
                <a:cxn ang="0">
                  <a:pos x="1337" y="100"/>
                </a:cxn>
                <a:cxn ang="0">
                  <a:pos x="1080" y="158"/>
                </a:cxn>
                <a:cxn ang="0">
                  <a:pos x="835" y="241"/>
                </a:cxn>
                <a:cxn ang="0">
                  <a:pos x="615" y="353"/>
                </a:cxn>
                <a:cxn ang="0">
                  <a:pos x="452" y="482"/>
                </a:cxn>
                <a:cxn ang="0">
                  <a:pos x="308" y="624"/>
                </a:cxn>
                <a:cxn ang="0">
                  <a:pos x="189" y="771"/>
                </a:cxn>
                <a:cxn ang="0">
                  <a:pos x="94" y="936"/>
                </a:cxn>
                <a:cxn ang="0">
                  <a:pos x="31" y="1107"/>
                </a:cxn>
                <a:cxn ang="0">
                  <a:pos x="0" y="1289"/>
                </a:cxn>
                <a:cxn ang="0">
                  <a:pos x="0" y="1478"/>
                </a:cxn>
                <a:cxn ang="0">
                  <a:pos x="37" y="1678"/>
                </a:cxn>
                <a:cxn ang="0">
                  <a:pos x="113" y="1873"/>
                </a:cxn>
                <a:cxn ang="0">
                  <a:pos x="226" y="2068"/>
                </a:cxn>
                <a:cxn ang="0">
                  <a:pos x="370" y="2256"/>
                </a:cxn>
                <a:cxn ang="0">
                  <a:pos x="539" y="2433"/>
                </a:cxn>
                <a:cxn ang="0">
                  <a:pos x="728" y="2598"/>
                </a:cxn>
                <a:cxn ang="0">
                  <a:pos x="1130" y="2904"/>
                </a:cxn>
                <a:cxn ang="0">
                  <a:pos x="1406" y="2963"/>
                </a:cxn>
                <a:cxn ang="0">
                  <a:pos x="1563" y="2815"/>
                </a:cxn>
                <a:cxn ang="0">
                  <a:pos x="1708" y="2657"/>
                </a:cxn>
                <a:cxn ang="0">
                  <a:pos x="1839" y="2491"/>
                </a:cxn>
                <a:cxn ang="0">
                  <a:pos x="1959" y="2315"/>
                </a:cxn>
                <a:cxn ang="0">
                  <a:pos x="2065" y="2132"/>
                </a:cxn>
                <a:cxn ang="0">
                  <a:pos x="2160" y="1950"/>
                </a:cxn>
                <a:cxn ang="0">
                  <a:pos x="2236" y="1755"/>
                </a:cxn>
                <a:cxn ang="0">
                  <a:pos x="2298" y="1554"/>
                </a:cxn>
                <a:cxn ang="0">
                  <a:pos x="2342" y="1354"/>
                </a:cxn>
                <a:cxn ang="0">
                  <a:pos x="2374" y="1148"/>
                </a:cxn>
                <a:cxn ang="0">
                  <a:pos x="2386" y="942"/>
                </a:cxn>
                <a:cxn ang="0">
                  <a:pos x="2386" y="730"/>
                </a:cxn>
                <a:cxn ang="0">
                  <a:pos x="2367" y="524"/>
                </a:cxn>
                <a:cxn ang="0">
                  <a:pos x="2330" y="312"/>
                </a:cxn>
                <a:cxn ang="0">
                  <a:pos x="2273" y="106"/>
                </a:cxn>
              </a:cxnLst>
              <a:rect l="0" t="0" r="r" b="b"/>
              <a:pathLst>
                <a:path w="2392" h="3034">
                  <a:moveTo>
                    <a:pt x="2241" y="0"/>
                  </a:moveTo>
                  <a:lnTo>
                    <a:pt x="2078" y="6"/>
                  </a:lnTo>
                  <a:lnTo>
                    <a:pt x="1915" y="17"/>
                  </a:lnTo>
                  <a:lnTo>
                    <a:pt x="1758" y="35"/>
                  </a:lnTo>
                  <a:lnTo>
                    <a:pt x="1595" y="53"/>
                  </a:lnTo>
                  <a:lnTo>
                    <a:pt x="1337" y="100"/>
                  </a:lnTo>
                  <a:lnTo>
                    <a:pt x="1206" y="124"/>
                  </a:lnTo>
                  <a:lnTo>
                    <a:pt x="1080" y="158"/>
                  </a:lnTo>
                  <a:lnTo>
                    <a:pt x="954" y="194"/>
                  </a:lnTo>
                  <a:lnTo>
                    <a:pt x="835" y="241"/>
                  </a:lnTo>
                  <a:lnTo>
                    <a:pt x="722" y="294"/>
                  </a:lnTo>
                  <a:lnTo>
                    <a:pt x="615" y="353"/>
                  </a:lnTo>
                  <a:lnTo>
                    <a:pt x="528" y="418"/>
                  </a:lnTo>
                  <a:lnTo>
                    <a:pt x="452" y="482"/>
                  </a:lnTo>
                  <a:lnTo>
                    <a:pt x="376" y="548"/>
                  </a:lnTo>
                  <a:lnTo>
                    <a:pt x="308" y="624"/>
                  </a:lnTo>
                  <a:lnTo>
                    <a:pt x="244" y="695"/>
                  </a:lnTo>
                  <a:lnTo>
                    <a:pt x="189" y="771"/>
                  </a:lnTo>
                  <a:lnTo>
                    <a:pt x="139" y="854"/>
                  </a:lnTo>
                  <a:lnTo>
                    <a:pt x="94" y="936"/>
                  </a:lnTo>
                  <a:lnTo>
                    <a:pt x="63" y="1025"/>
                  </a:lnTo>
                  <a:lnTo>
                    <a:pt x="31" y="1107"/>
                  </a:lnTo>
                  <a:lnTo>
                    <a:pt x="13" y="1201"/>
                  </a:lnTo>
                  <a:lnTo>
                    <a:pt x="0" y="1289"/>
                  </a:lnTo>
                  <a:lnTo>
                    <a:pt x="0" y="1384"/>
                  </a:lnTo>
                  <a:lnTo>
                    <a:pt x="0" y="1478"/>
                  </a:lnTo>
                  <a:lnTo>
                    <a:pt x="13" y="1578"/>
                  </a:lnTo>
                  <a:lnTo>
                    <a:pt x="37" y="1678"/>
                  </a:lnTo>
                  <a:lnTo>
                    <a:pt x="68" y="1778"/>
                  </a:lnTo>
                  <a:lnTo>
                    <a:pt x="113" y="1873"/>
                  </a:lnTo>
                  <a:lnTo>
                    <a:pt x="163" y="1974"/>
                  </a:lnTo>
                  <a:lnTo>
                    <a:pt x="226" y="2068"/>
                  </a:lnTo>
                  <a:lnTo>
                    <a:pt x="294" y="2162"/>
                  </a:lnTo>
                  <a:lnTo>
                    <a:pt x="370" y="2256"/>
                  </a:lnTo>
                  <a:lnTo>
                    <a:pt x="452" y="2345"/>
                  </a:lnTo>
                  <a:lnTo>
                    <a:pt x="539" y="2433"/>
                  </a:lnTo>
                  <a:lnTo>
                    <a:pt x="634" y="2515"/>
                  </a:lnTo>
                  <a:lnTo>
                    <a:pt x="728" y="2598"/>
                  </a:lnTo>
                  <a:lnTo>
                    <a:pt x="929" y="2757"/>
                  </a:lnTo>
                  <a:lnTo>
                    <a:pt x="1130" y="2904"/>
                  </a:lnTo>
                  <a:lnTo>
                    <a:pt x="1325" y="3034"/>
                  </a:lnTo>
                  <a:lnTo>
                    <a:pt x="1406" y="2963"/>
                  </a:lnTo>
                  <a:lnTo>
                    <a:pt x="1489" y="2886"/>
                  </a:lnTo>
                  <a:lnTo>
                    <a:pt x="1563" y="2815"/>
                  </a:lnTo>
                  <a:lnTo>
                    <a:pt x="1639" y="2739"/>
                  </a:lnTo>
                  <a:lnTo>
                    <a:pt x="1708" y="2657"/>
                  </a:lnTo>
                  <a:lnTo>
                    <a:pt x="1778" y="2574"/>
                  </a:lnTo>
                  <a:lnTo>
                    <a:pt x="1839" y="2491"/>
                  </a:lnTo>
                  <a:lnTo>
                    <a:pt x="1903" y="2403"/>
                  </a:lnTo>
                  <a:lnTo>
                    <a:pt x="1959" y="2315"/>
                  </a:lnTo>
                  <a:lnTo>
                    <a:pt x="2015" y="2227"/>
                  </a:lnTo>
                  <a:lnTo>
                    <a:pt x="2065" y="2132"/>
                  </a:lnTo>
                  <a:lnTo>
                    <a:pt x="2117" y="2044"/>
                  </a:lnTo>
                  <a:lnTo>
                    <a:pt x="2160" y="1950"/>
                  </a:lnTo>
                  <a:lnTo>
                    <a:pt x="2198" y="1848"/>
                  </a:lnTo>
                  <a:lnTo>
                    <a:pt x="2236" y="1755"/>
                  </a:lnTo>
                  <a:lnTo>
                    <a:pt x="2267" y="1655"/>
                  </a:lnTo>
                  <a:lnTo>
                    <a:pt x="2298" y="1554"/>
                  </a:lnTo>
                  <a:lnTo>
                    <a:pt x="2324" y="1454"/>
                  </a:lnTo>
                  <a:lnTo>
                    <a:pt x="2342" y="1354"/>
                  </a:lnTo>
                  <a:lnTo>
                    <a:pt x="2361" y="1254"/>
                  </a:lnTo>
                  <a:lnTo>
                    <a:pt x="2374" y="1148"/>
                  </a:lnTo>
                  <a:lnTo>
                    <a:pt x="2386" y="1048"/>
                  </a:lnTo>
                  <a:lnTo>
                    <a:pt x="2386" y="942"/>
                  </a:lnTo>
                  <a:lnTo>
                    <a:pt x="2392" y="836"/>
                  </a:lnTo>
                  <a:lnTo>
                    <a:pt x="2386" y="730"/>
                  </a:lnTo>
                  <a:lnTo>
                    <a:pt x="2380" y="630"/>
                  </a:lnTo>
                  <a:lnTo>
                    <a:pt x="2367" y="524"/>
                  </a:lnTo>
                  <a:lnTo>
                    <a:pt x="2348" y="418"/>
                  </a:lnTo>
                  <a:lnTo>
                    <a:pt x="2330" y="312"/>
                  </a:lnTo>
                  <a:lnTo>
                    <a:pt x="2304" y="206"/>
                  </a:lnTo>
                  <a:lnTo>
                    <a:pt x="2273" y="106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5034" y="1703"/>
              <a:ext cx="119" cy="223"/>
            </a:xfrm>
            <a:custGeom>
              <a:avLst/>
              <a:gdLst/>
              <a:ahLst/>
              <a:cxnLst>
                <a:cxn ang="0">
                  <a:pos x="1463" y="12"/>
                </a:cxn>
                <a:cxn ang="0">
                  <a:pos x="1099" y="0"/>
                </a:cxn>
                <a:cxn ang="0">
                  <a:pos x="948" y="112"/>
                </a:cxn>
                <a:cxn ang="0">
                  <a:pos x="1005" y="318"/>
                </a:cxn>
                <a:cxn ang="0">
                  <a:pos x="1042" y="530"/>
                </a:cxn>
                <a:cxn ang="0">
                  <a:pos x="1061" y="736"/>
                </a:cxn>
                <a:cxn ang="0">
                  <a:pos x="1061" y="948"/>
                </a:cxn>
                <a:cxn ang="0">
                  <a:pos x="1049" y="1154"/>
                </a:cxn>
                <a:cxn ang="0">
                  <a:pos x="1017" y="1360"/>
                </a:cxn>
                <a:cxn ang="0">
                  <a:pos x="973" y="1560"/>
                </a:cxn>
                <a:cxn ang="0">
                  <a:pos x="911" y="1761"/>
                </a:cxn>
                <a:cxn ang="0">
                  <a:pos x="835" y="1956"/>
                </a:cxn>
                <a:cxn ang="0">
                  <a:pos x="740" y="2138"/>
                </a:cxn>
                <a:cxn ang="0">
                  <a:pos x="634" y="2321"/>
                </a:cxn>
                <a:cxn ang="0">
                  <a:pos x="514" y="2497"/>
                </a:cxn>
                <a:cxn ang="0">
                  <a:pos x="383" y="2663"/>
                </a:cxn>
                <a:cxn ang="0">
                  <a:pos x="238" y="2821"/>
                </a:cxn>
                <a:cxn ang="0">
                  <a:pos x="81" y="2969"/>
                </a:cxn>
                <a:cxn ang="0">
                  <a:pos x="132" y="3122"/>
                </a:cxn>
                <a:cxn ang="0">
                  <a:pos x="414" y="3281"/>
                </a:cxn>
                <a:cxn ang="0">
                  <a:pos x="666" y="3275"/>
                </a:cxn>
                <a:cxn ang="0">
                  <a:pos x="866" y="3122"/>
                </a:cxn>
                <a:cxn ang="0">
                  <a:pos x="1049" y="2951"/>
                </a:cxn>
                <a:cxn ang="0">
                  <a:pos x="1225" y="2775"/>
                </a:cxn>
                <a:cxn ang="0">
                  <a:pos x="1375" y="2586"/>
                </a:cxn>
                <a:cxn ang="0">
                  <a:pos x="1507" y="2386"/>
                </a:cxn>
                <a:cxn ang="0">
                  <a:pos x="1627" y="2180"/>
                </a:cxn>
                <a:cxn ang="0">
                  <a:pos x="1720" y="1968"/>
                </a:cxn>
                <a:cxn ang="0">
                  <a:pos x="1796" y="1749"/>
                </a:cxn>
                <a:cxn ang="0">
                  <a:pos x="1853" y="1525"/>
                </a:cxn>
                <a:cxn ang="0">
                  <a:pos x="1890" y="1301"/>
                </a:cxn>
                <a:cxn ang="0">
                  <a:pos x="1896" y="1072"/>
                </a:cxn>
                <a:cxn ang="0">
                  <a:pos x="1884" y="836"/>
                </a:cxn>
                <a:cxn ang="0">
                  <a:pos x="1846" y="606"/>
                </a:cxn>
                <a:cxn ang="0">
                  <a:pos x="1783" y="371"/>
                </a:cxn>
                <a:cxn ang="0">
                  <a:pos x="1695" y="141"/>
                </a:cxn>
              </a:cxnLst>
              <a:rect l="0" t="0" r="r" b="b"/>
              <a:pathLst>
                <a:path w="1896" h="3352">
                  <a:moveTo>
                    <a:pt x="1646" y="29"/>
                  </a:moveTo>
                  <a:lnTo>
                    <a:pt x="1463" y="12"/>
                  </a:lnTo>
                  <a:lnTo>
                    <a:pt x="1281" y="6"/>
                  </a:lnTo>
                  <a:lnTo>
                    <a:pt x="1099" y="0"/>
                  </a:lnTo>
                  <a:lnTo>
                    <a:pt x="916" y="6"/>
                  </a:lnTo>
                  <a:lnTo>
                    <a:pt x="948" y="112"/>
                  </a:lnTo>
                  <a:lnTo>
                    <a:pt x="979" y="212"/>
                  </a:lnTo>
                  <a:lnTo>
                    <a:pt x="1005" y="318"/>
                  </a:lnTo>
                  <a:lnTo>
                    <a:pt x="1023" y="424"/>
                  </a:lnTo>
                  <a:lnTo>
                    <a:pt x="1042" y="530"/>
                  </a:lnTo>
                  <a:lnTo>
                    <a:pt x="1055" y="636"/>
                  </a:lnTo>
                  <a:lnTo>
                    <a:pt x="1061" y="736"/>
                  </a:lnTo>
                  <a:lnTo>
                    <a:pt x="1067" y="842"/>
                  </a:lnTo>
                  <a:lnTo>
                    <a:pt x="1061" y="948"/>
                  </a:lnTo>
                  <a:lnTo>
                    <a:pt x="1061" y="1054"/>
                  </a:lnTo>
                  <a:lnTo>
                    <a:pt x="1049" y="1154"/>
                  </a:lnTo>
                  <a:lnTo>
                    <a:pt x="1036" y="1260"/>
                  </a:lnTo>
                  <a:lnTo>
                    <a:pt x="1017" y="1360"/>
                  </a:lnTo>
                  <a:lnTo>
                    <a:pt x="999" y="1460"/>
                  </a:lnTo>
                  <a:lnTo>
                    <a:pt x="973" y="1560"/>
                  </a:lnTo>
                  <a:lnTo>
                    <a:pt x="942" y="1661"/>
                  </a:lnTo>
                  <a:lnTo>
                    <a:pt x="911" y="1761"/>
                  </a:lnTo>
                  <a:lnTo>
                    <a:pt x="873" y="1854"/>
                  </a:lnTo>
                  <a:lnTo>
                    <a:pt x="835" y="1956"/>
                  </a:lnTo>
                  <a:lnTo>
                    <a:pt x="792" y="2050"/>
                  </a:lnTo>
                  <a:lnTo>
                    <a:pt x="740" y="2138"/>
                  </a:lnTo>
                  <a:lnTo>
                    <a:pt x="690" y="2233"/>
                  </a:lnTo>
                  <a:lnTo>
                    <a:pt x="634" y="2321"/>
                  </a:lnTo>
                  <a:lnTo>
                    <a:pt x="578" y="2409"/>
                  </a:lnTo>
                  <a:lnTo>
                    <a:pt x="514" y="2497"/>
                  </a:lnTo>
                  <a:lnTo>
                    <a:pt x="453" y="2580"/>
                  </a:lnTo>
                  <a:lnTo>
                    <a:pt x="383" y="2663"/>
                  </a:lnTo>
                  <a:lnTo>
                    <a:pt x="314" y="2745"/>
                  </a:lnTo>
                  <a:lnTo>
                    <a:pt x="238" y="2821"/>
                  </a:lnTo>
                  <a:lnTo>
                    <a:pt x="164" y="2892"/>
                  </a:lnTo>
                  <a:lnTo>
                    <a:pt x="81" y="2969"/>
                  </a:lnTo>
                  <a:lnTo>
                    <a:pt x="0" y="3040"/>
                  </a:lnTo>
                  <a:lnTo>
                    <a:pt x="132" y="3122"/>
                  </a:lnTo>
                  <a:lnTo>
                    <a:pt x="270" y="3205"/>
                  </a:lnTo>
                  <a:lnTo>
                    <a:pt x="414" y="3281"/>
                  </a:lnTo>
                  <a:lnTo>
                    <a:pt x="558" y="3352"/>
                  </a:lnTo>
                  <a:lnTo>
                    <a:pt x="666" y="3275"/>
                  </a:lnTo>
                  <a:lnTo>
                    <a:pt x="766" y="3199"/>
                  </a:lnTo>
                  <a:lnTo>
                    <a:pt x="866" y="3122"/>
                  </a:lnTo>
                  <a:lnTo>
                    <a:pt x="961" y="3040"/>
                  </a:lnTo>
                  <a:lnTo>
                    <a:pt x="1049" y="2951"/>
                  </a:lnTo>
                  <a:lnTo>
                    <a:pt x="1136" y="2863"/>
                  </a:lnTo>
                  <a:lnTo>
                    <a:pt x="1225" y="2775"/>
                  </a:lnTo>
                  <a:lnTo>
                    <a:pt x="1300" y="2680"/>
                  </a:lnTo>
                  <a:lnTo>
                    <a:pt x="1375" y="2586"/>
                  </a:lnTo>
                  <a:lnTo>
                    <a:pt x="1444" y="2486"/>
                  </a:lnTo>
                  <a:lnTo>
                    <a:pt x="1507" y="2386"/>
                  </a:lnTo>
                  <a:lnTo>
                    <a:pt x="1570" y="2285"/>
                  </a:lnTo>
                  <a:lnTo>
                    <a:pt x="1627" y="2180"/>
                  </a:lnTo>
                  <a:lnTo>
                    <a:pt x="1677" y="2074"/>
                  </a:lnTo>
                  <a:lnTo>
                    <a:pt x="1720" y="1968"/>
                  </a:lnTo>
                  <a:lnTo>
                    <a:pt x="1764" y="1861"/>
                  </a:lnTo>
                  <a:lnTo>
                    <a:pt x="1796" y="1749"/>
                  </a:lnTo>
                  <a:lnTo>
                    <a:pt x="1827" y="1637"/>
                  </a:lnTo>
                  <a:lnTo>
                    <a:pt x="1853" y="1525"/>
                  </a:lnTo>
                  <a:lnTo>
                    <a:pt x="1871" y="1413"/>
                  </a:lnTo>
                  <a:lnTo>
                    <a:pt x="1890" y="1301"/>
                  </a:lnTo>
                  <a:lnTo>
                    <a:pt x="1896" y="1184"/>
                  </a:lnTo>
                  <a:lnTo>
                    <a:pt x="1896" y="1072"/>
                  </a:lnTo>
                  <a:lnTo>
                    <a:pt x="1896" y="954"/>
                  </a:lnTo>
                  <a:lnTo>
                    <a:pt x="1884" y="836"/>
                  </a:lnTo>
                  <a:lnTo>
                    <a:pt x="1871" y="724"/>
                  </a:lnTo>
                  <a:lnTo>
                    <a:pt x="1846" y="606"/>
                  </a:lnTo>
                  <a:lnTo>
                    <a:pt x="1821" y="488"/>
                  </a:lnTo>
                  <a:lnTo>
                    <a:pt x="1783" y="371"/>
                  </a:lnTo>
                  <a:lnTo>
                    <a:pt x="1745" y="259"/>
                  </a:lnTo>
                  <a:lnTo>
                    <a:pt x="1695" y="141"/>
                  </a:lnTo>
                  <a:lnTo>
                    <a:pt x="1646" y="2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5069" y="1705"/>
              <a:ext cx="166" cy="251"/>
            </a:xfrm>
            <a:custGeom>
              <a:avLst/>
              <a:gdLst/>
              <a:ahLst/>
              <a:cxnLst>
                <a:cxn ang="0">
                  <a:pos x="1477" y="3688"/>
                </a:cxn>
                <a:cxn ang="0">
                  <a:pos x="1665" y="3535"/>
                </a:cxn>
                <a:cxn ang="0">
                  <a:pos x="1834" y="3364"/>
                </a:cxn>
                <a:cxn ang="0">
                  <a:pos x="1991" y="3181"/>
                </a:cxn>
                <a:cxn ang="0">
                  <a:pos x="2136" y="2993"/>
                </a:cxn>
                <a:cxn ang="0">
                  <a:pos x="2255" y="2786"/>
                </a:cxn>
                <a:cxn ang="0">
                  <a:pos x="2368" y="2580"/>
                </a:cxn>
                <a:cxn ang="0">
                  <a:pos x="2456" y="2363"/>
                </a:cxn>
                <a:cxn ang="0">
                  <a:pos x="2532" y="2139"/>
                </a:cxn>
                <a:cxn ang="0">
                  <a:pos x="2588" y="1909"/>
                </a:cxn>
                <a:cxn ang="0">
                  <a:pos x="2625" y="1673"/>
                </a:cxn>
                <a:cxn ang="0">
                  <a:pos x="2651" y="1431"/>
                </a:cxn>
                <a:cxn ang="0">
                  <a:pos x="2651" y="1190"/>
                </a:cxn>
                <a:cxn ang="0">
                  <a:pos x="2638" y="948"/>
                </a:cxn>
                <a:cxn ang="0">
                  <a:pos x="2601" y="707"/>
                </a:cxn>
                <a:cxn ang="0">
                  <a:pos x="2550" y="459"/>
                </a:cxn>
                <a:cxn ang="0">
                  <a:pos x="2362" y="283"/>
                </a:cxn>
                <a:cxn ang="0">
                  <a:pos x="2048" y="177"/>
                </a:cxn>
                <a:cxn ang="0">
                  <a:pos x="1734" y="101"/>
                </a:cxn>
                <a:cxn ang="0">
                  <a:pos x="1408" y="42"/>
                </a:cxn>
                <a:cxn ang="0">
                  <a:pos x="1088" y="0"/>
                </a:cxn>
                <a:cxn ang="0">
                  <a:pos x="1187" y="230"/>
                </a:cxn>
                <a:cxn ang="0">
                  <a:pos x="1263" y="459"/>
                </a:cxn>
                <a:cxn ang="0">
                  <a:pos x="1313" y="695"/>
                </a:cxn>
                <a:cxn ang="0">
                  <a:pos x="1338" y="925"/>
                </a:cxn>
                <a:cxn ang="0">
                  <a:pos x="1338" y="1155"/>
                </a:cxn>
                <a:cxn ang="0">
                  <a:pos x="1313" y="1384"/>
                </a:cxn>
                <a:cxn ang="0">
                  <a:pos x="1269" y="1608"/>
                </a:cxn>
                <a:cxn ang="0">
                  <a:pos x="1206" y="1832"/>
                </a:cxn>
                <a:cxn ang="0">
                  <a:pos x="1119" y="2045"/>
                </a:cxn>
                <a:cxn ang="0">
                  <a:pos x="1012" y="2256"/>
                </a:cxn>
                <a:cxn ang="0">
                  <a:pos x="886" y="2457"/>
                </a:cxn>
                <a:cxn ang="0">
                  <a:pos x="742" y="2651"/>
                </a:cxn>
                <a:cxn ang="0">
                  <a:pos x="578" y="2834"/>
                </a:cxn>
                <a:cxn ang="0">
                  <a:pos x="403" y="3011"/>
                </a:cxn>
                <a:cxn ang="0">
                  <a:pos x="208" y="3170"/>
                </a:cxn>
                <a:cxn ang="0">
                  <a:pos x="0" y="3323"/>
                </a:cxn>
                <a:cxn ang="0">
                  <a:pos x="326" y="3464"/>
                </a:cxn>
                <a:cxn ang="0">
                  <a:pos x="672" y="3587"/>
                </a:cxn>
                <a:cxn ang="0">
                  <a:pos x="1017" y="3688"/>
                </a:cxn>
                <a:cxn ang="0">
                  <a:pos x="1377" y="3764"/>
                </a:cxn>
              </a:cxnLst>
              <a:rect l="0" t="0" r="r" b="b"/>
              <a:pathLst>
                <a:path w="2651" h="3764">
                  <a:moveTo>
                    <a:pt x="1377" y="3764"/>
                  </a:moveTo>
                  <a:lnTo>
                    <a:pt x="1477" y="3688"/>
                  </a:lnTo>
                  <a:lnTo>
                    <a:pt x="1571" y="3611"/>
                  </a:lnTo>
                  <a:lnTo>
                    <a:pt x="1665" y="3535"/>
                  </a:lnTo>
                  <a:lnTo>
                    <a:pt x="1753" y="3446"/>
                  </a:lnTo>
                  <a:lnTo>
                    <a:pt x="1834" y="3364"/>
                  </a:lnTo>
                  <a:lnTo>
                    <a:pt x="1916" y="3275"/>
                  </a:lnTo>
                  <a:lnTo>
                    <a:pt x="1991" y="3181"/>
                  </a:lnTo>
                  <a:lnTo>
                    <a:pt x="2067" y="3087"/>
                  </a:lnTo>
                  <a:lnTo>
                    <a:pt x="2136" y="2993"/>
                  </a:lnTo>
                  <a:lnTo>
                    <a:pt x="2199" y="2893"/>
                  </a:lnTo>
                  <a:lnTo>
                    <a:pt x="2255" y="2786"/>
                  </a:lnTo>
                  <a:lnTo>
                    <a:pt x="2312" y="2687"/>
                  </a:lnTo>
                  <a:lnTo>
                    <a:pt x="2368" y="2580"/>
                  </a:lnTo>
                  <a:lnTo>
                    <a:pt x="2412" y="2475"/>
                  </a:lnTo>
                  <a:lnTo>
                    <a:pt x="2456" y="2363"/>
                  </a:lnTo>
                  <a:lnTo>
                    <a:pt x="2494" y="2251"/>
                  </a:lnTo>
                  <a:lnTo>
                    <a:pt x="2532" y="2139"/>
                  </a:lnTo>
                  <a:lnTo>
                    <a:pt x="2563" y="2021"/>
                  </a:lnTo>
                  <a:lnTo>
                    <a:pt x="2588" y="1909"/>
                  </a:lnTo>
                  <a:lnTo>
                    <a:pt x="2607" y="1791"/>
                  </a:lnTo>
                  <a:lnTo>
                    <a:pt x="2625" y="1673"/>
                  </a:lnTo>
                  <a:lnTo>
                    <a:pt x="2638" y="1555"/>
                  </a:lnTo>
                  <a:lnTo>
                    <a:pt x="2651" y="1431"/>
                  </a:lnTo>
                  <a:lnTo>
                    <a:pt x="2651" y="1314"/>
                  </a:lnTo>
                  <a:lnTo>
                    <a:pt x="2651" y="1190"/>
                  </a:lnTo>
                  <a:lnTo>
                    <a:pt x="2645" y="1072"/>
                  </a:lnTo>
                  <a:lnTo>
                    <a:pt x="2638" y="948"/>
                  </a:lnTo>
                  <a:lnTo>
                    <a:pt x="2620" y="825"/>
                  </a:lnTo>
                  <a:lnTo>
                    <a:pt x="2601" y="707"/>
                  </a:lnTo>
                  <a:lnTo>
                    <a:pt x="2575" y="583"/>
                  </a:lnTo>
                  <a:lnTo>
                    <a:pt x="2550" y="459"/>
                  </a:lnTo>
                  <a:lnTo>
                    <a:pt x="2519" y="342"/>
                  </a:lnTo>
                  <a:lnTo>
                    <a:pt x="2362" y="283"/>
                  </a:lnTo>
                  <a:lnTo>
                    <a:pt x="2205" y="230"/>
                  </a:lnTo>
                  <a:lnTo>
                    <a:pt x="2048" y="177"/>
                  </a:lnTo>
                  <a:lnTo>
                    <a:pt x="1891" y="135"/>
                  </a:lnTo>
                  <a:lnTo>
                    <a:pt x="1734" y="101"/>
                  </a:lnTo>
                  <a:lnTo>
                    <a:pt x="1571" y="65"/>
                  </a:lnTo>
                  <a:lnTo>
                    <a:pt x="1408" y="42"/>
                  </a:lnTo>
                  <a:lnTo>
                    <a:pt x="1251" y="18"/>
                  </a:lnTo>
                  <a:lnTo>
                    <a:pt x="1088" y="0"/>
                  </a:lnTo>
                  <a:lnTo>
                    <a:pt x="1137" y="112"/>
                  </a:lnTo>
                  <a:lnTo>
                    <a:pt x="1187" y="230"/>
                  </a:lnTo>
                  <a:lnTo>
                    <a:pt x="1225" y="342"/>
                  </a:lnTo>
                  <a:lnTo>
                    <a:pt x="1263" y="459"/>
                  </a:lnTo>
                  <a:lnTo>
                    <a:pt x="1288" y="577"/>
                  </a:lnTo>
                  <a:lnTo>
                    <a:pt x="1313" y="695"/>
                  </a:lnTo>
                  <a:lnTo>
                    <a:pt x="1326" y="807"/>
                  </a:lnTo>
                  <a:lnTo>
                    <a:pt x="1338" y="925"/>
                  </a:lnTo>
                  <a:lnTo>
                    <a:pt x="1338" y="1043"/>
                  </a:lnTo>
                  <a:lnTo>
                    <a:pt x="1338" y="1155"/>
                  </a:lnTo>
                  <a:lnTo>
                    <a:pt x="1332" y="1272"/>
                  </a:lnTo>
                  <a:lnTo>
                    <a:pt x="1313" y="1384"/>
                  </a:lnTo>
                  <a:lnTo>
                    <a:pt x="1295" y="1496"/>
                  </a:lnTo>
                  <a:lnTo>
                    <a:pt x="1269" y="1608"/>
                  </a:lnTo>
                  <a:lnTo>
                    <a:pt x="1238" y="1720"/>
                  </a:lnTo>
                  <a:lnTo>
                    <a:pt x="1206" y="1832"/>
                  </a:lnTo>
                  <a:lnTo>
                    <a:pt x="1162" y="1939"/>
                  </a:lnTo>
                  <a:lnTo>
                    <a:pt x="1119" y="2045"/>
                  </a:lnTo>
                  <a:lnTo>
                    <a:pt x="1069" y="2151"/>
                  </a:lnTo>
                  <a:lnTo>
                    <a:pt x="1012" y="2256"/>
                  </a:lnTo>
                  <a:lnTo>
                    <a:pt x="949" y="2357"/>
                  </a:lnTo>
                  <a:lnTo>
                    <a:pt x="886" y="2457"/>
                  </a:lnTo>
                  <a:lnTo>
                    <a:pt x="817" y="2557"/>
                  </a:lnTo>
                  <a:lnTo>
                    <a:pt x="742" y="2651"/>
                  </a:lnTo>
                  <a:lnTo>
                    <a:pt x="667" y="2746"/>
                  </a:lnTo>
                  <a:lnTo>
                    <a:pt x="578" y="2834"/>
                  </a:lnTo>
                  <a:lnTo>
                    <a:pt x="491" y="2922"/>
                  </a:lnTo>
                  <a:lnTo>
                    <a:pt x="403" y="3011"/>
                  </a:lnTo>
                  <a:lnTo>
                    <a:pt x="308" y="3093"/>
                  </a:lnTo>
                  <a:lnTo>
                    <a:pt x="208" y="3170"/>
                  </a:lnTo>
                  <a:lnTo>
                    <a:pt x="108" y="3246"/>
                  </a:lnTo>
                  <a:lnTo>
                    <a:pt x="0" y="3323"/>
                  </a:lnTo>
                  <a:lnTo>
                    <a:pt x="164" y="3399"/>
                  </a:lnTo>
                  <a:lnTo>
                    <a:pt x="326" y="3464"/>
                  </a:lnTo>
                  <a:lnTo>
                    <a:pt x="497" y="3529"/>
                  </a:lnTo>
                  <a:lnTo>
                    <a:pt x="672" y="3587"/>
                  </a:lnTo>
                  <a:lnTo>
                    <a:pt x="841" y="3641"/>
                  </a:lnTo>
                  <a:lnTo>
                    <a:pt x="1017" y="3688"/>
                  </a:lnTo>
                  <a:lnTo>
                    <a:pt x="1193" y="3729"/>
                  </a:lnTo>
                  <a:lnTo>
                    <a:pt x="1377" y="3764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5314" y="1814"/>
              <a:ext cx="76" cy="135"/>
            </a:xfrm>
            <a:custGeom>
              <a:avLst/>
              <a:gdLst/>
              <a:ahLst/>
              <a:cxnLst>
                <a:cxn ang="0">
                  <a:pos x="1212" y="530"/>
                </a:cxn>
                <a:cxn ang="0">
                  <a:pos x="1106" y="412"/>
                </a:cxn>
                <a:cxn ang="0">
                  <a:pos x="986" y="295"/>
                </a:cxn>
                <a:cxn ang="0">
                  <a:pos x="785" y="105"/>
                </a:cxn>
                <a:cxn ang="0">
                  <a:pos x="666" y="0"/>
                </a:cxn>
                <a:cxn ang="0">
                  <a:pos x="697" y="135"/>
                </a:cxn>
                <a:cxn ang="0">
                  <a:pos x="710" y="271"/>
                </a:cxn>
                <a:cxn ang="0">
                  <a:pos x="717" y="407"/>
                </a:cxn>
                <a:cxn ang="0">
                  <a:pos x="717" y="542"/>
                </a:cxn>
                <a:cxn ang="0">
                  <a:pos x="704" y="678"/>
                </a:cxn>
                <a:cxn ang="0">
                  <a:pos x="678" y="807"/>
                </a:cxn>
                <a:cxn ang="0">
                  <a:pos x="647" y="943"/>
                </a:cxn>
                <a:cxn ang="0">
                  <a:pos x="609" y="1072"/>
                </a:cxn>
                <a:cxn ang="0">
                  <a:pos x="559" y="1196"/>
                </a:cxn>
                <a:cxn ang="0">
                  <a:pos x="503" y="1325"/>
                </a:cxn>
                <a:cxn ang="0">
                  <a:pos x="434" y="1443"/>
                </a:cxn>
                <a:cxn ang="0">
                  <a:pos x="365" y="1567"/>
                </a:cxn>
                <a:cxn ang="0">
                  <a:pos x="283" y="1685"/>
                </a:cxn>
                <a:cxn ang="0">
                  <a:pos x="195" y="1796"/>
                </a:cxn>
                <a:cxn ang="0">
                  <a:pos x="100" y="1908"/>
                </a:cxn>
                <a:cxn ang="0">
                  <a:pos x="0" y="2014"/>
                </a:cxn>
                <a:cxn ang="0">
                  <a:pos x="239" y="1943"/>
                </a:cxn>
                <a:cxn ang="0">
                  <a:pos x="471" y="1867"/>
                </a:cxn>
                <a:cxn ang="0">
                  <a:pos x="584" y="1826"/>
                </a:cxn>
                <a:cxn ang="0">
                  <a:pos x="691" y="1779"/>
                </a:cxn>
                <a:cxn ang="0">
                  <a:pos x="798" y="1732"/>
                </a:cxn>
                <a:cxn ang="0">
                  <a:pos x="898" y="1679"/>
                </a:cxn>
                <a:cxn ang="0">
                  <a:pos x="974" y="1543"/>
                </a:cxn>
                <a:cxn ang="0">
                  <a:pos x="1036" y="1408"/>
                </a:cxn>
                <a:cxn ang="0">
                  <a:pos x="1093" y="1266"/>
                </a:cxn>
                <a:cxn ang="0">
                  <a:pos x="1137" y="1125"/>
                </a:cxn>
                <a:cxn ang="0">
                  <a:pos x="1175" y="978"/>
                </a:cxn>
                <a:cxn ang="0">
                  <a:pos x="1200" y="831"/>
                </a:cxn>
                <a:cxn ang="0">
                  <a:pos x="1212" y="683"/>
                </a:cxn>
                <a:cxn ang="0">
                  <a:pos x="1212" y="530"/>
                </a:cxn>
              </a:cxnLst>
              <a:rect l="0" t="0" r="r" b="b"/>
              <a:pathLst>
                <a:path w="1212" h="2014">
                  <a:moveTo>
                    <a:pt x="1212" y="530"/>
                  </a:moveTo>
                  <a:lnTo>
                    <a:pt x="1106" y="412"/>
                  </a:lnTo>
                  <a:lnTo>
                    <a:pt x="986" y="295"/>
                  </a:lnTo>
                  <a:lnTo>
                    <a:pt x="785" y="105"/>
                  </a:lnTo>
                  <a:lnTo>
                    <a:pt x="666" y="0"/>
                  </a:lnTo>
                  <a:lnTo>
                    <a:pt x="697" y="135"/>
                  </a:lnTo>
                  <a:lnTo>
                    <a:pt x="710" y="271"/>
                  </a:lnTo>
                  <a:lnTo>
                    <a:pt x="717" y="407"/>
                  </a:lnTo>
                  <a:lnTo>
                    <a:pt x="717" y="542"/>
                  </a:lnTo>
                  <a:lnTo>
                    <a:pt x="704" y="678"/>
                  </a:lnTo>
                  <a:lnTo>
                    <a:pt x="678" y="807"/>
                  </a:lnTo>
                  <a:lnTo>
                    <a:pt x="647" y="943"/>
                  </a:lnTo>
                  <a:lnTo>
                    <a:pt x="609" y="1072"/>
                  </a:lnTo>
                  <a:lnTo>
                    <a:pt x="559" y="1196"/>
                  </a:lnTo>
                  <a:lnTo>
                    <a:pt x="503" y="1325"/>
                  </a:lnTo>
                  <a:lnTo>
                    <a:pt x="434" y="1443"/>
                  </a:lnTo>
                  <a:lnTo>
                    <a:pt x="365" y="1567"/>
                  </a:lnTo>
                  <a:lnTo>
                    <a:pt x="283" y="1685"/>
                  </a:lnTo>
                  <a:lnTo>
                    <a:pt x="195" y="1796"/>
                  </a:lnTo>
                  <a:lnTo>
                    <a:pt x="100" y="1908"/>
                  </a:lnTo>
                  <a:lnTo>
                    <a:pt x="0" y="2014"/>
                  </a:lnTo>
                  <a:lnTo>
                    <a:pt x="239" y="1943"/>
                  </a:lnTo>
                  <a:lnTo>
                    <a:pt x="471" y="1867"/>
                  </a:lnTo>
                  <a:lnTo>
                    <a:pt x="584" y="1826"/>
                  </a:lnTo>
                  <a:lnTo>
                    <a:pt x="691" y="1779"/>
                  </a:lnTo>
                  <a:lnTo>
                    <a:pt x="798" y="1732"/>
                  </a:lnTo>
                  <a:lnTo>
                    <a:pt x="898" y="1679"/>
                  </a:lnTo>
                  <a:lnTo>
                    <a:pt x="974" y="1543"/>
                  </a:lnTo>
                  <a:lnTo>
                    <a:pt x="1036" y="1408"/>
                  </a:lnTo>
                  <a:lnTo>
                    <a:pt x="1093" y="1266"/>
                  </a:lnTo>
                  <a:lnTo>
                    <a:pt x="1137" y="1125"/>
                  </a:lnTo>
                  <a:lnTo>
                    <a:pt x="1175" y="978"/>
                  </a:lnTo>
                  <a:lnTo>
                    <a:pt x="1200" y="831"/>
                  </a:lnTo>
                  <a:lnTo>
                    <a:pt x="1212" y="683"/>
                  </a:lnTo>
                  <a:lnTo>
                    <a:pt x="1212" y="530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5370" y="1850"/>
              <a:ext cx="35" cy="76"/>
            </a:xfrm>
            <a:custGeom>
              <a:avLst/>
              <a:gdLst/>
              <a:ahLst/>
              <a:cxnLst>
                <a:cxn ang="0">
                  <a:pos x="559" y="519"/>
                </a:cxn>
                <a:cxn ang="0">
                  <a:pos x="559" y="460"/>
                </a:cxn>
                <a:cxn ang="0">
                  <a:pos x="553" y="395"/>
                </a:cxn>
                <a:cxn ang="0">
                  <a:pos x="534" y="330"/>
                </a:cxn>
                <a:cxn ang="0">
                  <a:pos x="503" y="266"/>
                </a:cxn>
                <a:cxn ang="0">
                  <a:pos x="465" y="201"/>
                </a:cxn>
                <a:cxn ang="0">
                  <a:pos x="421" y="135"/>
                </a:cxn>
                <a:cxn ang="0">
                  <a:pos x="371" y="65"/>
                </a:cxn>
                <a:cxn ang="0">
                  <a:pos x="314" y="0"/>
                </a:cxn>
                <a:cxn ang="0">
                  <a:pos x="314" y="153"/>
                </a:cxn>
                <a:cxn ang="0">
                  <a:pos x="302" y="301"/>
                </a:cxn>
                <a:cxn ang="0">
                  <a:pos x="277" y="448"/>
                </a:cxn>
                <a:cxn ang="0">
                  <a:pos x="239" y="595"/>
                </a:cxn>
                <a:cxn ang="0">
                  <a:pos x="195" y="736"/>
                </a:cxn>
                <a:cxn ang="0">
                  <a:pos x="138" y="878"/>
                </a:cxn>
                <a:cxn ang="0">
                  <a:pos x="76" y="1013"/>
                </a:cxn>
                <a:cxn ang="0">
                  <a:pos x="0" y="1149"/>
                </a:cxn>
                <a:cxn ang="0">
                  <a:pos x="108" y="1084"/>
                </a:cxn>
                <a:cxn ang="0">
                  <a:pos x="208" y="1019"/>
                </a:cxn>
                <a:cxn ang="0">
                  <a:pos x="295" y="942"/>
                </a:cxn>
                <a:cxn ang="0">
                  <a:pos x="371" y="866"/>
                </a:cxn>
                <a:cxn ang="0">
                  <a:pos x="440" y="789"/>
                </a:cxn>
                <a:cxn ang="0">
                  <a:pos x="497" y="701"/>
                </a:cxn>
                <a:cxn ang="0">
                  <a:pos x="515" y="660"/>
                </a:cxn>
                <a:cxn ang="0">
                  <a:pos x="534" y="612"/>
                </a:cxn>
                <a:cxn ang="0">
                  <a:pos x="547" y="565"/>
                </a:cxn>
                <a:cxn ang="0">
                  <a:pos x="559" y="519"/>
                </a:cxn>
              </a:cxnLst>
              <a:rect l="0" t="0" r="r" b="b"/>
              <a:pathLst>
                <a:path w="559" h="1149">
                  <a:moveTo>
                    <a:pt x="559" y="519"/>
                  </a:moveTo>
                  <a:lnTo>
                    <a:pt x="559" y="460"/>
                  </a:lnTo>
                  <a:lnTo>
                    <a:pt x="553" y="395"/>
                  </a:lnTo>
                  <a:lnTo>
                    <a:pt x="534" y="330"/>
                  </a:lnTo>
                  <a:lnTo>
                    <a:pt x="503" y="266"/>
                  </a:lnTo>
                  <a:lnTo>
                    <a:pt x="465" y="201"/>
                  </a:lnTo>
                  <a:lnTo>
                    <a:pt x="421" y="135"/>
                  </a:lnTo>
                  <a:lnTo>
                    <a:pt x="371" y="65"/>
                  </a:lnTo>
                  <a:lnTo>
                    <a:pt x="314" y="0"/>
                  </a:lnTo>
                  <a:lnTo>
                    <a:pt x="314" y="153"/>
                  </a:lnTo>
                  <a:lnTo>
                    <a:pt x="302" y="301"/>
                  </a:lnTo>
                  <a:lnTo>
                    <a:pt x="277" y="448"/>
                  </a:lnTo>
                  <a:lnTo>
                    <a:pt x="239" y="595"/>
                  </a:lnTo>
                  <a:lnTo>
                    <a:pt x="195" y="736"/>
                  </a:lnTo>
                  <a:lnTo>
                    <a:pt x="138" y="878"/>
                  </a:lnTo>
                  <a:lnTo>
                    <a:pt x="76" y="1013"/>
                  </a:lnTo>
                  <a:lnTo>
                    <a:pt x="0" y="1149"/>
                  </a:lnTo>
                  <a:lnTo>
                    <a:pt x="108" y="1084"/>
                  </a:lnTo>
                  <a:lnTo>
                    <a:pt x="208" y="1019"/>
                  </a:lnTo>
                  <a:lnTo>
                    <a:pt x="295" y="942"/>
                  </a:lnTo>
                  <a:lnTo>
                    <a:pt x="371" y="866"/>
                  </a:lnTo>
                  <a:lnTo>
                    <a:pt x="440" y="789"/>
                  </a:lnTo>
                  <a:lnTo>
                    <a:pt x="497" y="701"/>
                  </a:lnTo>
                  <a:lnTo>
                    <a:pt x="515" y="660"/>
                  </a:lnTo>
                  <a:lnTo>
                    <a:pt x="534" y="612"/>
                  </a:lnTo>
                  <a:lnTo>
                    <a:pt x="547" y="565"/>
                  </a:lnTo>
                  <a:lnTo>
                    <a:pt x="559" y="519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5245" y="1767"/>
              <a:ext cx="114" cy="194"/>
            </a:xfrm>
            <a:custGeom>
              <a:avLst/>
              <a:gdLst/>
              <a:ahLst/>
              <a:cxnLst>
                <a:cxn ang="0">
                  <a:pos x="1771" y="708"/>
                </a:cxn>
                <a:cxn ang="0">
                  <a:pos x="1557" y="513"/>
                </a:cxn>
                <a:cxn ang="0">
                  <a:pos x="1338" y="336"/>
                </a:cxn>
                <a:cxn ang="0">
                  <a:pos x="1105" y="159"/>
                </a:cxn>
                <a:cxn ang="0">
                  <a:pos x="867" y="0"/>
                </a:cxn>
                <a:cxn ang="0">
                  <a:pos x="892" y="95"/>
                </a:cxn>
                <a:cxn ang="0">
                  <a:pos x="917" y="183"/>
                </a:cxn>
                <a:cxn ang="0">
                  <a:pos x="930" y="277"/>
                </a:cxn>
                <a:cxn ang="0">
                  <a:pos x="942" y="372"/>
                </a:cxn>
                <a:cxn ang="0">
                  <a:pos x="948" y="466"/>
                </a:cxn>
                <a:cxn ang="0">
                  <a:pos x="955" y="560"/>
                </a:cxn>
                <a:cxn ang="0">
                  <a:pos x="955" y="654"/>
                </a:cxn>
                <a:cxn ang="0">
                  <a:pos x="948" y="749"/>
                </a:cxn>
                <a:cxn ang="0">
                  <a:pos x="930" y="944"/>
                </a:cxn>
                <a:cxn ang="0">
                  <a:pos x="898" y="1132"/>
                </a:cxn>
                <a:cxn ang="0">
                  <a:pos x="854" y="1320"/>
                </a:cxn>
                <a:cxn ang="0">
                  <a:pos x="791" y="1515"/>
                </a:cxn>
                <a:cxn ang="0">
                  <a:pos x="722" y="1698"/>
                </a:cxn>
                <a:cxn ang="0">
                  <a:pos x="647" y="1886"/>
                </a:cxn>
                <a:cxn ang="0">
                  <a:pos x="553" y="2069"/>
                </a:cxn>
                <a:cxn ang="0">
                  <a:pos x="459" y="2245"/>
                </a:cxn>
                <a:cxn ang="0">
                  <a:pos x="351" y="2416"/>
                </a:cxn>
                <a:cxn ang="0">
                  <a:pos x="239" y="2587"/>
                </a:cxn>
                <a:cxn ang="0">
                  <a:pos x="126" y="2752"/>
                </a:cxn>
                <a:cxn ang="0">
                  <a:pos x="0" y="2905"/>
                </a:cxn>
                <a:cxn ang="0">
                  <a:pos x="239" y="2881"/>
                </a:cxn>
                <a:cxn ang="0">
                  <a:pos x="427" y="2858"/>
                </a:cxn>
                <a:cxn ang="0">
                  <a:pos x="640" y="2822"/>
                </a:cxn>
                <a:cxn ang="0">
                  <a:pos x="867" y="2775"/>
                </a:cxn>
                <a:cxn ang="0">
                  <a:pos x="1105" y="2722"/>
                </a:cxn>
                <a:cxn ang="0">
                  <a:pos x="1205" y="2616"/>
                </a:cxn>
                <a:cxn ang="0">
                  <a:pos x="1300" y="2504"/>
                </a:cxn>
                <a:cxn ang="0">
                  <a:pos x="1388" y="2393"/>
                </a:cxn>
                <a:cxn ang="0">
                  <a:pos x="1470" y="2275"/>
                </a:cxn>
                <a:cxn ang="0">
                  <a:pos x="1539" y="2151"/>
                </a:cxn>
                <a:cxn ang="0">
                  <a:pos x="1608" y="2033"/>
                </a:cxn>
                <a:cxn ang="0">
                  <a:pos x="1664" y="1904"/>
                </a:cxn>
                <a:cxn ang="0">
                  <a:pos x="1714" y="1780"/>
                </a:cxn>
                <a:cxn ang="0">
                  <a:pos x="1752" y="1651"/>
                </a:cxn>
                <a:cxn ang="0">
                  <a:pos x="1783" y="1515"/>
                </a:cxn>
                <a:cxn ang="0">
                  <a:pos x="1809" y="1386"/>
                </a:cxn>
                <a:cxn ang="0">
                  <a:pos x="1822" y="1250"/>
                </a:cxn>
                <a:cxn ang="0">
                  <a:pos x="1822" y="1115"/>
                </a:cxn>
                <a:cxn ang="0">
                  <a:pos x="1815" y="979"/>
                </a:cxn>
                <a:cxn ang="0">
                  <a:pos x="1802" y="843"/>
                </a:cxn>
                <a:cxn ang="0">
                  <a:pos x="1771" y="708"/>
                </a:cxn>
              </a:cxnLst>
              <a:rect l="0" t="0" r="r" b="b"/>
              <a:pathLst>
                <a:path w="1822" h="2905">
                  <a:moveTo>
                    <a:pt x="1771" y="708"/>
                  </a:moveTo>
                  <a:lnTo>
                    <a:pt x="1557" y="513"/>
                  </a:lnTo>
                  <a:lnTo>
                    <a:pt x="1338" y="336"/>
                  </a:lnTo>
                  <a:lnTo>
                    <a:pt x="1105" y="159"/>
                  </a:lnTo>
                  <a:lnTo>
                    <a:pt x="867" y="0"/>
                  </a:lnTo>
                  <a:lnTo>
                    <a:pt x="892" y="95"/>
                  </a:lnTo>
                  <a:lnTo>
                    <a:pt x="917" y="183"/>
                  </a:lnTo>
                  <a:lnTo>
                    <a:pt x="930" y="277"/>
                  </a:lnTo>
                  <a:lnTo>
                    <a:pt x="942" y="372"/>
                  </a:lnTo>
                  <a:lnTo>
                    <a:pt x="948" y="466"/>
                  </a:lnTo>
                  <a:lnTo>
                    <a:pt x="955" y="560"/>
                  </a:lnTo>
                  <a:lnTo>
                    <a:pt x="955" y="654"/>
                  </a:lnTo>
                  <a:lnTo>
                    <a:pt x="948" y="749"/>
                  </a:lnTo>
                  <a:lnTo>
                    <a:pt x="930" y="944"/>
                  </a:lnTo>
                  <a:lnTo>
                    <a:pt x="898" y="1132"/>
                  </a:lnTo>
                  <a:lnTo>
                    <a:pt x="854" y="1320"/>
                  </a:lnTo>
                  <a:lnTo>
                    <a:pt x="791" y="1515"/>
                  </a:lnTo>
                  <a:lnTo>
                    <a:pt x="722" y="1698"/>
                  </a:lnTo>
                  <a:lnTo>
                    <a:pt x="647" y="1886"/>
                  </a:lnTo>
                  <a:lnTo>
                    <a:pt x="553" y="2069"/>
                  </a:lnTo>
                  <a:lnTo>
                    <a:pt x="459" y="2245"/>
                  </a:lnTo>
                  <a:lnTo>
                    <a:pt x="351" y="2416"/>
                  </a:lnTo>
                  <a:lnTo>
                    <a:pt x="239" y="2587"/>
                  </a:lnTo>
                  <a:lnTo>
                    <a:pt x="126" y="2752"/>
                  </a:lnTo>
                  <a:lnTo>
                    <a:pt x="0" y="2905"/>
                  </a:lnTo>
                  <a:lnTo>
                    <a:pt x="239" y="2881"/>
                  </a:lnTo>
                  <a:lnTo>
                    <a:pt x="427" y="2858"/>
                  </a:lnTo>
                  <a:lnTo>
                    <a:pt x="640" y="2822"/>
                  </a:lnTo>
                  <a:lnTo>
                    <a:pt x="867" y="2775"/>
                  </a:lnTo>
                  <a:lnTo>
                    <a:pt x="1105" y="2722"/>
                  </a:lnTo>
                  <a:lnTo>
                    <a:pt x="1205" y="2616"/>
                  </a:lnTo>
                  <a:lnTo>
                    <a:pt x="1300" y="2504"/>
                  </a:lnTo>
                  <a:lnTo>
                    <a:pt x="1388" y="2393"/>
                  </a:lnTo>
                  <a:lnTo>
                    <a:pt x="1470" y="2275"/>
                  </a:lnTo>
                  <a:lnTo>
                    <a:pt x="1539" y="2151"/>
                  </a:lnTo>
                  <a:lnTo>
                    <a:pt x="1608" y="2033"/>
                  </a:lnTo>
                  <a:lnTo>
                    <a:pt x="1664" y="1904"/>
                  </a:lnTo>
                  <a:lnTo>
                    <a:pt x="1714" y="1780"/>
                  </a:lnTo>
                  <a:lnTo>
                    <a:pt x="1752" y="1651"/>
                  </a:lnTo>
                  <a:lnTo>
                    <a:pt x="1783" y="1515"/>
                  </a:lnTo>
                  <a:lnTo>
                    <a:pt x="1809" y="1386"/>
                  </a:lnTo>
                  <a:lnTo>
                    <a:pt x="1822" y="1250"/>
                  </a:lnTo>
                  <a:lnTo>
                    <a:pt x="1822" y="1115"/>
                  </a:lnTo>
                  <a:lnTo>
                    <a:pt x="1815" y="979"/>
                  </a:lnTo>
                  <a:lnTo>
                    <a:pt x="1802" y="843"/>
                  </a:lnTo>
                  <a:lnTo>
                    <a:pt x="1771" y="708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5155" y="1728"/>
              <a:ext cx="150" cy="234"/>
            </a:xfrm>
            <a:custGeom>
              <a:avLst/>
              <a:gdLst/>
              <a:ahLst/>
              <a:cxnLst>
                <a:cxn ang="0">
                  <a:pos x="1563" y="3346"/>
                </a:cxn>
                <a:cxn ang="0">
                  <a:pos x="1788" y="3010"/>
                </a:cxn>
                <a:cxn ang="0">
                  <a:pos x="1990" y="2663"/>
                </a:cxn>
                <a:cxn ang="0">
                  <a:pos x="2159" y="2292"/>
                </a:cxn>
                <a:cxn ang="0">
                  <a:pos x="2291" y="1914"/>
                </a:cxn>
                <a:cxn ang="0">
                  <a:pos x="2367" y="1538"/>
                </a:cxn>
                <a:cxn ang="0">
                  <a:pos x="2392" y="1248"/>
                </a:cxn>
                <a:cxn ang="0">
                  <a:pos x="2385" y="1060"/>
                </a:cxn>
                <a:cxn ang="0">
                  <a:pos x="2367" y="871"/>
                </a:cxn>
                <a:cxn ang="0">
                  <a:pos x="2329" y="689"/>
                </a:cxn>
                <a:cxn ang="0">
                  <a:pos x="2172" y="507"/>
                </a:cxn>
                <a:cxn ang="0">
                  <a:pos x="1889" y="347"/>
                </a:cxn>
                <a:cxn ang="0">
                  <a:pos x="1600" y="194"/>
                </a:cxn>
                <a:cxn ang="0">
                  <a:pos x="1293" y="59"/>
                </a:cxn>
                <a:cxn ang="0">
                  <a:pos x="1173" y="117"/>
                </a:cxn>
                <a:cxn ang="0">
                  <a:pos x="1224" y="365"/>
                </a:cxn>
                <a:cxn ang="0">
                  <a:pos x="1261" y="606"/>
                </a:cxn>
                <a:cxn ang="0">
                  <a:pos x="1274" y="848"/>
                </a:cxn>
                <a:cxn ang="0">
                  <a:pos x="1274" y="1089"/>
                </a:cxn>
                <a:cxn ang="0">
                  <a:pos x="1248" y="1331"/>
                </a:cxn>
                <a:cxn ang="0">
                  <a:pos x="1211" y="1567"/>
                </a:cxn>
                <a:cxn ang="0">
                  <a:pos x="1155" y="1797"/>
                </a:cxn>
                <a:cxn ang="0">
                  <a:pos x="1079" y="2021"/>
                </a:cxn>
                <a:cxn ang="0">
                  <a:pos x="991" y="2238"/>
                </a:cxn>
                <a:cxn ang="0">
                  <a:pos x="878" y="2444"/>
                </a:cxn>
                <a:cxn ang="0">
                  <a:pos x="759" y="2651"/>
                </a:cxn>
                <a:cxn ang="0">
                  <a:pos x="614" y="2839"/>
                </a:cxn>
                <a:cxn ang="0">
                  <a:pos x="457" y="3022"/>
                </a:cxn>
                <a:cxn ang="0">
                  <a:pos x="288" y="3193"/>
                </a:cxn>
                <a:cxn ang="0">
                  <a:pos x="100" y="3346"/>
                </a:cxn>
                <a:cxn ang="0">
                  <a:pos x="175" y="3452"/>
                </a:cxn>
                <a:cxn ang="0">
                  <a:pos x="539" y="3493"/>
                </a:cxn>
                <a:cxn ang="0">
                  <a:pos x="898" y="3511"/>
                </a:cxn>
                <a:cxn ang="0">
                  <a:pos x="1261" y="3511"/>
                </a:cxn>
              </a:cxnLst>
              <a:rect l="0" t="0" r="r" b="b"/>
              <a:pathLst>
                <a:path w="2392" h="3517">
                  <a:moveTo>
                    <a:pt x="1437" y="3499"/>
                  </a:moveTo>
                  <a:lnTo>
                    <a:pt x="1563" y="3346"/>
                  </a:lnTo>
                  <a:lnTo>
                    <a:pt x="1676" y="3181"/>
                  </a:lnTo>
                  <a:lnTo>
                    <a:pt x="1788" y="3010"/>
                  </a:lnTo>
                  <a:lnTo>
                    <a:pt x="1896" y="2839"/>
                  </a:lnTo>
                  <a:lnTo>
                    <a:pt x="1990" y="2663"/>
                  </a:lnTo>
                  <a:lnTo>
                    <a:pt x="2084" y="2480"/>
                  </a:lnTo>
                  <a:lnTo>
                    <a:pt x="2159" y="2292"/>
                  </a:lnTo>
                  <a:lnTo>
                    <a:pt x="2228" y="2109"/>
                  </a:lnTo>
                  <a:lnTo>
                    <a:pt x="2291" y="1914"/>
                  </a:lnTo>
                  <a:lnTo>
                    <a:pt x="2335" y="1726"/>
                  </a:lnTo>
                  <a:lnTo>
                    <a:pt x="2367" y="1538"/>
                  </a:lnTo>
                  <a:lnTo>
                    <a:pt x="2385" y="1343"/>
                  </a:lnTo>
                  <a:lnTo>
                    <a:pt x="2392" y="1248"/>
                  </a:lnTo>
                  <a:lnTo>
                    <a:pt x="2392" y="1154"/>
                  </a:lnTo>
                  <a:lnTo>
                    <a:pt x="2385" y="1060"/>
                  </a:lnTo>
                  <a:lnTo>
                    <a:pt x="2379" y="966"/>
                  </a:lnTo>
                  <a:lnTo>
                    <a:pt x="2367" y="871"/>
                  </a:lnTo>
                  <a:lnTo>
                    <a:pt x="2354" y="777"/>
                  </a:lnTo>
                  <a:lnTo>
                    <a:pt x="2329" y="689"/>
                  </a:lnTo>
                  <a:lnTo>
                    <a:pt x="2304" y="594"/>
                  </a:lnTo>
                  <a:lnTo>
                    <a:pt x="2172" y="507"/>
                  </a:lnTo>
                  <a:lnTo>
                    <a:pt x="2033" y="424"/>
                  </a:lnTo>
                  <a:lnTo>
                    <a:pt x="1889" y="347"/>
                  </a:lnTo>
                  <a:lnTo>
                    <a:pt x="1744" y="271"/>
                  </a:lnTo>
                  <a:lnTo>
                    <a:pt x="1600" y="194"/>
                  </a:lnTo>
                  <a:lnTo>
                    <a:pt x="1450" y="129"/>
                  </a:lnTo>
                  <a:lnTo>
                    <a:pt x="1293" y="59"/>
                  </a:lnTo>
                  <a:lnTo>
                    <a:pt x="1142" y="0"/>
                  </a:lnTo>
                  <a:lnTo>
                    <a:pt x="1173" y="117"/>
                  </a:lnTo>
                  <a:lnTo>
                    <a:pt x="1198" y="241"/>
                  </a:lnTo>
                  <a:lnTo>
                    <a:pt x="1224" y="365"/>
                  </a:lnTo>
                  <a:lnTo>
                    <a:pt x="1243" y="483"/>
                  </a:lnTo>
                  <a:lnTo>
                    <a:pt x="1261" y="606"/>
                  </a:lnTo>
                  <a:lnTo>
                    <a:pt x="1268" y="730"/>
                  </a:lnTo>
                  <a:lnTo>
                    <a:pt x="1274" y="848"/>
                  </a:lnTo>
                  <a:lnTo>
                    <a:pt x="1274" y="972"/>
                  </a:lnTo>
                  <a:lnTo>
                    <a:pt x="1274" y="1089"/>
                  </a:lnTo>
                  <a:lnTo>
                    <a:pt x="1261" y="1213"/>
                  </a:lnTo>
                  <a:lnTo>
                    <a:pt x="1248" y="1331"/>
                  </a:lnTo>
                  <a:lnTo>
                    <a:pt x="1230" y="1449"/>
                  </a:lnTo>
                  <a:lnTo>
                    <a:pt x="1211" y="1567"/>
                  </a:lnTo>
                  <a:lnTo>
                    <a:pt x="1186" y="1679"/>
                  </a:lnTo>
                  <a:lnTo>
                    <a:pt x="1155" y="1797"/>
                  </a:lnTo>
                  <a:lnTo>
                    <a:pt x="1117" y="1909"/>
                  </a:lnTo>
                  <a:lnTo>
                    <a:pt x="1079" y="2021"/>
                  </a:lnTo>
                  <a:lnTo>
                    <a:pt x="1035" y="2133"/>
                  </a:lnTo>
                  <a:lnTo>
                    <a:pt x="991" y="2238"/>
                  </a:lnTo>
                  <a:lnTo>
                    <a:pt x="935" y="2345"/>
                  </a:lnTo>
                  <a:lnTo>
                    <a:pt x="878" y="2444"/>
                  </a:lnTo>
                  <a:lnTo>
                    <a:pt x="822" y="2551"/>
                  </a:lnTo>
                  <a:lnTo>
                    <a:pt x="759" y="2651"/>
                  </a:lnTo>
                  <a:lnTo>
                    <a:pt x="690" y="2745"/>
                  </a:lnTo>
                  <a:lnTo>
                    <a:pt x="614" y="2839"/>
                  </a:lnTo>
                  <a:lnTo>
                    <a:pt x="539" y="2933"/>
                  </a:lnTo>
                  <a:lnTo>
                    <a:pt x="457" y="3022"/>
                  </a:lnTo>
                  <a:lnTo>
                    <a:pt x="376" y="3104"/>
                  </a:lnTo>
                  <a:lnTo>
                    <a:pt x="288" y="3193"/>
                  </a:lnTo>
                  <a:lnTo>
                    <a:pt x="194" y="3269"/>
                  </a:lnTo>
                  <a:lnTo>
                    <a:pt x="100" y="3346"/>
                  </a:lnTo>
                  <a:lnTo>
                    <a:pt x="0" y="3422"/>
                  </a:lnTo>
                  <a:lnTo>
                    <a:pt x="175" y="3452"/>
                  </a:lnTo>
                  <a:lnTo>
                    <a:pt x="357" y="3475"/>
                  </a:lnTo>
                  <a:lnTo>
                    <a:pt x="539" y="3493"/>
                  </a:lnTo>
                  <a:lnTo>
                    <a:pt x="722" y="3505"/>
                  </a:lnTo>
                  <a:lnTo>
                    <a:pt x="898" y="3511"/>
                  </a:lnTo>
                  <a:lnTo>
                    <a:pt x="1079" y="3517"/>
                  </a:lnTo>
                  <a:lnTo>
                    <a:pt x="1261" y="3511"/>
                  </a:lnTo>
                  <a:lnTo>
                    <a:pt x="1437" y="349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4973" y="1984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5155" y="1336"/>
              <a:ext cx="362" cy="451"/>
            </a:xfrm>
            <a:custGeom>
              <a:avLst/>
              <a:gdLst/>
              <a:ahLst/>
              <a:cxnLst>
                <a:cxn ang="0">
                  <a:pos x="4923" y="4542"/>
                </a:cxn>
                <a:cxn ang="0">
                  <a:pos x="4634" y="4919"/>
                </a:cxn>
                <a:cxn ang="0">
                  <a:pos x="4313" y="5260"/>
                </a:cxn>
                <a:cxn ang="0">
                  <a:pos x="3842" y="5691"/>
                </a:cxn>
                <a:cxn ang="0">
                  <a:pos x="3120" y="6250"/>
                </a:cxn>
                <a:cxn ang="0">
                  <a:pos x="2693" y="6574"/>
                </a:cxn>
                <a:cxn ang="0">
                  <a:pos x="2417" y="6727"/>
                </a:cxn>
                <a:cxn ang="0">
                  <a:pos x="2241" y="6762"/>
                </a:cxn>
                <a:cxn ang="0">
                  <a:pos x="1928" y="6703"/>
                </a:cxn>
                <a:cxn ang="0">
                  <a:pos x="1374" y="6521"/>
                </a:cxn>
                <a:cxn ang="0">
                  <a:pos x="620" y="6215"/>
                </a:cxn>
                <a:cxn ang="0">
                  <a:pos x="300" y="6032"/>
                </a:cxn>
                <a:cxn ang="0">
                  <a:pos x="144" y="5873"/>
                </a:cxn>
                <a:cxn ang="0">
                  <a:pos x="62" y="5608"/>
                </a:cxn>
                <a:cxn ang="0">
                  <a:pos x="0" y="5001"/>
                </a:cxn>
                <a:cxn ang="0">
                  <a:pos x="11" y="4406"/>
                </a:cxn>
                <a:cxn ang="0">
                  <a:pos x="94" y="3822"/>
                </a:cxn>
                <a:cxn ang="0">
                  <a:pos x="238" y="3251"/>
                </a:cxn>
                <a:cxn ang="0">
                  <a:pos x="444" y="2704"/>
                </a:cxn>
                <a:cxn ang="0">
                  <a:pos x="709" y="2185"/>
                </a:cxn>
                <a:cxn ang="0">
                  <a:pos x="1035" y="1697"/>
                </a:cxn>
                <a:cxn ang="0">
                  <a:pos x="1419" y="1249"/>
                </a:cxn>
                <a:cxn ang="0">
                  <a:pos x="1852" y="836"/>
                </a:cxn>
                <a:cxn ang="0">
                  <a:pos x="2228" y="559"/>
                </a:cxn>
                <a:cxn ang="0">
                  <a:pos x="2668" y="300"/>
                </a:cxn>
                <a:cxn ang="0">
                  <a:pos x="3176" y="82"/>
                </a:cxn>
                <a:cxn ang="0">
                  <a:pos x="3428" y="23"/>
                </a:cxn>
                <a:cxn ang="0">
                  <a:pos x="3672" y="0"/>
                </a:cxn>
                <a:cxn ang="0">
                  <a:pos x="3893" y="41"/>
                </a:cxn>
                <a:cxn ang="0">
                  <a:pos x="4081" y="141"/>
                </a:cxn>
                <a:cxn ang="0">
                  <a:pos x="4232" y="318"/>
                </a:cxn>
                <a:cxn ang="0">
                  <a:pos x="4338" y="601"/>
                </a:cxn>
                <a:cxn ang="0">
                  <a:pos x="4363" y="918"/>
                </a:cxn>
                <a:cxn ang="0">
                  <a:pos x="4320" y="1243"/>
                </a:cxn>
                <a:cxn ang="0">
                  <a:pos x="4207" y="1673"/>
                </a:cxn>
                <a:cxn ang="0">
                  <a:pos x="4144" y="1997"/>
                </a:cxn>
                <a:cxn ang="0">
                  <a:pos x="4402" y="1750"/>
                </a:cxn>
                <a:cxn ang="0">
                  <a:pos x="4734" y="1556"/>
                </a:cxn>
                <a:cxn ang="0">
                  <a:pos x="5035" y="1461"/>
                </a:cxn>
                <a:cxn ang="0">
                  <a:pos x="5205" y="1449"/>
                </a:cxn>
                <a:cxn ang="0">
                  <a:pos x="5368" y="1479"/>
                </a:cxn>
                <a:cxn ang="0">
                  <a:pos x="5513" y="1550"/>
                </a:cxn>
                <a:cxn ang="0">
                  <a:pos x="5625" y="1673"/>
                </a:cxn>
                <a:cxn ang="0">
                  <a:pos x="5720" y="1868"/>
                </a:cxn>
                <a:cxn ang="0">
                  <a:pos x="5776" y="2097"/>
                </a:cxn>
                <a:cxn ang="0">
                  <a:pos x="5789" y="2338"/>
                </a:cxn>
                <a:cxn ang="0">
                  <a:pos x="5713" y="2856"/>
                </a:cxn>
                <a:cxn ang="0">
                  <a:pos x="5544" y="3375"/>
                </a:cxn>
                <a:cxn ang="0">
                  <a:pos x="5318" y="3864"/>
                </a:cxn>
              </a:cxnLst>
              <a:rect l="0" t="0" r="r" b="b"/>
              <a:pathLst>
                <a:path w="5789" h="6762">
                  <a:moveTo>
                    <a:pt x="5099" y="4277"/>
                  </a:moveTo>
                  <a:lnTo>
                    <a:pt x="5011" y="4413"/>
                  </a:lnTo>
                  <a:lnTo>
                    <a:pt x="4923" y="4542"/>
                  </a:lnTo>
                  <a:lnTo>
                    <a:pt x="4835" y="4671"/>
                  </a:lnTo>
                  <a:lnTo>
                    <a:pt x="4734" y="4795"/>
                  </a:lnTo>
                  <a:lnTo>
                    <a:pt x="4634" y="4919"/>
                  </a:lnTo>
                  <a:lnTo>
                    <a:pt x="4533" y="5036"/>
                  </a:lnTo>
                  <a:lnTo>
                    <a:pt x="4420" y="5149"/>
                  </a:lnTo>
                  <a:lnTo>
                    <a:pt x="4313" y="5260"/>
                  </a:lnTo>
                  <a:lnTo>
                    <a:pt x="4200" y="5372"/>
                  </a:lnTo>
                  <a:lnTo>
                    <a:pt x="4081" y="5478"/>
                  </a:lnTo>
                  <a:lnTo>
                    <a:pt x="3842" y="5691"/>
                  </a:lnTo>
                  <a:lnTo>
                    <a:pt x="3591" y="5891"/>
                  </a:lnTo>
                  <a:lnTo>
                    <a:pt x="3340" y="6085"/>
                  </a:lnTo>
                  <a:lnTo>
                    <a:pt x="3120" y="6250"/>
                  </a:lnTo>
                  <a:lnTo>
                    <a:pt x="2988" y="6362"/>
                  </a:lnTo>
                  <a:lnTo>
                    <a:pt x="2837" y="6467"/>
                  </a:lnTo>
                  <a:lnTo>
                    <a:pt x="2693" y="6574"/>
                  </a:lnTo>
                  <a:lnTo>
                    <a:pt x="2548" y="6662"/>
                  </a:lnTo>
                  <a:lnTo>
                    <a:pt x="2479" y="6698"/>
                  </a:lnTo>
                  <a:lnTo>
                    <a:pt x="2417" y="6727"/>
                  </a:lnTo>
                  <a:lnTo>
                    <a:pt x="2361" y="6750"/>
                  </a:lnTo>
                  <a:lnTo>
                    <a:pt x="2309" y="6762"/>
                  </a:lnTo>
                  <a:lnTo>
                    <a:pt x="2241" y="6762"/>
                  </a:lnTo>
                  <a:lnTo>
                    <a:pt x="2147" y="6750"/>
                  </a:lnTo>
                  <a:lnTo>
                    <a:pt x="2046" y="6733"/>
                  </a:lnTo>
                  <a:lnTo>
                    <a:pt x="1928" y="6703"/>
                  </a:lnTo>
                  <a:lnTo>
                    <a:pt x="1796" y="6668"/>
                  </a:lnTo>
                  <a:lnTo>
                    <a:pt x="1657" y="6621"/>
                  </a:lnTo>
                  <a:lnTo>
                    <a:pt x="1374" y="6521"/>
                  </a:lnTo>
                  <a:lnTo>
                    <a:pt x="1092" y="6415"/>
                  </a:lnTo>
                  <a:lnTo>
                    <a:pt x="834" y="6308"/>
                  </a:lnTo>
                  <a:lnTo>
                    <a:pt x="620" y="6215"/>
                  </a:lnTo>
                  <a:lnTo>
                    <a:pt x="483" y="6144"/>
                  </a:lnTo>
                  <a:lnTo>
                    <a:pt x="383" y="6085"/>
                  </a:lnTo>
                  <a:lnTo>
                    <a:pt x="300" y="6032"/>
                  </a:lnTo>
                  <a:lnTo>
                    <a:pt x="238" y="5984"/>
                  </a:lnTo>
                  <a:lnTo>
                    <a:pt x="181" y="5932"/>
                  </a:lnTo>
                  <a:lnTo>
                    <a:pt x="144" y="5873"/>
                  </a:lnTo>
                  <a:lnTo>
                    <a:pt x="112" y="5802"/>
                  </a:lnTo>
                  <a:lnTo>
                    <a:pt x="81" y="5714"/>
                  </a:lnTo>
                  <a:lnTo>
                    <a:pt x="62" y="5608"/>
                  </a:lnTo>
                  <a:lnTo>
                    <a:pt x="31" y="5408"/>
                  </a:lnTo>
                  <a:lnTo>
                    <a:pt x="11" y="5207"/>
                  </a:lnTo>
                  <a:lnTo>
                    <a:pt x="0" y="5001"/>
                  </a:lnTo>
                  <a:lnTo>
                    <a:pt x="0" y="4801"/>
                  </a:lnTo>
                  <a:lnTo>
                    <a:pt x="0" y="4601"/>
                  </a:lnTo>
                  <a:lnTo>
                    <a:pt x="11" y="4406"/>
                  </a:lnTo>
                  <a:lnTo>
                    <a:pt x="31" y="4212"/>
                  </a:lnTo>
                  <a:lnTo>
                    <a:pt x="56" y="4017"/>
                  </a:lnTo>
                  <a:lnTo>
                    <a:pt x="94" y="3822"/>
                  </a:lnTo>
                  <a:lnTo>
                    <a:pt x="131" y="3628"/>
                  </a:lnTo>
                  <a:lnTo>
                    <a:pt x="181" y="3440"/>
                  </a:lnTo>
                  <a:lnTo>
                    <a:pt x="238" y="3251"/>
                  </a:lnTo>
                  <a:lnTo>
                    <a:pt x="300" y="3069"/>
                  </a:lnTo>
                  <a:lnTo>
                    <a:pt x="370" y="2886"/>
                  </a:lnTo>
                  <a:lnTo>
                    <a:pt x="444" y="2704"/>
                  </a:lnTo>
                  <a:lnTo>
                    <a:pt x="527" y="2533"/>
                  </a:lnTo>
                  <a:lnTo>
                    <a:pt x="614" y="2357"/>
                  </a:lnTo>
                  <a:lnTo>
                    <a:pt x="709" y="2185"/>
                  </a:lnTo>
                  <a:lnTo>
                    <a:pt x="809" y="2020"/>
                  </a:lnTo>
                  <a:lnTo>
                    <a:pt x="922" y="1855"/>
                  </a:lnTo>
                  <a:lnTo>
                    <a:pt x="1035" y="1697"/>
                  </a:lnTo>
                  <a:lnTo>
                    <a:pt x="1155" y="1544"/>
                  </a:lnTo>
                  <a:lnTo>
                    <a:pt x="1280" y="1391"/>
                  </a:lnTo>
                  <a:lnTo>
                    <a:pt x="1419" y="1249"/>
                  </a:lnTo>
                  <a:lnTo>
                    <a:pt x="1557" y="1108"/>
                  </a:lnTo>
                  <a:lnTo>
                    <a:pt x="1701" y="971"/>
                  </a:lnTo>
                  <a:lnTo>
                    <a:pt x="1852" y="836"/>
                  </a:lnTo>
                  <a:lnTo>
                    <a:pt x="2009" y="712"/>
                  </a:lnTo>
                  <a:lnTo>
                    <a:pt x="2109" y="642"/>
                  </a:lnTo>
                  <a:lnTo>
                    <a:pt x="2228" y="559"/>
                  </a:lnTo>
                  <a:lnTo>
                    <a:pt x="2367" y="471"/>
                  </a:lnTo>
                  <a:lnTo>
                    <a:pt x="2511" y="382"/>
                  </a:lnTo>
                  <a:lnTo>
                    <a:pt x="2668" y="300"/>
                  </a:lnTo>
                  <a:lnTo>
                    <a:pt x="2837" y="217"/>
                  </a:lnTo>
                  <a:lnTo>
                    <a:pt x="3007" y="147"/>
                  </a:lnTo>
                  <a:lnTo>
                    <a:pt x="3176" y="82"/>
                  </a:lnTo>
                  <a:lnTo>
                    <a:pt x="3259" y="58"/>
                  </a:lnTo>
                  <a:lnTo>
                    <a:pt x="3346" y="35"/>
                  </a:lnTo>
                  <a:lnTo>
                    <a:pt x="3428" y="23"/>
                  </a:lnTo>
                  <a:lnTo>
                    <a:pt x="3509" y="11"/>
                  </a:lnTo>
                  <a:lnTo>
                    <a:pt x="3591" y="5"/>
                  </a:lnTo>
                  <a:lnTo>
                    <a:pt x="3672" y="0"/>
                  </a:lnTo>
                  <a:lnTo>
                    <a:pt x="3748" y="5"/>
                  </a:lnTo>
                  <a:lnTo>
                    <a:pt x="3817" y="17"/>
                  </a:lnTo>
                  <a:lnTo>
                    <a:pt x="3893" y="41"/>
                  </a:lnTo>
                  <a:lnTo>
                    <a:pt x="3955" y="64"/>
                  </a:lnTo>
                  <a:lnTo>
                    <a:pt x="4018" y="100"/>
                  </a:lnTo>
                  <a:lnTo>
                    <a:pt x="4081" y="141"/>
                  </a:lnTo>
                  <a:lnTo>
                    <a:pt x="4137" y="188"/>
                  </a:lnTo>
                  <a:lnTo>
                    <a:pt x="4187" y="247"/>
                  </a:lnTo>
                  <a:lnTo>
                    <a:pt x="4232" y="318"/>
                  </a:lnTo>
                  <a:lnTo>
                    <a:pt x="4269" y="394"/>
                  </a:lnTo>
                  <a:lnTo>
                    <a:pt x="4307" y="494"/>
                  </a:lnTo>
                  <a:lnTo>
                    <a:pt x="4338" y="601"/>
                  </a:lnTo>
                  <a:lnTo>
                    <a:pt x="4357" y="700"/>
                  </a:lnTo>
                  <a:lnTo>
                    <a:pt x="4363" y="806"/>
                  </a:lnTo>
                  <a:lnTo>
                    <a:pt x="4363" y="918"/>
                  </a:lnTo>
                  <a:lnTo>
                    <a:pt x="4357" y="1025"/>
                  </a:lnTo>
                  <a:lnTo>
                    <a:pt x="4338" y="1131"/>
                  </a:lnTo>
                  <a:lnTo>
                    <a:pt x="4320" y="1243"/>
                  </a:lnTo>
                  <a:lnTo>
                    <a:pt x="4294" y="1349"/>
                  </a:lnTo>
                  <a:lnTo>
                    <a:pt x="4269" y="1455"/>
                  </a:lnTo>
                  <a:lnTo>
                    <a:pt x="4207" y="1673"/>
                  </a:lnTo>
                  <a:lnTo>
                    <a:pt x="4144" y="1880"/>
                  </a:lnTo>
                  <a:lnTo>
                    <a:pt x="4087" y="2079"/>
                  </a:lnTo>
                  <a:lnTo>
                    <a:pt x="4144" y="1997"/>
                  </a:lnTo>
                  <a:lnTo>
                    <a:pt x="4219" y="1909"/>
                  </a:lnTo>
                  <a:lnTo>
                    <a:pt x="4307" y="1832"/>
                  </a:lnTo>
                  <a:lnTo>
                    <a:pt x="4402" y="1750"/>
                  </a:lnTo>
                  <a:lnTo>
                    <a:pt x="4507" y="1679"/>
                  </a:lnTo>
                  <a:lnTo>
                    <a:pt x="4620" y="1614"/>
                  </a:lnTo>
                  <a:lnTo>
                    <a:pt x="4734" y="1556"/>
                  </a:lnTo>
                  <a:lnTo>
                    <a:pt x="4853" y="1508"/>
                  </a:lnTo>
                  <a:lnTo>
                    <a:pt x="4973" y="1473"/>
                  </a:lnTo>
                  <a:lnTo>
                    <a:pt x="5035" y="1461"/>
                  </a:lnTo>
                  <a:lnTo>
                    <a:pt x="5092" y="1455"/>
                  </a:lnTo>
                  <a:lnTo>
                    <a:pt x="5148" y="1449"/>
                  </a:lnTo>
                  <a:lnTo>
                    <a:pt x="5205" y="1449"/>
                  </a:lnTo>
                  <a:lnTo>
                    <a:pt x="5262" y="1455"/>
                  </a:lnTo>
                  <a:lnTo>
                    <a:pt x="5318" y="1461"/>
                  </a:lnTo>
                  <a:lnTo>
                    <a:pt x="5368" y="1479"/>
                  </a:lnTo>
                  <a:lnTo>
                    <a:pt x="5419" y="1496"/>
                  </a:lnTo>
                  <a:lnTo>
                    <a:pt x="5462" y="1520"/>
                  </a:lnTo>
                  <a:lnTo>
                    <a:pt x="5513" y="1550"/>
                  </a:lnTo>
                  <a:lnTo>
                    <a:pt x="5550" y="1585"/>
                  </a:lnTo>
                  <a:lnTo>
                    <a:pt x="5594" y="1626"/>
                  </a:lnTo>
                  <a:lnTo>
                    <a:pt x="5625" y="1673"/>
                  </a:lnTo>
                  <a:lnTo>
                    <a:pt x="5663" y="1726"/>
                  </a:lnTo>
                  <a:lnTo>
                    <a:pt x="5695" y="1797"/>
                  </a:lnTo>
                  <a:lnTo>
                    <a:pt x="5720" y="1868"/>
                  </a:lnTo>
                  <a:lnTo>
                    <a:pt x="5745" y="1938"/>
                  </a:lnTo>
                  <a:lnTo>
                    <a:pt x="5763" y="2015"/>
                  </a:lnTo>
                  <a:lnTo>
                    <a:pt x="5776" y="2097"/>
                  </a:lnTo>
                  <a:lnTo>
                    <a:pt x="5783" y="2174"/>
                  </a:lnTo>
                  <a:lnTo>
                    <a:pt x="5789" y="2256"/>
                  </a:lnTo>
                  <a:lnTo>
                    <a:pt x="5789" y="2338"/>
                  </a:lnTo>
                  <a:lnTo>
                    <a:pt x="5776" y="2509"/>
                  </a:lnTo>
                  <a:lnTo>
                    <a:pt x="5752" y="2680"/>
                  </a:lnTo>
                  <a:lnTo>
                    <a:pt x="5713" y="2856"/>
                  </a:lnTo>
                  <a:lnTo>
                    <a:pt x="5663" y="3027"/>
                  </a:lnTo>
                  <a:lnTo>
                    <a:pt x="5607" y="3204"/>
                  </a:lnTo>
                  <a:lnTo>
                    <a:pt x="5544" y="3375"/>
                  </a:lnTo>
                  <a:lnTo>
                    <a:pt x="5475" y="3546"/>
                  </a:lnTo>
                  <a:lnTo>
                    <a:pt x="5400" y="3705"/>
                  </a:lnTo>
                  <a:lnTo>
                    <a:pt x="5318" y="3864"/>
                  </a:lnTo>
                  <a:lnTo>
                    <a:pt x="5243" y="4011"/>
                  </a:lnTo>
                  <a:lnTo>
                    <a:pt x="5099" y="4277"/>
                  </a:lnTo>
                  <a:close/>
                </a:path>
              </a:pathLst>
            </a:custGeom>
            <a:solidFill>
              <a:srgbClr val="F8F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500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6" y="1178"/>
                </a:cxn>
                <a:cxn ang="0">
                  <a:pos x="1883" y="930"/>
                </a:cxn>
                <a:cxn ang="0">
                  <a:pos x="1883" y="741"/>
                </a:cxn>
                <a:cxn ang="0">
                  <a:pos x="1865" y="600"/>
                </a:cxn>
                <a:cxn ang="0">
                  <a:pos x="1802" y="394"/>
                </a:cxn>
                <a:cxn ang="0">
                  <a:pos x="1695" y="182"/>
                </a:cxn>
                <a:cxn ang="0">
                  <a:pos x="1633" y="93"/>
                </a:cxn>
                <a:cxn ang="0">
                  <a:pos x="1557" y="35"/>
                </a:cxn>
                <a:cxn ang="0">
                  <a:pos x="1469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1" y="52"/>
                </a:cxn>
                <a:cxn ang="0">
                  <a:pos x="1180" y="105"/>
                </a:cxn>
                <a:cxn ang="0">
                  <a:pos x="1143" y="170"/>
                </a:cxn>
                <a:cxn ang="0">
                  <a:pos x="1099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6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1" y="2974"/>
                </a:cxn>
                <a:cxn ang="0">
                  <a:pos x="176" y="3122"/>
                </a:cxn>
                <a:cxn ang="0">
                  <a:pos x="75" y="3275"/>
                </a:cxn>
                <a:cxn ang="0">
                  <a:pos x="6" y="3457"/>
                </a:cxn>
                <a:cxn ang="0">
                  <a:pos x="0" y="3545"/>
                </a:cxn>
                <a:cxn ang="0">
                  <a:pos x="6" y="3628"/>
                </a:cxn>
                <a:cxn ang="0">
                  <a:pos x="37" y="3704"/>
                </a:cxn>
                <a:cxn ang="0">
                  <a:pos x="94" y="3758"/>
                </a:cxn>
                <a:cxn ang="0">
                  <a:pos x="182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7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1" y="3345"/>
                </a:cxn>
                <a:cxn ang="0">
                  <a:pos x="1042" y="3163"/>
                </a:cxn>
                <a:cxn ang="0">
                  <a:pos x="1168" y="2963"/>
                </a:cxn>
                <a:cxn ang="0">
                  <a:pos x="1387" y="2538"/>
                </a:cxn>
                <a:cxn ang="0">
                  <a:pos x="1570" y="2096"/>
                </a:cxn>
                <a:cxn ang="0">
                  <a:pos x="1715" y="1667"/>
                </a:cxn>
              </a:cxnLst>
              <a:rect l="0" t="0" r="r" b="b"/>
              <a:pathLst>
                <a:path w="1890" h="3810">
                  <a:moveTo>
                    <a:pt x="1715" y="1667"/>
                  </a:moveTo>
                  <a:lnTo>
                    <a:pt x="1783" y="1425"/>
                  </a:lnTo>
                  <a:lnTo>
                    <a:pt x="1815" y="1302"/>
                  </a:lnTo>
                  <a:lnTo>
                    <a:pt x="1846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90" y="806"/>
                  </a:lnTo>
                  <a:lnTo>
                    <a:pt x="1883" y="741"/>
                  </a:lnTo>
                  <a:lnTo>
                    <a:pt x="1877" y="682"/>
                  </a:lnTo>
                  <a:lnTo>
                    <a:pt x="1865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1" y="288"/>
                  </a:lnTo>
                  <a:lnTo>
                    <a:pt x="1695" y="182"/>
                  </a:lnTo>
                  <a:lnTo>
                    <a:pt x="1663" y="135"/>
                  </a:lnTo>
                  <a:lnTo>
                    <a:pt x="1633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3" y="11"/>
                  </a:lnTo>
                  <a:lnTo>
                    <a:pt x="1469" y="0"/>
                  </a:lnTo>
                  <a:lnTo>
                    <a:pt x="1418" y="0"/>
                  </a:lnTo>
                  <a:lnTo>
                    <a:pt x="1374" y="0"/>
                  </a:lnTo>
                  <a:lnTo>
                    <a:pt x="1331" y="5"/>
                  </a:lnTo>
                  <a:lnTo>
                    <a:pt x="1293" y="17"/>
                  </a:lnTo>
                  <a:lnTo>
                    <a:pt x="1256" y="29"/>
                  </a:lnTo>
                  <a:lnTo>
                    <a:pt x="1231" y="52"/>
                  </a:lnTo>
                  <a:lnTo>
                    <a:pt x="1200" y="76"/>
                  </a:lnTo>
                  <a:lnTo>
                    <a:pt x="1180" y="105"/>
                  </a:lnTo>
                  <a:lnTo>
                    <a:pt x="1155" y="135"/>
                  </a:lnTo>
                  <a:lnTo>
                    <a:pt x="1143" y="170"/>
                  </a:lnTo>
                  <a:lnTo>
                    <a:pt x="1117" y="241"/>
                  </a:lnTo>
                  <a:lnTo>
                    <a:pt x="1099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2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6" y="1290"/>
                  </a:lnTo>
                  <a:lnTo>
                    <a:pt x="1011" y="1496"/>
                  </a:lnTo>
                  <a:lnTo>
                    <a:pt x="948" y="1702"/>
                  </a:lnTo>
                  <a:lnTo>
                    <a:pt x="880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41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1" y="2974"/>
                  </a:lnTo>
                  <a:lnTo>
                    <a:pt x="239" y="3045"/>
                  </a:lnTo>
                  <a:lnTo>
                    <a:pt x="176" y="3122"/>
                  </a:lnTo>
                  <a:lnTo>
                    <a:pt x="118" y="3198"/>
                  </a:lnTo>
                  <a:lnTo>
                    <a:pt x="75" y="3275"/>
                  </a:lnTo>
                  <a:lnTo>
                    <a:pt x="31" y="3369"/>
                  </a:lnTo>
                  <a:lnTo>
                    <a:pt x="6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6" y="3628"/>
                  </a:lnTo>
                  <a:lnTo>
                    <a:pt x="19" y="3669"/>
                  </a:lnTo>
                  <a:lnTo>
                    <a:pt x="37" y="3704"/>
                  </a:lnTo>
                  <a:lnTo>
                    <a:pt x="63" y="3734"/>
                  </a:lnTo>
                  <a:lnTo>
                    <a:pt x="94" y="3758"/>
                  </a:lnTo>
                  <a:lnTo>
                    <a:pt x="131" y="3781"/>
                  </a:lnTo>
                  <a:lnTo>
                    <a:pt x="182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5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7" y="3764"/>
                  </a:lnTo>
                  <a:lnTo>
                    <a:pt x="521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1" y="3492"/>
                  </a:lnTo>
                  <a:lnTo>
                    <a:pt x="911" y="3345"/>
                  </a:lnTo>
                  <a:lnTo>
                    <a:pt x="979" y="3257"/>
                  </a:lnTo>
                  <a:lnTo>
                    <a:pt x="1042" y="3163"/>
                  </a:lnTo>
                  <a:lnTo>
                    <a:pt x="1111" y="3062"/>
                  </a:lnTo>
                  <a:lnTo>
                    <a:pt x="1168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8" y="2321"/>
                  </a:lnTo>
                  <a:lnTo>
                    <a:pt x="1570" y="2096"/>
                  </a:lnTo>
                  <a:lnTo>
                    <a:pt x="1645" y="1879"/>
                  </a:lnTo>
                  <a:lnTo>
                    <a:pt x="1715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4838" y="1606"/>
              <a:ext cx="321" cy="285"/>
            </a:xfrm>
            <a:custGeom>
              <a:avLst/>
              <a:gdLst/>
              <a:ahLst/>
              <a:cxnLst>
                <a:cxn ang="0">
                  <a:pos x="421" y="2768"/>
                </a:cxn>
                <a:cxn ang="0">
                  <a:pos x="232" y="2798"/>
                </a:cxn>
                <a:cxn ang="0">
                  <a:pos x="93" y="2886"/>
                </a:cxn>
                <a:cxn ang="0">
                  <a:pos x="19" y="3015"/>
                </a:cxn>
                <a:cxn ang="0">
                  <a:pos x="6" y="3163"/>
                </a:cxn>
                <a:cxn ang="0">
                  <a:pos x="50" y="3298"/>
                </a:cxn>
                <a:cxn ang="0">
                  <a:pos x="163" y="3411"/>
                </a:cxn>
                <a:cxn ang="0">
                  <a:pos x="345" y="3475"/>
                </a:cxn>
                <a:cxn ang="0">
                  <a:pos x="357" y="3635"/>
                </a:cxn>
                <a:cxn ang="0">
                  <a:pos x="402" y="3793"/>
                </a:cxn>
                <a:cxn ang="0">
                  <a:pos x="521" y="3906"/>
                </a:cxn>
                <a:cxn ang="0">
                  <a:pos x="747" y="3982"/>
                </a:cxn>
                <a:cxn ang="0">
                  <a:pos x="1143" y="3959"/>
                </a:cxn>
                <a:cxn ang="0">
                  <a:pos x="1299" y="3882"/>
                </a:cxn>
                <a:cxn ang="0">
                  <a:pos x="1387" y="3758"/>
                </a:cxn>
                <a:cxn ang="0">
                  <a:pos x="1406" y="3929"/>
                </a:cxn>
                <a:cxn ang="0">
                  <a:pos x="1526" y="4076"/>
                </a:cxn>
                <a:cxn ang="0">
                  <a:pos x="1708" y="4188"/>
                </a:cxn>
                <a:cxn ang="0">
                  <a:pos x="2123" y="4282"/>
                </a:cxn>
                <a:cxn ang="0">
                  <a:pos x="2360" y="4259"/>
                </a:cxn>
                <a:cxn ang="0">
                  <a:pos x="2568" y="4159"/>
                </a:cxn>
                <a:cxn ang="0">
                  <a:pos x="2719" y="3988"/>
                </a:cxn>
                <a:cxn ang="0">
                  <a:pos x="3014" y="4053"/>
                </a:cxn>
                <a:cxn ang="0">
                  <a:pos x="3441" y="4094"/>
                </a:cxn>
                <a:cxn ang="0">
                  <a:pos x="3711" y="4006"/>
                </a:cxn>
                <a:cxn ang="0">
                  <a:pos x="3831" y="3888"/>
                </a:cxn>
                <a:cxn ang="0">
                  <a:pos x="3881" y="3717"/>
                </a:cxn>
                <a:cxn ang="0">
                  <a:pos x="3836" y="3494"/>
                </a:cxn>
                <a:cxn ang="0">
                  <a:pos x="4094" y="3517"/>
                </a:cxn>
                <a:cxn ang="0">
                  <a:pos x="4332" y="3464"/>
                </a:cxn>
                <a:cxn ang="0">
                  <a:pos x="4534" y="3334"/>
                </a:cxn>
                <a:cxn ang="0">
                  <a:pos x="4678" y="3110"/>
                </a:cxn>
                <a:cxn ang="0">
                  <a:pos x="4734" y="2874"/>
                </a:cxn>
                <a:cxn ang="0">
                  <a:pos x="4703" y="2668"/>
                </a:cxn>
                <a:cxn ang="0">
                  <a:pos x="4484" y="2297"/>
                </a:cxn>
                <a:cxn ang="0">
                  <a:pos x="4785" y="2244"/>
                </a:cxn>
                <a:cxn ang="0">
                  <a:pos x="4992" y="2085"/>
                </a:cxn>
                <a:cxn ang="0">
                  <a:pos x="5112" y="1850"/>
                </a:cxn>
                <a:cxn ang="0">
                  <a:pos x="5137" y="1585"/>
                </a:cxn>
                <a:cxn ang="0">
                  <a:pos x="5073" y="1325"/>
                </a:cxn>
                <a:cxn ang="0">
                  <a:pos x="4929" y="1102"/>
                </a:cxn>
                <a:cxn ang="0">
                  <a:pos x="4716" y="960"/>
                </a:cxn>
                <a:cxn ang="0">
                  <a:pos x="4421" y="925"/>
                </a:cxn>
                <a:cxn ang="0">
                  <a:pos x="4495" y="854"/>
                </a:cxn>
                <a:cxn ang="0">
                  <a:pos x="4490" y="748"/>
                </a:cxn>
                <a:cxn ang="0">
                  <a:pos x="4314" y="513"/>
                </a:cxn>
                <a:cxn ang="0">
                  <a:pos x="3931" y="207"/>
                </a:cxn>
                <a:cxn ang="0">
                  <a:pos x="3573" y="64"/>
                </a:cxn>
                <a:cxn ang="0">
                  <a:pos x="3215" y="0"/>
                </a:cxn>
                <a:cxn ang="0">
                  <a:pos x="2856" y="17"/>
                </a:cxn>
                <a:cxn ang="0">
                  <a:pos x="2404" y="123"/>
                </a:cxn>
                <a:cxn ang="0">
                  <a:pos x="1815" y="342"/>
                </a:cxn>
                <a:cxn ang="0">
                  <a:pos x="1337" y="660"/>
                </a:cxn>
                <a:cxn ang="0">
                  <a:pos x="991" y="1008"/>
                </a:cxn>
                <a:cxn ang="0">
                  <a:pos x="778" y="1343"/>
                </a:cxn>
                <a:cxn ang="0">
                  <a:pos x="722" y="1649"/>
                </a:cxn>
                <a:cxn ang="0">
                  <a:pos x="741" y="1767"/>
                </a:cxn>
                <a:cxn ang="0">
                  <a:pos x="615" y="1855"/>
                </a:cxn>
                <a:cxn ang="0">
                  <a:pos x="408" y="2226"/>
                </a:cxn>
                <a:cxn ang="0">
                  <a:pos x="414" y="2509"/>
                </a:cxn>
                <a:cxn ang="0">
                  <a:pos x="484" y="2733"/>
                </a:cxn>
                <a:cxn ang="0">
                  <a:pos x="597" y="2792"/>
                </a:cxn>
              </a:cxnLst>
              <a:rect l="0" t="0" r="r" b="b"/>
              <a:pathLst>
                <a:path w="5137" h="4282">
                  <a:moveTo>
                    <a:pt x="597" y="2792"/>
                  </a:moveTo>
                  <a:lnTo>
                    <a:pt x="533" y="2780"/>
                  </a:lnTo>
                  <a:lnTo>
                    <a:pt x="476" y="2768"/>
                  </a:lnTo>
                  <a:lnTo>
                    <a:pt x="421" y="2768"/>
                  </a:lnTo>
                  <a:lnTo>
                    <a:pt x="371" y="2768"/>
                  </a:lnTo>
                  <a:lnTo>
                    <a:pt x="319" y="2774"/>
                  </a:lnTo>
                  <a:lnTo>
                    <a:pt x="269" y="2786"/>
                  </a:lnTo>
                  <a:lnTo>
                    <a:pt x="232" y="2798"/>
                  </a:lnTo>
                  <a:lnTo>
                    <a:pt x="187" y="2815"/>
                  </a:lnTo>
                  <a:lnTo>
                    <a:pt x="156" y="2839"/>
                  </a:lnTo>
                  <a:lnTo>
                    <a:pt x="125" y="2862"/>
                  </a:lnTo>
                  <a:lnTo>
                    <a:pt x="93" y="2886"/>
                  </a:lnTo>
                  <a:lnTo>
                    <a:pt x="69" y="2915"/>
                  </a:lnTo>
                  <a:lnTo>
                    <a:pt x="50" y="2951"/>
                  </a:lnTo>
                  <a:lnTo>
                    <a:pt x="31" y="2980"/>
                  </a:lnTo>
                  <a:lnTo>
                    <a:pt x="19" y="3015"/>
                  </a:lnTo>
                  <a:lnTo>
                    <a:pt x="12" y="3051"/>
                  </a:lnTo>
                  <a:lnTo>
                    <a:pt x="6" y="3086"/>
                  </a:lnTo>
                  <a:lnTo>
                    <a:pt x="0" y="3122"/>
                  </a:lnTo>
                  <a:lnTo>
                    <a:pt x="6" y="3163"/>
                  </a:lnTo>
                  <a:lnTo>
                    <a:pt x="12" y="3198"/>
                  </a:lnTo>
                  <a:lnTo>
                    <a:pt x="19" y="3233"/>
                  </a:lnTo>
                  <a:lnTo>
                    <a:pt x="31" y="3269"/>
                  </a:lnTo>
                  <a:lnTo>
                    <a:pt x="50" y="3298"/>
                  </a:lnTo>
                  <a:lnTo>
                    <a:pt x="75" y="3334"/>
                  </a:lnTo>
                  <a:lnTo>
                    <a:pt x="100" y="3364"/>
                  </a:lnTo>
                  <a:lnTo>
                    <a:pt x="132" y="3387"/>
                  </a:lnTo>
                  <a:lnTo>
                    <a:pt x="163" y="3411"/>
                  </a:lnTo>
                  <a:lnTo>
                    <a:pt x="201" y="3435"/>
                  </a:lnTo>
                  <a:lnTo>
                    <a:pt x="245" y="3452"/>
                  </a:lnTo>
                  <a:lnTo>
                    <a:pt x="295" y="3470"/>
                  </a:lnTo>
                  <a:lnTo>
                    <a:pt x="345" y="3475"/>
                  </a:lnTo>
                  <a:lnTo>
                    <a:pt x="402" y="3488"/>
                  </a:lnTo>
                  <a:lnTo>
                    <a:pt x="382" y="3535"/>
                  </a:lnTo>
                  <a:lnTo>
                    <a:pt x="363" y="3588"/>
                  </a:lnTo>
                  <a:lnTo>
                    <a:pt x="357" y="3635"/>
                  </a:lnTo>
                  <a:lnTo>
                    <a:pt x="357" y="3676"/>
                  </a:lnTo>
                  <a:lnTo>
                    <a:pt x="371" y="3717"/>
                  </a:lnTo>
                  <a:lnTo>
                    <a:pt x="382" y="3758"/>
                  </a:lnTo>
                  <a:lnTo>
                    <a:pt x="402" y="3793"/>
                  </a:lnTo>
                  <a:lnTo>
                    <a:pt x="421" y="3823"/>
                  </a:lnTo>
                  <a:lnTo>
                    <a:pt x="452" y="3853"/>
                  </a:lnTo>
                  <a:lnTo>
                    <a:pt x="484" y="3882"/>
                  </a:lnTo>
                  <a:lnTo>
                    <a:pt x="521" y="3906"/>
                  </a:lnTo>
                  <a:lnTo>
                    <a:pt x="558" y="3929"/>
                  </a:lnTo>
                  <a:lnTo>
                    <a:pt x="603" y="3947"/>
                  </a:lnTo>
                  <a:lnTo>
                    <a:pt x="647" y="3959"/>
                  </a:lnTo>
                  <a:lnTo>
                    <a:pt x="747" y="3982"/>
                  </a:lnTo>
                  <a:lnTo>
                    <a:pt x="847" y="3994"/>
                  </a:lnTo>
                  <a:lnTo>
                    <a:pt x="948" y="3994"/>
                  </a:lnTo>
                  <a:lnTo>
                    <a:pt x="1048" y="3982"/>
                  </a:lnTo>
                  <a:lnTo>
                    <a:pt x="1143" y="3959"/>
                  </a:lnTo>
                  <a:lnTo>
                    <a:pt x="1186" y="3947"/>
                  </a:lnTo>
                  <a:lnTo>
                    <a:pt x="1224" y="3929"/>
                  </a:lnTo>
                  <a:lnTo>
                    <a:pt x="1262" y="3906"/>
                  </a:lnTo>
                  <a:lnTo>
                    <a:pt x="1299" y="3882"/>
                  </a:lnTo>
                  <a:lnTo>
                    <a:pt x="1330" y="3859"/>
                  </a:lnTo>
                  <a:lnTo>
                    <a:pt x="1356" y="3829"/>
                  </a:lnTo>
                  <a:lnTo>
                    <a:pt x="1375" y="3793"/>
                  </a:lnTo>
                  <a:lnTo>
                    <a:pt x="1387" y="3758"/>
                  </a:lnTo>
                  <a:lnTo>
                    <a:pt x="1381" y="3806"/>
                  </a:lnTo>
                  <a:lnTo>
                    <a:pt x="1387" y="3847"/>
                  </a:lnTo>
                  <a:lnTo>
                    <a:pt x="1393" y="3888"/>
                  </a:lnTo>
                  <a:lnTo>
                    <a:pt x="1406" y="3929"/>
                  </a:lnTo>
                  <a:lnTo>
                    <a:pt x="1432" y="3970"/>
                  </a:lnTo>
                  <a:lnTo>
                    <a:pt x="1457" y="4006"/>
                  </a:lnTo>
                  <a:lnTo>
                    <a:pt x="1488" y="4041"/>
                  </a:lnTo>
                  <a:lnTo>
                    <a:pt x="1526" y="4076"/>
                  </a:lnTo>
                  <a:lnTo>
                    <a:pt x="1563" y="4106"/>
                  </a:lnTo>
                  <a:lnTo>
                    <a:pt x="1608" y="4135"/>
                  </a:lnTo>
                  <a:lnTo>
                    <a:pt x="1658" y="4165"/>
                  </a:lnTo>
                  <a:lnTo>
                    <a:pt x="1708" y="4188"/>
                  </a:lnTo>
                  <a:lnTo>
                    <a:pt x="1821" y="4230"/>
                  </a:lnTo>
                  <a:lnTo>
                    <a:pt x="1940" y="4264"/>
                  </a:lnTo>
                  <a:lnTo>
                    <a:pt x="2059" y="4282"/>
                  </a:lnTo>
                  <a:lnTo>
                    <a:pt x="2123" y="4282"/>
                  </a:lnTo>
                  <a:lnTo>
                    <a:pt x="2186" y="4282"/>
                  </a:lnTo>
                  <a:lnTo>
                    <a:pt x="2247" y="4276"/>
                  </a:lnTo>
                  <a:lnTo>
                    <a:pt x="2305" y="4270"/>
                  </a:lnTo>
                  <a:lnTo>
                    <a:pt x="2360" y="4259"/>
                  </a:lnTo>
                  <a:lnTo>
                    <a:pt x="2417" y="4241"/>
                  </a:lnTo>
                  <a:lnTo>
                    <a:pt x="2475" y="4218"/>
                  </a:lnTo>
                  <a:lnTo>
                    <a:pt x="2525" y="4194"/>
                  </a:lnTo>
                  <a:lnTo>
                    <a:pt x="2568" y="4159"/>
                  </a:lnTo>
                  <a:lnTo>
                    <a:pt x="2612" y="4123"/>
                  </a:lnTo>
                  <a:lnTo>
                    <a:pt x="2656" y="4082"/>
                  </a:lnTo>
                  <a:lnTo>
                    <a:pt x="2688" y="4035"/>
                  </a:lnTo>
                  <a:lnTo>
                    <a:pt x="2719" y="3988"/>
                  </a:lnTo>
                  <a:lnTo>
                    <a:pt x="2743" y="3929"/>
                  </a:lnTo>
                  <a:lnTo>
                    <a:pt x="2825" y="3976"/>
                  </a:lnTo>
                  <a:lnTo>
                    <a:pt x="2914" y="4023"/>
                  </a:lnTo>
                  <a:lnTo>
                    <a:pt x="3014" y="4053"/>
                  </a:lnTo>
                  <a:lnTo>
                    <a:pt x="3121" y="4076"/>
                  </a:lnTo>
                  <a:lnTo>
                    <a:pt x="3227" y="4094"/>
                  </a:lnTo>
                  <a:lnTo>
                    <a:pt x="3335" y="4100"/>
                  </a:lnTo>
                  <a:lnTo>
                    <a:pt x="3441" y="4094"/>
                  </a:lnTo>
                  <a:lnTo>
                    <a:pt x="3536" y="4076"/>
                  </a:lnTo>
                  <a:lnTo>
                    <a:pt x="3629" y="4047"/>
                  </a:lnTo>
                  <a:lnTo>
                    <a:pt x="3673" y="4029"/>
                  </a:lnTo>
                  <a:lnTo>
                    <a:pt x="3711" y="4006"/>
                  </a:lnTo>
                  <a:lnTo>
                    <a:pt x="3749" y="3982"/>
                  </a:lnTo>
                  <a:lnTo>
                    <a:pt x="3780" y="3952"/>
                  </a:lnTo>
                  <a:lnTo>
                    <a:pt x="3812" y="3924"/>
                  </a:lnTo>
                  <a:lnTo>
                    <a:pt x="3831" y="3888"/>
                  </a:lnTo>
                  <a:lnTo>
                    <a:pt x="3856" y="3853"/>
                  </a:lnTo>
                  <a:lnTo>
                    <a:pt x="3868" y="3811"/>
                  </a:lnTo>
                  <a:lnTo>
                    <a:pt x="3881" y="3764"/>
                  </a:lnTo>
                  <a:lnTo>
                    <a:pt x="3881" y="3717"/>
                  </a:lnTo>
                  <a:lnTo>
                    <a:pt x="3881" y="3670"/>
                  </a:lnTo>
                  <a:lnTo>
                    <a:pt x="3875" y="3611"/>
                  </a:lnTo>
                  <a:lnTo>
                    <a:pt x="3861" y="3558"/>
                  </a:lnTo>
                  <a:lnTo>
                    <a:pt x="3836" y="3494"/>
                  </a:lnTo>
                  <a:lnTo>
                    <a:pt x="3906" y="3505"/>
                  </a:lnTo>
                  <a:lnTo>
                    <a:pt x="3969" y="3517"/>
                  </a:lnTo>
                  <a:lnTo>
                    <a:pt x="4030" y="3517"/>
                  </a:lnTo>
                  <a:lnTo>
                    <a:pt x="4094" y="3517"/>
                  </a:lnTo>
                  <a:lnTo>
                    <a:pt x="4156" y="3511"/>
                  </a:lnTo>
                  <a:lnTo>
                    <a:pt x="4219" y="3499"/>
                  </a:lnTo>
                  <a:lnTo>
                    <a:pt x="4277" y="3488"/>
                  </a:lnTo>
                  <a:lnTo>
                    <a:pt x="4332" y="3464"/>
                  </a:lnTo>
                  <a:lnTo>
                    <a:pt x="4382" y="3441"/>
                  </a:lnTo>
                  <a:lnTo>
                    <a:pt x="4440" y="3411"/>
                  </a:lnTo>
                  <a:lnTo>
                    <a:pt x="4484" y="3376"/>
                  </a:lnTo>
                  <a:lnTo>
                    <a:pt x="4534" y="3334"/>
                  </a:lnTo>
                  <a:lnTo>
                    <a:pt x="4571" y="3287"/>
                  </a:lnTo>
                  <a:lnTo>
                    <a:pt x="4609" y="3233"/>
                  </a:lnTo>
                  <a:lnTo>
                    <a:pt x="4647" y="3174"/>
                  </a:lnTo>
                  <a:lnTo>
                    <a:pt x="4678" y="3110"/>
                  </a:lnTo>
                  <a:lnTo>
                    <a:pt x="4697" y="3051"/>
                  </a:lnTo>
                  <a:lnTo>
                    <a:pt x="4716" y="2992"/>
                  </a:lnTo>
                  <a:lnTo>
                    <a:pt x="4728" y="2933"/>
                  </a:lnTo>
                  <a:lnTo>
                    <a:pt x="4734" y="2874"/>
                  </a:lnTo>
                  <a:lnTo>
                    <a:pt x="4734" y="2821"/>
                  </a:lnTo>
                  <a:lnTo>
                    <a:pt x="4728" y="2768"/>
                  </a:lnTo>
                  <a:lnTo>
                    <a:pt x="4716" y="2721"/>
                  </a:lnTo>
                  <a:lnTo>
                    <a:pt x="4703" y="2668"/>
                  </a:lnTo>
                  <a:lnTo>
                    <a:pt x="4666" y="2574"/>
                  </a:lnTo>
                  <a:lnTo>
                    <a:pt x="4609" y="2480"/>
                  </a:lnTo>
                  <a:lnTo>
                    <a:pt x="4552" y="2391"/>
                  </a:lnTo>
                  <a:lnTo>
                    <a:pt x="4484" y="2297"/>
                  </a:lnTo>
                  <a:lnTo>
                    <a:pt x="4571" y="2297"/>
                  </a:lnTo>
                  <a:lnTo>
                    <a:pt x="4647" y="2285"/>
                  </a:lnTo>
                  <a:lnTo>
                    <a:pt x="4721" y="2267"/>
                  </a:lnTo>
                  <a:lnTo>
                    <a:pt x="4785" y="2244"/>
                  </a:lnTo>
                  <a:lnTo>
                    <a:pt x="4847" y="2214"/>
                  </a:lnTo>
                  <a:lnTo>
                    <a:pt x="4904" y="2173"/>
                  </a:lnTo>
                  <a:lnTo>
                    <a:pt x="4949" y="2132"/>
                  </a:lnTo>
                  <a:lnTo>
                    <a:pt x="4992" y="2085"/>
                  </a:lnTo>
                  <a:lnTo>
                    <a:pt x="5030" y="2032"/>
                  </a:lnTo>
                  <a:lnTo>
                    <a:pt x="5061" y="1973"/>
                  </a:lnTo>
                  <a:lnTo>
                    <a:pt x="5086" y="1914"/>
                  </a:lnTo>
                  <a:lnTo>
                    <a:pt x="5112" y="1850"/>
                  </a:lnTo>
                  <a:lnTo>
                    <a:pt x="5124" y="1784"/>
                  </a:lnTo>
                  <a:lnTo>
                    <a:pt x="5131" y="1720"/>
                  </a:lnTo>
                  <a:lnTo>
                    <a:pt x="5137" y="1655"/>
                  </a:lnTo>
                  <a:lnTo>
                    <a:pt x="5137" y="1585"/>
                  </a:lnTo>
                  <a:lnTo>
                    <a:pt x="5124" y="1520"/>
                  </a:lnTo>
                  <a:lnTo>
                    <a:pt x="5112" y="1455"/>
                  </a:lnTo>
                  <a:lnTo>
                    <a:pt x="5099" y="1390"/>
                  </a:lnTo>
                  <a:lnTo>
                    <a:pt x="5073" y="1325"/>
                  </a:lnTo>
                  <a:lnTo>
                    <a:pt x="5042" y="1267"/>
                  </a:lnTo>
                  <a:lnTo>
                    <a:pt x="5010" y="1208"/>
                  </a:lnTo>
                  <a:lnTo>
                    <a:pt x="4973" y="1155"/>
                  </a:lnTo>
                  <a:lnTo>
                    <a:pt x="4929" y="1102"/>
                  </a:lnTo>
                  <a:lnTo>
                    <a:pt x="4886" y="1060"/>
                  </a:lnTo>
                  <a:lnTo>
                    <a:pt x="4829" y="1019"/>
                  </a:lnTo>
                  <a:lnTo>
                    <a:pt x="4773" y="983"/>
                  </a:lnTo>
                  <a:lnTo>
                    <a:pt x="4716" y="960"/>
                  </a:lnTo>
                  <a:lnTo>
                    <a:pt x="4647" y="937"/>
                  </a:lnTo>
                  <a:lnTo>
                    <a:pt x="4577" y="925"/>
                  </a:lnTo>
                  <a:lnTo>
                    <a:pt x="4502" y="925"/>
                  </a:lnTo>
                  <a:lnTo>
                    <a:pt x="4421" y="925"/>
                  </a:lnTo>
                  <a:lnTo>
                    <a:pt x="4446" y="913"/>
                  </a:lnTo>
                  <a:lnTo>
                    <a:pt x="4471" y="895"/>
                  </a:lnTo>
                  <a:lnTo>
                    <a:pt x="4490" y="872"/>
                  </a:lnTo>
                  <a:lnTo>
                    <a:pt x="4495" y="854"/>
                  </a:lnTo>
                  <a:lnTo>
                    <a:pt x="4502" y="830"/>
                  </a:lnTo>
                  <a:lnTo>
                    <a:pt x="4502" y="801"/>
                  </a:lnTo>
                  <a:lnTo>
                    <a:pt x="4502" y="778"/>
                  </a:lnTo>
                  <a:lnTo>
                    <a:pt x="4490" y="748"/>
                  </a:lnTo>
                  <a:lnTo>
                    <a:pt x="4464" y="695"/>
                  </a:lnTo>
                  <a:lnTo>
                    <a:pt x="4427" y="631"/>
                  </a:lnTo>
                  <a:lnTo>
                    <a:pt x="4376" y="571"/>
                  </a:lnTo>
                  <a:lnTo>
                    <a:pt x="4314" y="513"/>
                  </a:lnTo>
                  <a:lnTo>
                    <a:pt x="4251" y="448"/>
                  </a:lnTo>
                  <a:lnTo>
                    <a:pt x="4182" y="395"/>
                  </a:lnTo>
                  <a:lnTo>
                    <a:pt x="4050" y="289"/>
                  </a:lnTo>
                  <a:lnTo>
                    <a:pt x="3931" y="207"/>
                  </a:lnTo>
                  <a:lnTo>
                    <a:pt x="3849" y="165"/>
                  </a:lnTo>
                  <a:lnTo>
                    <a:pt x="3755" y="123"/>
                  </a:lnTo>
                  <a:lnTo>
                    <a:pt x="3667" y="88"/>
                  </a:lnTo>
                  <a:lnTo>
                    <a:pt x="3573" y="64"/>
                  </a:lnTo>
                  <a:lnTo>
                    <a:pt x="3485" y="41"/>
                  </a:lnTo>
                  <a:lnTo>
                    <a:pt x="3391" y="23"/>
                  </a:lnTo>
                  <a:lnTo>
                    <a:pt x="3303" y="11"/>
                  </a:lnTo>
                  <a:lnTo>
                    <a:pt x="3215" y="0"/>
                  </a:lnTo>
                  <a:lnTo>
                    <a:pt x="3121" y="0"/>
                  </a:lnTo>
                  <a:lnTo>
                    <a:pt x="3033" y="0"/>
                  </a:lnTo>
                  <a:lnTo>
                    <a:pt x="2945" y="5"/>
                  </a:lnTo>
                  <a:lnTo>
                    <a:pt x="2856" y="17"/>
                  </a:lnTo>
                  <a:lnTo>
                    <a:pt x="2763" y="29"/>
                  </a:lnTo>
                  <a:lnTo>
                    <a:pt x="2675" y="46"/>
                  </a:lnTo>
                  <a:lnTo>
                    <a:pt x="2587" y="70"/>
                  </a:lnTo>
                  <a:lnTo>
                    <a:pt x="2404" y="123"/>
                  </a:lnTo>
                  <a:lnTo>
                    <a:pt x="2173" y="201"/>
                  </a:lnTo>
                  <a:lnTo>
                    <a:pt x="2053" y="242"/>
                  </a:lnTo>
                  <a:lnTo>
                    <a:pt x="1934" y="289"/>
                  </a:lnTo>
                  <a:lnTo>
                    <a:pt x="1815" y="342"/>
                  </a:lnTo>
                  <a:lnTo>
                    <a:pt x="1695" y="401"/>
                  </a:lnTo>
                  <a:lnTo>
                    <a:pt x="1582" y="472"/>
                  </a:lnTo>
                  <a:lnTo>
                    <a:pt x="1469" y="548"/>
                  </a:lnTo>
                  <a:lnTo>
                    <a:pt x="1337" y="660"/>
                  </a:lnTo>
                  <a:lnTo>
                    <a:pt x="1199" y="783"/>
                  </a:lnTo>
                  <a:lnTo>
                    <a:pt x="1124" y="854"/>
                  </a:lnTo>
                  <a:lnTo>
                    <a:pt x="1054" y="930"/>
                  </a:lnTo>
                  <a:lnTo>
                    <a:pt x="991" y="1008"/>
                  </a:lnTo>
                  <a:lnTo>
                    <a:pt x="929" y="1090"/>
                  </a:lnTo>
                  <a:lnTo>
                    <a:pt x="867" y="1172"/>
                  </a:lnTo>
                  <a:lnTo>
                    <a:pt x="822" y="1254"/>
                  </a:lnTo>
                  <a:lnTo>
                    <a:pt x="778" y="1343"/>
                  </a:lnTo>
                  <a:lnTo>
                    <a:pt x="747" y="1426"/>
                  </a:lnTo>
                  <a:lnTo>
                    <a:pt x="728" y="1514"/>
                  </a:lnTo>
                  <a:lnTo>
                    <a:pt x="722" y="1602"/>
                  </a:lnTo>
                  <a:lnTo>
                    <a:pt x="722" y="1649"/>
                  </a:lnTo>
                  <a:lnTo>
                    <a:pt x="728" y="1691"/>
                  </a:lnTo>
                  <a:lnTo>
                    <a:pt x="734" y="1737"/>
                  </a:lnTo>
                  <a:lnTo>
                    <a:pt x="754" y="1779"/>
                  </a:lnTo>
                  <a:lnTo>
                    <a:pt x="741" y="1767"/>
                  </a:lnTo>
                  <a:lnTo>
                    <a:pt x="722" y="1761"/>
                  </a:lnTo>
                  <a:lnTo>
                    <a:pt x="702" y="1773"/>
                  </a:lnTo>
                  <a:lnTo>
                    <a:pt x="678" y="1790"/>
                  </a:lnTo>
                  <a:lnTo>
                    <a:pt x="615" y="1855"/>
                  </a:lnTo>
                  <a:lnTo>
                    <a:pt x="552" y="1943"/>
                  </a:lnTo>
                  <a:lnTo>
                    <a:pt x="495" y="2044"/>
                  </a:lnTo>
                  <a:lnTo>
                    <a:pt x="445" y="2138"/>
                  </a:lnTo>
                  <a:lnTo>
                    <a:pt x="408" y="2226"/>
                  </a:lnTo>
                  <a:lnTo>
                    <a:pt x="402" y="2256"/>
                  </a:lnTo>
                  <a:lnTo>
                    <a:pt x="395" y="2279"/>
                  </a:lnTo>
                  <a:lnTo>
                    <a:pt x="402" y="2426"/>
                  </a:lnTo>
                  <a:lnTo>
                    <a:pt x="414" y="2509"/>
                  </a:lnTo>
                  <a:lnTo>
                    <a:pt x="427" y="2591"/>
                  </a:lnTo>
                  <a:lnTo>
                    <a:pt x="452" y="2668"/>
                  </a:lnTo>
                  <a:lnTo>
                    <a:pt x="465" y="2703"/>
                  </a:lnTo>
                  <a:lnTo>
                    <a:pt x="484" y="2733"/>
                  </a:lnTo>
                  <a:lnTo>
                    <a:pt x="508" y="2756"/>
                  </a:lnTo>
                  <a:lnTo>
                    <a:pt x="533" y="2774"/>
                  </a:lnTo>
                  <a:lnTo>
                    <a:pt x="565" y="2786"/>
                  </a:lnTo>
                  <a:lnTo>
                    <a:pt x="597" y="2792"/>
                  </a:lnTo>
                  <a:close/>
                </a:path>
              </a:pathLst>
            </a:custGeom>
            <a:solidFill>
              <a:srgbClr val="F2EE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4729" y="1689"/>
              <a:ext cx="83" cy="86"/>
            </a:xfrm>
            <a:custGeom>
              <a:avLst/>
              <a:gdLst/>
              <a:ahLst/>
              <a:cxnLst>
                <a:cxn ang="0">
                  <a:pos x="0" y="653"/>
                </a:cxn>
                <a:cxn ang="0">
                  <a:pos x="20" y="730"/>
                </a:cxn>
                <a:cxn ang="0">
                  <a:pos x="50" y="806"/>
                </a:cxn>
                <a:cxn ang="0">
                  <a:pos x="88" y="877"/>
                </a:cxn>
                <a:cxn ang="0">
                  <a:pos x="144" y="948"/>
                </a:cxn>
                <a:cxn ang="0">
                  <a:pos x="207" y="1018"/>
                </a:cxn>
                <a:cxn ang="0">
                  <a:pos x="277" y="1078"/>
                </a:cxn>
                <a:cxn ang="0">
                  <a:pos x="352" y="1130"/>
                </a:cxn>
                <a:cxn ang="0">
                  <a:pos x="433" y="1183"/>
                </a:cxn>
                <a:cxn ang="0">
                  <a:pos x="515" y="1219"/>
                </a:cxn>
                <a:cxn ang="0">
                  <a:pos x="603" y="1254"/>
                </a:cxn>
                <a:cxn ang="0">
                  <a:pos x="691" y="1272"/>
                </a:cxn>
                <a:cxn ang="0">
                  <a:pos x="779" y="1284"/>
                </a:cxn>
                <a:cxn ang="0">
                  <a:pos x="867" y="1284"/>
                </a:cxn>
                <a:cxn ang="0">
                  <a:pos x="911" y="1278"/>
                </a:cxn>
                <a:cxn ang="0">
                  <a:pos x="948" y="1266"/>
                </a:cxn>
                <a:cxn ang="0">
                  <a:pos x="992" y="1254"/>
                </a:cxn>
                <a:cxn ang="0">
                  <a:pos x="1030" y="1237"/>
                </a:cxn>
                <a:cxn ang="0">
                  <a:pos x="1068" y="1219"/>
                </a:cxn>
                <a:cxn ang="0">
                  <a:pos x="1105" y="1189"/>
                </a:cxn>
                <a:cxn ang="0">
                  <a:pos x="1143" y="1160"/>
                </a:cxn>
                <a:cxn ang="0">
                  <a:pos x="1174" y="1125"/>
                </a:cxn>
                <a:cxn ang="0">
                  <a:pos x="1206" y="1089"/>
                </a:cxn>
                <a:cxn ang="0">
                  <a:pos x="1231" y="1054"/>
                </a:cxn>
                <a:cxn ang="0">
                  <a:pos x="1281" y="977"/>
                </a:cxn>
                <a:cxn ang="0">
                  <a:pos x="1313" y="889"/>
                </a:cxn>
                <a:cxn ang="0">
                  <a:pos x="1331" y="806"/>
                </a:cxn>
                <a:cxn ang="0">
                  <a:pos x="1338" y="712"/>
                </a:cxn>
                <a:cxn ang="0">
                  <a:pos x="1331" y="624"/>
                </a:cxn>
                <a:cxn ang="0">
                  <a:pos x="1313" y="535"/>
                </a:cxn>
                <a:cxn ang="0">
                  <a:pos x="1287" y="447"/>
                </a:cxn>
                <a:cxn ang="0">
                  <a:pos x="1249" y="365"/>
                </a:cxn>
                <a:cxn ang="0">
                  <a:pos x="1199" y="282"/>
                </a:cxn>
                <a:cxn ang="0">
                  <a:pos x="1137" y="212"/>
                </a:cxn>
                <a:cxn ang="0">
                  <a:pos x="1068" y="147"/>
                </a:cxn>
                <a:cxn ang="0">
                  <a:pos x="992" y="94"/>
                </a:cxn>
                <a:cxn ang="0">
                  <a:pos x="948" y="70"/>
                </a:cxn>
                <a:cxn ang="0">
                  <a:pos x="905" y="52"/>
                </a:cxn>
                <a:cxn ang="0">
                  <a:pos x="855" y="35"/>
                </a:cxn>
                <a:cxn ang="0">
                  <a:pos x="810" y="18"/>
                </a:cxn>
                <a:cxn ang="0">
                  <a:pos x="729" y="5"/>
                </a:cxn>
                <a:cxn ang="0">
                  <a:pos x="653" y="0"/>
                </a:cxn>
                <a:cxn ang="0">
                  <a:pos x="578" y="5"/>
                </a:cxn>
                <a:cxn ang="0">
                  <a:pos x="503" y="18"/>
                </a:cxn>
                <a:cxn ang="0">
                  <a:pos x="427" y="41"/>
                </a:cxn>
                <a:cxn ang="0">
                  <a:pos x="359" y="70"/>
                </a:cxn>
                <a:cxn ang="0">
                  <a:pos x="289" y="106"/>
                </a:cxn>
                <a:cxn ang="0">
                  <a:pos x="233" y="147"/>
                </a:cxn>
                <a:cxn ang="0">
                  <a:pos x="176" y="194"/>
                </a:cxn>
                <a:cxn ang="0">
                  <a:pos x="125" y="253"/>
                </a:cxn>
                <a:cxn ang="0">
                  <a:pos x="81" y="306"/>
                </a:cxn>
                <a:cxn ang="0">
                  <a:pos x="50" y="370"/>
                </a:cxn>
                <a:cxn ang="0">
                  <a:pos x="20" y="436"/>
                </a:cxn>
                <a:cxn ang="0">
                  <a:pos x="7" y="506"/>
                </a:cxn>
                <a:cxn ang="0">
                  <a:pos x="0" y="583"/>
                </a:cxn>
                <a:cxn ang="0">
                  <a:pos x="0" y="653"/>
                </a:cxn>
              </a:cxnLst>
              <a:rect l="0" t="0" r="r" b="b"/>
              <a:pathLst>
                <a:path w="1338" h="1284">
                  <a:moveTo>
                    <a:pt x="0" y="653"/>
                  </a:moveTo>
                  <a:lnTo>
                    <a:pt x="20" y="730"/>
                  </a:lnTo>
                  <a:lnTo>
                    <a:pt x="50" y="806"/>
                  </a:lnTo>
                  <a:lnTo>
                    <a:pt x="88" y="877"/>
                  </a:lnTo>
                  <a:lnTo>
                    <a:pt x="144" y="948"/>
                  </a:lnTo>
                  <a:lnTo>
                    <a:pt x="207" y="1018"/>
                  </a:lnTo>
                  <a:lnTo>
                    <a:pt x="277" y="1078"/>
                  </a:lnTo>
                  <a:lnTo>
                    <a:pt x="352" y="1130"/>
                  </a:lnTo>
                  <a:lnTo>
                    <a:pt x="433" y="1183"/>
                  </a:lnTo>
                  <a:lnTo>
                    <a:pt x="515" y="1219"/>
                  </a:lnTo>
                  <a:lnTo>
                    <a:pt x="603" y="1254"/>
                  </a:lnTo>
                  <a:lnTo>
                    <a:pt x="691" y="1272"/>
                  </a:lnTo>
                  <a:lnTo>
                    <a:pt x="779" y="1284"/>
                  </a:lnTo>
                  <a:lnTo>
                    <a:pt x="867" y="1284"/>
                  </a:lnTo>
                  <a:lnTo>
                    <a:pt x="911" y="1278"/>
                  </a:lnTo>
                  <a:lnTo>
                    <a:pt x="948" y="1266"/>
                  </a:lnTo>
                  <a:lnTo>
                    <a:pt x="992" y="1254"/>
                  </a:lnTo>
                  <a:lnTo>
                    <a:pt x="1030" y="1237"/>
                  </a:lnTo>
                  <a:lnTo>
                    <a:pt x="1068" y="1219"/>
                  </a:lnTo>
                  <a:lnTo>
                    <a:pt x="1105" y="1189"/>
                  </a:lnTo>
                  <a:lnTo>
                    <a:pt x="1143" y="1160"/>
                  </a:lnTo>
                  <a:lnTo>
                    <a:pt x="1174" y="1125"/>
                  </a:lnTo>
                  <a:lnTo>
                    <a:pt x="1206" y="1089"/>
                  </a:lnTo>
                  <a:lnTo>
                    <a:pt x="1231" y="1054"/>
                  </a:lnTo>
                  <a:lnTo>
                    <a:pt x="1281" y="977"/>
                  </a:lnTo>
                  <a:lnTo>
                    <a:pt x="1313" y="889"/>
                  </a:lnTo>
                  <a:lnTo>
                    <a:pt x="1331" y="806"/>
                  </a:lnTo>
                  <a:lnTo>
                    <a:pt x="1338" y="712"/>
                  </a:lnTo>
                  <a:lnTo>
                    <a:pt x="1331" y="624"/>
                  </a:lnTo>
                  <a:lnTo>
                    <a:pt x="1313" y="535"/>
                  </a:lnTo>
                  <a:lnTo>
                    <a:pt x="1287" y="447"/>
                  </a:lnTo>
                  <a:lnTo>
                    <a:pt x="1249" y="365"/>
                  </a:lnTo>
                  <a:lnTo>
                    <a:pt x="1199" y="282"/>
                  </a:lnTo>
                  <a:lnTo>
                    <a:pt x="1137" y="212"/>
                  </a:lnTo>
                  <a:lnTo>
                    <a:pt x="1068" y="147"/>
                  </a:lnTo>
                  <a:lnTo>
                    <a:pt x="992" y="94"/>
                  </a:lnTo>
                  <a:lnTo>
                    <a:pt x="948" y="70"/>
                  </a:lnTo>
                  <a:lnTo>
                    <a:pt x="905" y="52"/>
                  </a:lnTo>
                  <a:lnTo>
                    <a:pt x="855" y="35"/>
                  </a:lnTo>
                  <a:lnTo>
                    <a:pt x="810" y="18"/>
                  </a:lnTo>
                  <a:lnTo>
                    <a:pt x="729" y="5"/>
                  </a:lnTo>
                  <a:lnTo>
                    <a:pt x="653" y="0"/>
                  </a:lnTo>
                  <a:lnTo>
                    <a:pt x="578" y="5"/>
                  </a:lnTo>
                  <a:lnTo>
                    <a:pt x="503" y="18"/>
                  </a:lnTo>
                  <a:lnTo>
                    <a:pt x="427" y="41"/>
                  </a:lnTo>
                  <a:lnTo>
                    <a:pt x="359" y="70"/>
                  </a:lnTo>
                  <a:lnTo>
                    <a:pt x="289" y="106"/>
                  </a:lnTo>
                  <a:lnTo>
                    <a:pt x="233" y="147"/>
                  </a:lnTo>
                  <a:lnTo>
                    <a:pt x="176" y="194"/>
                  </a:lnTo>
                  <a:lnTo>
                    <a:pt x="125" y="253"/>
                  </a:lnTo>
                  <a:lnTo>
                    <a:pt x="81" y="306"/>
                  </a:lnTo>
                  <a:lnTo>
                    <a:pt x="50" y="370"/>
                  </a:lnTo>
                  <a:lnTo>
                    <a:pt x="20" y="436"/>
                  </a:lnTo>
                  <a:lnTo>
                    <a:pt x="7" y="506"/>
                  </a:lnTo>
                  <a:lnTo>
                    <a:pt x="0" y="58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4759" y="1708"/>
              <a:ext cx="44" cy="54"/>
            </a:xfrm>
            <a:custGeom>
              <a:avLst/>
              <a:gdLst/>
              <a:ahLst/>
              <a:cxnLst>
                <a:cxn ang="0">
                  <a:pos x="459" y="807"/>
                </a:cxn>
                <a:cxn ang="0">
                  <a:pos x="402" y="796"/>
                </a:cxn>
                <a:cxn ang="0">
                  <a:pos x="346" y="784"/>
                </a:cxn>
                <a:cxn ang="0">
                  <a:pos x="295" y="760"/>
                </a:cxn>
                <a:cxn ang="0">
                  <a:pos x="245" y="736"/>
                </a:cxn>
                <a:cxn ang="0">
                  <a:pos x="202" y="707"/>
                </a:cxn>
                <a:cxn ang="0">
                  <a:pos x="163" y="678"/>
                </a:cxn>
                <a:cxn ang="0">
                  <a:pos x="132" y="648"/>
                </a:cxn>
                <a:cxn ang="0">
                  <a:pos x="101" y="613"/>
                </a:cxn>
                <a:cxn ang="0">
                  <a:pos x="76" y="571"/>
                </a:cxn>
                <a:cxn ang="0">
                  <a:pos x="51" y="536"/>
                </a:cxn>
                <a:cxn ang="0">
                  <a:pos x="32" y="495"/>
                </a:cxn>
                <a:cxn ang="0">
                  <a:pos x="19" y="454"/>
                </a:cxn>
                <a:cxn ang="0">
                  <a:pos x="6" y="412"/>
                </a:cxn>
                <a:cxn ang="0">
                  <a:pos x="6" y="371"/>
                </a:cxn>
                <a:cxn ang="0">
                  <a:pos x="0" y="330"/>
                </a:cxn>
                <a:cxn ang="0">
                  <a:pos x="6" y="295"/>
                </a:cxn>
                <a:cxn ang="0">
                  <a:pos x="13" y="253"/>
                </a:cxn>
                <a:cxn ang="0">
                  <a:pos x="26" y="218"/>
                </a:cxn>
                <a:cxn ang="0">
                  <a:pos x="38" y="183"/>
                </a:cxn>
                <a:cxn ang="0">
                  <a:pos x="63" y="148"/>
                </a:cxn>
                <a:cxn ang="0">
                  <a:pos x="89" y="118"/>
                </a:cxn>
                <a:cxn ang="0">
                  <a:pos x="113" y="88"/>
                </a:cxn>
                <a:cxn ang="0">
                  <a:pos x="145" y="65"/>
                </a:cxn>
                <a:cxn ang="0">
                  <a:pos x="182" y="41"/>
                </a:cxn>
                <a:cxn ang="0">
                  <a:pos x="227" y="24"/>
                </a:cxn>
                <a:cxn ang="0">
                  <a:pos x="271" y="12"/>
                </a:cxn>
                <a:cxn ang="0">
                  <a:pos x="321" y="0"/>
                </a:cxn>
                <a:cxn ang="0">
                  <a:pos x="378" y="0"/>
                </a:cxn>
                <a:cxn ang="0">
                  <a:pos x="434" y="0"/>
                </a:cxn>
                <a:cxn ang="0">
                  <a:pos x="497" y="12"/>
                </a:cxn>
                <a:cxn ang="0">
                  <a:pos x="566" y="24"/>
                </a:cxn>
                <a:cxn ang="0">
                  <a:pos x="635" y="41"/>
                </a:cxn>
                <a:cxn ang="0">
                  <a:pos x="647" y="47"/>
                </a:cxn>
                <a:cxn ang="0">
                  <a:pos x="660" y="59"/>
                </a:cxn>
                <a:cxn ang="0">
                  <a:pos x="672" y="88"/>
                </a:cxn>
                <a:cxn ang="0">
                  <a:pos x="685" y="130"/>
                </a:cxn>
                <a:cxn ang="0">
                  <a:pos x="697" y="183"/>
                </a:cxn>
                <a:cxn ang="0">
                  <a:pos x="697" y="248"/>
                </a:cxn>
                <a:cxn ang="0">
                  <a:pos x="704" y="313"/>
                </a:cxn>
                <a:cxn ang="0">
                  <a:pos x="697" y="383"/>
                </a:cxn>
                <a:cxn ang="0">
                  <a:pos x="691" y="454"/>
                </a:cxn>
                <a:cxn ang="0">
                  <a:pos x="678" y="524"/>
                </a:cxn>
                <a:cxn ang="0">
                  <a:pos x="660" y="595"/>
                </a:cxn>
                <a:cxn ang="0">
                  <a:pos x="641" y="654"/>
                </a:cxn>
                <a:cxn ang="0">
                  <a:pos x="616" y="713"/>
                </a:cxn>
                <a:cxn ang="0">
                  <a:pos x="584" y="754"/>
                </a:cxn>
                <a:cxn ang="0">
                  <a:pos x="547" y="790"/>
                </a:cxn>
                <a:cxn ang="0">
                  <a:pos x="528" y="802"/>
                </a:cxn>
                <a:cxn ang="0">
                  <a:pos x="509" y="807"/>
                </a:cxn>
                <a:cxn ang="0">
                  <a:pos x="484" y="807"/>
                </a:cxn>
                <a:cxn ang="0">
                  <a:pos x="459" y="807"/>
                </a:cxn>
              </a:cxnLst>
              <a:rect l="0" t="0" r="r" b="b"/>
              <a:pathLst>
                <a:path w="704" h="807">
                  <a:moveTo>
                    <a:pt x="459" y="807"/>
                  </a:moveTo>
                  <a:lnTo>
                    <a:pt x="402" y="796"/>
                  </a:lnTo>
                  <a:lnTo>
                    <a:pt x="346" y="784"/>
                  </a:lnTo>
                  <a:lnTo>
                    <a:pt x="295" y="760"/>
                  </a:lnTo>
                  <a:lnTo>
                    <a:pt x="245" y="736"/>
                  </a:lnTo>
                  <a:lnTo>
                    <a:pt x="202" y="707"/>
                  </a:lnTo>
                  <a:lnTo>
                    <a:pt x="163" y="678"/>
                  </a:lnTo>
                  <a:lnTo>
                    <a:pt x="132" y="648"/>
                  </a:lnTo>
                  <a:lnTo>
                    <a:pt x="101" y="613"/>
                  </a:lnTo>
                  <a:lnTo>
                    <a:pt x="76" y="571"/>
                  </a:lnTo>
                  <a:lnTo>
                    <a:pt x="51" y="536"/>
                  </a:lnTo>
                  <a:lnTo>
                    <a:pt x="32" y="495"/>
                  </a:lnTo>
                  <a:lnTo>
                    <a:pt x="19" y="454"/>
                  </a:lnTo>
                  <a:lnTo>
                    <a:pt x="6" y="412"/>
                  </a:lnTo>
                  <a:lnTo>
                    <a:pt x="6" y="371"/>
                  </a:lnTo>
                  <a:lnTo>
                    <a:pt x="0" y="330"/>
                  </a:lnTo>
                  <a:lnTo>
                    <a:pt x="6" y="295"/>
                  </a:lnTo>
                  <a:lnTo>
                    <a:pt x="13" y="253"/>
                  </a:lnTo>
                  <a:lnTo>
                    <a:pt x="26" y="218"/>
                  </a:lnTo>
                  <a:lnTo>
                    <a:pt x="38" y="183"/>
                  </a:lnTo>
                  <a:lnTo>
                    <a:pt x="63" y="148"/>
                  </a:lnTo>
                  <a:lnTo>
                    <a:pt x="89" y="118"/>
                  </a:lnTo>
                  <a:lnTo>
                    <a:pt x="113" y="88"/>
                  </a:lnTo>
                  <a:lnTo>
                    <a:pt x="145" y="65"/>
                  </a:lnTo>
                  <a:lnTo>
                    <a:pt x="182" y="41"/>
                  </a:lnTo>
                  <a:lnTo>
                    <a:pt x="227" y="24"/>
                  </a:lnTo>
                  <a:lnTo>
                    <a:pt x="271" y="12"/>
                  </a:lnTo>
                  <a:lnTo>
                    <a:pt x="321" y="0"/>
                  </a:lnTo>
                  <a:lnTo>
                    <a:pt x="378" y="0"/>
                  </a:lnTo>
                  <a:lnTo>
                    <a:pt x="434" y="0"/>
                  </a:lnTo>
                  <a:lnTo>
                    <a:pt x="497" y="12"/>
                  </a:lnTo>
                  <a:lnTo>
                    <a:pt x="566" y="24"/>
                  </a:lnTo>
                  <a:lnTo>
                    <a:pt x="635" y="41"/>
                  </a:lnTo>
                  <a:lnTo>
                    <a:pt x="647" y="47"/>
                  </a:lnTo>
                  <a:lnTo>
                    <a:pt x="660" y="59"/>
                  </a:lnTo>
                  <a:lnTo>
                    <a:pt x="672" y="88"/>
                  </a:lnTo>
                  <a:lnTo>
                    <a:pt x="685" y="130"/>
                  </a:lnTo>
                  <a:lnTo>
                    <a:pt x="697" y="183"/>
                  </a:lnTo>
                  <a:lnTo>
                    <a:pt x="697" y="248"/>
                  </a:lnTo>
                  <a:lnTo>
                    <a:pt x="704" y="313"/>
                  </a:lnTo>
                  <a:lnTo>
                    <a:pt x="697" y="383"/>
                  </a:lnTo>
                  <a:lnTo>
                    <a:pt x="691" y="454"/>
                  </a:lnTo>
                  <a:lnTo>
                    <a:pt x="678" y="524"/>
                  </a:lnTo>
                  <a:lnTo>
                    <a:pt x="660" y="595"/>
                  </a:lnTo>
                  <a:lnTo>
                    <a:pt x="641" y="654"/>
                  </a:lnTo>
                  <a:lnTo>
                    <a:pt x="616" y="713"/>
                  </a:lnTo>
                  <a:lnTo>
                    <a:pt x="584" y="754"/>
                  </a:lnTo>
                  <a:lnTo>
                    <a:pt x="547" y="790"/>
                  </a:lnTo>
                  <a:lnTo>
                    <a:pt x="528" y="802"/>
                  </a:lnTo>
                  <a:lnTo>
                    <a:pt x="509" y="807"/>
                  </a:lnTo>
                  <a:lnTo>
                    <a:pt x="484" y="807"/>
                  </a:lnTo>
                  <a:lnTo>
                    <a:pt x="459" y="80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4772" y="1585"/>
              <a:ext cx="305" cy="274"/>
            </a:xfrm>
            <a:custGeom>
              <a:avLst/>
              <a:gdLst/>
              <a:ahLst/>
              <a:cxnLst>
                <a:cxn ang="0">
                  <a:pos x="4113" y="3476"/>
                </a:cxn>
                <a:cxn ang="0">
                  <a:pos x="4246" y="3334"/>
                </a:cxn>
                <a:cxn ang="0">
                  <a:pos x="4370" y="3169"/>
                </a:cxn>
                <a:cxn ang="0">
                  <a:pos x="4490" y="2987"/>
                </a:cxn>
                <a:cxn ang="0">
                  <a:pos x="4596" y="2781"/>
                </a:cxn>
                <a:cxn ang="0">
                  <a:pos x="4690" y="2563"/>
                </a:cxn>
                <a:cxn ang="0">
                  <a:pos x="4773" y="2339"/>
                </a:cxn>
                <a:cxn ang="0">
                  <a:pos x="4829" y="2103"/>
                </a:cxn>
                <a:cxn ang="0">
                  <a:pos x="4867" y="1868"/>
                </a:cxn>
                <a:cxn ang="0">
                  <a:pos x="4885" y="1638"/>
                </a:cxn>
                <a:cxn ang="0">
                  <a:pos x="4880" y="1415"/>
                </a:cxn>
                <a:cxn ang="0">
                  <a:pos x="4842" y="1197"/>
                </a:cxn>
                <a:cxn ang="0">
                  <a:pos x="4779" y="997"/>
                </a:cxn>
                <a:cxn ang="0">
                  <a:pos x="4678" y="814"/>
                </a:cxn>
                <a:cxn ang="0">
                  <a:pos x="4546" y="655"/>
                </a:cxn>
                <a:cxn ang="0">
                  <a:pos x="4384" y="520"/>
                </a:cxn>
                <a:cxn ang="0">
                  <a:pos x="4207" y="424"/>
                </a:cxn>
                <a:cxn ang="0">
                  <a:pos x="3957" y="330"/>
                </a:cxn>
                <a:cxn ang="0">
                  <a:pos x="3611" y="230"/>
                </a:cxn>
                <a:cxn ang="0">
                  <a:pos x="3002" y="88"/>
                </a:cxn>
                <a:cxn ang="0">
                  <a:pos x="2707" y="36"/>
                </a:cxn>
                <a:cxn ang="0">
                  <a:pos x="2405" y="6"/>
                </a:cxn>
                <a:cxn ang="0">
                  <a:pos x="2110" y="6"/>
                </a:cxn>
                <a:cxn ang="0">
                  <a:pos x="1809" y="36"/>
                </a:cxn>
                <a:cxn ang="0">
                  <a:pos x="1514" y="100"/>
                </a:cxn>
                <a:cxn ang="0">
                  <a:pos x="1218" y="206"/>
                </a:cxn>
                <a:cxn ang="0">
                  <a:pos x="1049" y="295"/>
                </a:cxn>
                <a:cxn ang="0">
                  <a:pos x="892" y="395"/>
                </a:cxn>
                <a:cxn ang="0">
                  <a:pos x="753" y="502"/>
                </a:cxn>
                <a:cxn ang="0">
                  <a:pos x="622" y="626"/>
                </a:cxn>
                <a:cxn ang="0">
                  <a:pos x="503" y="761"/>
                </a:cxn>
                <a:cxn ang="0">
                  <a:pos x="402" y="908"/>
                </a:cxn>
                <a:cxn ang="0">
                  <a:pos x="226" y="1220"/>
                </a:cxn>
                <a:cxn ang="0">
                  <a:pos x="151" y="1397"/>
                </a:cxn>
                <a:cxn ang="0">
                  <a:pos x="50" y="1768"/>
                </a:cxn>
                <a:cxn ang="0">
                  <a:pos x="7" y="2050"/>
                </a:cxn>
                <a:cxn ang="0">
                  <a:pos x="0" y="2245"/>
                </a:cxn>
                <a:cxn ang="0">
                  <a:pos x="7" y="2439"/>
                </a:cxn>
                <a:cxn ang="0">
                  <a:pos x="31" y="2628"/>
                </a:cxn>
                <a:cxn ang="0">
                  <a:pos x="75" y="2810"/>
                </a:cxn>
                <a:cxn ang="0">
                  <a:pos x="132" y="2993"/>
                </a:cxn>
                <a:cxn ang="0">
                  <a:pos x="214" y="3164"/>
                </a:cxn>
                <a:cxn ang="0">
                  <a:pos x="307" y="3323"/>
                </a:cxn>
                <a:cxn ang="0">
                  <a:pos x="421" y="3470"/>
                </a:cxn>
                <a:cxn ang="0">
                  <a:pos x="553" y="3611"/>
                </a:cxn>
                <a:cxn ang="0">
                  <a:pos x="709" y="3736"/>
                </a:cxn>
                <a:cxn ang="0">
                  <a:pos x="885" y="3836"/>
                </a:cxn>
                <a:cxn ang="0">
                  <a:pos x="1061" y="3919"/>
                </a:cxn>
                <a:cxn ang="0">
                  <a:pos x="1244" y="3983"/>
                </a:cxn>
                <a:cxn ang="0">
                  <a:pos x="1533" y="4053"/>
                </a:cxn>
                <a:cxn ang="0">
                  <a:pos x="1934" y="4106"/>
                </a:cxn>
                <a:cxn ang="0">
                  <a:pos x="2348" y="4106"/>
                </a:cxn>
                <a:cxn ang="0">
                  <a:pos x="2770" y="4065"/>
                </a:cxn>
                <a:cxn ang="0">
                  <a:pos x="3172" y="3971"/>
                </a:cxn>
                <a:cxn ang="0">
                  <a:pos x="3555" y="3830"/>
                </a:cxn>
                <a:cxn ang="0">
                  <a:pos x="3730" y="3742"/>
                </a:cxn>
                <a:cxn ang="0">
                  <a:pos x="3894" y="3647"/>
                </a:cxn>
                <a:cxn ang="0">
                  <a:pos x="4044" y="3534"/>
                </a:cxn>
              </a:cxnLst>
              <a:rect l="0" t="0" r="r" b="b"/>
              <a:pathLst>
                <a:path w="4885" h="4112">
                  <a:moveTo>
                    <a:pt x="4044" y="3534"/>
                  </a:moveTo>
                  <a:lnTo>
                    <a:pt x="4113" y="3476"/>
                  </a:lnTo>
                  <a:lnTo>
                    <a:pt x="4183" y="3411"/>
                  </a:lnTo>
                  <a:lnTo>
                    <a:pt x="4246" y="3334"/>
                  </a:lnTo>
                  <a:lnTo>
                    <a:pt x="4314" y="3258"/>
                  </a:lnTo>
                  <a:lnTo>
                    <a:pt x="4370" y="3169"/>
                  </a:lnTo>
                  <a:lnTo>
                    <a:pt x="4433" y="3081"/>
                  </a:lnTo>
                  <a:lnTo>
                    <a:pt x="4490" y="2987"/>
                  </a:lnTo>
                  <a:lnTo>
                    <a:pt x="4546" y="2887"/>
                  </a:lnTo>
                  <a:lnTo>
                    <a:pt x="4596" y="2781"/>
                  </a:lnTo>
                  <a:lnTo>
                    <a:pt x="4648" y="2675"/>
                  </a:lnTo>
                  <a:lnTo>
                    <a:pt x="4690" y="2563"/>
                  </a:lnTo>
                  <a:lnTo>
                    <a:pt x="4735" y="2451"/>
                  </a:lnTo>
                  <a:lnTo>
                    <a:pt x="4773" y="2339"/>
                  </a:lnTo>
                  <a:lnTo>
                    <a:pt x="4804" y="2221"/>
                  </a:lnTo>
                  <a:lnTo>
                    <a:pt x="4829" y="2103"/>
                  </a:lnTo>
                  <a:lnTo>
                    <a:pt x="4854" y="1986"/>
                  </a:lnTo>
                  <a:lnTo>
                    <a:pt x="4867" y="1868"/>
                  </a:lnTo>
                  <a:lnTo>
                    <a:pt x="4880" y="1756"/>
                  </a:lnTo>
                  <a:lnTo>
                    <a:pt x="4885" y="1638"/>
                  </a:lnTo>
                  <a:lnTo>
                    <a:pt x="4885" y="1526"/>
                  </a:lnTo>
                  <a:lnTo>
                    <a:pt x="4880" y="1415"/>
                  </a:lnTo>
                  <a:lnTo>
                    <a:pt x="4861" y="1302"/>
                  </a:lnTo>
                  <a:lnTo>
                    <a:pt x="4842" y="1197"/>
                  </a:lnTo>
                  <a:lnTo>
                    <a:pt x="4811" y="1096"/>
                  </a:lnTo>
                  <a:lnTo>
                    <a:pt x="4779" y="997"/>
                  </a:lnTo>
                  <a:lnTo>
                    <a:pt x="4735" y="902"/>
                  </a:lnTo>
                  <a:lnTo>
                    <a:pt x="4678" y="814"/>
                  </a:lnTo>
                  <a:lnTo>
                    <a:pt x="4616" y="731"/>
                  </a:lnTo>
                  <a:lnTo>
                    <a:pt x="4546" y="655"/>
                  </a:lnTo>
                  <a:lnTo>
                    <a:pt x="4472" y="584"/>
                  </a:lnTo>
                  <a:lnTo>
                    <a:pt x="4384" y="520"/>
                  </a:lnTo>
                  <a:lnTo>
                    <a:pt x="4283" y="467"/>
                  </a:lnTo>
                  <a:lnTo>
                    <a:pt x="4207" y="424"/>
                  </a:lnTo>
                  <a:lnTo>
                    <a:pt x="4126" y="395"/>
                  </a:lnTo>
                  <a:lnTo>
                    <a:pt x="3957" y="330"/>
                  </a:lnTo>
                  <a:lnTo>
                    <a:pt x="3781" y="277"/>
                  </a:lnTo>
                  <a:lnTo>
                    <a:pt x="3611" y="230"/>
                  </a:lnTo>
                  <a:lnTo>
                    <a:pt x="3303" y="154"/>
                  </a:lnTo>
                  <a:lnTo>
                    <a:pt x="3002" y="88"/>
                  </a:lnTo>
                  <a:lnTo>
                    <a:pt x="2851" y="59"/>
                  </a:lnTo>
                  <a:lnTo>
                    <a:pt x="2707" y="36"/>
                  </a:lnTo>
                  <a:lnTo>
                    <a:pt x="2555" y="18"/>
                  </a:lnTo>
                  <a:lnTo>
                    <a:pt x="2405" y="6"/>
                  </a:lnTo>
                  <a:lnTo>
                    <a:pt x="2255" y="0"/>
                  </a:lnTo>
                  <a:lnTo>
                    <a:pt x="2110" y="6"/>
                  </a:lnTo>
                  <a:lnTo>
                    <a:pt x="1959" y="18"/>
                  </a:lnTo>
                  <a:lnTo>
                    <a:pt x="1809" y="36"/>
                  </a:lnTo>
                  <a:lnTo>
                    <a:pt x="1664" y="59"/>
                  </a:lnTo>
                  <a:lnTo>
                    <a:pt x="1514" y="100"/>
                  </a:lnTo>
                  <a:lnTo>
                    <a:pt x="1368" y="148"/>
                  </a:lnTo>
                  <a:lnTo>
                    <a:pt x="1218" y="206"/>
                  </a:lnTo>
                  <a:lnTo>
                    <a:pt x="1131" y="247"/>
                  </a:lnTo>
                  <a:lnTo>
                    <a:pt x="1049" y="295"/>
                  </a:lnTo>
                  <a:lnTo>
                    <a:pt x="968" y="342"/>
                  </a:lnTo>
                  <a:lnTo>
                    <a:pt x="892" y="395"/>
                  </a:lnTo>
                  <a:lnTo>
                    <a:pt x="823" y="448"/>
                  </a:lnTo>
                  <a:lnTo>
                    <a:pt x="753" y="502"/>
                  </a:lnTo>
                  <a:lnTo>
                    <a:pt x="685" y="566"/>
                  </a:lnTo>
                  <a:lnTo>
                    <a:pt x="622" y="626"/>
                  </a:lnTo>
                  <a:lnTo>
                    <a:pt x="558" y="696"/>
                  </a:lnTo>
                  <a:lnTo>
                    <a:pt x="503" y="761"/>
                  </a:lnTo>
                  <a:lnTo>
                    <a:pt x="452" y="832"/>
                  </a:lnTo>
                  <a:lnTo>
                    <a:pt x="402" y="908"/>
                  </a:lnTo>
                  <a:lnTo>
                    <a:pt x="307" y="1061"/>
                  </a:lnTo>
                  <a:lnTo>
                    <a:pt x="226" y="1220"/>
                  </a:lnTo>
                  <a:lnTo>
                    <a:pt x="188" y="1309"/>
                  </a:lnTo>
                  <a:lnTo>
                    <a:pt x="151" y="1397"/>
                  </a:lnTo>
                  <a:lnTo>
                    <a:pt x="94" y="1580"/>
                  </a:lnTo>
                  <a:lnTo>
                    <a:pt x="50" y="1768"/>
                  </a:lnTo>
                  <a:lnTo>
                    <a:pt x="20" y="1957"/>
                  </a:lnTo>
                  <a:lnTo>
                    <a:pt x="7" y="2050"/>
                  </a:lnTo>
                  <a:lnTo>
                    <a:pt x="0" y="2151"/>
                  </a:lnTo>
                  <a:lnTo>
                    <a:pt x="0" y="2245"/>
                  </a:lnTo>
                  <a:lnTo>
                    <a:pt x="0" y="2345"/>
                  </a:lnTo>
                  <a:lnTo>
                    <a:pt x="7" y="2439"/>
                  </a:lnTo>
                  <a:lnTo>
                    <a:pt x="20" y="2533"/>
                  </a:lnTo>
                  <a:lnTo>
                    <a:pt x="31" y="2628"/>
                  </a:lnTo>
                  <a:lnTo>
                    <a:pt x="50" y="2722"/>
                  </a:lnTo>
                  <a:lnTo>
                    <a:pt x="75" y="2810"/>
                  </a:lnTo>
                  <a:lnTo>
                    <a:pt x="101" y="2904"/>
                  </a:lnTo>
                  <a:lnTo>
                    <a:pt x="132" y="2993"/>
                  </a:lnTo>
                  <a:lnTo>
                    <a:pt x="170" y="3075"/>
                  </a:lnTo>
                  <a:lnTo>
                    <a:pt x="214" y="3164"/>
                  </a:lnTo>
                  <a:lnTo>
                    <a:pt x="257" y="3246"/>
                  </a:lnTo>
                  <a:lnTo>
                    <a:pt x="307" y="3323"/>
                  </a:lnTo>
                  <a:lnTo>
                    <a:pt x="359" y="3399"/>
                  </a:lnTo>
                  <a:lnTo>
                    <a:pt x="421" y="3470"/>
                  </a:lnTo>
                  <a:lnTo>
                    <a:pt x="483" y="3540"/>
                  </a:lnTo>
                  <a:lnTo>
                    <a:pt x="553" y="3611"/>
                  </a:lnTo>
                  <a:lnTo>
                    <a:pt x="627" y="3671"/>
                  </a:lnTo>
                  <a:lnTo>
                    <a:pt x="709" y="3736"/>
                  </a:lnTo>
                  <a:lnTo>
                    <a:pt x="792" y="3788"/>
                  </a:lnTo>
                  <a:lnTo>
                    <a:pt x="885" y="3836"/>
                  </a:lnTo>
                  <a:lnTo>
                    <a:pt x="979" y="3883"/>
                  </a:lnTo>
                  <a:lnTo>
                    <a:pt x="1061" y="3919"/>
                  </a:lnTo>
                  <a:lnTo>
                    <a:pt x="1155" y="3954"/>
                  </a:lnTo>
                  <a:lnTo>
                    <a:pt x="1244" y="3983"/>
                  </a:lnTo>
                  <a:lnTo>
                    <a:pt x="1338" y="4012"/>
                  </a:lnTo>
                  <a:lnTo>
                    <a:pt x="1533" y="4053"/>
                  </a:lnTo>
                  <a:lnTo>
                    <a:pt x="1727" y="4089"/>
                  </a:lnTo>
                  <a:lnTo>
                    <a:pt x="1934" y="4106"/>
                  </a:lnTo>
                  <a:lnTo>
                    <a:pt x="2142" y="4112"/>
                  </a:lnTo>
                  <a:lnTo>
                    <a:pt x="2348" y="4106"/>
                  </a:lnTo>
                  <a:lnTo>
                    <a:pt x="2562" y="4095"/>
                  </a:lnTo>
                  <a:lnTo>
                    <a:pt x="2770" y="4065"/>
                  </a:lnTo>
                  <a:lnTo>
                    <a:pt x="2970" y="4024"/>
                  </a:lnTo>
                  <a:lnTo>
                    <a:pt x="3172" y="3971"/>
                  </a:lnTo>
                  <a:lnTo>
                    <a:pt x="3366" y="3906"/>
                  </a:lnTo>
                  <a:lnTo>
                    <a:pt x="3555" y="3830"/>
                  </a:lnTo>
                  <a:lnTo>
                    <a:pt x="3642" y="3788"/>
                  </a:lnTo>
                  <a:lnTo>
                    <a:pt x="3730" y="3742"/>
                  </a:lnTo>
                  <a:lnTo>
                    <a:pt x="3812" y="3694"/>
                  </a:lnTo>
                  <a:lnTo>
                    <a:pt x="3894" y="3647"/>
                  </a:lnTo>
                  <a:lnTo>
                    <a:pt x="3968" y="3588"/>
                  </a:lnTo>
                  <a:lnTo>
                    <a:pt x="4044" y="3534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4794" y="1708"/>
              <a:ext cx="15" cy="16"/>
            </a:xfrm>
            <a:custGeom>
              <a:avLst/>
              <a:gdLst/>
              <a:ahLst/>
              <a:cxnLst>
                <a:cxn ang="0">
                  <a:pos x="238" y="112"/>
                </a:cxn>
                <a:cxn ang="0">
                  <a:pos x="238" y="136"/>
                </a:cxn>
                <a:cxn ang="0">
                  <a:pos x="232" y="159"/>
                </a:cxn>
                <a:cxn ang="0">
                  <a:pos x="220" y="177"/>
                </a:cxn>
                <a:cxn ang="0">
                  <a:pos x="206" y="195"/>
                </a:cxn>
                <a:cxn ang="0">
                  <a:pos x="188" y="207"/>
                </a:cxn>
                <a:cxn ang="0">
                  <a:pos x="170" y="218"/>
                </a:cxn>
                <a:cxn ang="0">
                  <a:pos x="144" y="224"/>
                </a:cxn>
                <a:cxn ang="0">
                  <a:pos x="119" y="230"/>
                </a:cxn>
                <a:cxn ang="0">
                  <a:pos x="94" y="224"/>
                </a:cxn>
                <a:cxn ang="0">
                  <a:pos x="75" y="218"/>
                </a:cxn>
                <a:cxn ang="0">
                  <a:pos x="50" y="207"/>
                </a:cxn>
                <a:cxn ang="0">
                  <a:pos x="31" y="195"/>
                </a:cxn>
                <a:cxn ang="0">
                  <a:pos x="18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8" y="48"/>
                </a:cxn>
                <a:cxn ang="0">
                  <a:pos x="31" y="35"/>
                </a:cxn>
                <a:cxn ang="0">
                  <a:pos x="50" y="18"/>
                </a:cxn>
                <a:cxn ang="0">
                  <a:pos x="69" y="6"/>
                </a:cxn>
                <a:cxn ang="0">
                  <a:pos x="94" y="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70" y="6"/>
                </a:cxn>
                <a:cxn ang="0">
                  <a:pos x="188" y="18"/>
                </a:cxn>
                <a:cxn ang="0">
                  <a:pos x="206" y="30"/>
                </a:cxn>
                <a:cxn ang="0">
                  <a:pos x="220" y="48"/>
                </a:cxn>
                <a:cxn ang="0">
                  <a:pos x="232" y="65"/>
                </a:cxn>
                <a:cxn ang="0">
                  <a:pos x="238" y="89"/>
                </a:cxn>
                <a:cxn ang="0">
                  <a:pos x="238" y="112"/>
                </a:cxn>
              </a:cxnLst>
              <a:rect l="0" t="0" r="r" b="b"/>
              <a:pathLst>
                <a:path w="238" h="230">
                  <a:moveTo>
                    <a:pt x="238" y="112"/>
                  </a:moveTo>
                  <a:lnTo>
                    <a:pt x="238" y="136"/>
                  </a:lnTo>
                  <a:lnTo>
                    <a:pt x="232" y="159"/>
                  </a:lnTo>
                  <a:lnTo>
                    <a:pt x="220" y="177"/>
                  </a:lnTo>
                  <a:lnTo>
                    <a:pt x="206" y="195"/>
                  </a:lnTo>
                  <a:lnTo>
                    <a:pt x="188" y="207"/>
                  </a:lnTo>
                  <a:lnTo>
                    <a:pt x="170" y="218"/>
                  </a:lnTo>
                  <a:lnTo>
                    <a:pt x="144" y="224"/>
                  </a:lnTo>
                  <a:lnTo>
                    <a:pt x="119" y="230"/>
                  </a:lnTo>
                  <a:lnTo>
                    <a:pt x="94" y="224"/>
                  </a:lnTo>
                  <a:lnTo>
                    <a:pt x="75" y="218"/>
                  </a:lnTo>
                  <a:lnTo>
                    <a:pt x="50" y="207"/>
                  </a:lnTo>
                  <a:lnTo>
                    <a:pt x="31" y="195"/>
                  </a:lnTo>
                  <a:lnTo>
                    <a:pt x="18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8" y="48"/>
                  </a:lnTo>
                  <a:lnTo>
                    <a:pt x="31" y="35"/>
                  </a:lnTo>
                  <a:lnTo>
                    <a:pt x="50" y="18"/>
                  </a:lnTo>
                  <a:lnTo>
                    <a:pt x="69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0" y="6"/>
                  </a:lnTo>
                  <a:lnTo>
                    <a:pt x="188" y="18"/>
                  </a:lnTo>
                  <a:lnTo>
                    <a:pt x="206" y="30"/>
                  </a:lnTo>
                  <a:lnTo>
                    <a:pt x="220" y="48"/>
                  </a:lnTo>
                  <a:lnTo>
                    <a:pt x="232" y="65"/>
                  </a:lnTo>
                  <a:lnTo>
                    <a:pt x="238" y="89"/>
                  </a:lnTo>
                  <a:lnTo>
                    <a:pt x="238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4954" y="1733"/>
              <a:ext cx="15" cy="15"/>
            </a:xfrm>
            <a:custGeom>
              <a:avLst/>
              <a:gdLst/>
              <a:ahLst/>
              <a:cxnLst>
                <a:cxn ang="0">
                  <a:pos x="246" y="112"/>
                </a:cxn>
                <a:cxn ang="0">
                  <a:pos x="239" y="136"/>
                </a:cxn>
                <a:cxn ang="0">
                  <a:pos x="233" y="153"/>
                </a:cxn>
                <a:cxn ang="0">
                  <a:pos x="220" y="177"/>
                </a:cxn>
                <a:cxn ang="0">
                  <a:pos x="207" y="195"/>
                </a:cxn>
                <a:cxn ang="0">
                  <a:pos x="189" y="206"/>
                </a:cxn>
                <a:cxn ang="0">
                  <a:pos x="170" y="218"/>
                </a:cxn>
                <a:cxn ang="0">
                  <a:pos x="145" y="224"/>
                </a:cxn>
                <a:cxn ang="0">
                  <a:pos x="120" y="224"/>
                </a:cxn>
                <a:cxn ang="0">
                  <a:pos x="95" y="224"/>
                </a:cxn>
                <a:cxn ang="0">
                  <a:pos x="76" y="218"/>
                </a:cxn>
                <a:cxn ang="0">
                  <a:pos x="50" y="206"/>
                </a:cxn>
                <a:cxn ang="0">
                  <a:pos x="38" y="195"/>
                </a:cxn>
                <a:cxn ang="0">
                  <a:pos x="19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9" y="47"/>
                </a:cxn>
                <a:cxn ang="0">
                  <a:pos x="31" y="29"/>
                </a:cxn>
                <a:cxn ang="0">
                  <a:pos x="50" y="18"/>
                </a:cxn>
                <a:cxn ang="0">
                  <a:pos x="70" y="6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45" y="0"/>
                </a:cxn>
                <a:cxn ang="0">
                  <a:pos x="170" y="6"/>
                </a:cxn>
                <a:cxn ang="0">
                  <a:pos x="189" y="18"/>
                </a:cxn>
                <a:cxn ang="0">
                  <a:pos x="207" y="29"/>
                </a:cxn>
                <a:cxn ang="0">
                  <a:pos x="220" y="47"/>
                </a:cxn>
                <a:cxn ang="0">
                  <a:pos x="233" y="65"/>
                </a:cxn>
                <a:cxn ang="0">
                  <a:pos x="239" y="89"/>
                </a:cxn>
                <a:cxn ang="0">
                  <a:pos x="246" y="112"/>
                </a:cxn>
              </a:cxnLst>
              <a:rect l="0" t="0" r="r" b="b"/>
              <a:pathLst>
                <a:path w="246" h="224">
                  <a:moveTo>
                    <a:pt x="246" y="112"/>
                  </a:moveTo>
                  <a:lnTo>
                    <a:pt x="239" y="136"/>
                  </a:lnTo>
                  <a:lnTo>
                    <a:pt x="233" y="153"/>
                  </a:lnTo>
                  <a:lnTo>
                    <a:pt x="220" y="177"/>
                  </a:lnTo>
                  <a:lnTo>
                    <a:pt x="207" y="195"/>
                  </a:lnTo>
                  <a:lnTo>
                    <a:pt x="189" y="206"/>
                  </a:lnTo>
                  <a:lnTo>
                    <a:pt x="170" y="218"/>
                  </a:lnTo>
                  <a:lnTo>
                    <a:pt x="145" y="224"/>
                  </a:lnTo>
                  <a:lnTo>
                    <a:pt x="120" y="224"/>
                  </a:lnTo>
                  <a:lnTo>
                    <a:pt x="95" y="224"/>
                  </a:lnTo>
                  <a:lnTo>
                    <a:pt x="76" y="218"/>
                  </a:lnTo>
                  <a:lnTo>
                    <a:pt x="50" y="206"/>
                  </a:lnTo>
                  <a:lnTo>
                    <a:pt x="38" y="195"/>
                  </a:lnTo>
                  <a:lnTo>
                    <a:pt x="19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9" y="47"/>
                  </a:lnTo>
                  <a:lnTo>
                    <a:pt x="31" y="29"/>
                  </a:lnTo>
                  <a:lnTo>
                    <a:pt x="50" y="18"/>
                  </a:lnTo>
                  <a:lnTo>
                    <a:pt x="70" y="6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6"/>
                  </a:lnTo>
                  <a:lnTo>
                    <a:pt x="189" y="18"/>
                  </a:lnTo>
                  <a:lnTo>
                    <a:pt x="207" y="29"/>
                  </a:lnTo>
                  <a:lnTo>
                    <a:pt x="220" y="47"/>
                  </a:lnTo>
                  <a:lnTo>
                    <a:pt x="233" y="65"/>
                  </a:lnTo>
                  <a:lnTo>
                    <a:pt x="239" y="89"/>
                  </a:lnTo>
                  <a:lnTo>
                    <a:pt x="246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4851" y="1732"/>
              <a:ext cx="19" cy="20"/>
            </a:xfrm>
            <a:custGeom>
              <a:avLst/>
              <a:gdLst/>
              <a:ahLst/>
              <a:cxnLst>
                <a:cxn ang="0">
                  <a:pos x="49" y="277"/>
                </a:cxn>
                <a:cxn ang="0">
                  <a:pos x="75" y="288"/>
                </a:cxn>
                <a:cxn ang="0">
                  <a:pos x="112" y="294"/>
                </a:cxn>
                <a:cxn ang="0">
                  <a:pos x="143" y="294"/>
                </a:cxn>
                <a:cxn ang="0">
                  <a:pos x="181" y="288"/>
                </a:cxn>
                <a:cxn ang="0">
                  <a:pos x="219" y="277"/>
                </a:cxn>
                <a:cxn ang="0">
                  <a:pos x="251" y="265"/>
                </a:cxn>
                <a:cxn ang="0">
                  <a:pos x="275" y="247"/>
                </a:cxn>
                <a:cxn ang="0">
                  <a:pos x="294" y="223"/>
                </a:cxn>
                <a:cxn ang="0">
                  <a:pos x="307" y="206"/>
                </a:cxn>
                <a:cxn ang="0">
                  <a:pos x="307" y="194"/>
                </a:cxn>
                <a:cxn ang="0">
                  <a:pos x="301" y="182"/>
                </a:cxn>
                <a:cxn ang="0">
                  <a:pos x="288" y="176"/>
                </a:cxn>
                <a:cxn ang="0">
                  <a:pos x="257" y="164"/>
                </a:cxn>
                <a:cxn ang="0">
                  <a:pos x="231" y="153"/>
                </a:cxn>
                <a:cxn ang="0">
                  <a:pos x="213" y="135"/>
                </a:cxn>
                <a:cxn ang="0">
                  <a:pos x="181" y="100"/>
                </a:cxn>
                <a:cxn ang="0">
                  <a:pos x="157" y="64"/>
                </a:cxn>
                <a:cxn ang="0">
                  <a:pos x="131" y="36"/>
                </a:cxn>
                <a:cxn ang="0">
                  <a:pos x="105" y="11"/>
                </a:cxn>
                <a:cxn ang="0">
                  <a:pos x="93" y="5"/>
                </a:cxn>
                <a:cxn ang="0">
                  <a:pos x="87" y="0"/>
                </a:cxn>
                <a:cxn ang="0">
                  <a:pos x="75" y="0"/>
                </a:cxn>
                <a:cxn ang="0">
                  <a:pos x="62" y="5"/>
                </a:cxn>
                <a:cxn ang="0">
                  <a:pos x="49" y="17"/>
                </a:cxn>
                <a:cxn ang="0">
                  <a:pos x="37" y="36"/>
                </a:cxn>
                <a:cxn ang="0">
                  <a:pos x="12" y="94"/>
                </a:cxn>
                <a:cxn ang="0">
                  <a:pos x="0" y="147"/>
                </a:cxn>
                <a:cxn ang="0">
                  <a:pos x="0" y="200"/>
                </a:cxn>
                <a:cxn ang="0">
                  <a:pos x="5" y="223"/>
                </a:cxn>
                <a:cxn ang="0">
                  <a:pos x="18" y="247"/>
                </a:cxn>
                <a:cxn ang="0">
                  <a:pos x="31" y="265"/>
                </a:cxn>
                <a:cxn ang="0">
                  <a:pos x="49" y="277"/>
                </a:cxn>
              </a:cxnLst>
              <a:rect l="0" t="0" r="r" b="b"/>
              <a:pathLst>
                <a:path w="307" h="294">
                  <a:moveTo>
                    <a:pt x="49" y="277"/>
                  </a:moveTo>
                  <a:lnTo>
                    <a:pt x="75" y="288"/>
                  </a:lnTo>
                  <a:lnTo>
                    <a:pt x="112" y="294"/>
                  </a:lnTo>
                  <a:lnTo>
                    <a:pt x="143" y="294"/>
                  </a:lnTo>
                  <a:lnTo>
                    <a:pt x="181" y="288"/>
                  </a:lnTo>
                  <a:lnTo>
                    <a:pt x="219" y="277"/>
                  </a:lnTo>
                  <a:lnTo>
                    <a:pt x="251" y="265"/>
                  </a:lnTo>
                  <a:lnTo>
                    <a:pt x="275" y="247"/>
                  </a:lnTo>
                  <a:lnTo>
                    <a:pt x="294" y="223"/>
                  </a:lnTo>
                  <a:lnTo>
                    <a:pt x="307" y="206"/>
                  </a:lnTo>
                  <a:lnTo>
                    <a:pt x="307" y="194"/>
                  </a:lnTo>
                  <a:lnTo>
                    <a:pt x="301" y="182"/>
                  </a:lnTo>
                  <a:lnTo>
                    <a:pt x="288" y="176"/>
                  </a:lnTo>
                  <a:lnTo>
                    <a:pt x="257" y="164"/>
                  </a:lnTo>
                  <a:lnTo>
                    <a:pt x="231" y="153"/>
                  </a:lnTo>
                  <a:lnTo>
                    <a:pt x="213" y="135"/>
                  </a:lnTo>
                  <a:lnTo>
                    <a:pt x="181" y="100"/>
                  </a:lnTo>
                  <a:lnTo>
                    <a:pt x="157" y="64"/>
                  </a:lnTo>
                  <a:lnTo>
                    <a:pt x="131" y="36"/>
                  </a:lnTo>
                  <a:lnTo>
                    <a:pt x="105" y="11"/>
                  </a:lnTo>
                  <a:lnTo>
                    <a:pt x="93" y="5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2" y="5"/>
                  </a:lnTo>
                  <a:lnTo>
                    <a:pt x="49" y="17"/>
                  </a:lnTo>
                  <a:lnTo>
                    <a:pt x="37" y="36"/>
                  </a:lnTo>
                  <a:lnTo>
                    <a:pt x="12" y="94"/>
                  </a:lnTo>
                  <a:lnTo>
                    <a:pt x="0" y="147"/>
                  </a:lnTo>
                  <a:lnTo>
                    <a:pt x="0" y="200"/>
                  </a:lnTo>
                  <a:lnTo>
                    <a:pt x="5" y="223"/>
                  </a:lnTo>
                  <a:lnTo>
                    <a:pt x="18" y="247"/>
                  </a:lnTo>
                  <a:lnTo>
                    <a:pt x="31" y="265"/>
                  </a:lnTo>
                  <a:lnTo>
                    <a:pt x="49" y="27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4800" y="1657"/>
              <a:ext cx="30" cy="18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212"/>
                </a:cxn>
                <a:cxn ang="0">
                  <a:pos x="6" y="223"/>
                </a:cxn>
                <a:cxn ang="0">
                  <a:pos x="18" y="241"/>
                </a:cxn>
                <a:cxn ang="0">
                  <a:pos x="31" y="248"/>
                </a:cxn>
                <a:cxn ang="0">
                  <a:pos x="50" y="248"/>
                </a:cxn>
                <a:cxn ang="0">
                  <a:pos x="68" y="241"/>
                </a:cxn>
                <a:cxn ang="0">
                  <a:pos x="82" y="236"/>
                </a:cxn>
                <a:cxn ang="0">
                  <a:pos x="88" y="218"/>
                </a:cxn>
                <a:cxn ang="0">
                  <a:pos x="100" y="188"/>
                </a:cxn>
                <a:cxn ang="0">
                  <a:pos x="113" y="159"/>
                </a:cxn>
                <a:cxn ang="0">
                  <a:pos x="132" y="135"/>
                </a:cxn>
                <a:cxn ang="0">
                  <a:pos x="150" y="118"/>
                </a:cxn>
                <a:cxn ang="0">
                  <a:pos x="169" y="106"/>
                </a:cxn>
                <a:cxn ang="0">
                  <a:pos x="194" y="94"/>
                </a:cxn>
                <a:cxn ang="0">
                  <a:pos x="219" y="88"/>
                </a:cxn>
                <a:cxn ang="0">
                  <a:pos x="245" y="88"/>
                </a:cxn>
                <a:cxn ang="0">
                  <a:pos x="269" y="88"/>
                </a:cxn>
                <a:cxn ang="0">
                  <a:pos x="295" y="94"/>
                </a:cxn>
                <a:cxn ang="0">
                  <a:pos x="313" y="106"/>
                </a:cxn>
                <a:cxn ang="0">
                  <a:pos x="339" y="124"/>
                </a:cxn>
                <a:cxn ang="0">
                  <a:pos x="357" y="141"/>
                </a:cxn>
                <a:cxn ang="0">
                  <a:pos x="376" y="170"/>
                </a:cxn>
                <a:cxn ang="0">
                  <a:pos x="389" y="200"/>
                </a:cxn>
                <a:cxn ang="0">
                  <a:pos x="402" y="241"/>
                </a:cxn>
                <a:cxn ang="0">
                  <a:pos x="408" y="253"/>
                </a:cxn>
                <a:cxn ang="0">
                  <a:pos x="420" y="265"/>
                </a:cxn>
                <a:cxn ang="0">
                  <a:pos x="439" y="277"/>
                </a:cxn>
                <a:cxn ang="0">
                  <a:pos x="458" y="277"/>
                </a:cxn>
                <a:cxn ang="0">
                  <a:pos x="470" y="271"/>
                </a:cxn>
                <a:cxn ang="0">
                  <a:pos x="483" y="259"/>
                </a:cxn>
                <a:cxn ang="0">
                  <a:pos x="489" y="241"/>
                </a:cxn>
                <a:cxn ang="0">
                  <a:pos x="489" y="223"/>
                </a:cxn>
                <a:cxn ang="0">
                  <a:pos x="476" y="170"/>
                </a:cxn>
                <a:cxn ang="0">
                  <a:pos x="458" y="130"/>
                </a:cxn>
                <a:cxn ang="0">
                  <a:pos x="427" y="88"/>
                </a:cxn>
                <a:cxn ang="0">
                  <a:pos x="395" y="59"/>
                </a:cxn>
                <a:cxn ang="0">
                  <a:pos x="363" y="35"/>
                </a:cxn>
                <a:cxn ang="0">
                  <a:pos x="326" y="18"/>
                </a:cxn>
                <a:cxn ang="0">
                  <a:pos x="289" y="6"/>
                </a:cxn>
                <a:cxn ang="0">
                  <a:pos x="250" y="0"/>
                </a:cxn>
                <a:cxn ang="0">
                  <a:pos x="207" y="0"/>
                </a:cxn>
                <a:cxn ang="0">
                  <a:pos x="169" y="12"/>
                </a:cxn>
                <a:cxn ang="0">
                  <a:pos x="132" y="29"/>
                </a:cxn>
                <a:cxn ang="0">
                  <a:pos x="95" y="47"/>
                </a:cxn>
                <a:cxn ang="0">
                  <a:pos x="68" y="76"/>
                </a:cxn>
                <a:cxn ang="0">
                  <a:pos x="37" y="112"/>
                </a:cxn>
                <a:cxn ang="0">
                  <a:pos x="18" y="147"/>
                </a:cxn>
                <a:cxn ang="0">
                  <a:pos x="0" y="194"/>
                </a:cxn>
              </a:cxnLst>
              <a:rect l="0" t="0" r="r" b="b"/>
              <a:pathLst>
                <a:path w="489" h="277">
                  <a:moveTo>
                    <a:pt x="0" y="194"/>
                  </a:moveTo>
                  <a:lnTo>
                    <a:pt x="0" y="212"/>
                  </a:lnTo>
                  <a:lnTo>
                    <a:pt x="6" y="223"/>
                  </a:lnTo>
                  <a:lnTo>
                    <a:pt x="18" y="241"/>
                  </a:lnTo>
                  <a:lnTo>
                    <a:pt x="31" y="248"/>
                  </a:lnTo>
                  <a:lnTo>
                    <a:pt x="50" y="248"/>
                  </a:lnTo>
                  <a:lnTo>
                    <a:pt x="68" y="241"/>
                  </a:lnTo>
                  <a:lnTo>
                    <a:pt x="82" y="236"/>
                  </a:lnTo>
                  <a:lnTo>
                    <a:pt x="88" y="218"/>
                  </a:lnTo>
                  <a:lnTo>
                    <a:pt x="100" y="188"/>
                  </a:lnTo>
                  <a:lnTo>
                    <a:pt x="113" y="159"/>
                  </a:lnTo>
                  <a:lnTo>
                    <a:pt x="132" y="135"/>
                  </a:lnTo>
                  <a:lnTo>
                    <a:pt x="150" y="118"/>
                  </a:lnTo>
                  <a:lnTo>
                    <a:pt x="169" y="106"/>
                  </a:lnTo>
                  <a:lnTo>
                    <a:pt x="194" y="94"/>
                  </a:lnTo>
                  <a:lnTo>
                    <a:pt x="219" y="88"/>
                  </a:lnTo>
                  <a:lnTo>
                    <a:pt x="245" y="88"/>
                  </a:lnTo>
                  <a:lnTo>
                    <a:pt x="269" y="88"/>
                  </a:lnTo>
                  <a:lnTo>
                    <a:pt x="295" y="94"/>
                  </a:lnTo>
                  <a:lnTo>
                    <a:pt x="313" y="106"/>
                  </a:lnTo>
                  <a:lnTo>
                    <a:pt x="339" y="124"/>
                  </a:lnTo>
                  <a:lnTo>
                    <a:pt x="357" y="141"/>
                  </a:lnTo>
                  <a:lnTo>
                    <a:pt x="376" y="170"/>
                  </a:lnTo>
                  <a:lnTo>
                    <a:pt x="389" y="200"/>
                  </a:lnTo>
                  <a:lnTo>
                    <a:pt x="402" y="241"/>
                  </a:lnTo>
                  <a:lnTo>
                    <a:pt x="408" y="253"/>
                  </a:lnTo>
                  <a:lnTo>
                    <a:pt x="420" y="265"/>
                  </a:lnTo>
                  <a:lnTo>
                    <a:pt x="439" y="277"/>
                  </a:lnTo>
                  <a:lnTo>
                    <a:pt x="458" y="277"/>
                  </a:lnTo>
                  <a:lnTo>
                    <a:pt x="470" y="271"/>
                  </a:lnTo>
                  <a:lnTo>
                    <a:pt x="483" y="259"/>
                  </a:lnTo>
                  <a:lnTo>
                    <a:pt x="489" y="241"/>
                  </a:lnTo>
                  <a:lnTo>
                    <a:pt x="489" y="223"/>
                  </a:lnTo>
                  <a:lnTo>
                    <a:pt x="476" y="170"/>
                  </a:lnTo>
                  <a:lnTo>
                    <a:pt x="458" y="130"/>
                  </a:lnTo>
                  <a:lnTo>
                    <a:pt x="427" y="88"/>
                  </a:lnTo>
                  <a:lnTo>
                    <a:pt x="395" y="59"/>
                  </a:lnTo>
                  <a:lnTo>
                    <a:pt x="363" y="35"/>
                  </a:lnTo>
                  <a:lnTo>
                    <a:pt x="326" y="18"/>
                  </a:lnTo>
                  <a:lnTo>
                    <a:pt x="289" y="6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9" y="12"/>
                  </a:lnTo>
                  <a:lnTo>
                    <a:pt x="132" y="29"/>
                  </a:lnTo>
                  <a:lnTo>
                    <a:pt x="95" y="47"/>
                  </a:lnTo>
                  <a:lnTo>
                    <a:pt x="68" y="76"/>
                  </a:lnTo>
                  <a:lnTo>
                    <a:pt x="37" y="112"/>
                  </a:lnTo>
                  <a:lnTo>
                    <a:pt x="18" y="14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4956" y="1678"/>
              <a:ext cx="39" cy="25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241"/>
                </a:cxn>
                <a:cxn ang="0">
                  <a:pos x="6" y="259"/>
                </a:cxn>
                <a:cxn ang="0">
                  <a:pos x="19" y="271"/>
                </a:cxn>
                <a:cxn ang="0">
                  <a:pos x="38" y="277"/>
                </a:cxn>
                <a:cxn ang="0">
                  <a:pos x="58" y="277"/>
                </a:cxn>
                <a:cxn ang="0">
                  <a:pos x="69" y="271"/>
                </a:cxn>
                <a:cxn ang="0">
                  <a:pos x="82" y="259"/>
                </a:cxn>
                <a:cxn ang="0">
                  <a:pos x="88" y="241"/>
                </a:cxn>
                <a:cxn ang="0">
                  <a:pos x="108" y="200"/>
                </a:cxn>
                <a:cxn ang="0">
                  <a:pos x="126" y="159"/>
                </a:cxn>
                <a:cxn ang="0">
                  <a:pos x="151" y="130"/>
                </a:cxn>
                <a:cxn ang="0">
                  <a:pos x="182" y="112"/>
                </a:cxn>
                <a:cxn ang="0">
                  <a:pos x="221" y="94"/>
                </a:cxn>
                <a:cxn ang="0">
                  <a:pos x="252" y="88"/>
                </a:cxn>
                <a:cxn ang="0">
                  <a:pos x="289" y="82"/>
                </a:cxn>
                <a:cxn ang="0">
                  <a:pos x="327" y="88"/>
                </a:cxn>
                <a:cxn ang="0">
                  <a:pos x="365" y="94"/>
                </a:cxn>
                <a:cxn ang="0">
                  <a:pos x="403" y="112"/>
                </a:cxn>
                <a:cxn ang="0">
                  <a:pos x="440" y="135"/>
                </a:cxn>
                <a:cxn ang="0">
                  <a:pos x="471" y="159"/>
                </a:cxn>
                <a:cxn ang="0">
                  <a:pos x="497" y="194"/>
                </a:cxn>
                <a:cxn ang="0">
                  <a:pos x="515" y="235"/>
                </a:cxn>
                <a:cxn ang="0">
                  <a:pos x="528" y="283"/>
                </a:cxn>
                <a:cxn ang="0">
                  <a:pos x="528" y="330"/>
                </a:cxn>
                <a:cxn ang="0">
                  <a:pos x="528" y="348"/>
                </a:cxn>
                <a:cxn ang="0">
                  <a:pos x="541" y="359"/>
                </a:cxn>
                <a:cxn ang="0">
                  <a:pos x="553" y="371"/>
                </a:cxn>
                <a:cxn ang="0">
                  <a:pos x="566" y="377"/>
                </a:cxn>
                <a:cxn ang="0">
                  <a:pos x="584" y="377"/>
                </a:cxn>
                <a:cxn ang="0">
                  <a:pos x="604" y="365"/>
                </a:cxn>
                <a:cxn ang="0">
                  <a:pos x="616" y="353"/>
                </a:cxn>
                <a:cxn ang="0">
                  <a:pos x="616" y="335"/>
                </a:cxn>
                <a:cxn ang="0">
                  <a:pos x="616" y="271"/>
                </a:cxn>
                <a:cxn ang="0">
                  <a:pos x="604" y="206"/>
                </a:cxn>
                <a:cxn ang="0">
                  <a:pos x="578" y="153"/>
                </a:cxn>
                <a:cxn ang="0">
                  <a:pos x="541" y="106"/>
                </a:cxn>
                <a:cxn ang="0">
                  <a:pos x="497" y="64"/>
                </a:cxn>
                <a:cxn ang="0">
                  <a:pos x="447" y="36"/>
                </a:cxn>
                <a:cxn ang="0">
                  <a:pos x="397" y="12"/>
                </a:cxn>
                <a:cxn ang="0">
                  <a:pos x="339" y="0"/>
                </a:cxn>
                <a:cxn ang="0">
                  <a:pos x="284" y="0"/>
                </a:cxn>
                <a:cxn ang="0">
                  <a:pos x="233" y="0"/>
                </a:cxn>
                <a:cxn ang="0">
                  <a:pos x="182" y="17"/>
                </a:cxn>
                <a:cxn ang="0">
                  <a:pos x="132" y="36"/>
                </a:cxn>
                <a:cxn ang="0">
                  <a:pos x="88" y="70"/>
                </a:cxn>
                <a:cxn ang="0">
                  <a:pos x="51" y="112"/>
                </a:cxn>
                <a:cxn ang="0">
                  <a:pos x="19" y="165"/>
                </a:cxn>
                <a:cxn ang="0">
                  <a:pos x="0" y="223"/>
                </a:cxn>
              </a:cxnLst>
              <a:rect l="0" t="0" r="r" b="b"/>
              <a:pathLst>
                <a:path w="616" h="377">
                  <a:moveTo>
                    <a:pt x="0" y="223"/>
                  </a:moveTo>
                  <a:lnTo>
                    <a:pt x="0" y="241"/>
                  </a:lnTo>
                  <a:lnTo>
                    <a:pt x="6" y="259"/>
                  </a:lnTo>
                  <a:lnTo>
                    <a:pt x="19" y="271"/>
                  </a:lnTo>
                  <a:lnTo>
                    <a:pt x="38" y="277"/>
                  </a:lnTo>
                  <a:lnTo>
                    <a:pt x="58" y="277"/>
                  </a:lnTo>
                  <a:lnTo>
                    <a:pt x="69" y="271"/>
                  </a:lnTo>
                  <a:lnTo>
                    <a:pt x="82" y="259"/>
                  </a:lnTo>
                  <a:lnTo>
                    <a:pt x="88" y="241"/>
                  </a:lnTo>
                  <a:lnTo>
                    <a:pt x="108" y="200"/>
                  </a:lnTo>
                  <a:lnTo>
                    <a:pt x="126" y="159"/>
                  </a:lnTo>
                  <a:lnTo>
                    <a:pt x="151" y="130"/>
                  </a:lnTo>
                  <a:lnTo>
                    <a:pt x="182" y="112"/>
                  </a:lnTo>
                  <a:lnTo>
                    <a:pt x="221" y="94"/>
                  </a:lnTo>
                  <a:lnTo>
                    <a:pt x="252" y="88"/>
                  </a:lnTo>
                  <a:lnTo>
                    <a:pt x="289" y="82"/>
                  </a:lnTo>
                  <a:lnTo>
                    <a:pt x="327" y="88"/>
                  </a:lnTo>
                  <a:lnTo>
                    <a:pt x="365" y="94"/>
                  </a:lnTo>
                  <a:lnTo>
                    <a:pt x="403" y="112"/>
                  </a:lnTo>
                  <a:lnTo>
                    <a:pt x="440" y="135"/>
                  </a:lnTo>
                  <a:lnTo>
                    <a:pt x="471" y="159"/>
                  </a:lnTo>
                  <a:lnTo>
                    <a:pt x="497" y="194"/>
                  </a:lnTo>
                  <a:lnTo>
                    <a:pt x="515" y="235"/>
                  </a:lnTo>
                  <a:lnTo>
                    <a:pt x="528" y="283"/>
                  </a:lnTo>
                  <a:lnTo>
                    <a:pt x="528" y="330"/>
                  </a:lnTo>
                  <a:lnTo>
                    <a:pt x="528" y="348"/>
                  </a:lnTo>
                  <a:lnTo>
                    <a:pt x="541" y="359"/>
                  </a:lnTo>
                  <a:lnTo>
                    <a:pt x="553" y="371"/>
                  </a:lnTo>
                  <a:lnTo>
                    <a:pt x="566" y="377"/>
                  </a:lnTo>
                  <a:lnTo>
                    <a:pt x="584" y="377"/>
                  </a:lnTo>
                  <a:lnTo>
                    <a:pt x="604" y="365"/>
                  </a:lnTo>
                  <a:lnTo>
                    <a:pt x="616" y="353"/>
                  </a:lnTo>
                  <a:lnTo>
                    <a:pt x="616" y="335"/>
                  </a:lnTo>
                  <a:lnTo>
                    <a:pt x="616" y="271"/>
                  </a:lnTo>
                  <a:lnTo>
                    <a:pt x="604" y="206"/>
                  </a:lnTo>
                  <a:lnTo>
                    <a:pt x="578" y="153"/>
                  </a:lnTo>
                  <a:lnTo>
                    <a:pt x="541" y="106"/>
                  </a:lnTo>
                  <a:lnTo>
                    <a:pt x="497" y="64"/>
                  </a:lnTo>
                  <a:lnTo>
                    <a:pt x="447" y="36"/>
                  </a:lnTo>
                  <a:lnTo>
                    <a:pt x="397" y="12"/>
                  </a:lnTo>
                  <a:lnTo>
                    <a:pt x="339" y="0"/>
                  </a:lnTo>
                  <a:lnTo>
                    <a:pt x="284" y="0"/>
                  </a:lnTo>
                  <a:lnTo>
                    <a:pt x="233" y="0"/>
                  </a:lnTo>
                  <a:lnTo>
                    <a:pt x="182" y="17"/>
                  </a:lnTo>
                  <a:lnTo>
                    <a:pt x="132" y="36"/>
                  </a:lnTo>
                  <a:lnTo>
                    <a:pt x="88" y="70"/>
                  </a:lnTo>
                  <a:lnTo>
                    <a:pt x="51" y="112"/>
                  </a:lnTo>
                  <a:lnTo>
                    <a:pt x="19" y="16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4966" y="1772"/>
              <a:ext cx="11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52"/>
                </a:cxn>
                <a:cxn ang="0">
                  <a:pos x="25" y="117"/>
                </a:cxn>
                <a:cxn ang="0">
                  <a:pos x="50" y="176"/>
                </a:cxn>
                <a:cxn ang="0">
                  <a:pos x="68" y="205"/>
                </a:cxn>
                <a:cxn ang="0">
                  <a:pos x="88" y="229"/>
                </a:cxn>
                <a:cxn ang="0">
                  <a:pos x="107" y="247"/>
                </a:cxn>
                <a:cxn ang="0">
                  <a:pos x="139" y="264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7" y="153"/>
                </a:cxn>
                <a:cxn ang="0">
                  <a:pos x="139" y="111"/>
                </a:cxn>
                <a:cxn ang="0">
                  <a:pos x="107" y="23"/>
                </a:cxn>
                <a:cxn ang="0">
                  <a:pos x="100" y="0"/>
                </a:cxn>
                <a:cxn ang="0">
                  <a:pos x="0" y="29"/>
                </a:cxn>
              </a:cxnLst>
              <a:rect l="0" t="0" r="r" b="b"/>
              <a:pathLst>
                <a:path w="182" h="264">
                  <a:moveTo>
                    <a:pt x="0" y="29"/>
                  </a:moveTo>
                  <a:lnTo>
                    <a:pt x="6" y="52"/>
                  </a:lnTo>
                  <a:lnTo>
                    <a:pt x="25" y="117"/>
                  </a:lnTo>
                  <a:lnTo>
                    <a:pt x="50" y="176"/>
                  </a:lnTo>
                  <a:lnTo>
                    <a:pt x="68" y="205"/>
                  </a:lnTo>
                  <a:lnTo>
                    <a:pt x="88" y="229"/>
                  </a:lnTo>
                  <a:lnTo>
                    <a:pt x="107" y="247"/>
                  </a:lnTo>
                  <a:lnTo>
                    <a:pt x="139" y="264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7" y="153"/>
                  </a:lnTo>
                  <a:lnTo>
                    <a:pt x="139" y="111"/>
                  </a:lnTo>
                  <a:lnTo>
                    <a:pt x="107" y="23"/>
                  </a:lnTo>
                  <a:lnTo>
                    <a:pt x="10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4985" y="1767"/>
              <a:ext cx="11" cy="19"/>
            </a:xfrm>
            <a:custGeom>
              <a:avLst/>
              <a:gdLst/>
              <a:ahLst/>
              <a:cxnLst>
                <a:cxn ang="0">
                  <a:pos x="107" y="289"/>
                </a:cxn>
                <a:cxn ang="0">
                  <a:pos x="175" y="213"/>
                </a:cxn>
                <a:cxn ang="0">
                  <a:pos x="157" y="195"/>
                </a:cxn>
                <a:cxn ang="0">
                  <a:pos x="144" y="171"/>
                </a:cxn>
                <a:cxn ang="0">
                  <a:pos x="120" y="124"/>
                </a:cxn>
                <a:cxn ang="0">
                  <a:pos x="107" y="66"/>
                </a:cxn>
                <a:cxn ang="0">
                  <a:pos x="113" y="12"/>
                </a:cxn>
                <a:cxn ang="0">
                  <a:pos x="5" y="0"/>
                </a:cxn>
                <a:cxn ang="0">
                  <a:pos x="0" y="30"/>
                </a:cxn>
                <a:cxn ang="0">
                  <a:pos x="5" y="71"/>
                </a:cxn>
                <a:cxn ang="0">
                  <a:pos x="5" y="107"/>
                </a:cxn>
                <a:cxn ang="0">
                  <a:pos x="18" y="148"/>
                </a:cxn>
                <a:cxn ang="0">
                  <a:pos x="31" y="189"/>
                </a:cxn>
                <a:cxn ang="0">
                  <a:pos x="49" y="231"/>
                </a:cxn>
                <a:cxn ang="0">
                  <a:pos x="75" y="260"/>
                </a:cxn>
                <a:cxn ang="0">
                  <a:pos x="107" y="289"/>
                </a:cxn>
              </a:cxnLst>
              <a:rect l="0" t="0" r="r" b="b"/>
              <a:pathLst>
                <a:path w="175" h="289">
                  <a:moveTo>
                    <a:pt x="107" y="289"/>
                  </a:moveTo>
                  <a:lnTo>
                    <a:pt x="175" y="213"/>
                  </a:lnTo>
                  <a:lnTo>
                    <a:pt x="157" y="195"/>
                  </a:lnTo>
                  <a:lnTo>
                    <a:pt x="144" y="171"/>
                  </a:lnTo>
                  <a:lnTo>
                    <a:pt x="120" y="124"/>
                  </a:lnTo>
                  <a:lnTo>
                    <a:pt x="107" y="66"/>
                  </a:lnTo>
                  <a:lnTo>
                    <a:pt x="113" y="1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5" y="71"/>
                  </a:lnTo>
                  <a:lnTo>
                    <a:pt x="5" y="107"/>
                  </a:lnTo>
                  <a:lnTo>
                    <a:pt x="18" y="148"/>
                  </a:lnTo>
                  <a:lnTo>
                    <a:pt x="31" y="189"/>
                  </a:lnTo>
                  <a:lnTo>
                    <a:pt x="49" y="231"/>
                  </a:lnTo>
                  <a:lnTo>
                    <a:pt x="75" y="260"/>
                  </a:lnTo>
                  <a:lnTo>
                    <a:pt x="107" y="28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5005" y="1766"/>
              <a:ext cx="11" cy="1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77"/>
                </a:cxn>
                <a:cxn ang="0">
                  <a:pos x="25" y="130"/>
                </a:cxn>
                <a:cxn ang="0">
                  <a:pos x="44" y="188"/>
                </a:cxn>
                <a:cxn ang="0">
                  <a:pos x="57" y="212"/>
                </a:cxn>
                <a:cxn ang="0">
                  <a:pos x="68" y="236"/>
                </a:cxn>
                <a:cxn ang="0">
                  <a:pos x="94" y="259"/>
                </a:cxn>
                <a:cxn ang="0">
                  <a:pos x="120" y="277"/>
                </a:cxn>
                <a:cxn ang="0">
                  <a:pos x="176" y="188"/>
                </a:cxn>
                <a:cxn ang="0">
                  <a:pos x="150" y="171"/>
                </a:cxn>
                <a:cxn ang="0">
                  <a:pos x="139" y="136"/>
                </a:cxn>
                <a:cxn ang="0">
                  <a:pos x="126" y="100"/>
                </a:cxn>
                <a:cxn ang="0">
                  <a:pos x="113" y="59"/>
                </a:cxn>
                <a:cxn ang="0">
                  <a:pos x="100" y="0"/>
                </a:cxn>
                <a:cxn ang="0">
                  <a:pos x="0" y="23"/>
                </a:cxn>
              </a:cxnLst>
              <a:rect l="0" t="0" r="r" b="b"/>
              <a:pathLst>
                <a:path w="176" h="277">
                  <a:moveTo>
                    <a:pt x="0" y="23"/>
                  </a:moveTo>
                  <a:lnTo>
                    <a:pt x="13" y="77"/>
                  </a:lnTo>
                  <a:lnTo>
                    <a:pt x="25" y="130"/>
                  </a:lnTo>
                  <a:lnTo>
                    <a:pt x="44" y="188"/>
                  </a:lnTo>
                  <a:lnTo>
                    <a:pt x="57" y="212"/>
                  </a:lnTo>
                  <a:lnTo>
                    <a:pt x="68" y="236"/>
                  </a:lnTo>
                  <a:lnTo>
                    <a:pt x="94" y="259"/>
                  </a:lnTo>
                  <a:lnTo>
                    <a:pt x="120" y="277"/>
                  </a:lnTo>
                  <a:lnTo>
                    <a:pt x="176" y="188"/>
                  </a:lnTo>
                  <a:lnTo>
                    <a:pt x="150" y="171"/>
                  </a:lnTo>
                  <a:lnTo>
                    <a:pt x="139" y="136"/>
                  </a:lnTo>
                  <a:lnTo>
                    <a:pt x="126" y="100"/>
                  </a:lnTo>
                  <a:lnTo>
                    <a:pt x="113" y="59"/>
                  </a:lnTo>
                  <a:lnTo>
                    <a:pt x="10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4805" y="1751"/>
              <a:ext cx="8" cy="1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106"/>
                </a:cxn>
                <a:cxn ang="0">
                  <a:pos x="24" y="183"/>
                </a:cxn>
                <a:cxn ang="0">
                  <a:pos x="131" y="189"/>
                </a:cxn>
                <a:cxn ang="0">
                  <a:pos x="131" y="142"/>
                </a:cxn>
                <a:cxn ang="0">
                  <a:pos x="125" y="94"/>
                </a:cxn>
                <a:cxn ang="0">
                  <a:pos x="118" y="47"/>
                </a:cxn>
                <a:cxn ang="0">
                  <a:pos x="105" y="0"/>
                </a:cxn>
                <a:cxn ang="0">
                  <a:pos x="0" y="30"/>
                </a:cxn>
              </a:cxnLst>
              <a:rect l="0" t="0" r="r" b="b"/>
              <a:pathLst>
                <a:path w="131" h="189">
                  <a:moveTo>
                    <a:pt x="0" y="30"/>
                  </a:moveTo>
                  <a:lnTo>
                    <a:pt x="18" y="106"/>
                  </a:lnTo>
                  <a:lnTo>
                    <a:pt x="24" y="183"/>
                  </a:lnTo>
                  <a:lnTo>
                    <a:pt x="131" y="189"/>
                  </a:lnTo>
                  <a:lnTo>
                    <a:pt x="131" y="142"/>
                  </a:lnTo>
                  <a:lnTo>
                    <a:pt x="125" y="94"/>
                  </a:lnTo>
                  <a:lnTo>
                    <a:pt x="118" y="4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4791" y="1749"/>
              <a:ext cx="8" cy="13"/>
            </a:xfrm>
            <a:custGeom>
              <a:avLst/>
              <a:gdLst/>
              <a:ahLst/>
              <a:cxnLst>
                <a:cxn ang="0">
                  <a:pos x="19" y="194"/>
                </a:cxn>
                <a:cxn ang="0">
                  <a:pos x="120" y="159"/>
                </a:cxn>
                <a:cxn ang="0">
                  <a:pos x="107" y="129"/>
                </a:cxn>
                <a:cxn ang="0">
                  <a:pos x="107" y="106"/>
                </a:cxn>
                <a:cxn ang="0">
                  <a:pos x="113" y="82"/>
                </a:cxn>
                <a:cxn ang="0">
                  <a:pos x="126" y="64"/>
                </a:cxn>
                <a:cxn ang="0">
                  <a:pos x="44" y="0"/>
                </a:cxn>
                <a:cxn ang="0">
                  <a:pos x="13" y="47"/>
                </a:cxn>
                <a:cxn ang="0">
                  <a:pos x="0" y="94"/>
                </a:cxn>
                <a:cxn ang="0">
                  <a:pos x="0" y="141"/>
                </a:cxn>
                <a:cxn ang="0">
                  <a:pos x="19" y="194"/>
                </a:cxn>
              </a:cxnLst>
              <a:rect l="0" t="0" r="r" b="b"/>
              <a:pathLst>
                <a:path w="126" h="194">
                  <a:moveTo>
                    <a:pt x="19" y="194"/>
                  </a:moveTo>
                  <a:lnTo>
                    <a:pt x="120" y="159"/>
                  </a:lnTo>
                  <a:lnTo>
                    <a:pt x="107" y="129"/>
                  </a:lnTo>
                  <a:lnTo>
                    <a:pt x="107" y="106"/>
                  </a:lnTo>
                  <a:lnTo>
                    <a:pt x="113" y="82"/>
                  </a:lnTo>
                  <a:lnTo>
                    <a:pt x="126" y="64"/>
                  </a:lnTo>
                  <a:lnTo>
                    <a:pt x="44" y="0"/>
                  </a:lnTo>
                  <a:lnTo>
                    <a:pt x="13" y="47"/>
                  </a:lnTo>
                  <a:lnTo>
                    <a:pt x="0" y="94"/>
                  </a:lnTo>
                  <a:lnTo>
                    <a:pt x="0" y="141"/>
                  </a:lnTo>
                  <a:lnTo>
                    <a:pt x="19" y="194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4778" y="1750"/>
              <a:ext cx="7" cy="15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8" y="223"/>
                </a:cxn>
                <a:cxn ang="0">
                  <a:pos x="119" y="111"/>
                </a:cxn>
                <a:cxn ang="0">
                  <a:pos x="119" y="0"/>
                </a:cxn>
                <a:cxn ang="0">
                  <a:pos x="13" y="6"/>
                </a:cxn>
                <a:cxn ang="0">
                  <a:pos x="13" y="105"/>
                </a:cxn>
                <a:cxn ang="0">
                  <a:pos x="0" y="212"/>
                </a:cxn>
              </a:cxnLst>
              <a:rect l="0" t="0" r="r" b="b"/>
              <a:pathLst>
                <a:path w="119" h="223">
                  <a:moveTo>
                    <a:pt x="0" y="212"/>
                  </a:moveTo>
                  <a:lnTo>
                    <a:pt x="108" y="223"/>
                  </a:lnTo>
                  <a:lnTo>
                    <a:pt x="119" y="111"/>
                  </a:lnTo>
                  <a:lnTo>
                    <a:pt x="119" y="0"/>
                  </a:lnTo>
                  <a:lnTo>
                    <a:pt x="13" y="6"/>
                  </a:lnTo>
                  <a:lnTo>
                    <a:pt x="13" y="10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4736" y="1463"/>
              <a:ext cx="401" cy="313"/>
            </a:xfrm>
            <a:custGeom>
              <a:avLst/>
              <a:gdLst/>
              <a:ahLst/>
              <a:cxnLst>
                <a:cxn ang="0">
                  <a:pos x="6223" y="3039"/>
                </a:cxn>
                <a:cxn ang="0">
                  <a:pos x="6373" y="2698"/>
                </a:cxn>
                <a:cxn ang="0">
                  <a:pos x="6405" y="2278"/>
                </a:cxn>
                <a:cxn ang="0">
                  <a:pos x="6260" y="1866"/>
                </a:cxn>
                <a:cxn ang="0">
                  <a:pos x="6110" y="1725"/>
                </a:cxn>
                <a:cxn ang="0">
                  <a:pos x="5871" y="1643"/>
                </a:cxn>
                <a:cxn ang="0">
                  <a:pos x="5438" y="1578"/>
                </a:cxn>
                <a:cxn ang="0">
                  <a:pos x="5230" y="1472"/>
                </a:cxn>
                <a:cxn ang="0">
                  <a:pos x="4878" y="1154"/>
                </a:cxn>
                <a:cxn ang="0">
                  <a:pos x="4370" y="677"/>
                </a:cxn>
                <a:cxn ang="0">
                  <a:pos x="4019" y="423"/>
                </a:cxn>
                <a:cxn ang="0">
                  <a:pos x="3648" y="265"/>
                </a:cxn>
                <a:cxn ang="0">
                  <a:pos x="3435" y="241"/>
                </a:cxn>
                <a:cxn ang="0">
                  <a:pos x="3296" y="317"/>
                </a:cxn>
                <a:cxn ang="0">
                  <a:pos x="3296" y="465"/>
                </a:cxn>
                <a:cxn ang="0">
                  <a:pos x="3460" y="742"/>
                </a:cxn>
                <a:cxn ang="0">
                  <a:pos x="3165" y="429"/>
                </a:cxn>
                <a:cxn ang="0">
                  <a:pos x="2769" y="182"/>
                </a:cxn>
                <a:cxn ang="0">
                  <a:pos x="2322" y="35"/>
                </a:cxn>
                <a:cxn ang="0">
                  <a:pos x="1878" y="12"/>
                </a:cxn>
                <a:cxn ang="0">
                  <a:pos x="1658" y="76"/>
                </a:cxn>
                <a:cxn ang="0">
                  <a:pos x="1544" y="182"/>
                </a:cxn>
                <a:cxn ang="0">
                  <a:pos x="1513" y="329"/>
                </a:cxn>
                <a:cxn ang="0">
                  <a:pos x="1645" y="665"/>
                </a:cxn>
                <a:cxn ang="0">
                  <a:pos x="1883" y="971"/>
                </a:cxn>
                <a:cxn ang="0">
                  <a:pos x="1878" y="1013"/>
                </a:cxn>
                <a:cxn ang="0">
                  <a:pos x="1476" y="871"/>
                </a:cxn>
                <a:cxn ang="0">
                  <a:pos x="866" y="854"/>
                </a:cxn>
                <a:cxn ang="0">
                  <a:pos x="584" y="918"/>
                </a:cxn>
                <a:cxn ang="0">
                  <a:pos x="332" y="1042"/>
                </a:cxn>
                <a:cxn ang="0">
                  <a:pos x="137" y="1224"/>
                </a:cxn>
                <a:cxn ang="0">
                  <a:pos x="18" y="1466"/>
                </a:cxn>
                <a:cxn ang="0">
                  <a:pos x="31" y="1837"/>
                </a:cxn>
                <a:cxn ang="0">
                  <a:pos x="213" y="2184"/>
                </a:cxn>
                <a:cxn ang="0">
                  <a:pos x="514" y="2468"/>
                </a:cxn>
                <a:cxn ang="0">
                  <a:pos x="859" y="2651"/>
                </a:cxn>
                <a:cxn ang="0">
                  <a:pos x="1413" y="2786"/>
                </a:cxn>
                <a:cxn ang="0">
                  <a:pos x="2298" y="2886"/>
                </a:cxn>
                <a:cxn ang="0">
                  <a:pos x="3648" y="2910"/>
                </a:cxn>
                <a:cxn ang="0">
                  <a:pos x="4603" y="2868"/>
                </a:cxn>
                <a:cxn ang="0">
                  <a:pos x="4828" y="2892"/>
                </a:cxn>
                <a:cxn ang="0">
                  <a:pos x="4778" y="3228"/>
                </a:cxn>
                <a:cxn ang="0">
                  <a:pos x="4741" y="3905"/>
                </a:cxn>
                <a:cxn ang="0">
                  <a:pos x="4747" y="4582"/>
                </a:cxn>
                <a:cxn ang="0">
                  <a:pos x="5175" y="4394"/>
                </a:cxn>
                <a:cxn ang="0">
                  <a:pos x="5607" y="4141"/>
                </a:cxn>
                <a:cxn ang="0">
                  <a:pos x="5607" y="4152"/>
                </a:cxn>
                <a:cxn ang="0">
                  <a:pos x="5595" y="4105"/>
                </a:cxn>
                <a:cxn ang="0">
                  <a:pos x="5733" y="3823"/>
                </a:cxn>
              </a:cxnLst>
              <a:rect l="0" t="0" r="r" b="b"/>
              <a:pathLst>
                <a:path w="6412" h="4688">
                  <a:moveTo>
                    <a:pt x="6021" y="3351"/>
                  </a:moveTo>
                  <a:lnTo>
                    <a:pt x="6091" y="3240"/>
                  </a:lnTo>
                  <a:lnTo>
                    <a:pt x="6178" y="3110"/>
                  </a:lnTo>
                  <a:lnTo>
                    <a:pt x="6223" y="3039"/>
                  </a:lnTo>
                  <a:lnTo>
                    <a:pt x="6267" y="2963"/>
                  </a:lnTo>
                  <a:lnTo>
                    <a:pt x="6304" y="2880"/>
                  </a:lnTo>
                  <a:lnTo>
                    <a:pt x="6341" y="2792"/>
                  </a:lnTo>
                  <a:lnTo>
                    <a:pt x="6373" y="2698"/>
                  </a:lnTo>
                  <a:lnTo>
                    <a:pt x="6399" y="2598"/>
                  </a:lnTo>
                  <a:lnTo>
                    <a:pt x="6412" y="2497"/>
                  </a:lnTo>
                  <a:lnTo>
                    <a:pt x="6412" y="2391"/>
                  </a:lnTo>
                  <a:lnTo>
                    <a:pt x="6405" y="2278"/>
                  </a:lnTo>
                  <a:lnTo>
                    <a:pt x="6380" y="2161"/>
                  </a:lnTo>
                  <a:lnTo>
                    <a:pt x="6341" y="2043"/>
                  </a:lnTo>
                  <a:lnTo>
                    <a:pt x="6286" y="1919"/>
                  </a:lnTo>
                  <a:lnTo>
                    <a:pt x="6260" y="1866"/>
                  </a:lnTo>
                  <a:lnTo>
                    <a:pt x="6229" y="1825"/>
                  </a:lnTo>
                  <a:lnTo>
                    <a:pt x="6191" y="1790"/>
                  </a:lnTo>
                  <a:lnTo>
                    <a:pt x="6154" y="1754"/>
                  </a:lnTo>
                  <a:lnTo>
                    <a:pt x="6110" y="1725"/>
                  </a:lnTo>
                  <a:lnTo>
                    <a:pt x="6066" y="1702"/>
                  </a:lnTo>
                  <a:lnTo>
                    <a:pt x="6021" y="1684"/>
                  </a:lnTo>
                  <a:lnTo>
                    <a:pt x="5971" y="1666"/>
                  </a:lnTo>
                  <a:lnTo>
                    <a:pt x="5871" y="1643"/>
                  </a:lnTo>
                  <a:lnTo>
                    <a:pt x="5771" y="1625"/>
                  </a:lnTo>
                  <a:lnTo>
                    <a:pt x="5558" y="1601"/>
                  </a:lnTo>
                  <a:lnTo>
                    <a:pt x="5495" y="1595"/>
                  </a:lnTo>
                  <a:lnTo>
                    <a:pt x="5438" y="1578"/>
                  </a:lnTo>
                  <a:lnTo>
                    <a:pt x="5382" y="1560"/>
                  </a:lnTo>
                  <a:lnTo>
                    <a:pt x="5324" y="1537"/>
                  </a:lnTo>
                  <a:lnTo>
                    <a:pt x="5275" y="1507"/>
                  </a:lnTo>
                  <a:lnTo>
                    <a:pt x="5230" y="1472"/>
                  </a:lnTo>
                  <a:lnTo>
                    <a:pt x="5136" y="1401"/>
                  </a:lnTo>
                  <a:lnTo>
                    <a:pt x="5048" y="1325"/>
                  </a:lnTo>
                  <a:lnTo>
                    <a:pt x="4960" y="1236"/>
                  </a:lnTo>
                  <a:lnTo>
                    <a:pt x="4878" y="1154"/>
                  </a:lnTo>
                  <a:lnTo>
                    <a:pt x="4791" y="1077"/>
                  </a:lnTo>
                  <a:lnTo>
                    <a:pt x="4615" y="913"/>
                  </a:lnTo>
                  <a:lnTo>
                    <a:pt x="4452" y="754"/>
                  </a:lnTo>
                  <a:lnTo>
                    <a:pt x="4370" y="677"/>
                  </a:lnTo>
                  <a:lnTo>
                    <a:pt x="4282" y="600"/>
                  </a:lnTo>
                  <a:lnTo>
                    <a:pt x="4188" y="530"/>
                  </a:lnTo>
                  <a:lnTo>
                    <a:pt x="4088" y="465"/>
                  </a:lnTo>
                  <a:lnTo>
                    <a:pt x="4019" y="423"/>
                  </a:lnTo>
                  <a:lnTo>
                    <a:pt x="3930" y="377"/>
                  </a:lnTo>
                  <a:lnTo>
                    <a:pt x="3824" y="329"/>
                  </a:lnTo>
                  <a:lnTo>
                    <a:pt x="3711" y="283"/>
                  </a:lnTo>
                  <a:lnTo>
                    <a:pt x="3648" y="265"/>
                  </a:lnTo>
                  <a:lnTo>
                    <a:pt x="3591" y="247"/>
                  </a:lnTo>
                  <a:lnTo>
                    <a:pt x="3535" y="241"/>
                  </a:lnTo>
                  <a:lnTo>
                    <a:pt x="3485" y="235"/>
                  </a:lnTo>
                  <a:lnTo>
                    <a:pt x="3435" y="241"/>
                  </a:lnTo>
                  <a:lnTo>
                    <a:pt x="3384" y="247"/>
                  </a:lnTo>
                  <a:lnTo>
                    <a:pt x="3346" y="271"/>
                  </a:lnTo>
                  <a:lnTo>
                    <a:pt x="3315" y="294"/>
                  </a:lnTo>
                  <a:lnTo>
                    <a:pt x="3296" y="317"/>
                  </a:lnTo>
                  <a:lnTo>
                    <a:pt x="3284" y="347"/>
                  </a:lnTo>
                  <a:lnTo>
                    <a:pt x="3284" y="371"/>
                  </a:lnTo>
                  <a:lnTo>
                    <a:pt x="3284" y="400"/>
                  </a:lnTo>
                  <a:lnTo>
                    <a:pt x="3296" y="465"/>
                  </a:lnTo>
                  <a:lnTo>
                    <a:pt x="3321" y="530"/>
                  </a:lnTo>
                  <a:lnTo>
                    <a:pt x="3359" y="595"/>
                  </a:lnTo>
                  <a:lnTo>
                    <a:pt x="3397" y="647"/>
                  </a:lnTo>
                  <a:lnTo>
                    <a:pt x="3460" y="742"/>
                  </a:lnTo>
                  <a:lnTo>
                    <a:pt x="3397" y="659"/>
                  </a:lnTo>
                  <a:lnTo>
                    <a:pt x="3328" y="577"/>
                  </a:lnTo>
                  <a:lnTo>
                    <a:pt x="3247" y="500"/>
                  </a:lnTo>
                  <a:lnTo>
                    <a:pt x="3165" y="429"/>
                  </a:lnTo>
                  <a:lnTo>
                    <a:pt x="3071" y="359"/>
                  </a:lnTo>
                  <a:lnTo>
                    <a:pt x="2976" y="294"/>
                  </a:lnTo>
                  <a:lnTo>
                    <a:pt x="2876" y="235"/>
                  </a:lnTo>
                  <a:lnTo>
                    <a:pt x="2769" y="182"/>
                  </a:lnTo>
                  <a:lnTo>
                    <a:pt x="2661" y="136"/>
                  </a:lnTo>
                  <a:lnTo>
                    <a:pt x="2549" y="94"/>
                  </a:lnTo>
                  <a:lnTo>
                    <a:pt x="2436" y="59"/>
                  </a:lnTo>
                  <a:lnTo>
                    <a:pt x="2322" y="35"/>
                  </a:lnTo>
                  <a:lnTo>
                    <a:pt x="2210" y="12"/>
                  </a:lnTo>
                  <a:lnTo>
                    <a:pt x="2096" y="5"/>
                  </a:lnTo>
                  <a:lnTo>
                    <a:pt x="1983" y="0"/>
                  </a:lnTo>
                  <a:lnTo>
                    <a:pt x="1878" y="12"/>
                  </a:lnTo>
                  <a:lnTo>
                    <a:pt x="1807" y="23"/>
                  </a:lnTo>
                  <a:lnTo>
                    <a:pt x="1752" y="35"/>
                  </a:lnTo>
                  <a:lnTo>
                    <a:pt x="1702" y="53"/>
                  </a:lnTo>
                  <a:lnTo>
                    <a:pt x="1658" y="76"/>
                  </a:lnTo>
                  <a:lnTo>
                    <a:pt x="1620" y="100"/>
                  </a:lnTo>
                  <a:lnTo>
                    <a:pt x="1588" y="124"/>
                  </a:lnTo>
                  <a:lnTo>
                    <a:pt x="1563" y="153"/>
                  </a:lnTo>
                  <a:lnTo>
                    <a:pt x="1544" y="182"/>
                  </a:lnTo>
                  <a:lnTo>
                    <a:pt x="1526" y="218"/>
                  </a:lnTo>
                  <a:lnTo>
                    <a:pt x="1519" y="253"/>
                  </a:lnTo>
                  <a:lnTo>
                    <a:pt x="1513" y="288"/>
                  </a:lnTo>
                  <a:lnTo>
                    <a:pt x="1513" y="329"/>
                  </a:lnTo>
                  <a:lnTo>
                    <a:pt x="1532" y="406"/>
                  </a:lnTo>
                  <a:lnTo>
                    <a:pt x="1557" y="494"/>
                  </a:lnTo>
                  <a:lnTo>
                    <a:pt x="1595" y="577"/>
                  </a:lnTo>
                  <a:lnTo>
                    <a:pt x="1645" y="665"/>
                  </a:lnTo>
                  <a:lnTo>
                    <a:pt x="1702" y="747"/>
                  </a:lnTo>
                  <a:lnTo>
                    <a:pt x="1757" y="830"/>
                  </a:lnTo>
                  <a:lnTo>
                    <a:pt x="1821" y="901"/>
                  </a:lnTo>
                  <a:lnTo>
                    <a:pt x="1883" y="971"/>
                  </a:lnTo>
                  <a:lnTo>
                    <a:pt x="1939" y="1030"/>
                  </a:lnTo>
                  <a:lnTo>
                    <a:pt x="1991" y="1077"/>
                  </a:lnTo>
                  <a:lnTo>
                    <a:pt x="1939" y="1042"/>
                  </a:lnTo>
                  <a:lnTo>
                    <a:pt x="1878" y="1013"/>
                  </a:lnTo>
                  <a:lnTo>
                    <a:pt x="1821" y="983"/>
                  </a:lnTo>
                  <a:lnTo>
                    <a:pt x="1752" y="954"/>
                  </a:lnTo>
                  <a:lnTo>
                    <a:pt x="1620" y="906"/>
                  </a:lnTo>
                  <a:lnTo>
                    <a:pt x="1476" y="871"/>
                  </a:lnTo>
                  <a:lnTo>
                    <a:pt x="1324" y="848"/>
                  </a:lnTo>
                  <a:lnTo>
                    <a:pt x="1174" y="836"/>
                  </a:lnTo>
                  <a:lnTo>
                    <a:pt x="1023" y="836"/>
                  </a:lnTo>
                  <a:lnTo>
                    <a:pt x="866" y="854"/>
                  </a:lnTo>
                  <a:lnTo>
                    <a:pt x="797" y="865"/>
                  </a:lnTo>
                  <a:lnTo>
                    <a:pt x="722" y="877"/>
                  </a:lnTo>
                  <a:lnTo>
                    <a:pt x="652" y="895"/>
                  </a:lnTo>
                  <a:lnTo>
                    <a:pt x="584" y="918"/>
                  </a:lnTo>
                  <a:lnTo>
                    <a:pt x="514" y="942"/>
                  </a:lnTo>
                  <a:lnTo>
                    <a:pt x="452" y="971"/>
                  </a:lnTo>
                  <a:lnTo>
                    <a:pt x="389" y="1007"/>
                  </a:lnTo>
                  <a:lnTo>
                    <a:pt x="332" y="1042"/>
                  </a:lnTo>
                  <a:lnTo>
                    <a:pt x="276" y="1083"/>
                  </a:lnTo>
                  <a:lnTo>
                    <a:pt x="226" y="1124"/>
                  </a:lnTo>
                  <a:lnTo>
                    <a:pt x="181" y="1172"/>
                  </a:lnTo>
                  <a:lnTo>
                    <a:pt x="137" y="1224"/>
                  </a:lnTo>
                  <a:lnTo>
                    <a:pt x="100" y="1277"/>
                  </a:lnTo>
                  <a:lnTo>
                    <a:pt x="69" y="1337"/>
                  </a:lnTo>
                  <a:lnTo>
                    <a:pt x="44" y="1401"/>
                  </a:lnTo>
                  <a:lnTo>
                    <a:pt x="18" y="1466"/>
                  </a:lnTo>
                  <a:lnTo>
                    <a:pt x="5" y="1560"/>
                  </a:lnTo>
                  <a:lnTo>
                    <a:pt x="0" y="1655"/>
                  </a:lnTo>
                  <a:lnTo>
                    <a:pt x="12" y="1748"/>
                  </a:lnTo>
                  <a:lnTo>
                    <a:pt x="31" y="1837"/>
                  </a:lnTo>
                  <a:lnTo>
                    <a:pt x="63" y="1925"/>
                  </a:lnTo>
                  <a:lnTo>
                    <a:pt x="106" y="2014"/>
                  </a:lnTo>
                  <a:lnTo>
                    <a:pt x="157" y="2102"/>
                  </a:lnTo>
                  <a:lnTo>
                    <a:pt x="213" y="2184"/>
                  </a:lnTo>
                  <a:lnTo>
                    <a:pt x="282" y="2261"/>
                  </a:lnTo>
                  <a:lnTo>
                    <a:pt x="351" y="2332"/>
                  </a:lnTo>
                  <a:lnTo>
                    <a:pt x="433" y="2403"/>
                  </a:lnTo>
                  <a:lnTo>
                    <a:pt x="514" y="2468"/>
                  </a:lnTo>
                  <a:lnTo>
                    <a:pt x="596" y="2521"/>
                  </a:lnTo>
                  <a:lnTo>
                    <a:pt x="684" y="2574"/>
                  </a:lnTo>
                  <a:lnTo>
                    <a:pt x="772" y="2616"/>
                  </a:lnTo>
                  <a:lnTo>
                    <a:pt x="859" y="2651"/>
                  </a:lnTo>
                  <a:lnTo>
                    <a:pt x="992" y="2692"/>
                  </a:lnTo>
                  <a:lnTo>
                    <a:pt x="1129" y="2727"/>
                  </a:lnTo>
                  <a:lnTo>
                    <a:pt x="1269" y="2762"/>
                  </a:lnTo>
                  <a:lnTo>
                    <a:pt x="1413" y="2786"/>
                  </a:lnTo>
                  <a:lnTo>
                    <a:pt x="1557" y="2816"/>
                  </a:lnTo>
                  <a:lnTo>
                    <a:pt x="1702" y="2833"/>
                  </a:lnTo>
                  <a:lnTo>
                    <a:pt x="2002" y="2868"/>
                  </a:lnTo>
                  <a:lnTo>
                    <a:pt x="2298" y="2886"/>
                  </a:lnTo>
                  <a:lnTo>
                    <a:pt x="2600" y="2898"/>
                  </a:lnTo>
                  <a:lnTo>
                    <a:pt x="2889" y="2910"/>
                  </a:lnTo>
                  <a:lnTo>
                    <a:pt x="3170" y="2910"/>
                  </a:lnTo>
                  <a:lnTo>
                    <a:pt x="3648" y="2910"/>
                  </a:lnTo>
                  <a:lnTo>
                    <a:pt x="4132" y="2904"/>
                  </a:lnTo>
                  <a:lnTo>
                    <a:pt x="4271" y="2892"/>
                  </a:lnTo>
                  <a:lnTo>
                    <a:pt x="4489" y="2874"/>
                  </a:lnTo>
                  <a:lnTo>
                    <a:pt x="4603" y="2868"/>
                  </a:lnTo>
                  <a:lnTo>
                    <a:pt x="4703" y="2868"/>
                  </a:lnTo>
                  <a:lnTo>
                    <a:pt x="4778" y="2874"/>
                  </a:lnTo>
                  <a:lnTo>
                    <a:pt x="4810" y="2880"/>
                  </a:lnTo>
                  <a:lnTo>
                    <a:pt x="4828" y="2892"/>
                  </a:lnTo>
                  <a:lnTo>
                    <a:pt x="4867" y="2904"/>
                  </a:lnTo>
                  <a:lnTo>
                    <a:pt x="4828" y="3010"/>
                  </a:lnTo>
                  <a:lnTo>
                    <a:pt x="4797" y="3116"/>
                  </a:lnTo>
                  <a:lnTo>
                    <a:pt x="4778" y="3228"/>
                  </a:lnTo>
                  <a:lnTo>
                    <a:pt x="4773" y="3346"/>
                  </a:lnTo>
                  <a:lnTo>
                    <a:pt x="4760" y="3569"/>
                  </a:lnTo>
                  <a:lnTo>
                    <a:pt x="4747" y="3793"/>
                  </a:lnTo>
                  <a:lnTo>
                    <a:pt x="4741" y="3905"/>
                  </a:lnTo>
                  <a:lnTo>
                    <a:pt x="4741" y="4017"/>
                  </a:lnTo>
                  <a:lnTo>
                    <a:pt x="4747" y="4247"/>
                  </a:lnTo>
                  <a:lnTo>
                    <a:pt x="4747" y="4476"/>
                  </a:lnTo>
                  <a:lnTo>
                    <a:pt x="4747" y="4582"/>
                  </a:lnTo>
                  <a:lnTo>
                    <a:pt x="4734" y="4688"/>
                  </a:lnTo>
                  <a:lnTo>
                    <a:pt x="4860" y="4612"/>
                  </a:lnTo>
                  <a:lnTo>
                    <a:pt x="4973" y="4535"/>
                  </a:lnTo>
                  <a:lnTo>
                    <a:pt x="5175" y="4394"/>
                  </a:lnTo>
                  <a:lnTo>
                    <a:pt x="5269" y="4329"/>
                  </a:lnTo>
                  <a:lnTo>
                    <a:pt x="5369" y="4264"/>
                  </a:lnTo>
                  <a:lnTo>
                    <a:pt x="5481" y="4199"/>
                  </a:lnTo>
                  <a:lnTo>
                    <a:pt x="5607" y="4141"/>
                  </a:lnTo>
                  <a:lnTo>
                    <a:pt x="5619" y="4135"/>
                  </a:lnTo>
                  <a:lnTo>
                    <a:pt x="5626" y="4135"/>
                  </a:lnTo>
                  <a:lnTo>
                    <a:pt x="5614" y="4152"/>
                  </a:lnTo>
                  <a:lnTo>
                    <a:pt x="5607" y="4152"/>
                  </a:lnTo>
                  <a:lnTo>
                    <a:pt x="5601" y="4158"/>
                  </a:lnTo>
                  <a:lnTo>
                    <a:pt x="5595" y="4152"/>
                  </a:lnTo>
                  <a:lnTo>
                    <a:pt x="5589" y="4135"/>
                  </a:lnTo>
                  <a:lnTo>
                    <a:pt x="5595" y="4105"/>
                  </a:lnTo>
                  <a:lnTo>
                    <a:pt x="5607" y="4065"/>
                  </a:lnTo>
                  <a:lnTo>
                    <a:pt x="5632" y="4005"/>
                  </a:lnTo>
                  <a:lnTo>
                    <a:pt x="5677" y="3922"/>
                  </a:lnTo>
                  <a:lnTo>
                    <a:pt x="5733" y="3823"/>
                  </a:lnTo>
                  <a:lnTo>
                    <a:pt x="5808" y="3693"/>
                  </a:lnTo>
                  <a:lnTo>
                    <a:pt x="6021" y="3351"/>
                  </a:lnTo>
                  <a:close/>
                </a:path>
              </a:pathLst>
            </a:custGeom>
            <a:solidFill>
              <a:srgbClr val="22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5042" y="1724"/>
              <a:ext cx="86" cy="83"/>
            </a:xfrm>
            <a:custGeom>
              <a:avLst/>
              <a:gdLst/>
              <a:ahLst/>
              <a:cxnLst>
                <a:cxn ang="0">
                  <a:pos x="1332" y="812"/>
                </a:cxn>
                <a:cxn ang="0">
                  <a:pos x="1293" y="883"/>
                </a:cxn>
                <a:cxn ang="0">
                  <a:pos x="1243" y="948"/>
                </a:cxn>
                <a:cxn ang="0">
                  <a:pos x="1181" y="1007"/>
                </a:cxn>
                <a:cxn ang="0">
                  <a:pos x="1111" y="1066"/>
                </a:cxn>
                <a:cxn ang="0">
                  <a:pos x="1036" y="1113"/>
                </a:cxn>
                <a:cxn ang="0">
                  <a:pos x="948" y="1154"/>
                </a:cxn>
                <a:cxn ang="0">
                  <a:pos x="860" y="1190"/>
                </a:cxn>
                <a:cxn ang="0">
                  <a:pos x="765" y="1213"/>
                </a:cxn>
                <a:cxn ang="0">
                  <a:pos x="673" y="1236"/>
                </a:cxn>
                <a:cxn ang="0">
                  <a:pos x="584" y="1242"/>
                </a:cxn>
                <a:cxn ang="0">
                  <a:pos x="490" y="1242"/>
                </a:cxn>
                <a:cxn ang="0">
                  <a:pos x="402" y="1231"/>
                </a:cxn>
                <a:cxn ang="0">
                  <a:pos x="321" y="1207"/>
                </a:cxn>
                <a:cxn ang="0">
                  <a:pos x="282" y="1190"/>
                </a:cxn>
                <a:cxn ang="0">
                  <a:pos x="245" y="1172"/>
                </a:cxn>
                <a:cxn ang="0">
                  <a:pos x="207" y="1148"/>
                </a:cxn>
                <a:cxn ang="0">
                  <a:pos x="176" y="1118"/>
                </a:cxn>
                <a:cxn ang="0">
                  <a:pos x="145" y="1089"/>
                </a:cxn>
                <a:cxn ang="0">
                  <a:pos x="119" y="1060"/>
                </a:cxn>
                <a:cxn ang="0">
                  <a:pos x="88" y="1019"/>
                </a:cxn>
                <a:cxn ang="0">
                  <a:pos x="70" y="977"/>
                </a:cxn>
                <a:cxn ang="0">
                  <a:pos x="45" y="936"/>
                </a:cxn>
                <a:cxn ang="0">
                  <a:pos x="32" y="895"/>
                </a:cxn>
                <a:cxn ang="0">
                  <a:pos x="13" y="806"/>
                </a:cxn>
                <a:cxn ang="0">
                  <a:pos x="0" y="718"/>
                </a:cxn>
                <a:cxn ang="0">
                  <a:pos x="6" y="630"/>
                </a:cxn>
                <a:cxn ang="0">
                  <a:pos x="25" y="542"/>
                </a:cxn>
                <a:cxn ang="0">
                  <a:pos x="56" y="453"/>
                </a:cxn>
                <a:cxn ang="0">
                  <a:pos x="101" y="371"/>
                </a:cxn>
                <a:cxn ang="0">
                  <a:pos x="151" y="294"/>
                </a:cxn>
                <a:cxn ang="0">
                  <a:pos x="214" y="224"/>
                </a:cxn>
                <a:cxn ang="0">
                  <a:pos x="282" y="164"/>
                </a:cxn>
                <a:cxn ang="0">
                  <a:pos x="358" y="106"/>
                </a:cxn>
                <a:cxn ang="0">
                  <a:pos x="446" y="65"/>
                </a:cxn>
                <a:cxn ang="0">
                  <a:pos x="534" y="29"/>
                </a:cxn>
                <a:cxn ang="0">
                  <a:pos x="584" y="17"/>
                </a:cxn>
                <a:cxn ang="0">
                  <a:pos x="634" y="11"/>
                </a:cxn>
                <a:cxn ang="0">
                  <a:pos x="684" y="5"/>
                </a:cxn>
                <a:cxn ang="0">
                  <a:pos x="734" y="0"/>
                </a:cxn>
                <a:cxn ang="0">
                  <a:pos x="810" y="5"/>
                </a:cxn>
                <a:cxn ang="0">
                  <a:pos x="886" y="23"/>
                </a:cxn>
                <a:cxn ang="0">
                  <a:pos x="961" y="47"/>
                </a:cxn>
                <a:cxn ang="0">
                  <a:pos x="1030" y="76"/>
                </a:cxn>
                <a:cxn ang="0">
                  <a:pos x="1093" y="117"/>
                </a:cxn>
                <a:cxn ang="0">
                  <a:pos x="1156" y="164"/>
                </a:cxn>
                <a:cxn ang="0">
                  <a:pos x="1206" y="212"/>
                </a:cxn>
                <a:cxn ang="0">
                  <a:pos x="1256" y="271"/>
                </a:cxn>
                <a:cxn ang="0">
                  <a:pos x="1293" y="330"/>
                </a:cxn>
                <a:cxn ang="0">
                  <a:pos x="1325" y="394"/>
                </a:cxn>
                <a:cxn ang="0">
                  <a:pos x="1351" y="459"/>
                </a:cxn>
                <a:cxn ang="0">
                  <a:pos x="1369" y="530"/>
                </a:cxn>
                <a:cxn ang="0">
                  <a:pos x="1375" y="600"/>
                </a:cxn>
                <a:cxn ang="0">
                  <a:pos x="1369" y="671"/>
                </a:cxn>
                <a:cxn ang="0">
                  <a:pos x="1357" y="742"/>
                </a:cxn>
                <a:cxn ang="0">
                  <a:pos x="1332" y="812"/>
                </a:cxn>
              </a:cxnLst>
              <a:rect l="0" t="0" r="r" b="b"/>
              <a:pathLst>
                <a:path w="1375" h="1242">
                  <a:moveTo>
                    <a:pt x="1332" y="812"/>
                  </a:moveTo>
                  <a:lnTo>
                    <a:pt x="1293" y="883"/>
                  </a:lnTo>
                  <a:lnTo>
                    <a:pt x="1243" y="948"/>
                  </a:lnTo>
                  <a:lnTo>
                    <a:pt x="1181" y="1007"/>
                  </a:lnTo>
                  <a:lnTo>
                    <a:pt x="1111" y="1066"/>
                  </a:lnTo>
                  <a:lnTo>
                    <a:pt x="1036" y="1113"/>
                  </a:lnTo>
                  <a:lnTo>
                    <a:pt x="948" y="1154"/>
                  </a:lnTo>
                  <a:lnTo>
                    <a:pt x="860" y="1190"/>
                  </a:lnTo>
                  <a:lnTo>
                    <a:pt x="765" y="1213"/>
                  </a:lnTo>
                  <a:lnTo>
                    <a:pt x="673" y="1236"/>
                  </a:lnTo>
                  <a:lnTo>
                    <a:pt x="584" y="1242"/>
                  </a:lnTo>
                  <a:lnTo>
                    <a:pt x="490" y="1242"/>
                  </a:lnTo>
                  <a:lnTo>
                    <a:pt x="402" y="1231"/>
                  </a:lnTo>
                  <a:lnTo>
                    <a:pt x="321" y="1207"/>
                  </a:lnTo>
                  <a:lnTo>
                    <a:pt x="282" y="1190"/>
                  </a:lnTo>
                  <a:lnTo>
                    <a:pt x="245" y="1172"/>
                  </a:lnTo>
                  <a:lnTo>
                    <a:pt x="207" y="1148"/>
                  </a:lnTo>
                  <a:lnTo>
                    <a:pt x="176" y="1118"/>
                  </a:lnTo>
                  <a:lnTo>
                    <a:pt x="145" y="1089"/>
                  </a:lnTo>
                  <a:lnTo>
                    <a:pt x="119" y="1060"/>
                  </a:lnTo>
                  <a:lnTo>
                    <a:pt x="88" y="1019"/>
                  </a:lnTo>
                  <a:lnTo>
                    <a:pt x="70" y="977"/>
                  </a:lnTo>
                  <a:lnTo>
                    <a:pt x="45" y="936"/>
                  </a:lnTo>
                  <a:lnTo>
                    <a:pt x="32" y="895"/>
                  </a:lnTo>
                  <a:lnTo>
                    <a:pt x="13" y="806"/>
                  </a:lnTo>
                  <a:lnTo>
                    <a:pt x="0" y="718"/>
                  </a:lnTo>
                  <a:lnTo>
                    <a:pt x="6" y="630"/>
                  </a:lnTo>
                  <a:lnTo>
                    <a:pt x="25" y="542"/>
                  </a:lnTo>
                  <a:lnTo>
                    <a:pt x="56" y="453"/>
                  </a:lnTo>
                  <a:lnTo>
                    <a:pt x="101" y="371"/>
                  </a:lnTo>
                  <a:lnTo>
                    <a:pt x="151" y="294"/>
                  </a:lnTo>
                  <a:lnTo>
                    <a:pt x="214" y="224"/>
                  </a:lnTo>
                  <a:lnTo>
                    <a:pt x="282" y="164"/>
                  </a:lnTo>
                  <a:lnTo>
                    <a:pt x="358" y="106"/>
                  </a:lnTo>
                  <a:lnTo>
                    <a:pt x="446" y="65"/>
                  </a:lnTo>
                  <a:lnTo>
                    <a:pt x="534" y="29"/>
                  </a:lnTo>
                  <a:lnTo>
                    <a:pt x="584" y="17"/>
                  </a:lnTo>
                  <a:lnTo>
                    <a:pt x="634" y="11"/>
                  </a:lnTo>
                  <a:lnTo>
                    <a:pt x="684" y="5"/>
                  </a:lnTo>
                  <a:lnTo>
                    <a:pt x="734" y="0"/>
                  </a:lnTo>
                  <a:lnTo>
                    <a:pt x="810" y="5"/>
                  </a:lnTo>
                  <a:lnTo>
                    <a:pt x="886" y="23"/>
                  </a:lnTo>
                  <a:lnTo>
                    <a:pt x="961" y="47"/>
                  </a:lnTo>
                  <a:lnTo>
                    <a:pt x="1030" y="76"/>
                  </a:lnTo>
                  <a:lnTo>
                    <a:pt x="1093" y="117"/>
                  </a:lnTo>
                  <a:lnTo>
                    <a:pt x="1156" y="164"/>
                  </a:lnTo>
                  <a:lnTo>
                    <a:pt x="1206" y="212"/>
                  </a:lnTo>
                  <a:lnTo>
                    <a:pt x="1256" y="271"/>
                  </a:lnTo>
                  <a:lnTo>
                    <a:pt x="1293" y="330"/>
                  </a:lnTo>
                  <a:lnTo>
                    <a:pt x="1325" y="394"/>
                  </a:lnTo>
                  <a:lnTo>
                    <a:pt x="1351" y="459"/>
                  </a:lnTo>
                  <a:lnTo>
                    <a:pt x="1369" y="530"/>
                  </a:lnTo>
                  <a:lnTo>
                    <a:pt x="1375" y="600"/>
                  </a:lnTo>
                  <a:lnTo>
                    <a:pt x="1369" y="671"/>
                  </a:lnTo>
                  <a:lnTo>
                    <a:pt x="1357" y="742"/>
                  </a:lnTo>
                  <a:lnTo>
                    <a:pt x="1332" y="812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5059" y="1741"/>
              <a:ext cx="43" cy="49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0" y="619"/>
                </a:cxn>
                <a:cxn ang="0">
                  <a:pos x="8" y="642"/>
                </a:cxn>
                <a:cxn ang="0">
                  <a:pos x="26" y="671"/>
                </a:cxn>
                <a:cxn ang="0">
                  <a:pos x="57" y="701"/>
                </a:cxn>
                <a:cxn ang="0">
                  <a:pos x="94" y="718"/>
                </a:cxn>
                <a:cxn ang="0">
                  <a:pos x="139" y="730"/>
                </a:cxn>
                <a:cxn ang="0">
                  <a:pos x="195" y="730"/>
                </a:cxn>
                <a:cxn ang="0">
                  <a:pos x="252" y="730"/>
                </a:cxn>
                <a:cxn ang="0">
                  <a:pos x="309" y="718"/>
                </a:cxn>
                <a:cxn ang="0">
                  <a:pos x="371" y="701"/>
                </a:cxn>
                <a:cxn ang="0">
                  <a:pos x="434" y="677"/>
                </a:cxn>
                <a:cxn ang="0">
                  <a:pos x="491" y="648"/>
                </a:cxn>
                <a:cxn ang="0">
                  <a:pos x="541" y="619"/>
                </a:cxn>
                <a:cxn ang="0">
                  <a:pos x="585" y="577"/>
                </a:cxn>
                <a:cxn ang="0">
                  <a:pos x="622" y="530"/>
                </a:cxn>
                <a:cxn ang="0">
                  <a:pos x="654" y="477"/>
                </a:cxn>
                <a:cxn ang="0">
                  <a:pos x="666" y="424"/>
                </a:cxn>
                <a:cxn ang="0">
                  <a:pos x="679" y="336"/>
                </a:cxn>
                <a:cxn ang="0">
                  <a:pos x="672" y="265"/>
                </a:cxn>
                <a:cxn ang="0">
                  <a:pos x="654" y="200"/>
                </a:cxn>
                <a:cxn ang="0">
                  <a:pos x="622" y="147"/>
                </a:cxn>
                <a:cxn ang="0">
                  <a:pos x="585" y="100"/>
                </a:cxn>
                <a:cxn ang="0">
                  <a:pos x="541" y="71"/>
                </a:cxn>
                <a:cxn ang="0">
                  <a:pos x="491" y="41"/>
                </a:cxn>
                <a:cxn ang="0">
                  <a:pos x="434" y="24"/>
                </a:cxn>
                <a:cxn ang="0">
                  <a:pos x="384" y="6"/>
                </a:cxn>
                <a:cxn ang="0">
                  <a:pos x="328" y="0"/>
                </a:cxn>
                <a:cxn ang="0">
                  <a:pos x="278" y="0"/>
                </a:cxn>
                <a:cxn ang="0">
                  <a:pos x="233" y="0"/>
                </a:cxn>
                <a:cxn ang="0">
                  <a:pos x="195" y="0"/>
                </a:cxn>
                <a:cxn ang="0">
                  <a:pos x="164" y="12"/>
                </a:cxn>
                <a:cxn ang="0">
                  <a:pos x="144" y="18"/>
                </a:cxn>
                <a:cxn ang="0">
                  <a:pos x="139" y="24"/>
                </a:cxn>
                <a:cxn ang="0">
                  <a:pos x="144" y="71"/>
                </a:cxn>
                <a:cxn ang="0">
                  <a:pos x="139" y="118"/>
                </a:cxn>
                <a:cxn ang="0">
                  <a:pos x="126" y="212"/>
                </a:cxn>
                <a:cxn ang="0">
                  <a:pos x="108" y="301"/>
                </a:cxn>
                <a:cxn ang="0">
                  <a:pos x="76" y="389"/>
                </a:cxn>
                <a:cxn ang="0">
                  <a:pos x="26" y="524"/>
                </a:cxn>
                <a:cxn ang="0">
                  <a:pos x="8" y="571"/>
                </a:cxn>
                <a:cxn ang="0">
                  <a:pos x="0" y="595"/>
                </a:cxn>
              </a:cxnLst>
              <a:rect l="0" t="0" r="r" b="b"/>
              <a:pathLst>
                <a:path w="679" h="730">
                  <a:moveTo>
                    <a:pt x="0" y="595"/>
                  </a:moveTo>
                  <a:lnTo>
                    <a:pt x="0" y="619"/>
                  </a:lnTo>
                  <a:lnTo>
                    <a:pt x="8" y="642"/>
                  </a:lnTo>
                  <a:lnTo>
                    <a:pt x="26" y="671"/>
                  </a:lnTo>
                  <a:lnTo>
                    <a:pt x="57" y="701"/>
                  </a:lnTo>
                  <a:lnTo>
                    <a:pt x="94" y="718"/>
                  </a:lnTo>
                  <a:lnTo>
                    <a:pt x="139" y="730"/>
                  </a:lnTo>
                  <a:lnTo>
                    <a:pt x="195" y="730"/>
                  </a:lnTo>
                  <a:lnTo>
                    <a:pt x="252" y="730"/>
                  </a:lnTo>
                  <a:lnTo>
                    <a:pt x="309" y="718"/>
                  </a:lnTo>
                  <a:lnTo>
                    <a:pt x="371" y="701"/>
                  </a:lnTo>
                  <a:lnTo>
                    <a:pt x="434" y="677"/>
                  </a:lnTo>
                  <a:lnTo>
                    <a:pt x="491" y="648"/>
                  </a:lnTo>
                  <a:lnTo>
                    <a:pt x="541" y="619"/>
                  </a:lnTo>
                  <a:lnTo>
                    <a:pt x="585" y="577"/>
                  </a:lnTo>
                  <a:lnTo>
                    <a:pt x="622" y="530"/>
                  </a:lnTo>
                  <a:lnTo>
                    <a:pt x="654" y="477"/>
                  </a:lnTo>
                  <a:lnTo>
                    <a:pt x="666" y="424"/>
                  </a:lnTo>
                  <a:lnTo>
                    <a:pt x="679" y="336"/>
                  </a:lnTo>
                  <a:lnTo>
                    <a:pt x="672" y="265"/>
                  </a:lnTo>
                  <a:lnTo>
                    <a:pt x="654" y="200"/>
                  </a:lnTo>
                  <a:lnTo>
                    <a:pt x="622" y="147"/>
                  </a:lnTo>
                  <a:lnTo>
                    <a:pt x="585" y="100"/>
                  </a:lnTo>
                  <a:lnTo>
                    <a:pt x="541" y="71"/>
                  </a:lnTo>
                  <a:lnTo>
                    <a:pt x="491" y="41"/>
                  </a:lnTo>
                  <a:lnTo>
                    <a:pt x="434" y="24"/>
                  </a:lnTo>
                  <a:lnTo>
                    <a:pt x="384" y="6"/>
                  </a:lnTo>
                  <a:lnTo>
                    <a:pt x="328" y="0"/>
                  </a:lnTo>
                  <a:lnTo>
                    <a:pt x="278" y="0"/>
                  </a:lnTo>
                  <a:lnTo>
                    <a:pt x="233" y="0"/>
                  </a:lnTo>
                  <a:lnTo>
                    <a:pt x="195" y="0"/>
                  </a:lnTo>
                  <a:lnTo>
                    <a:pt x="164" y="12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44" y="71"/>
                  </a:lnTo>
                  <a:lnTo>
                    <a:pt x="139" y="118"/>
                  </a:lnTo>
                  <a:lnTo>
                    <a:pt x="126" y="212"/>
                  </a:lnTo>
                  <a:lnTo>
                    <a:pt x="108" y="301"/>
                  </a:lnTo>
                  <a:lnTo>
                    <a:pt x="76" y="389"/>
                  </a:lnTo>
                  <a:lnTo>
                    <a:pt x="26" y="524"/>
                  </a:lnTo>
                  <a:lnTo>
                    <a:pt x="8" y="571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4865" y="1777"/>
              <a:ext cx="61" cy="29"/>
            </a:xfrm>
            <a:custGeom>
              <a:avLst/>
              <a:gdLst/>
              <a:ahLst/>
              <a:cxnLst>
                <a:cxn ang="0">
                  <a:pos x="986" y="129"/>
                </a:cxn>
                <a:cxn ang="0">
                  <a:pos x="960" y="59"/>
                </a:cxn>
                <a:cxn ang="0">
                  <a:pos x="929" y="0"/>
                </a:cxn>
                <a:cxn ang="0">
                  <a:pos x="816" y="47"/>
                </a:cxn>
                <a:cxn ang="0">
                  <a:pos x="691" y="100"/>
                </a:cxn>
                <a:cxn ang="0">
                  <a:pos x="565" y="153"/>
                </a:cxn>
                <a:cxn ang="0">
                  <a:pos x="509" y="171"/>
                </a:cxn>
                <a:cxn ang="0">
                  <a:pos x="458" y="188"/>
                </a:cxn>
                <a:cxn ang="0">
                  <a:pos x="232" y="236"/>
                </a:cxn>
                <a:cxn ang="0">
                  <a:pos x="107" y="265"/>
                </a:cxn>
                <a:cxn ang="0">
                  <a:pos x="12" y="289"/>
                </a:cxn>
                <a:cxn ang="0">
                  <a:pos x="6" y="294"/>
                </a:cxn>
                <a:cxn ang="0">
                  <a:pos x="0" y="306"/>
                </a:cxn>
                <a:cxn ang="0">
                  <a:pos x="6" y="335"/>
                </a:cxn>
                <a:cxn ang="0">
                  <a:pos x="19" y="377"/>
                </a:cxn>
                <a:cxn ang="0">
                  <a:pos x="43" y="424"/>
                </a:cxn>
                <a:cxn ang="0">
                  <a:pos x="107" y="430"/>
                </a:cxn>
                <a:cxn ang="0">
                  <a:pos x="170" y="436"/>
                </a:cxn>
                <a:cxn ang="0">
                  <a:pos x="232" y="436"/>
                </a:cxn>
                <a:cxn ang="0">
                  <a:pos x="295" y="436"/>
                </a:cxn>
                <a:cxn ang="0">
                  <a:pos x="358" y="424"/>
                </a:cxn>
                <a:cxn ang="0">
                  <a:pos x="421" y="412"/>
                </a:cxn>
                <a:cxn ang="0">
                  <a:pos x="477" y="401"/>
                </a:cxn>
                <a:cxn ang="0">
                  <a:pos x="540" y="383"/>
                </a:cxn>
                <a:cxn ang="0">
                  <a:pos x="653" y="335"/>
                </a:cxn>
                <a:cxn ang="0">
                  <a:pos x="766" y="277"/>
                </a:cxn>
                <a:cxn ang="0">
                  <a:pos x="879" y="206"/>
                </a:cxn>
                <a:cxn ang="0">
                  <a:pos x="986" y="129"/>
                </a:cxn>
              </a:cxnLst>
              <a:rect l="0" t="0" r="r" b="b"/>
              <a:pathLst>
                <a:path w="986" h="436">
                  <a:moveTo>
                    <a:pt x="986" y="129"/>
                  </a:moveTo>
                  <a:lnTo>
                    <a:pt x="960" y="59"/>
                  </a:lnTo>
                  <a:lnTo>
                    <a:pt x="929" y="0"/>
                  </a:lnTo>
                  <a:lnTo>
                    <a:pt x="816" y="47"/>
                  </a:lnTo>
                  <a:lnTo>
                    <a:pt x="691" y="100"/>
                  </a:lnTo>
                  <a:lnTo>
                    <a:pt x="565" y="153"/>
                  </a:lnTo>
                  <a:lnTo>
                    <a:pt x="509" y="171"/>
                  </a:lnTo>
                  <a:lnTo>
                    <a:pt x="458" y="188"/>
                  </a:lnTo>
                  <a:lnTo>
                    <a:pt x="232" y="236"/>
                  </a:lnTo>
                  <a:lnTo>
                    <a:pt x="107" y="265"/>
                  </a:lnTo>
                  <a:lnTo>
                    <a:pt x="12" y="289"/>
                  </a:lnTo>
                  <a:lnTo>
                    <a:pt x="6" y="294"/>
                  </a:lnTo>
                  <a:lnTo>
                    <a:pt x="0" y="306"/>
                  </a:lnTo>
                  <a:lnTo>
                    <a:pt x="6" y="335"/>
                  </a:lnTo>
                  <a:lnTo>
                    <a:pt x="19" y="377"/>
                  </a:lnTo>
                  <a:lnTo>
                    <a:pt x="43" y="424"/>
                  </a:lnTo>
                  <a:lnTo>
                    <a:pt x="107" y="430"/>
                  </a:lnTo>
                  <a:lnTo>
                    <a:pt x="170" y="436"/>
                  </a:lnTo>
                  <a:lnTo>
                    <a:pt x="232" y="436"/>
                  </a:lnTo>
                  <a:lnTo>
                    <a:pt x="295" y="436"/>
                  </a:lnTo>
                  <a:lnTo>
                    <a:pt x="358" y="424"/>
                  </a:lnTo>
                  <a:lnTo>
                    <a:pt x="421" y="412"/>
                  </a:lnTo>
                  <a:lnTo>
                    <a:pt x="477" y="401"/>
                  </a:lnTo>
                  <a:lnTo>
                    <a:pt x="540" y="383"/>
                  </a:lnTo>
                  <a:lnTo>
                    <a:pt x="653" y="335"/>
                  </a:lnTo>
                  <a:lnTo>
                    <a:pt x="766" y="277"/>
                  </a:lnTo>
                  <a:lnTo>
                    <a:pt x="879" y="206"/>
                  </a:lnTo>
                  <a:lnTo>
                    <a:pt x="986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4891" y="1807"/>
              <a:ext cx="40" cy="45"/>
            </a:xfrm>
            <a:custGeom>
              <a:avLst/>
              <a:gdLst/>
              <a:ahLst/>
              <a:cxnLst>
                <a:cxn ang="0">
                  <a:pos x="0" y="561"/>
                </a:cxn>
                <a:cxn ang="0">
                  <a:pos x="44" y="596"/>
                </a:cxn>
                <a:cxn ang="0">
                  <a:pos x="89" y="626"/>
                </a:cxn>
                <a:cxn ang="0">
                  <a:pos x="139" y="655"/>
                </a:cxn>
                <a:cxn ang="0">
                  <a:pos x="194" y="673"/>
                </a:cxn>
                <a:cxn ang="0">
                  <a:pos x="246" y="678"/>
                </a:cxn>
                <a:cxn ang="0">
                  <a:pos x="302" y="678"/>
                </a:cxn>
                <a:cxn ang="0">
                  <a:pos x="359" y="661"/>
                </a:cxn>
                <a:cxn ang="0">
                  <a:pos x="422" y="637"/>
                </a:cxn>
                <a:cxn ang="0">
                  <a:pos x="459" y="614"/>
                </a:cxn>
                <a:cxn ang="0">
                  <a:pos x="490" y="585"/>
                </a:cxn>
                <a:cxn ang="0">
                  <a:pos x="522" y="555"/>
                </a:cxn>
                <a:cxn ang="0">
                  <a:pos x="546" y="519"/>
                </a:cxn>
                <a:cxn ang="0">
                  <a:pos x="566" y="484"/>
                </a:cxn>
                <a:cxn ang="0">
                  <a:pos x="591" y="449"/>
                </a:cxn>
                <a:cxn ang="0">
                  <a:pos x="616" y="366"/>
                </a:cxn>
                <a:cxn ang="0">
                  <a:pos x="641" y="283"/>
                </a:cxn>
                <a:cxn ang="0">
                  <a:pos x="648" y="189"/>
                </a:cxn>
                <a:cxn ang="0">
                  <a:pos x="648" y="95"/>
                </a:cxn>
                <a:cxn ang="0">
                  <a:pos x="641" y="0"/>
                </a:cxn>
                <a:cxn ang="0">
                  <a:pos x="553" y="59"/>
                </a:cxn>
                <a:cxn ang="0">
                  <a:pos x="459" y="118"/>
                </a:cxn>
                <a:cxn ang="0">
                  <a:pos x="370" y="189"/>
                </a:cxn>
                <a:cxn ang="0">
                  <a:pos x="283" y="254"/>
                </a:cxn>
                <a:cxn ang="0">
                  <a:pos x="201" y="324"/>
                </a:cxn>
                <a:cxn ang="0">
                  <a:pos x="126" y="402"/>
                </a:cxn>
                <a:cxn ang="0">
                  <a:pos x="57" y="478"/>
                </a:cxn>
                <a:cxn ang="0">
                  <a:pos x="0" y="561"/>
                </a:cxn>
              </a:cxnLst>
              <a:rect l="0" t="0" r="r" b="b"/>
              <a:pathLst>
                <a:path w="648" h="678">
                  <a:moveTo>
                    <a:pt x="0" y="561"/>
                  </a:moveTo>
                  <a:lnTo>
                    <a:pt x="44" y="596"/>
                  </a:lnTo>
                  <a:lnTo>
                    <a:pt x="89" y="626"/>
                  </a:lnTo>
                  <a:lnTo>
                    <a:pt x="139" y="655"/>
                  </a:lnTo>
                  <a:lnTo>
                    <a:pt x="194" y="673"/>
                  </a:lnTo>
                  <a:lnTo>
                    <a:pt x="246" y="678"/>
                  </a:lnTo>
                  <a:lnTo>
                    <a:pt x="302" y="678"/>
                  </a:lnTo>
                  <a:lnTo>
                    <a:pt x="359" y="661"/>
                  </a:lnTo>
                  <a:lnTo>
                    <a:pt x="422" y="637"/>
                  </a:lnTo>
                  <a:lnTo>
                    <a:pt x="459" y="614"/>
                  </a:lnTo>
                  <a:lnTo>
                    <a:pt x="490" y="585"/>
                  </a:lnTo>
                  <a:lnTo>
                    <a:pt x="522" y="555"/>
                  </a:lnTo>
                  <a:lnTo>
                    <a:pt x="546" y="519"/>
                  </a:lnTo>
                  <a:lnTo>
                    <a:pt x="566" y="484"/>
                  </a:lnTo>
                  <a:lnTo>
                    <a:pt x="591" y="449"/>
                  </a:lnTo>
                  <a:lnTo>
                    <a:pt x="616" y="366"/>
                  </a:lnTo>
                  <a:lnTo>
                    <a:pt x="641" y="283"/>
                  </a:lnTo>
                  <a:lnTo>
                    <a:pt x="648" y="189"/>
                  </a:lnTo>
                  <a:lnTo>
                    <a:pt x="648" y="95"/>
                  </a:lnTo>
                  <a:lnTo>
                    <a:pt x="641" y="0"/>
                  </a:lnTo>
                  <a:lnTo>
                    <a:pt x="553" y="59"/>
                  </a:lnTo>
                  <a:lnTo>
                    <a:pt x="459" y="118"/>
                  </a:lnTo>
                  <a:lnTo>
                    <a:pt x="370" y="189"/>
                  </a:lnTo>
                  <a:lnTo>
                    <a:pt x="283" y="254"/>
                  </a:lnTo>
                  <a:lnTo>
                    <a:pt x="201" y="324"/>
                  </a:lnTo>
                  <a:lnTo>
                    <a:pt x="126" y="402"/>
                  </a:lnTo>
                  <a:lnTo>
                    <a:pt x="57" y="478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E981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4867" y="1785"/>
              <a:ext cx="64" cy="60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6" y="77"/>
                </a:cxn>
                <a:cxn ang="0">
                  <a:pos x="723" y="148"/>
                </a:cxn>
                <a:cxn ang="0">
                  <a:pos x="610" y="206"/>
                </a:cxn>
                <a:cxn ang="0">
                  <a:pos x="497" y="254"/>
                </a:cxn>
                <a:cxn ang="0">
                  <a:pos x="434" y="272"/>
                </a:cxn>
                <a:cxn ang="0">
                  <a:pos x="378" y="283"/>
                </a:cxn>
                <a:cxn ang="0">
                  <a:pos x="315" y="295"/>
                </a:cxn>
                <a:cxn ang="0">
                  <a:pos x="252" y="307"/>
                </a:cxn>
                <a:cxn ang="0">
                  <a:pos x="189" y="307"/>
                </a:cxn>
                <a:cxn ang="0">
                  <a:pos x="127" y="307"/>
                </a:cxn>
                <a:cxn ang="0">
                  <a:pos x="64" y="301"/>
                </a:cxn>
                <a:cxn ang="0">
                  <a:pos x="0" y="295"/>
                </a:cxn>
                <a:cxn ang="0">
                  <a:pos x="95" y="466"/>
                </a:cxn>
                <a:cxn ang="0">
                  <a:pos x="171" y="618"/>
                </a:cxn>
                <a:cxn ang="0">
                  <a:pos x="208" y="690"/>
                </a:cxn>
                <a:cxn ang="0">
                  <a:pos x="258" y="767"/>
                </a:cxn>
                <a:cxn ang="0">
                  <a:pos x="308" y="826"/>
                </a:cxn>
                <a:cxn ang="0">
                  <a:pos x="371" y="891"/>
                </a:cxn>
                <a:cxn ang="0">
                  <a:pos x="428" y="808"/>
                </a:cxn>
                <a:cxn ang="0">
                  <a:pos x="497" y="732"/>
                </a:cxn>
                <a:cxn ang="0">
                  <a:pos x="572" y="654"/>
                </a:cxn>
                <a:cxn ang="0">
                  <a:pos x="654" y="584"/>
                </a:cxn>
                <a:cxn ang="0">
                  <a:pos x="741" y="519"/>
                </a:cxn>
                <a:cxn ang="0">
                  <a:pos x="830" y="448"/>
                </a:cxn>
                <a:cxn ang="0">
                  <a:pos x="924" y="389"/>
                </a:cxn>
                <a:cxn ang="0">
                  <a:pos x="1012" y="330"/>
                </a:cxn>
                <a:cxn ang="0">
                  <a:pos x="1006" y="242"/>
                </a:cxn>
                <a:cxn ang="0">
                  <a:pos x="987" y="160"/>
                </a:cxn>
                <a:cxn ang="0">
                  <a:pos x="968" y="77"/>
                </a:cxn>
                <a:cxn ang="0">
                  <a:pos x="943" y="0"/>
                </a:cxn>
              </a:cxnLst>
              <a:rect l="0" t="0" r="r" b="b"/>
              <a:pathLst>
                <a:path w="1012" h="891">
                  <a:moveTo>
                    <a:pt x="943" y="0"/>
                  </a:moveTo>
                  <a:lnTo>
                    <a:pt x="836" y="77"/>
                  </a:lnTo>
                  <a:lnTo>
                    <a:pt x="723" y="148"/>
                  </a:lnTo>
                  <a:lnTo>
                    <a:pt x="610" y="206"/>
                  </a:lnTo>
                  <a:lnTo>
                    <a:pt x="497" y="254"/>
                  </a:lnTo>
                  <a:lnTo>
                    <a:pt x="434" y="272"/>
                  </a:lnTo>
                  <a:lnTo>
                    <a:pt x="378" y="283"/>
                  </a:lnTo>
                  <a:lnTo>
                    <a:pt x="315" y="295"/>
                  </a:lnTo>
                  <a:lnTo>
                    <a:pt x="252" y="307"/>
                  </a:lnTo>
                  <a:lnTo>
                    <a:pt x="189" y="307"/>
                  </a:lnTo>
                  <a:lnTo>
                    <a:pt x="127" y="307"/>
                  </a:lnTo>
                  <a:lnTo>
                    <a:pt x="64" y="301"/>
                  </a:lnTo>
                  <a:lnTo>
                    <a:pt x="0" y="295"/>
                  </a:lnTo>
                  <a:lnTo>
                    <a:pt x="95" y="466"/>
                  </a:lnTo>
                  <a:lnTo>
                    <a:pt x="171" y="618"/>
                  </a:lnTo>
                  <a:lnTo>
                    <a:pt x="208" y="690"/>
                  </a:lnTo>
                  <a:lnTo>
                    <a:pt x="258" y="767"/>
                  </a:lnTo>
                  <a:lnTo>
                    <a:pt x="308" y="826"/>
                  </a:lnTo>
                  <a:lnTo>
                    <a:pt x="371" y="891"/>
                  </a:lnTo>
                  <a:lnTo>
                    <a:pt x="428" y="808"/>
                  </a:lnTo>
                  <a:lnTo>
                    <a:pt x="497" y="732"/>
                  </a:lnTo>
                  <a:lnTo>
                    <a:pt x="572" y="654"/>
                  </a:lnTo>
                  <a:lnTo>
                    <a:pt x="654" y="584"/>
                  </a:lnTo>
                  <a:lnTo>
                    <a:pt x="741" y="519"/>
                  </a:lnTo>
                  <a:lnTo>
                    <a:pt x="830" y="448"/>
                  </a:lnTo>
                  <a:lnTo>
                    <a:pt x="924" y="389"/>
                  </a:lnTo>
                  <a:lnTo>
                    <a:pt x="1012" y="330"/>
                  </a:lnTo>
                  <a:lnTo>
                    <a:pt x="1006" y="242"/>
                  </a:lnTo>
                  <a:lnTo>
                    <a:pt x="987" y="160"/>
                  </a:lnTo>
                  <a:lnTo>
                    <a:pt x="968" y="77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A93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4865" y="1531"/>
              <a:ext cx="167" cy="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82" y="53"/>
                </a:cxn>
                <a:cxn ang="0">
                  <a:pos x="176" y="36"/>
                </a:cxn>
                <a:cxn ang="0">
                  <a:pos x="302" y="18"/>
                </a:cxn>
                <a:cxn ang="0">
                  <a:pos x="458" y="6"/>
                </a:cxn>
                <a:cxn ang="0">
                  <a:pos x="628" y="0"/>
                </a:cxn>
                <a:cxn ang="0">
                  <a:pos x="823" y="6"/>
                </a:cxn>
                <a:cxn ang="0">
                  <a:pos x="930" y="12"/>
                </a:cxn>
                <a:cxn ang="0">
                  <a:pos x="1030" y="24"/>
                </a:cxn>
                <a:cxn ang="0">
                  <a:pos x="1137" y="36"/>
                </a:cxn>
                <a:cxn ang="0">
                  <a:pos x="1250" y="59"/>
                </a:cxn>
                <a:cxn ang="0">
                  <a:pos x="1357" y="83"/>
                </a:cxn>
                <a:cxn ang="0">
                  <a:pos x="1469" y="118"/>
                </a:cxn>
                <a:cxn ang="0">
                  <a:pos x="1582" y="154"/>
                </a:cxn>
                <a:cxn ang="0">
                  <a:pos x="1696" y="201"/>
                </a:cxn>
                <a:cxn ang="0">
                  <a:pos x="1802" y="253"/>
                </a:cxn>
                <a:cxn ang="0">
                  <a:pos x="1916" y="313"/>
                </a:cxn>
                <a:cxn ang="0">
                  <a:pos x="2023" y="377"/>
                </a:cxn>
                <a:cxn ang="0">
                  <a:pos x="2129" y="454"/>
                </a:cxn>
                <a:cxn ang="0">
                  <a:pos x="2230" y="542"/>
                </a:cxn>
                <a:cxn ang="0">
                  <a:pos x="2330" y="637"/>
                </a:cxn>
                <a:cxn ang="0">
                  <a:pos x="2425" y="742"/>
                </a:cxn>
                <a:cxn ang="0">
                  <a:pos x="2512" y="860"/>
                </a:cxn>
                <a:cxn ang="0">
                  <a:pos x="2601" y="984"/>
                </a:cxn>
                <a:cxn ang="0">
                  <a:pos x="2675" y="1120"/>
                </a:cxn>
                <a:cxn ang="0">
                  <a:pos x="2619" y="1072"/>
                </a:cxn>
                <a:cxn ang="0">
                  <a:pos x="2443" y="943"/>
                </a:cxn>
                <a:cxn ang="0">
                  <a:pos x="2324" y="860"/>
                </a:cxn>
                <a:cxn ang="0">
                  <a:pos x="2180" y="766"/>
                </a:cxn>
                <a:cxn ang="0">
                  <a:pos x="2016" y="666"/>
                </a:cxn>
                <a:cxn ang="0">
                  <a:pos x="1834" y="560"/>
                </a:cxn>
                <a:cxn ang="0">
                  <a:pos x="1639" y="460"/>
                </a:cxn>
                <a:cxn ang="0">
                  <a:pos x="1432" y="365"/>
                </a:cxn>
                <a:cxn ang="0">
                  <a:pos x="1206" y="271"/>
                </a:cxn>
                <a:cxn ang="0">
                  <a:pos x="1093" y="236"/>
                </a:cxn>
                <a:cxn ang="0">
                  <a:pos x="980" y="195"/>
                </a:cxn>
                <a:cxn ang="0">
                  <a:pos x="860" y="165"/>
                </a:cxn>
                <a:cxn ang="0">
                  <a:pos x="741" y="136"/>
                </a:cxn>
                <a:cxn ang="0">
                  <a:pos x="615" y="112"/>
                </a:cxn>
                <a:cxn ang="0">
                  <a:pos x="497" y="88"/>
                </a:cxn>
                <a:cxn ang="0">
                  <a:pos x="371" y="77"/>
                </a:cxn>
                <a:cxn ang="0">
                  <a:pos x="245" y="71"/>
                </a:cxn>
                <a:cxn ang="0">
                  <a:pos x="126" y="65"/>
                </a:cxn>
                <a:cxn ang="0">
                  <a:pos x="0" y="71"/>
                </a:cxn>
              </a:cxnLst>
              <a:rect l="0" t="0" r="r" b="b"/>
              <a:pathLst>
                <a:path w="2675" h="1120">
                  <a:moveTo>
                    <a:pt x="0" y="71"/>
                  </a:moveTo>
                  <a:lnTo>
                    <a:pt x="82" y="53"/>
                  </a:lnTo>
                  <a:lnTo>
                    <a:pt x="176" y="36"/>
                  </a:lnTo>
                  <a:lnTo>
                    <a:pt x="302" y="18"/>
                  </a:lnTo>
                  <a:lnTo>
                    <a:pt x="458" y="6"/>
                  </a:lnTo>
                  <a:lnTo>
                    <a:pt x="628" y="0"/>
                  </a:lnTo>
                  <a:lnTo>
                    <a:pt x="823" y="6"/>
                  </a:lnTo>
                  <a:lnTo>
                    <a:pt x="930" y="12"/>
                  </a:lnTo>
                  <a:lnTo>
                    <a:pt x="1030" y="24"/>
                  </a:lnTo>
                  <a:lnTo>
                    <a:pt x="1137" y="36"/>
                  </a:lnTo>
                  <a:lnTo>
                    <a:pt x="1250" y="59"/>
                  </a:lnTo>
                  <a:lnTo>
                    <a:pt x="1357" y="83"/>
                  </a:lnTo>
                  <a:lnTo>
                    <a:pt x="1469" y="118"/>
                  </a:lnTo>
                  <a:lnTo>
                    <a:pt x="1582" y="154"/>
                  </a:lnTo>
                  <a:lnTo>
                    <a:pt x="1696" y="201"/>
                  </a:lnTo>
                  <a:lnTo>
                    <a:pt x="1802" y="253"/>
                  </a:lnTo>
                  <a:lnTo>
                    <a:pt x="1916" y="313"/>
                  </a:lnTo>
                  <a:lnTo>
                    <a:pt x="2023" y="377"/>
                  </a:lnTo>
                  <a:lnTo>
                    <a:pt x="2129" y="454"/>
                  </a:lnTo>
                  <a:lnTo>
                    <a:pt x="2230" y="542"/>
                  </a:lnTo>
                  <a:lnTo>
                    <a:pt x="2330" y="637"/>
                  </a:lnTo>
                  <a:lnTo>
                    <a:pt x="2425" y="742"/>
                  </a:lnTo>
                  <a:lnTo>
                    <a:pt x="2512" y="860"/>
                  </a:lnTo>
                  <a:lnTo>
                    <a:pt x="2601" y="984"/>
                  </a:lnTo>
                  <a:lnTo>
                    <a:pt x="2675" y="1120"/>
                  </a:lnTo>
                  <a:lnTo>
                    <a:pt x="2619" y="1072"/>
                  </a:lnTo>
                  <a:lnTo>
                    <a:pt x="2443" y="943"/>
                  </a:lnTo>
                  <a:lnTo>
                    <a:pt x="2324" y="860"/>
                  </a:lnTo>
                  <a:lnTo>
                    <a:pt x="2180" y="766"/>
                  </a:lnTo>
                  <a:lnTo>
                    <a:pt x="2016" y="666"/>
                  </a:lnTo>
                  <a:lnTo>
                    <a:pt x="1834" y="560"/>
                  </a:lnTo>
                  <a:lnTo>
                    <a:pt x="1639" y="460"/>
                  </a:lnTo>
                  <a:lnTo>
                    <a:pt x="1432" y="365"/>
                  </a:lnTo>
                  <a:lnTo>
                    <a:pt x="1206" y="271"/>
                  </a:lnTo>
                  <a:lnTo>
                    <a:pt x="1093" y="236"/>
                  </a:lnTo>
                  <a:lnTo>
                    <a:pt x="980" y="195"/>
                  </a:lnTo>
                  <a:lnTo>
                    <a:pt x="860" y="165"/>
                  </a:lnTo>
                  <a:lnTo>
                    <a:pt x="741" y="136"/>
                  </a:lnTo>
                  <a:lnTo>
                    <a:pt x="615" y="112"/>
                  </a:lnTo>
                  <a:lnTo>
                    <a:pt x="497" y="88"/>
                  </a:lnTo>
                  <a:lnTo>
                    <a:pt x="371" y="77"/>
                  </a:lnTo>
                  <a:lnTo>
                    <a:pt x="245" y="71"/>
                  </a:lnTo>
                  <a:lnTo>
                    <a:pt x="126" y="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4725" y="1296"/>
              <a:ext cx="177" cy="238"/>
            </a:xfrm>
            <a:custGeom>
              <a:avLst/>
              <a:gdLst/>
              <a:ahLst/>
              <a:cxnLst>
                <a:cxn ang="0">
                  <a:pos x="76" y="289"/>
                </a:cxn>
                <a:cxn ang="0">
                  <a:pos x="31" y="371"/>
                </a:cxn>
                <a:cxn ang="0">
                  <a:pos x="0" y="459"/>
                </a:cxn>
                <a:cxn ang="0">
                  <a:pos x="0" y="554"/>
                </a:cxn>
                <a:cxn ang="0">
                  <a:pos x="137" y="577"/>
                </a:cxn>
                <a:cxn ang="0">
                  <a:pos x="137" y="483"/>
                </a:cxn>
                <a:cxn ang="0">
                  <a:pos x="176" y="389"/>
                </a:cxn>
                <a:cxn ang="0">
                  <a:pos x="257" y="289"/>
                </a:cxn>
                <a:cxn ang="0">
                  <a:pos x="363" y="212"/>
                </a:cxn>
                <a:cxn ang="0">
                  <a:pos x="471" y="165"/>
                </a:cxn>
                <a:cxn ang="0">
                  <a:pos x="565" y="135"/>
                </a:cxn>
                <a:cxn ang="0">
                  <a:pos x="684" y="135"/>
                </a:cxn>
                <a:cxn ang="0">
                  <a:pos x="848" y="165"/>
                </a:cxn>
                <a:cxn ang="0">
                  <a:pos x="1011" y="224"/>
                </a:cxn>
                <a:cxn ang="0">
                  <a:pos x="1161" y="318"/>
                </a:cxn>
                <a:cxn ang="0">
                  <a:pos x="1313" y="424"/>
                </a:cxn>
                <a:cxn ang="0">
                  <a:pos x="1513" y="612"/>
                </a:cxn>
                <a:cxn ang="0">
                  <a:pos x="1745" y="872"/>
                </a:cxn>
                <a:cxn ang="0">
                  <a:pos x="1977" y="1172"/>
                </a:cxn>
                <a:cxn ang="0">
                  <a:pos x="2185" y="1496"/>
                </a:cxn>
                <a:cxn ang="0">
                  <a:pos x="2354" y="1833"/>
                </a:cxn>
                <a:cxn ang="0">
                  <a:pos x="2492" y="2180"/>
                </a:cxn>
                <a:cxn ang="0">
                  <a:pos x="2593" y="2533"/>
                </a:cxn>
                <a:cxn ang="0">
                  <a:pos x="2663" y="2887"/>
                </a:cxn>
                <a:cxn ang="0">
                  <a:pos x="2687" y="3228"/>
                </a:cxn>
                <a:cxn ang="0">
                  <a:pos x="2674" y="3564"/>
                </a:cxn>
                <a:cxn ang="0">
                  <a:pos x="2826" y="3405"/>
                </a:cxn>
                <a:cxn ang="0">
                  <a:pos x="2819" y="3051"/>
                </a:cxn>
                <a:cxn ang="0">
                  <a:pos x="2769" y="2692"/>
                </a:cxn>
                <a:cxn ang="0">
                  <a:pos x="2681" y="2327"/>
                </a:cxn>
                <a:cxn ang="0">
                  <a:pos x="2562" y="1962"/>
                </a:cxn>
                <a:cxn ang="0">
                  <a:pos x="2399" y="1608"/>
                </a:cxn>
                <a:cxn ang="0">
                  <a:pos x="2204" y="1260"/>
                </a:cxn>
                <a:cxn ang="0">
                  <a:pos x="1977" y="943"/>
                </a:cxn>
                <a:cxn ang="0">
                  <a:pos x="1733" y="642"/>
                </a:cxn>
                <a:cxn ang="0">
                  <a:pos x="1451" y="365"/>
                </a:cxn>
                <a:cxn ang="0">
                  <a:pos x="1293" y="241"/>
                </a:cxn>
                <a:cxn ang="0">
                  <a:pos x="1130" y="135"/>
                </a:cxn>
                <a:cxn ang="0">
                  <a:pos x="961" y="59"/>
                </a:cxn>
                <a:cxn ang="0">
                  <a:pos x="778" y="12"/>
                </a:cxn>
                <a:cxn ang="0">
                  <a:pos x="596" y="0"/>
                </a:cxn>
                <a:cxn ang="0">
                  <a:pos x="477" y="24"/>
                </a:cxn>
                <a:cxn ang="0">
                  <a:pos x="345" y="71"/>
                </a:cxn>
                <a:cxn ang="0">
                  <a:pos x="220" y="148"/>
                </a:cxn>
                <a:cxn ang="0">
                  <a:pos x="106" y="247"/>
                </a:cxn>
              </a:cxnLst>
              <a:rect l="0" t="0" r="r" b="b"/>
              <a:pathLst>
                <a:path w="2832" h="3575">
                  <a:moveTo>
                    <a:pt x="106" y="247"/>
                  </a:moveTo>
                  <a:lnTo>
                    <a:pt x="76" y="289"/>
                  </a:lnTo>
                  <a:lnTo>
                    <a:pt x="50" y="329"/>
                  </a:lnTo>
                  <a:lnTo>
                    <a:pt x="31" y="371"/>
                  </a:lnTo>
                  <a:lnTo>
                    <a:pt x="12" y="418"/>
                  </a:lnTo>
                  <a:lnTo>
                    <a:pt x="0" y="459"/>
                  </a:lnTo>
                  <a:lnTo>
                    <a:pt x="0" y="506"/>
                  </a:lnTo>
                  <a:lnTo>
                    <a:pt x="0" y="554"/>
                  </a:lnTo>
                  <a:lnTo>
                    <a:pt x="0" y="601"/>
                  </a:lnTo>
                  <a:lnTo>
                    <a:pt x="137" y="577"/>
                  </a:lnTo>
                  <a:lnTo>
                    <a:pt x="137" y="513"/>
                  </a:lnTo>
                  <a:lnTo>
                    <a:pt x="137" y="483"/>
                  </a:lnTo>
                  <a:lnTo>
                    <a:pt x="150" y="448"/>
                  </a:lnTo>
                  <a:lnTo>
                    <a:pt x="176" y="389"/>
                  </a:lnTo>
                  <a:lnTo>
                    <a:pt x="213" y="329"/>
                  </a:lnTo>
                  <a:lnTo>
                    <a:pt x="257" y="289"/>
                  </a:lnTo>
                  <a:lnTo>
                    <a:pt x="307" y="247"/>
                  </a:lnTo>
                  <a:lnTo>
                    <a:pt x="363" y="212"/>
                  </a:lnTo>
                  <a:lnTo>
                    <a:pt x="415" y="188"/>
                  </a:lnTo>
                  <a:lnTo>
                    <a:pt x="471" y="165"/>
                  </a:lnTo>
                  <a:lnTo>
                    <a:pt x="520" y="148"/>
                  </a:lnTo>
                  <a:lnTo>
                    <a:pt x="565" y="135"/>
                  </a:lnTo>
                  <a:lnTo>
                    <a:pt x="602" y="135"/>
                  </a:lnTo>
                  <a:lnTo>
                    <a:pt x="684" y="135"/>
                  </a:lnTo>
                  <a:lnTo>
                    <a:pt x="767" y="141"/>
                  </a:lnTo>
                  <a:lnTo>
                    <a:pt x="848" y="165"/>
                  </a:lnTo>
                  <a:lnTo>
                    <a:pt x="930" y="188"/>
                  </a:lnTo>
                  <a:lnTo>
                    <a:pt x="1011" y="224"/>
                  </a:lnTo>
                  <a:lnTo>
                    <a:pt x="1086" y="271"/>
                  </a:lnTo>
                  <a:lnTo>
                    <a:pt x="1161" y="318"/>
                  </a:lnTo>
                  <a:lnTo>
                    <a:pt x="1237" y="371"/>
                  </a:lnTo>
                  <a:lnTo>
                    <a:pt x="1313" y="424"/>
                  </a:lnTo>
                  <a:lnTo>
                    <a:pt x="1381" y="483"/>
                  </a:lnTo>
                  <a:lnTo>
                    <a:pt x="1513" y="612"/>
                  </a:lnTo>
                  <a:lnTo>
                    <a:pt x="1639" y="742"/>
                  </a:lnTo>
                  <a:lnTo>
                    <a:pt x="1745" y="872"/>
                  </a:lnTo>
                  <a:lnTo>
                    <a:pt x="1865" y="1019"/>
                  </a:lnTo>
                  <a:lnTo>
                    <a:pt x="1977" y="1172"/>
                  </a:lnTo>
                  <a:lnTo>
                    <a:pt x="2085" y="1331"/>
                  </a:lnTo>
                  <a:lnTo>
                    <a:pt x="2185" y="1496"/>
                  </a:lnTo>
                  <a:lnTo>
                    <a:pt x="2272" y="1662"/>
                  </a:lnTo>
                  <a:lnTo>
                    <a:pt x="2354" y="1833"/>
                  </a:lnTo>
                  <a:lnTo>
                    <a:pt x="2430" y="2003"/>
                  </a:lnTo>
                  <a:lnTo>
                    <a:pt x="2492" y="2180"/>
                  </a:lnTo>
                  <a:lnTo>
                    <a:pt x="2550" y="2356"/>
                  </a:lnTo>
                  <a:lnTo>
                    <a:pt x="2593" y="2533"/>
                  </a:lnTo>
                  <a:lnTo>
                    <a:pt x="2631" y="2710"/>
                  </a:lnTo>
                  <a:lnTo>
                    <a:pt x="2663" y="2887"/>
                  </a:lnTo>
                  <a:lnTo>
                    <a:pt x="2681" y="3057"/>
                  </a:lnTo>
                  <a:lnTo>
                    <a:pt x="2687" y="3228"/>
                  </a:lnTo>
                  <a:lnTo>
                    <a:pt x="2687" y="3399"/>
                  </a:lnTo>
                  <a:lnTo>
                    <a:pt x="2674" y="3564"/>
                  </a:lnTo>
                  <a:lnTo>
                    <a:pt x="2819" y="3575"/>
                  </a:lnTo>
                  <a:lnTo>
                    <a:pt x="2826" y="3405"/>
                  </a:lnTo>
                  <a:lnTo>
                    <a:pt x="2832" y="3228"/>
                  </a:lnTo>
                  <a:lnTo>
                    <a:pt x="2819" y="3051"/>
                  </a:lnTo>
                  <a:lnTo>
                    <a:pt x="2800" y="2875"/>
                  </a:lnTo>
                  <a:lnTo>
                    <a:pt x="2769" y="2692"/>
                  </a:lnTo>
                  <a:lnTo>
                    <a:pt x="2732" y="2510"/>
                  </a:lnTo>
                  <a:lnTo>
                    <a:pt x="2681" y="2327"/>
                  </a:lnTo>
                  <a:lnTo>
                    <a:pt x="2624" y="2145"/>
                  </a:lnTo>
                  <a:lnTo>
                    <a:pt x="2562" y="1962"/>
                  </a:lnTo>
                  <a:lnTo>
                    <a:pt x="2480" y="1785"/>
                  </a:lnTo>
                  <a:lnTo>
                    <a:pt x="2399" y="1608"/>
                  </a:lnTo>
                  <a:lnTo>
                    <a:pt x="2304" y="1431"/>
                  </a:lnTo>
                  <a:lnTo>
                    <a:pt x="2204" y="1260"/>
                  </a:lnTo>
                  <a:lnTo>
                    <a:pt x="2097" y="1101"/>
                  </a:lnTo>
                  <a:lnTo>
                    <a:pt x="1977" y="943"/>
                  </a:lnTo>
                  <a:lnTo>
                    <a:pt x="1859" y="789"/>
                  </a:lnTo>
                  <a:lnTo>
                    <a:pt x="1733" y="642"/>
                  </a:lnTo>
                  <a:lnTo>
                    <a:pt x="1595" y="500"/>
                  </a:lnTo>
                  <a:lnTo>
                    <a:pt x="1451" y="365"/>
                  </a:lnTo>
                  <a:lnTo>
                    <a:pt x="1374" y="300"/>
                  </a:lnTo>
                  <a:lnTo>
                    <a:pt x="1293" y="241"/>
                  </a:lnTo>
                  <a:lnTo>
                    <a:pt x="1211" y="188"/>
                  </a:lnTo>
                  <a:lnTo>
                    <a:pt x="1130" y="135"/>
                  </a:lnTo>
                  <a:lnTo>
                    <a:pt x="1048" y="94"/>
                  </a:lnTo>
                  <a:lnTo>
                    <a:pt x="961" y="59"/>
                  </a:lnTo>
                  <a:lnTo>
                    <a:pt x="872" y="29"/>
                  </a:lnTo>
                  <a:lnTo>
                    <a:pt x="778" y="12"/>
                  </a:lnTo>
                  <a:lnTo>
                    <a:pt x="690" y="0"/>
                  </a:lnTo>
                  <a:lnTo>
                    <a:pt x="596" y="0"/>
                  </a:lnTo>
                  <a:lnTo>
                    <a:pt x="539" y="6"/>
                  </a:lnTo>
                  <a:lnTo>
                    <a:pt x="477" y="24"/>
                  </a:lnTo>
                  <a:lnTo>
                    <a:pt x="415" y="41"/>
                  </a:lnTo>
                  <a:lnTo>
                    <a:pt x="345" y="71"/>
                  </a:lnTo>
                  <a:lnTo>
                    <a:pt x="282" y="106"/>
                  </a:lnTo>
                  <a:lnTo>
                    <a:pt x="220" y="148"/>
                  </a:lnTo>
                  <a:lnTo>
                    <a:pt x="157" y="194"/>
                  </a:lnTo>
                  <a:lnTo>
                    <a:pt x="106" y="247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4718" y="1326"/>
              <a:ext cx="36" cy="38"/>
            </a:xfrm>
            <a:custGeom>
              <a:avLst/>
              <a:gdLst/>
              <a:ahLst/>
              <a:cxnLst>
                <a:cxn ang="0">
                  <a:pos x="489" y="70"/>
                </a:cxn>
                <a:cxn ang="0">
                  <a:pos x="534" y="111"/>
                </a:cxn>
                <a:cxn ang="0">
                  <a:pos x="559" y="158"/>
                </a:cxn>
                <a:cxn ang="0">
                  <a:pos x="584" y="211"/>
                </a:cxn>
                <a:cxn ang="0">
                  <a:pos x="590" y="265"/>
                </a:cxn>
                <a:cxn ang="0">
                  <a:pos x="590" y="317"/>
                </a:cxn>
                <a:cxn ang="0">
                  <a:pos x="578" y="370"/>
                </a:cxn>
                <a:cxn ang="0">
                  <a:pos x="553" y="418"/>
                </a:cxn>
                <a:cxn ang="0">
                  <a:pos x="515" y="465"/>
                </a:cxn>
                <a:cxn ang="0">
                  <a:pos x="471" y="500"/>
                </a:cxn>
                <a:cxn ang="0">
                  <a:pos x="421" y="529"/>
                </a:cxn>
                <a:cxn ang="0">
                  <a:pos x="365" y="547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94" y="489"/>
                </a:cxn>
                <a:cxn ang="0">
                  <a:pos x="57" y="447"/>
                </a:cxn>
                <a:cxn ang="0">
                  <a:pos x="26" y="400"/>
                </a:cxn>
                <a:cxn ang="0">
                  <a:pos x="6" y="347"/>
                </a:cxn>
                <a:cxn ang="0">
                  <a:pos x="0" y="294"/>
                </a:cxn>
                <a:cxn ang="0">
                  <a:pos x="0" y="241"/>
                </a:cxn>
                <a:cxn ang="0">
                  <a:pos x="13" y="188"/>
                </a:cxn>
                <a:cxn ang="0">
                  <a:pos x="38" y="141"/>
                </a:cxn>
                <a:cxn ang="0">
                  <a:pos x="69" y="94"/>
                </a:cxn>
                <a:cxn ang="0">
                  <a:pos x="113" y="52"/>
                </a:cxn>
                <a:cxn ang="0">
                  <a:pos x="163" y="29"/>
                </a:cxn>
                <a:cxn ang="0">
                  <a:pos x="220" y="5"/>
                </a:cxn>
                <a:cxn ang="0">
                  <a:pos x="276" y="0"/>
                </a:cxn>
                <a:cxn ang="0">
                  <a:pos x="333" y="0"/>
                </a:cxn>
                <a:cxn ang="0">
                  <a:pos x="389" y="17"/>
                </a:cxn>
                <a:cxn ang="0">
                  <a:pos x="439" y="35"/>
                </a:cxn>
                <a:cxn ang="0">
                  <a:pos x="489" y="70"/>
                </a:cxn>
              </a:cxnLst>
              <a:rect l="0" t="0" r="r" b="b"/>
              <a:pathLst>
                <a:path w="590" h="559">
                  <a:moveTo>
                    <a:pt x="489" y="70"/>
                  </a:moveTo>
                  <a:lnTo>
                    <a:pt x="534" y="111"/>
                  </a:lnTo>
                  <a:lnTo>
                    <a:pt x="559" y="158"/>
                  </a:lnTo>
                  <a:lnTo>
                    <a:pt x="584" y="211"/>
                  </a:lnTo>
                  <a:lnTo>
                    <a:pt x="590" y="265"/>
                  </a:lnTo>
                  <a:lnTo>
                    <a:pt x="590" y="317"/>
                  </a:lnTo>
                  <a:lnTo>
                    <a:pt x="578" y="370"/>
                  </a:lnTo>
                  <a:lnTo>
                    <a:pt x="553" y="418"/>
                  </a:lnTo>
                  <a:lnTo>
                    <a:pt x="515" y="465"/>
                  </a:lnTo>
                  <a:lnTo>
                    <a:pt x="471" y="500"/>
                  </a:lnTo>
                  <a:lnTo>
                    <a:pt x="421" y="529"/>
                  </a:lnTo>
                  <a:lnTo>
                    <a:pt x="365" y="547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94" y="489"/>
                  </a:lnTo>
                  <a:lnTo>
                    <a:pt x="57" y="447"/>
                  </a:lnTo>
                  <a:lnTo>
                    <a:pt x="26" y="400"/>
                  </a:lnTo>
                  <a:lnTo>
                    <a:pt x="6" y="347"/>
                  </a:lnTo>
                  <a:lnTo>
                    <a:pt x="0" y="294"/>
                  </a:lnTo>
                  <a:lnTo>
                    <a:pt x="0" y="241"/>
                  </a:lnTo>
                  <a:lnTo>
                    <a:pt x="13" y="188"/>
                  </a:lnTo>
                  <a:lnTo>
                    <a:pt x="38" y="141"/>
                  </a:lnTo>
                  <a:lnTo>
                    <a:pt x="69" y="94"/>
                  </a:lnTo>
                  <a:lnTo>
                    <a:pt x="113" y="52"/>
                  </a:lnTo>
                  <a:lnTo>
                    <a:pt x="163" y="29"/>
                  </a:lnTo>
                  <a:lnTo>
                    <a:pt x="220" y="5"/>
                  </a:lnTo>
                  <a:lnTo>
                    <a:pt x="276" y="0"/>
                  </a:lnTo>
                  <a:lnTo>
                    <a:pt x="333" y="0"/>
                  </a:lnTo>
                  <a:lnTo>
                    <a:pt x="389" y="17"/>
                  </a:lnTo>
                  <a:lnTo>
                    <a:pt x="439" y="35"/>
                  </a:lnTo>
                  <a:lnTo>
                    <a:pt x="489" y="70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4723" y="1333"/>
              <a:ext cx="25" cy="24"/>
            </a:xfrm>
            <a:custGeom>
              <a:avLst/>
              <a:gdLst/>
              <a:ahLst/>
              <a:cxnLst>
                <a:cxn ang="0">
                  <a:pos x="389" y="141"/>
                </a:cxn>
                <a:cxn ang="0">
                  <a:pos x="395" y="176"/>
                </a:cxn>
                <a:cxn ang="0">
                  <a:pos x="395" y="212"/>
                </a:cxn>
                <a:cxn ang="0">
                  <a:pos x="383" y="247"/>
                </a:cxn>
                <a:cxn ang="0">
                  <a:pos x="371" y="282"/>
                </a:cxn>
                <a:cxn ang="0">
                  <a:pos x="345" y="306"/>
                </a:cxn>
                <a:cxn ang="0">
                  <a:pos x="321" y="330"/>
                </a:cxn>
                <a:cxn ang="0">
                  <a:pos x="284" y="353"/>
                </a:cxn>
                <a:cxn ang="0">
                  <a:pos x="245" y="365"/>
                </a:cxn>
                <a:cxn ang="0">
                  <a:pos x="208" y="371"/>
                </a:cxn>
                <a:cxn ang="0">
                  <a:pos x="169" y="365"/>
                </a:cxn>
                <a:cxn ang="0">
                  <a:pos x="132" y="359"/>
                </a:cxn>
                <a:cxn ang="0">
                  <a:pos x="101" y="341"/>
                </a:cxn>
                <a:cxn ang="0">
                  <a:pos x="69" y="324"/>
                </a:cxn>
                <a:cxn ang="0">
                  <a:pos x="44" y="294"/>
                </a:cxn>
                <a:cxn ang="0">
                  <a:pos x="19" y="265"/>
                </a:cxn>
                <a:cxn ang="0">
                  <a:pos x="6" y="229"/>
                </a:cxn>
                <a:cxn ang="0">
                  <a:pos x="0" y="194"/>
                </a:cxn>
                <a:cxn ang="0">
                  <a:pos x="6" y="153"/>
                </a:cxn>
                <a:cxn ang="0">
                  <a:pos x="13" y="123"/>
                </a:cxn>
                <a:cxn ang="0">
                  <a:pos x="32" y="88"/>
                </a:cxn>
                <a:cxn ang="0">
                  <a:pos x="50" y="58"/>
                </a:cxn>
                <a:cxn ang="0">
                  <a:pos x="82" y="35"/>
                </a:cxn>
                <a:cxn ang="0">
                  <a:pos x="114" y="17"/>
                </a:cxn>
                <a:cxn ang="0">
                  <a:pos x="151" y="6"/>
                </a:cxn>
                <a:cxn ang="0">
                  <a:pos x="189" y="0"/>
                </a:cxn>
                <a:cxn ang="0">
                  <a:pos x="232" y="0"/>
                </a:cxn>
                <a:cxn ang="0">
                  <a:pos x="264" y="12"/>
                </a:cxn>
                <a:cxn ang="0">
                  <a:pos x="302" y="23"/>
                </a:cxn>
                <a:cxn ang="0">
                  <a:pos x="334" y="47"/>
                </a:cxn>
                <a:cxn ang="0">
                  <a:pos x="358" y="76"/>
                </a:cxn>
                <a:cxn ang="0">
                  <a:pos x="377" y="106"/>
                </a:cxn>
                <a:cxn ang="0">
                  <a:pos x="389" y="141"/>
                </a:cxn>
              </a:cxnLst>
              <a:rect l="0" t="0" r="r" b="b"/>
              <a:pathLst>
                <a:path w="395" h="371">
                  <a:moveTo>
                    <a:pt x="389" y="141"/>
                  </a:moveTo>
                  <a:lnTo>
                    <a:pt x="395" y="176"/>
                  </a:lnTo>
                  <a:lnTo>
                    <a:pt x="395" y="212"/>
                  </a:lnTo>
                  <a:lnTo>
                    <a:pt x="383" y="247"/>
                  </a:lnTo>
                  <a:lnTo>
                    <a:pt x="371" y="282"/>
                  </a:lnTo>
                  <a:lnTo>
                    <a:pt x="345" y="306"/>
                  </a:lnTo>
                  <a:lnTo>
                    <a:pt x="321" y="330"/>
                  </a:lnTo>
                  <a:lnTo>
                    <a:pt x="284" y="353"/>
                  </a:lnTo>
                  <a:lnTo>
                    <a:pt x="245" y="365"/>
                  </a:lnTo>
                  <a:lnTo>
                    <a:pt x="208" y="371"/>
                  </a:lnTo>
                  <a:lnTo>
                    <a:pt x="169" y="365"/>
                  </a:lnTo>
                  <a:lnTo>
                    <a:pt x="132" y="359"/>
                  </a:lnTo>
                  <a:lnTo>
                    <a:pt x="101" y="341"/>
                  </a:lnTo>
                  <a:lnTo>
                    <a:pt x="69" y="324"/>
                  </a:lnTo>
                  <a:lnTo>
                    <a:pt x="44" y="294"/>
                  </a:lnTo>
                  <a:lnTo>
                    <a:pt x="19" y="265"/>
                  </a:lnTo>
                  <a:lnTo>
                    <a:pt x="6" y="229"/>
                  </a:lnTo>
                  <a:lnTo>
                    <a:pt x="0" y="194"/>
                  </a:lnTo>
                  <a:lnTo>
                    <a:pt x="6" y="153"/>
                  </a:lnTo>
                  <a:lnTo>
                    <a:pt x="13" y="123"/>
                  </a:lnTo>
                  <a:lnTo>
                    <a:pt x="32" y="88"/>
                  </a:lnTo>
                  <a:lnTo>
                    <a:pt x="50" y="58"/>
                  </a:lnTo>
                  <a:lnTo>
                    <a:pt x="82" y="35"/>
                  </a:lnTo>
                  <a:lnTo>
                    <a:pt x="114" y="17"/>
                  </a:lnTo>
                  <a:lnTo>
                    <a:pt x="151" y="6"/>
                  </a:lnTo>
                  <a:lnTo>
                    <a:pt x="189" y="0"/>
                  </a:lnTo>
                  <a:lnTo>
                    <a:pt x="232" y="0"/>
                  </a:lnTo>
                  <a:lnTo>
                    <a:pt x="264" y="12"/>
                  </a:lnTo>
                  <a:lnTo>
                    <a:pt x="302" y="23"/>
                  </a:lnTo>
                  <a:lnTo>
                    <a:pt x="334" y="47"/>
                  </a:lnTo>
                  <a:lnTo>
                    <a:pt x="358" y="76"/>
                  </a:lnTo>
                  <a:lnTo>
                    <a:pt x="377" y="106"/>
                  </a:lnTo>
                  <a:lnTo>
                    <a:pt x="389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4994" y="1314"/>
              <a:ext cx="89" cy="281"/>
            </a:xfrm>
            <a:custGeom>
              <a:avLst/>
              <a:gdLst/>
              <a:ahLst/>
              <a:cxnLst>
                <a:cxn ang="0">
                  <a:pos x="244" y="41"/>
                </a:cxn>
                <a:cxn ang="0">
                  <a:pos x="156" y="88"/>
                </a:cxn>
                <a:cxn ang="0">
                  <a:pos x="81" y="147"/>
                </a:cxn>
                <a:cxn ang="0">
                  <a:pos x="19" y="217"/>
                </a:cxn>
                <a:cxn ang="0">
                  <a:pos x="125" y="318"/>
                </a:cxn>
                <a:cxn ang="0">
                  <a:pos x="182" y="236"/>
                </a:cxn>
                <a:cxn ang="0">
                  <a:pos x="263" y="177"/>
                </a:cxn>
                <a:cxn ang="0">
                  <a:pos x="395" y="135"/>
                </a:cxn>
                <a:cxn ang="0">
                  <a:pos x="527" y="129"/>
                </a:cxn>
                <a:cxn ang="0">
                  <a:pos x="647" y="147"/>
                </a:cxn>
                <a:cxn ang="0">
                  <a:pos x="741" y="177"/>
                </a:cxn>
                <a:cxn ang="0">
                  <a:pos x="841" y="236"/>
                </a:cxn>
                <a:cxn ang="0">
                  <a:pos x="960" y="347"/>
                </a:cxn>
                <a:cxn ang="0">
                  <a:pos x="1054" y="483"/>
                </a:cxn>
                <a:cxn ang="0">
                  <a:pos x="1123" y="642"/>
                </a:cxn>
                <a:cxn ang="0">
                  <a:pos x="1180" y="807"/>
                </a:cxn>
                <a:cxn ang="0">
                  <a:pos x="1236" y="1072"/>
                </a:cxn>
                <a:cxn ang="0">
                  <a:pos x="1274" y="1408"/>
                </a:cxn>
                <a:cxn ang="0">
                  <a:pos x="1287" y="1779"/>
                </a:cxn>
                <a:cxn ang="0">
                  <a:pos x="1262" y="2150"/>
                </a:cxn>
                <a:cxn ang="0">
                  <a:pos x="1198" y="2521"/>
                </a:cxn>
                <a:cxn ang="0">
                  <a:pos x="1104" y="2886"/>
                </a:cxn>
                <a:cxn ang="0">
                  <a:pos x="979" y="3228"/>
                </a:cxn>
                <a:cxn ang="0">
                  <a:pos x="822" y="3558"/>
                </a:cxn>
                <a:cxn ang="0">
                  <a:pos x="634" y="3852"/>
                </a:cxn>
                <a:cxn ang="0">
                  <a:pos x="426" y="4123"/>
                </a:cxn>
                <a:cxn ang="0">
                  <a:pos x="647" y="4070"/>
                </a:cxn>
                <a:cxn ang="0">
                  <a:pos x="847" y="3775"/>
                </a:cxn>
                <a:cxn ang="0">
                  <a:pos x="1030" y="3452"/>
                </a:cxn>
                <a:cxn ang="0">
                  <a:pos x="1174" y="3104"/>
                </a:cxn>
                <a:cxn ang="0">
                  <a:pos x="1287" y="2739"/>
                </a:cxn>
                <a:cxn ang="0">
                  <a:pos x="1369" y="2362"/>
                </a:cxn>
                <a:cxn ang="0">
                  <a:pos x="1419" y="1973"/>
                </a:cxn>
                <a:cxn ang="0">
                  <a:pos x="1425" y="1591"/>
                </a:cxn>
                <a:cxn ang="0">
                  <a:pos x="1400" y="1213"/>
                </a:cxn>
                <a:cxn ang="0">
                  <a:pos x="1330" y="830"/>
                </a:cxn>
                <a:cxn ang="0">
                  <a:pos x="1280" y="648"/>
                </a:cxn>
                <a:cxn ang="0">
                  <a:pos x="1205" y="477"/>
                </a:cxn>
                <a:cxn ang="0">
                  <a:pos x="1111" y="318"/>
                </a:cxn>
                <a:cxn ang="0">
                  <a:pos x="991" y="188"/>
                </a:cxn>
                <a:cxn ang="0">
                  <a:pos x="847" y="82"/>
                </a:cxn>
                <a:cxn ang="0">
                  <a:pos x="734" y="35"/>
                </a:cxn>
                <a:cxn ang="0">
                  <a:pos x="596" y="5"/>
                </a:cxn>
                <a:cxn ang="0">
                  <a:pos x="445" y="0"/>
                </a:cxn>
                <a:cxn ang="0">
                  <a:pos x="295" y="23"/>
                </a:cxn>
              </a:cxnLst>
              <a:rect l="0" t="0" r="r" b="b"/>
              <a:pathLst>
                <a:path w="1425" h="4206">
                  <a:moveTo>
                    <a:pt x="295" y="23"/>
                  </a:moveTo>
                  <a:lnTo>
                    <a:pt x="244" y="41"/>
                  </a:lnTo>
                  <a:lnTo>
                    <a:pt x="200" y="64"/>
                  </a:lnTo>
                  <a:lnTo>
                    <a:pt x="156" y="88"/>
                  </a:lnTo>
                  <a:lnTo>
                    <a:pt x="119" y="112"/>
                  </a:lnTo>
                  <a:lnTo>
                    <a:pt x="81" y="147"/>
                  </a:lnTo>
                  <a:lnTo>
                    <a:pt x="50" y="182"/>
                  </a:lnTo>
                  <a:lnTo>
                    <a:pt x="19" y="217"/>
                  </a:lnTo>
                  <a:lnTo>
                    <a:pt x="0" y="259"/>
                  </a:lnTo>
                  <a:lnTo>
                    <a:pt x="125" y="318"/>
                  </a:lnTo>
                  <a:lnTo>
                    <a:pt x="163" y="259"/>
                  </a:lnTo>
                  <a:lnTo>
                    <a:pt x="182" y="236"/>
                  </a:lnTo>
                  <a:lnTo>
                    <a:pt x="206" y="212"/>
                  </a:lnTo>
                  <a:lnTo>
                    <a:pt x="263" y="177"/>
                  </a:lnTo>
                  <a:lnTo>
                    <a:pt x="332" y="153"/>
                  </a:lnTo>
                  <a:lnTo>
                    <a:pt x="395" y="135"/>
                  </a:lnTo>
                  <a:lnTo>
                    <a:pt x="464" y="129"/>
                  </a:lnTo>
                  <a:lnTo>
                    <a:pt x="527" y="129"/>
                  </a:lnTo>
                  <a:lnTo>
                    <a:pt x="589" y="135"/>
                  </a:lnTo>
                  <a:lnTo>
                    <a:pt x="647" y="147"/>
                  </a:lnTo>
                  <a:lnTo>
                    <a:pt x="696" y="159"/>
                  </a:lnTo>
                  <a:lnTo>
                    <a:pt x="741" y="177"/>
                  </a:lnTo>
                  <a:lnTo>
                    <a:pt x="778" y="194"/>
                  </a:lnTo>
                  <a:lnTo>
                    <a:pt x="841" y="236"/>
                  </a:lnTo>
                  <a:lnTo>
                    <a:pt x="904" y="288"/>
                  </a:lnTo>
                  <a:lnTo>
                    <a:pt x="960" y="347"/>
                  </a:lnTo>
                  <a:lnTo>
                    <a:pt x="1010" y="412"/>
                  </a:lnTo>
                  <a:lnTo>
                    <a:pt x="1054" y="483"/>
                  </a:lnTo>
                  <a:lnTo>
                    <a:pt x="1093" y="559"/>
                  </a:lnTo>
                  <a:lnTo>
                    <a:pt x="1123" y="642"/>
                  </a:lnTo>
                  <a:lnTo>
                    <a:pt x="1154" y="724"/>
                  </a:lnTo>
                  <a:lnTo>
                    <a:pt x="1180" y="807"/>
                  </a:lnTo>
                  <a:lnTo>
                    <a:pt x="1205" y="895"/>
                  </a:lnTo>
                  <a:lnTo>
                    <a:pt x="1236" y="1072"/>
                  </a:lnTo>
                  <a:lnTo>
                    <a:pt x="1262" y="1242"/>
                  </a:lnTo>
                  <a:lnTo>
                    <a:pt x="1274" y="1408"/>
                  </a:lnTo>
                  <a:lnTo>
                    <a:pt x="1287" y="1591"/>
                  </a:lnTo>
                  <a:lnTo>
                    <a:pt x="1287" y="1779"/>
                  </a:lnTo>
                  <a:lnTo>
                    <a:pt x="1280" y="1968"/>
                  </a:lnTo>
                  <a:lnTo>
                    <a:pt x="1262" y="2150"/>
                  </a:lnTo>
                  <a:lnTo>
                    <a:pt x="1230" y="2339"/>
                  </a:lnTo>
                  <a:lnTo>
                    <a:pt x="1198" y="2521"/>
                  </a:lnTo>
                  <a:lnTo>
                    <a:pt x="1154" y="2703"/>
                  </a:lnTo>
                  <a:lnTo>
                    <a:pt x="1104" y="2886"/>
                  </a:lnTo>
                  <a:lnTo>
                    <a:pt x="1041" y="3057"/>
                  </a:lnTo>
                  <a:lnTo>
                    <a:pt x="979" y="3228"/>
                  </a:lnTo>
                  <a:lnTo>
                    <a:pt x="904" y="3393"/>
                  </a:lnTo>
                  <a:lnTo>
                    <a:pt x="822" y="3558"/>
                  </a:lnTo>
                  <a:lnTo>
                    <a:pt x="728" y="3711"/>
                  </a:lnTo>
                  <a:lnTo>
                    <a:pt x="634" y="3852"/>
                  </a:lnTo>
                  <a:lnTo>
                    <a:pt x="534" y="3993"/>
                  </a:lnTo>
                  <a:lnTo>
                    <a:pt x="426" y="4123"/>
                  </a:lnTo>
                  <a:lnTo>
                    <a:pt x="534" y="4206"/>
                  </a:lnTo>
                  <a:lnTo>
                    <a:pt x="647" y="4070"/>
                  </a:lnTo>
                  <a:lnTo>
                    <a:pt x="752" y="3929"/>
                  </a:lnTo>
                  <a:lnTo>
                    <a:pt x="847" y="3775"/>
                  </a:lnTo>
                  <a:lnTo>
                    <a:pt x="941" y="3616"/>
                  </a:lnTo>
                  <a:lnTo>
                    <a:pt x="1030" y="3452"/>
                  </a:lnTo>
                  <a:lnTo>
                    <a:pt x="1104" y="3281"/>
                  </a:lnTo>
                  <a:lnTo>
                    <a:pt x="1174" y="3104"/>
                  </a:lnTo>
                  <a:lnTo>
                    <a:pt x="1236" y="2922"/>
                  </a:lnTo>
                  <a:lnTo>
                    <a:pt x="1287" y="2739"/>
                  </a:lnTo>
                  <a:lnTo>
                    <a:pt x="1337" y="2550"/>
                  </a:lnTo>
                  <a:lnTo>
                    <a:pt x="1369" y="2362"/>
                  </a:lnTo>
                  <a:lnTo>
                    <a:pt x="1400" y="2168"/>
                  </a:lnTo>
                  <a:lnTo>
                    <a:pt x="1419" y="1973"/>
                  </a:lnTo>
                  <a:lnTo>
                    <a:pt x="1425" y="1779"/>
                  </a:lnTo>
                  <a:lnTo>
                    <a:pt x="1425" y="1591"/>
                  </a:lnTo>
                  <a:lnTo>
                    <a:pt x="1419" y="1397"/>
                  </a:lnTo>
                  <a:lnTo>
                    <a:pt x="1400" y="1213"/>
                  </a:lnTo>
                  <a:lnTo>
                    <a:pt x="1375" y="1018"/>
                  </a:lnTo>
                  <a:lnTo>
                    <a:pt x="1330" y="830"/>
                  </a:lnTo>
                  <a:lnTo>
                    <a:pt x="1306" y="736"/>
                  </a:lnTo>
                  <a:lnTo>
                    <a:pt x="1280" y="648"/>
                  </a:lnTo>
                  <a:lnTo>
                    <a:pt x="1243" y="559"/>
                  </a:lnTo>
                  <a:lnTo>
                    <a:pt x="1205" y="477"/>
                  </a:lnTo>
                  <a:lnTo>
                    <a:pt x="1161" y="394"/>
                  </a:lnTo>
                  <a:lnTo>
                    <a:pt x="1111" y="318"/>
                  </a:lnTo>
                  <a:lnTo>
                    <a:pt x="1054" y="253"/>
                  </a:lnTo>
                  <a:lnTo>
                    <a:pt x="991" y="188"/>
                  </a:lnTo>
                  <a:lnTo>
                    <a:pt x="922" y="129"/>
                  </a:lnTo>
                  <a:lnTo>
                    <a:pt x="847" y="82"/>
                  </a:lnTo>
                  <a:lnTo>
                    <a:pt x="797" y="58"/>
                  </a:lnTo>
                  <a:lnTo>
                    <a:pt x="734" y="35"/>
                  </a:lnTo>
                  <a:lnTo>
                    <a:pt x="671" y="17"/>
                  </a:lnTo>
                  <a:lnTo>
                    <a:pt x="596" y="5"/>
                  </a:lnTo>
                  <a:lnTo>
                    <a:pt x="521" y="0"/>
                  </a:lnTo>
                  <a:lnTo>
                    <a:pt x="445" y="0"/>
                  </a:lnTo>
                  <a:lnTo>
                    <a:pt x="370" y="12"/>
                  </a:lnTo>
                  <a:lnTo>
                    <a:pt x="295" y="23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4979" y="1326"/>
              <a:ext cx="37" cy="38"/>
            </a:xfrm>
            <a:custGeom>
              <a:avLst/>
              <a:gdLst/>
              <a:ahLst/>
              <a:cxnLst>
                <a:cxn ang="0">
                  <a:pos x="591" y="211"/>
                </a:cxn>
                <a:cxn ang="0">
                  <a:pos x="596" y="270"/>
                </a:cxn>
                <a:cxn ang="0">
                  <a:pos x="591" y="323"/>
                </a:cxn>
                <a:cxn ang="0">
                  <a:pos x="578" y="376"/>
                </a:cxn>
                <a:cxn ang="0">
                  <a:pos x="554" y="424"/>
                </a:cxn>
                <a:cxn ang="0">
                  <a:pos x="522" y="465"/>
                </a:cxn>
                <a:cxn ang="0">
                  <a:pos x="478" y="506"/>
                </a:cxn>
                <a:cxn ang="0">
                  <a:pos x="428" y="529"/>
                </a:cxn>
                <a:cxn ang="0">
                  <a:pos x="371" y="553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100" y="489"/>
                </a:cxn>
                <a:cxn ang="0">
                  <a:pos x="63" y="447"/>
                </a:cxn>
                <a:cxn ang="0">
                  <a:pos x="32" y="400"/>
                </a:cxn>
                <a:cxn ang="0">
                  <a:pos x="13" y="347"/>
                </a:cxn>
                <a:cxn ang="0">
                  <a:pos x="0" y="294"/>
                </a:cxn>
                <a:cxn ang="0">
                  <a:pos x="7" y="235"/>
                </a:cxn>
                <a:cxn ang="0">
                  <a:pos x="19" y="188"/>
                </a:cxn>
                <a:cxn ang="0">
                  <a:pos x="45" y="135"/>
                </a:cxn>
                <a:cxn ang="0">
                  <a:pos x="82" y="94"/>
                </a:cxn>
                <a:cxn ang="0">
                  <a:pos x="120" y="59"/>
                </a:cxn>
                <a:cxn ang="0">
                  <a:pos x="170" y="29"/>
                </a:cxn>
                <a:cxn ang="0">
                  <a:pos x="226" y="11"/>
                </a:cxn>
                <a:cxn ang="0">
                  <a:pos x="289" y="0"/>
                </a:cxn>
                <a:cxn ang="0">
                  <a:pos x="346" y="5"/>
                </a:cxn>
                <a:cxn ang="0">
                  <a:pos x="402" y="17"/>
                </a:cxn>
                <a:cxn ang="0">
                  <a:pos x="452" y="40"/>
                </a:cxn>
                <a:cxn ang="0">
                  <a:pos x="496" y="76"/>
                </a:cxn>
                <a:cxn ang="0">
                  <a:pos x="541" y="111"/>
                </a:cxn>
                <a:cxn ang="0">
                  <a:pos x="565" y="158"/>
                </a:cxn>
                <a:cxn ang="0">
                  <a:pos x="591" y="211"/>
                </a:cxn>
              </a:cxnLst>
              <a:rect l="0" t="0" r="r" b="b"/>
              <a:pathLst>
                <a:path w="596" h="559">
                  <a:moveTo>
                    <a:pt x="591" y="211"/>
                  </a:moveTo>
                  <a:lnTo>
                    <a:pt x="596" y="270"/>
                  </a:lnTo>
                  <a:lnTo>
                    <a:pt x="591" y="323"/>
                  </a:lnTo>
                  <a:lnTo>
                    <a:pt x="578" y="376"/>
                  </a:lnTo>
                  <a:lnTo>
                    <a:pt x="554" y="424"/>
                  </a:lnTo>
                  <a:lnTo>
                    <a:pt x="522" y="465"/>
                  </a:lnTo>
                  <a:lnTo>
                    <a:pt x="478" y="506"/>
                  </a:lnTo>
                  <a:lnTo>
                    <a:pt x="428" y="529"/>
                  </a:lnTo>
                  <a:lnTo>
                    <a:pt x="371" y="553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100" y="489"/>
                  </a:lnTo>
                  <a:lnTo>
                    <a:pt x="63" y="447"/>
                  </a:lnTo>
                  <a:lnTo>
                    <a:pt x="32" y="400"/>
                  </a:lnTo>
                  <a:lnTo>
                    <a:pt x="13" y="347"/>
                  </a:lnTo>
                  <a:lnTo>
                    <a:pt x="0" y="294"/>
                  </a:lnTo>
                  <a:lnTo>
                    <a:pt x="7" y="235"/>
                  </a:lnTo>
                  <a:lnTo>
                    <a:pt x="19" y="188"/>
                  </a:lnTo>
                  <a:lnTo>
                    <a:pt x="45" y="135"/>
                  </a:lnTo>
                  <a:lnTo>
                    <a:pt x="82" y="94"/>
                  </a:lnTo>
                  <a:lnTo>
                    <a:pt x="120" y="59"/>
                  </a:lnTo>
                  <a:lnTo>
                    <a:pt x="170" y="29"/>
                  </a:lnTo>
                  <a:lnTo>
                    <a:pt x="226" y="11"/>
                  </a:lnTo>
                  <a:lnTo>
                    <a:pt x="289" y="0"/>
                  </a:lnTo>
                  <a:lnTo>
                    <a:pt x="346" y="5"/>
                  </a:lnTo>
                  <a:lnTo>
                    <a:pt x="402" y="17"/>
                  </a:lnTo>
                  <a:lnTo>
                    <a:pt x="452" y="40"/>
                  </a:lnTo>
                  <a:lnTo>
                    <a:pt x="496" y="76"/>
                  </a:lnTo>
                  <a:lnTo>
                    <a:pt x="541" y="111"/>
                  </a:lnTo>
                  <a:lnTo>
                    <a:pt x="565" y="158"/>
                  </a:lnTo>
                  <a:lnTo>
                    <a:pt x="591" y="21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4985" y="1333"/>
              <a:ext cx="25" cy="24"/>
            </a:xfrm>
            <a:custGeom>
              <a:avLst/>
              <a:gdLst/>
              <a:ahLst/>
              <a:cxnLst>
                <a:cxn ang="0">
                  <a:pos x="390" y="141"/>
                </a:cxn>
                <a:cxn ang="0">
                  <a:pos x="396" y="176"/>
                </a:cxn>
                <a:cxn ang="0">
                  <a:pos x="396" y="217"/>
                </a:cxn>
                <a:cxn ang="0">
                  <a:pos x="383" y="247"/>
                </a:cxn>
                <a:cxn ang="0">
                  <a:pos x="372" y="282"/>
                </a:cxn>
                <a:cxn ang="0">
                  <a:pos x="346" y="312"/>
                </a:cxn>
                <a:cxn ang="0">
                  <a:pos x="321" y="335"/>
                </a:cxn>
                <a:cxn ang="0">
                  <a:pos x="284" y="353"/>
                </a:cxn>
                <a:cxn ang="0">
                  <a:pos x="246" y="365"/>
                </a:cxn>
                <a:cxn ang="0">
                  <a:pos x="208" y="371"/>
                </a:cxn>
                <a:cxn ang="0">
                  <a:pos x="170" y="371"/>
                </a:cxn>
                <a:cxn ang="0">
                  <a:pos x="133" y="359"/>
                </a:cxn>
                <a:cxn ang="0">
                  <a:pos x="102" y="347"/>
                </a:cxn>
                <a:cxn ang="0">
                  <a:pos x="70" y="324"/>
                </a:cxn>
                <a:cxn ang="0">
                  <a:pos x="44" y="300"/>
                </a:cxn>
                <a:cxn ang="0">
                  <a:pos x="20" y="265"/>
                </a:cxn>
                <a:cxn ang="0">
                  <a:pos x="7" y="229"/>
                </a:cxn>
                <a:cxn ang="0">
                  <a:pos x="0" y="194"/>
                </a:cxn>
                <a:cxn ang="0">
                  <a:pos x="7" y="159"/>
                </a:cxn>
                <a:cxn ang="0">
                  <a:pos x="13" y="123"/>
                </a:cxn>
                <a:cxn ang="0">
                  <a:pos x="32" y="94"/>
                </a:cxn>
                <a:cxn ang="0">
                  <a:pos x="51" y="64"/>
                </a:cxn>
                <a:cxn ang="0">
                  <a:pos x="83" y="41"/>
                </a:cxn>
                <a:cxn ang="0">
                  <a:pos x="115" y="17"/>
                </a:cxn>
                <a:cxn ang="0">
                  <a:pos x="152" y="6"/>
                </a:cxn>
                <a:cxn ang="0">
                  <a:pos x="189" y="0"/>
                </a:cxn>
                <a:cxn ang="0">
                  <a:pos x="233" y="6"/>
                </a:cxn>
                <a:cxn ang="0">
                  <a:pos x="265" y="12"/>
                </a:cxn>
                <a:cxn ang="0">
                  <a:pos x="302" y="29"/>
                </a:cxn>
                <a:cxn ang="0">
                  <a:pos x="334" y="47"/>
                </a:cxn>
                <a:cxn ang="0">
                  <a:pos x="359" y="76"/>
                </a:cxn>
                <a:cxn ang="0">
                  <a:pos x="378" y="106"/>
                </a:cxn>
                <a:cxn ang="0">
                  <a:pos x="390" y="141"/>
                </a:cxn>
              </a:cxnLst>
              <a:rect l="0" t="0" r="r" b="b"/>
              <a:pathLst>
                <a:path w="396" h="371">
                  <a:moveTo>
                    <a:pt x="390" y="141"/>
                  </a:moveTo>
                  <a:lnTo>
                    <a:pt x="396" y="176"/>
                  </a:lnTo>
                  <a:lnTo>
                    <a:pt x="396" y="217"/>
                  </a:lnTo>
                  <a:lnTo>
                    <a:pt x="383" y="247"/>
                  </a:lnTo>
                  <a:lnTo>
                    <a:pt x="372" y="282"/>
                  </a:lnTo>
                  <a:lnTo>
                    <a:pt x="346" y="312"/>
                  </a:lnTo>
                  <a:lnTo>
                    <a:pt x="321" y="335"/>
                  </a:lnTo>
                  <a:lnTo>
                    <a:pt x="284" y="353"/>
                  </a:lnTo>
                  <a:lnTo>
                    <a:pt x="246" y="365"/>
                  </a:lnTo>
                  <a:lnTo>
                    <a:pt x="208" y="371"/>
                  </a:lnTo>
                  <a:lnTo>
                    <a:pt x="170" y="371"/>
                  </a:lnTo>
                  <a:lnTo>
                    <a:pt x="133" y="359"/>
                  </a:lnTo>
                  <a:lnTo>
                    <a:pt x="102" y="347"/>
                  </a:lnTo>
                  <a:lnTo>
                    <a:pt x="70" y="324"/>
                  </a:lnTo>
                  <a:lnTo>
                    <a:pt x="44" y="300"/>
                  </a:lnTo>
                  <a:lnTo>
                    <a:pt x="20" y="265"/>
                  </a:lnTo>
                  <a:lnTo>
                    <a:pt x="7" y="229"/>
                  </a:lnTo>
                  <a:lnTo>
                    <a:pt x="0" y="194"/>
                  </a:lnTo>
                  <a:lnTo>
                    <a:pt x="7" y="159"/>
                  </a:lnTo>
                  <a:lnTo>
                    <a:pt x="13" y="123"/>
                  </a:lnTo>
                  <a:lnTo>
                    <a:pt x="32" y="94"/>
                  </a:lnTo>
                  <a:lnTo>
                    <a:pt x="51" y="64"/>
                  </a:lnTo>
                  <a:lnTo>
                    <a:pt x="83" y="41"/>
                  </a:lnTo>
                  <a:lnTo>
                    <a:pt x="115" y="17"/>
                  </a:lnTo>
                  <a:lnTo>
                    <a:pt x="152" y="6"/>
                  </a:lnTo>
                  <a:lnTo>
                    <a:pt x="189" y="0"/>
                  </a:lnTo>
                  <a:lnTo>
                    <a:pt x="233" y="6"/>
                  </a:lnTo>
                  <a:lnTo>
                    <a:pt x="265" y="12"/>
                  </a:lnTo>
                  <a:lnTo>
                    <a:pt x="302" y="29"/>
                  </a:lnTo>
                  <a:lnTo>
                    <a:pt x="334" y="47"/>
                  </a:lnTo>
                  <a:lnTo>
                    <a:pt x="359" y="76"/>
                  </a:lnTo>
                  <a:lnTo>
                    <a:pt x="378" y="106"/>
                  </a:lnTo>
                  <a:lnTo>
                    <a:pt x="390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18" name="AutoShape 174"/>
          <p:cNvSpPr>
            <a:spLocks noChangeArrowheads="1"/>
          </p:cNvSpPr>
          <p:nvPr/>
        </p:nvSpPr>
        <p:spPr bwMode="auto">
          <a:xfrm>
            <a:off x="7467600" y="0"/>
            <a:ext cx="1676400" cy="1676400"/>
          </a:xfrm>
          <a:prstGeom prst="wedgeEllipseCallout">
            <a:avLst>
              <a:gd name="adj1" fmla="val -569"/>
              <a:gd name="adj2" fmla="val 829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2800">
                <a:latin typeface="VNI-Times" pitchFamily="2" charset="0"/>
              </a:rPr>
              <a:t>Quaû taùo naøo ñaây?</a:t>
            </a:r>
          </a:p>
        </p:txBody>
      </p:sp>
      <p:sp>
        <p:nvSpPr>
          <p:cNvPr id="31919" name="Text Box 175"/>
          <p:cNvSpPr txBox="1">
            <a:spLocks noChangeArrowheads="1"/>
          </p:cNvSpPr>
          <p:nvPr/>
        </p:nvSpPr>
        <p:spPr bwMode="auto">
          <a:xfrm>
            <a:off x="2209800" y="7620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1920" name="Text Box 176"/>
          <p:cNvSpPr txBox="1">
            <a:spLocks noChangeArrowheads="1"/>
          </p:cNvSpPr>
          <p:nvPr/>
        </p:nvSpPr>
        <p:spPr bwMode="auto">
          <a:xfrm>
            <a:off x="5572125" y="1919288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-0.05243 0.01597 -0.12344 0.04375 -0.11684 0.09074 C -0.10868 0.15787 0.13698 0.11065 0.1474 0.19143 C 0.15625 0.26389 -0.0625 0.27106 -0.05312 0.34027 C -0.04444 0.41342 0.1059 0.34097 0.11493 0.41921 C 0.12379 0.48912 0.01406 0.47245 0.02188 0.53541 C 0.02899 0.59467 0.10538 0.54699 0.11198 0.60092 C 0.11563 0.63217 0.09392 0.63912 0.07778 0.64583 " pathEditMode="relative" rAng="4853452" ptsTypes="ffffffff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51 0.6544 L 0.02118 0.6544 " pathEditMode="relative" rAng="0" ptsTypes="AA">
                                      <p:cBhvr>
                                        <p:cTn id="82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51 0.63218 L 0.42118 0.698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8 0.69884 L 0.67118 0.6988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18 0.69884 L 1.21285 0.121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2 0.07653 L -0.11268 0.0765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4" grpId="0" animBg="1"/>
      <p:bldP spid="31756" grpId="0" animBg="1"/>
      <p:bldP spid="31757" grpId="0" animBg="1"/>
      <p:bldP spid="31759" grpId="0" animBg="1"/>
      <p:bldP spid="31760" grpId="0" animBg="1"/>
      <p:bldP spid="31761" grpId="0" animBg="1"/>
      <p:bldP spid="31763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918" grpId="0" animBg="1"/>
      <p:bldP spid="31919" grpId="0"/>
      <p:bldP spid="319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371600" y="8382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5</a:t>
            </a:r>
          </a:p>
        </p:txBody>
      </p:sp>
      <p:pic>
        <p:nvPicPr>
          <p:cNvPr id="32772" name="Picture 4" descr="MC900439592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5237" b="37500"/>
          <a:stretch>
            <a:fillRect/>
          </a:stretch>
        </p:blipFill>
        <p:spPr bwMode="auto">
          <a:xfrm>
            <a:off x="1828800" y="381000"/>
            <a:ext cx="1524000" cy="1425575"/>
          </a:xfrm>
          <a:prstGeom prst="rect">
            <a:avLst/>
          </a:prstGeom>
          <a:noFill/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362200" y="21336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8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858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762000" y="3276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2362200" y="350520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2</a:t>
            </a: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4</a:t>
            </a:r>
          </a:p>
        </p:txBody>
      </p:sp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5848350" y="781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5</a:t>
            </a:r>
          </a:p>
        </p:txBody>
      </p:sp>
      <p:pic>
        <p:nvPicPr>
          <p:cNvPr id="32779" name="Picture 11" descr="MC900439592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5237" b="37500"/>
          <a:stretch>
            <a:fillRect/>
          </a:stretch>
        </p:blipFill>
        <p:spPr bwMode="auto">
          <a:xfrm>
            <a:off x="5238750" y="1543050"/>
            <a:ext cx="1524000" cy="1425575"/>
          </a:xfrm>
          <a:prstGeom prst="rect">
            <a:avLst/>
          </a:prstGeom>
          <a:noFill/>
        </p:spPr>
      </p:pic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6534150" y="20764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8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476750" y="200025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5010150" y="321945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6534150" y="3448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2</a:t>
            </a:r>
          </a:p>
        </p:txBody>
      </p: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5695950" y="3448050"/>
            <a:ext cx="60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3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6534150" y="781050"/>
            <a:ext cx="53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VNI-Times"/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4953000"/>
            <a:ext cx="1524000" cy="1425575"/>
            <a:chOff x="1968" y="2640"/>
            <a:chExt cx="960" cy="898"/>
          </a:xfrm>
        </p:grpSpPr>
        <p:pic>
          <p:nvPicPr>
            <p:cNvPr id="32787" name="Picture 19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1968" y="2640"/>
              <a:ext cx="960" cy="898"/>
            </a:xfrm>
            <a:prstGeom prst="rect">
              <a:avLst/>
            </a:prstGeom>
            <a:noFill/>
          </p:spPr>
        </p:pic>
        <p:sp>
          <p:nvSpPr>
            <p:cNvPr id="3278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244" y="2940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0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19400" y="5181600"/>
            <a:ext cx="1524000" cy="1425575"/>
            <a:chOff x="1392" y="3216"/>
            <a:chExt cx="960" cy="898"/>
          </a:xfrm>
        </p:grpSpPr>
        <p:pic>
          <p:nvPicPr>
            <p:cNvPr id="32790" name="Picture 22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1392" y="3216"/>
              <a:ext cx="960" cy="898"/>
            </a:xfrm>
            <a:prstGeom prst="rect">
              <a:avLst/>
            </a:prstGeom>
            <a:noFill/>
          </p:spPr>
        </p:pic>
        <p:sp>
          <p:nvSpPr>
            <p:cNvPr id="3279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68" y="3516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1</a:t>
              </a:r>
              <a:endParaRPr lang="en-US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24400" y="5257800"/>
            <a:ext cx="1524000" cy="1425575"/>
            <a:chOff x="2892" y="3204"/>
            <a:chExt cx="960" cy="898"/>
          </a:xfrm>
        </p:grpSpPr>
        <p:pic>
          <p:nvPicPr>
            <p:cNvPr id="32793" name="Picture 25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2892" y="3204"/>
              <a:ext cx="960" cy="898"/>
            </a:xfrm>
            <a:prstGeom prst="rect">
              <a:avLst/>
            </a:prstGeom>
            <a:noFill/>
          </p:spPr>
        </p:pic>
        <p:sp>
          <p:nvSpPr>
            <p:cNvPr id="3279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168" y="3504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2</a:t>
              </a:r>
              <a:endParaRPr lang="en-US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Times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705600" y="5029200"/>
            <a:ext cx="1524000" cy="1425575"/>
            <a:chOff x="4032" y="3216"/>
            <a:chExt cx="960" cy="898"/>
          </a:xfrm>
        </p:grpSpPr>
        <p:pic>
          <p:nvPicPr>
            <p:cNvPr id="32796" name="Picture 28" descr="MC900439592[1]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15237" b="37500"/>
            <a:stretch>
              <a:fillRect/>
            </a:stretch>
          </p:blipFill>
          <p:spPr bwMode="auto">
            <a:xfrm>
              <a:off x="4032" y="3216"/>
              <a:ext cx="960" cy="898"/>
            </a:xfrm>
            <a:prstGeom prst="rect">
              <a:avLst/>
            </a:prstGeom>
            <a:noFill/>
          </p:spPr>
        </p:pic>
        <p:sp>
          <p:nvSpPr>
            <p:cNvPr id="3279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308" y="3516"/>
              <a:ext cx="3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VNI-Times"/>
                </a:rPr>
                <a:t>3</a:t>
              </a: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9677400" y="1600200"/>
            <a:ext cx="1443038" cy="1693863"/>
            <a:chOff x="4608" y="1296"/>
            <a:chExt cx="909" cy="1067"/>
          </a:xfrm>
        </p:grpSpPr>
        <p:sp>
          <p:nvSpPr>
            <p:cNvPr id="32842" name="Freeform 74"/>
            <p:cNvSpPr>
              <a:spLocks/>
            </p:cNvSpPr>
            <p:nvPr/>
          </p:nvSpPr>
          <p:spPr bwMode="auto">
            <a:xfrm>
              <a:off x="4839" y="1990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AutoShape 75"/>
            <p:cNvSpPr>
              <a:spLocks noChangeAspect="1" noChangeArrowheads="1" noTextEdit="1"/>
            </p:cNvSpPr>
            <p:nvPr/>
          </p:nvSpPr>
          <p:spPr bwMode="auto">
            <a:xfrm>
              <a:off x="4608" y="1296"/>
              <a:ext cx="909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76"/>
            <p:cNvSpPr>
              <a:spLocks/>
            </p:cNvSpPr>
            <p:nvPr/>
          </p:nvSpPr>
          <p:spPr bwMode="auto">
            <a:xfrm>
              <a:off x="5050" y="1318"/>
              <a:ext cx="335" cy="459"/>
            </a:xfrm>
            <a:custGeom>
              <a:avLst/>
              <a:gdLst/>
              <a:ahLst/>
              <a:cxnLst>
                <a:cxn ang="0">
                  <a:pos x="4892" y="4264"/>
                </a:cxn>
                <a:cxn ang="0">
                  <a:pos x="4678" y="4683"/>
                </a:cxn>
                <a:cxn ang="0">
                  <a:pos x="4421" y="5078"/>
                </a:cxn>
                <a:cxn ang="0">
                  <a:pos x="4038" y="5573"/>
                </a:cxn>
                <a:cxn ang="0">
                  <a:pos x="3442" y="6251"/>
                </a:cxn>
                <a:cxn ang="0">
                  <a:pos x="3071" y="6633"/>
                </a:cxn>
                <a:cxn ang="0">
                  <a:pos x="2832" y="6833"/>
                </a:cxn>
                <a:cxn ang="0">
                  <a:pos x="2663" y="6892"/>
                </a:cxn>
                <a:cxn ang="0">
                  <a:pos x="2342" y="6886"/>
                </a:cxn>
                <a:cxn ang="0">
                  <a:pos x="1771" y="6804"/>
                </a:cxn>
                <a:cxn ang="0">
                  <a:pos x="967" y="6621"/>
                </a:cxn>
                <a:cxn ang="0">
                  <a:pos x="622" y="6497"/>
                </a:cxn>
                <a:cxn ang="0">
                  <a:pos x="434" y="6368"/>
                </a:cxn>
                <a:cxn ang="0">
                  <a:pos x="307" y="6120"/>
                </a:cxn>
                <a:cxn ang="0">
                  <a:pos x="132" y="5532"/>
                </a:cxn>
                <a:cxn ang="0">
                  <a:pos x="31" y="4943"/>
                </a:cxn>
                <a:cxn ang="0">
                  <a:pos x="0" y="4359"/>
                </a:cxn>
                <a:cxn ang="0">
                  <a:pos x="37" y="3770"/>
                </a:cxn>
                <a:cxn ang="0">
                  <a:pos x="132" y="3199"/>
                </a:cxn>
                <a:cxn ang="0">
                  <a:pos x="302" y="2645"/>
                </a:cxn>
                <a:cxn ang="0">
                  <a:pos x="528" y="2109"/>
                </a:cxn>
                <a:cxn ang="0">
                  <a:pos x="816" y="1603"/>
                </a:cxn>
                <a:cxn ang="0">
                  <a:pos x="1168" y="1130"/>
                </a:cxn>
                <a:cxn ang="0">
                  <a:pos x="1489" y="789"/>
                </a:cxn>
                <a:cxn ang="0">
                  <a:pos x="1878" y="459"/>
                </a:cxn>
                <a:cxn ang="0">
                  <a:pos x="2330" y="165"/>
                </a:cxn>
                <a:cxn ang="0">
                  <a:pos x="2569" y="65"/>
                </a:cxn>
                <a:cxn ang="0">
                  <a:pos x="2801" y="5"/>
                </a:cxn>
                <a:cxn ang="0">
                  <a:pos x="3026" y="5"/>
                </a:cxn>
                <a:cxn ang="0">
                  <a:pos x="3234" y="71"/>
                </a:cxn>
                <a:cxn ang="0">
                  <a:pos x="3417" y="224"/>
                </a:cxn>
                <a:cxn ang="0">
                  <a:pos x="3573" y="483"/>
                </a:cxn>
                <a:cxn ang="0">
                  <a:pos x="3655" y="789"/>
                </a:cxn>
                <a:cxn ang="0">
                  <a:pos x="3674" y="1119"/>
                </a:cxn>
                <a:cxn ang="0">
                  <a:pos x="3643" y="1562"/>
                </a:cxn>
                <a:cxn ang="0">
                  <a:pos x="3643" y="1885"/>
                </a:cxn>
                <a:cxn ang="0">
                  <a:pos x="3850" y="1608"/>
                </a:cxn>
                <a:cxn ang="0">
                  <a:pos x="4144" y="1356"/>
                </a:cxn>
                <a:cxn ang="0">
                  <a:pos x="4421" y="1219"/>
                </a:cxn>
                <a:cxn ang="0">
                  <a:pos x="4584" y="1178"/>
                </a:cxn>
                <a:cxn ang="0">
                  <a:pos x="4754" y="1178"/>
                </a:cxn>
                <a:cxn ang="0">
                  <a:pos x="4904" y="1225"/>
                </a:cxn>
                <a:cxn ang="0">
                  <a:pos x="5043" y="1326"/>
                </a:cxn>
                <a:cxn ang="0">
                  <a:pos x="5174" y="1503"/>
                </a:cxn>
                <a:cxn ang="0">
                  <a:pos x="5269" y="1715"/>
                </a:cxn>
                <a:cxn ang="0">
                  <a:pos x="5325" y="1956"/>
                </a:cxn>
                <a:cxn ang="0">
                  <a:pos x="5350" y="2474"/>
                </a:cxn>
                <a:cxn ang="0">
                  <a:pos x="5282" y="3016"/>
                </a:cxn>
                <a:cxn ang="0">
                  <a:pos x="5156" y="3534"/>
                </a:cxn>
              </a:cxnLst>
              <a:rect l="0" t="0" r="r" b="b"/>
              <a:pathLst>
                <a:path w="5356" h="6898">
                  <a:moveTo>
                    <a:pt x="5011" y="3976"/>
                  </a:moveTo>
                  <a:lnTo>
                    <a:pt x="4955" y="4123"/>
                  </a:lnTo>
                  <a:lnTo>
                    <a:pt x="4892" y="4264"/>
                  </a:lnTo>
                  <a:lnTo>
                    <a:pt x="4823" y="4406"/>
                  </a:lnTo>
                  <a:lnTo>
                    <a:pt x="4754" y="4548"/>
                  </a:lnTo>
                  <a:lnTo>
                    <a:pt x="4678" y="4683"/>
                  </a:lnTo>
                  <a:lnTo>
                    <a:pt x="4597" y="4819"/>
                  </a:lnTo>
                  <a:lnTo>
                    <a:pt x="4509" y="4948"/>
                  </a:lnTo>
                  <a:lnTo>
                    <a:pt x="4421" y="5078"/>
                  </a:lnTo>
                  <a:lnTo>
                    <a:pt x="4333" y="5202"/>
                  </a:lnTo>
                  <a:lnTo>
                    <a:pt x="4239" y="5332"/>
                  </a:lnTo>
                  <a:lnTo>
                    <a:pt x="4038" y="5573"/>
                  </a:lnTo>
                  <a:lnTo>
                    <a:pt x="3831" y="5814"/>
                  </a:lnTo>
                  <a:lnTo>
                    <a:pt x="3617" y="6050"/>
                  </a:lnTo>
                  <a:lnTo>
                    <a:pt x="3442" y="6251"/>
                  </a:lnTo>
                  <a:lnTo>
                    <a:pt x="3323" y="6374"/>
                  </a:lnTo>
                  <a:lnTo>
                    <a:pt x="3202" y="6509"/>
                  </a:lnTo>
                  <a:lnTo>
                    <a:pt x="3071" y="6633"/>
                  </a:lnTo>
                  <a:lnTo>
                    <a:pt x="2952" y="6744"/>
                  </a:lnTo>
                  <a:lnTo>
                    <a:pt x="2889" y="6792"/>
                  </a:lnTo>
                  <a:lnTo>
                    <a:pt x="2832" y="6833"/>
                  </a:lnTo>
                  <a:lnTo>
                    <a:pt x="2782" y="6862"/>
                  </a:lnTo>
                  <a:lnTo>
                    <a:pt x="2732" y="6880"/>
                  </a:lnTo>
                  <a:lnTo>
                    <a:pt x="2663" y="6892"/>
                  </a:lnTo>
                  <a:lnTo>
                    <a:pt x="2575" y="6898"/>
                  </a:lnTo>
                  <a:lnTo>
                    <a:pt x="2468" y="6898"/>
                  </a:lnTo>
                  <a:lnTo>
                    <a:pt x="2342" y="6886"/>
                  </a:lnTo>
                  <a:lnTo>
                    <a:pt x="2211" y="6874"/>
                  </a:lnTo>
                  <a:lnTo>
                    <a:pt x="2067" y="6857"/>
                  </a:lnTo>
                  <a:lnTo>
                    <a:pt x="1771" y="6804"/>
                  </a:lnTo>
                  <a:lnTo>
                    <a:pt x="1469" y="6744"/>
                  </a:lnTo>
                  <a:lnTo>
                    <a:pt x="1193" y="6680"/>
                  </a:lnTo>
                  <a:lnTo>
                    <a:pt x="967" y="6621"/>
                  </a:lnTo>
                  <a:lnTo>
                    <a:pt x="816" y="6574"/>
                  </a:lnTo>
                  <a:lnTo>
                    <a:pt x="710" y="6533"/>
                  </a:lnTo>
                  <a:lnTo>
                    <a:pt x="622" y="6497"/>
                  </a:lnTo>
                  <a:lnTo>
                    <a:pt x="546" y="6462"/>
                  </a:lnTo>
                  <a:lnTo>
                    <a:pt x="484" y="6421"/>
                  </a:lnTo>
                  <a:lnTo>
                    <a:pt x="434" y="6368"/>
                  </a:lnTo>
                  <a:lnTo>
                    <a:pt x="389" y="6303"/>
                  </a:lnTo>
                  <a:lnTo>
                    <a:pt x="345" y="6220"/>
                  </a:lnTo>
                  <a:lnTo>
                    <a:pt x="307" y="6120"/>
                  </a:lnTo>
                  <a:lnTo>
                    <a:pt x="239" y="5926"/>
                  </a:lnTo>
                  <a:lnTo>
                    <a:pt x="182" y="5732"/>
                  </a:lnTo>
                  <a:lnTo>
                    <a:pt x="132" y="5532"/>
                  </a:lnTo>
                  <a:lnTo>
                    <a:pt x="88" y="5332"/>
                  </a:lnTo>
                  <a:lnTo>
                    <a:pt x="57" y="5143"/>
                  </a:lnTo>
                  <a:lnTo>
                    <a:pt x="31" y="4943"/>
                  </a:lnTo>
                  <a:lnTo>
                    <a:pt x="13" y="4748"/>
                  </a:lnTo>
                  <a:lnTo>
                    <a:pt x="0" y="4554"/>
                  </a:lnTo>
                  <a:lnTo>
                    <a:pt x="0" y="4359"/>
                  </a:lnTo>
                  <a:lnTo>
                    <a:pt x="6" y="4159"/>
                  </a:lnTo>
                  <a:lnTo>
                    <a:pt x="13" y="3964"/>
                  </a:lnTo>
                  <a:lnTo>
                    <a:pt x="37" y="3770"/>
                  </a:lnTo>
                  <a:lnTo>
                    <a:pt x="63" y="3581"/>
                  </a:lnTo>
                  <a:lnTo>
                    <a:pt x="95" y="3387"/>
                  </a:lnTo>
                  <a:lnTo>
                    <a:pt x="132" y="3199"/>
                  </a:lnTo>
                  <a:lnTo>
                    <a:pt x="182" y="3010"/>
                  </a:lnTo>
                  <a:lnTo>
                    <a:pt x="239" y="2827"/>
                  </a:lnTo>
                  <a:lnTo>
                    <a:pt x="302" y="2645"/>
                  </a:lnTo>
                  <a:lnTo>
                    <a:pt x="371" y="2462"/>
                  </a:lnTo>
                  <a:lnTo>
                    <a:pt x="446" y="2286"/>
                  </a:lnTo>
                  <a:lnTo>
                    <a:pt x="528" y="2109"/>
                  </a:lnTo>
                  <a:lnTo>
                    <a:pt x="615" y="1938"/>
                  </a:lnTo>
                  <a:lnTo>
                    <a:pt x="716" y="1767"/>
                  </a:lnTo>
                  <a:lnTo>
                    <a:pt x="816" y="1603"/>
                  </a:lnTo>
                  <a:lnTo>
                    <a:pt x="929" y="1438"/>
                  </a:lnTo>
                  <a:lnTo>
                    <a:pt x="1049" y="1284"/>
                  </a:lnTo>
                  <a:lnTo>
                    <a:pt x="1168" y="1130"/>
                  </a:lnTo>
                  <a:lnTo>
                    <a:pt x="1300" y="983"/>
                  </a:lnTo>
                  <a:lnTo>
                    <a:pt x="1388" y="889"/>
                  </a:lnTo>
                  <a:lnTo>
                    <a:pt x="1489" y="789"/>
                  </a:lnTo>
                  <a:lnTo>
                    <a:pt x="1608" y="683"/>
                  </a:lnTo>
                  <a:lnTo>
                    <a:pt x="1734" y="571"/>
                  </a:lnTo>
                  <a:lnTo>
                    <a:pt x="1878" y="459"/>
                  </a:lnTo>
                  <a:lnTo>
                    <a:pt x="2022" y="353"/>
                  </a:lnTo>
                  <a:lnTo>
                    <a:pt x="2172" y="253"/>
                  </a:lnTo>
                  <a:lnTo>
                    <a:pt x="2330" y="165"/>
                  </a:lnTo>
                  <a:lnTo>
                    <a:pt x="2412" y="130"/>
                  </a:lnTo>
                  <a:lnTo>
                    <a:pt x="2487" y="94"/>
                  </a:lnTo>
                  <a:lnTo>
                    <a:pt x="2569" y="65"/>
                  </a:lnTo>
                  <a:lnTo>
                    <a:pt x="2650" y="41"/>
                  </a:lnTo>
                  <a:lnTo>
                    <a:pt x="2726" y="17"/>
                  </a:lnTo>
                  <a:lnTo>
                    <a:pt x="2801" y="5"/>
                  </a:lnTo>
                  <a:lnTo>
                    <a:pt x="2876" y="0"/>
                  </a:lnTo>
                  <a:lnTo>
                    <a:pt x="2952" y="0"/>
                  </a:lnTo>
                  <a:lnTo>
                    <a:pt x="3026" y="5"/>
                  </a:lnTo>
                  <a:lnTo>
                    <a:pt x="3097" y="17"/>
                  </a:lnTo>
                  <a:lnTo>
                    <a:pt x="3165" y="41"/>
                  </a:lnTo>
                  <a:lnTo>
                    <a:pt x="3234" y="71"/>
                  </a:lnTo>
                  <a:lnTo>
                    <a:pt x="3297" y="112"/>
                  </a:lnTo>
                  <a:lnTo>
                    <a:pt x="3354" y="159"/>
                  </a:lnTo>
                  <a:lnTo>
                    <a:pt x="3417" y="224"/>
                  </a:lnTo>
                  <a:lnTo>
                    <a:pt x="3467" y="288"/>
                  </a:lnTo>
                  <a:lnTo>
                    <a:pt x="3523" y="383"/>
                  </a:lnTo>
                  <a:lnTo>
                    <a:pt x="3573" y="483"/>
                  </a:lnTo>
                  <a:lnTo>
                    <a:pt x="3612" y="583"/>
                  </a:lnTo>
                  <a:lnTo>
                    <a:pt x="3636" y="683"/>
                  </a:lnTo>
                  <a:lnTo>
                    <a:pt x="3655" y="789"/>
                  </a:lnTo>
                  <a:lnTo>
                    <a:pt x="3667" y="895"/>
                  </a:lnTo>
                  <a:lnTo>
                    <a:pt x="3674" y="1007"/>
                  </a:lnTo>
                  <a:lnTo>
                    <a:pt x="3674" y="1119"/>
                  </a:lnTo>
                  <a:lnTo>
                    <a:pt x="3674" y="1225"/>
                  </a:lnTo>
                  <a:lnTo>
                    <a:pt x="3667" y="1338"/>
                  </a:lnTo>
                  <a:lnTo>
                    <a:pt x="3643" y="1562"/>
                  </a:lnTo>
                  <a:lnTo>
                    <a:pt x="3623" y="1773"/>
                  </a:lnTo>
                  <a:lnTo>
                    <a:pt x="3598" y="1980"/>
                  </a:lnTo>
                  <a:lnTo>
                    <a:pt x="3643" y="1885"/>
                  </a:lnTo>
                  <a:lnTo>
                    <a:pt x="3699" y="1791"/>
                  </a:lnTo>
                  <a:lnTo>
                    <a:pt x="3768" y="1697"/>
                  </a:lnTo>
                  <a:lnTo>
                    <a:pt x="3850" y="1608"/>
                  </a:lnTo>
                  <a:lnTo>
                    <a:pt x="3943" y="1515"/>
                  </a:lnTo>
                  <a:lnTo>
                    <a:pt x="4038" y="1432"/>
                  </a:lnTo>
                  <a:lnTo>
                    <a:pt x="4144" y="1356"/>
                  </a:lnTo>
                  <a:lnTo>
                    <a:pt x="4252" y="1290"/>
                  </a:lnTo>
                  <a:lnTo>
                    <a:pt x="4365" y="1237"/>
                  </a:lnTo>
                  <a:lnTo>
                    <a:pt x="4421" y="1219"/>
                  </a:lnTo>
                  <a:lnTo>
                    <a:pt x="4478" y="1201"/>
                  </a:lnTo>
                  <a:lnTo>
                    <a:pt x="4534" y="1184"/>
                  </a:lnTo>
                  <a:lnTo>
                    <a:pt x="4584" y="1178"/>
                  </a:lnTo>
                  <a:lnTo>
                    <a:pt x="4641" y="1172"/>
                  </a:lnTo>
                  <a:lnTo>
                    <a:pt x="4697" y="1172"/>
                  </a:lnTo>
                  <a:lnTo>
                    <a:pt x="4754" y="1178"/>
                  </a:lnTo>
                  <a:lnTo>
                    <a:pt x="4804" y="1184"/>
                  </a:lnTo>
                  <a:lnTo>
                    <a:pt x="4854" y="1201"/>
                  </a:lnTo>
                  <a:lnTo>
                    <a:pt x="4904" y="1225"/>
                  </a:lnTo>
                  <a:lnTo>
                    <a:pt x="4955" y="1248"/>
                  </a:lnTo>
                  <a:lnTo>
                    <a:pt x="4999" y="1284"/>
                  </a:lnTo>
                  <a:lnTo>
                    <a:pt x="5043" y="1326"/>
                  </a:lnTo>
                  <a:lnTo>
                    <a:pt x="5087" y="1373"/>
                  </a:lnTo>
                  <a:lnTo>
                    <a:pt x="5131" y="1438"/>
                  </a:lnTo>
                  <a:lnTo>
                    <a:pt x="5174" y="1503"/>
                  </a:lnTo>
                  <a:lnTo>
                    <a:pt x="5212" y="1567"/>
                  </a:lnTo>
                  <a:lnTo>
                    <a:pt x="5244" y="1644"/>
                  </a:lnTo>
                  <a:lnTo>
                    <a:pt x="5269" y="1715"/>
                  </a:lnTo>
                  <a:lnTo>
                    <a:pt x="5293" y="1791"/>
                  </a:lnTo>
                  <a:lnTo>
                    <a:pt x="5313" y="1873"/>
                  </a:lnTo>
                  <a:lnTo>
                    <a:pt x="5325" y="1956"/>
                  </a:lnTo>
                  <a:lnTo>
                    <a:pt x="5350" y="2121"/>
                  </a:lnTo>
                  <a:lnTo>
                    <a:pt x="5356" y="2297"/>
                  </a:lnTo>
                  <a:lnTo>
                    <a:pt x="5350" y="2474"/>
                  </a:lnTo>
                  <a:lnTo>
                    <a:pt x="5338" y="2656"/>
                  </a:lnTo>
                  <a:lnTo>
                    <a:pt x="5313" y="2839"/>
                  </a:lnTo>
                  <a:lnTo>
                    <a:pt x="5282" y="3016"/>
                  </a:lnTo>
                  <a:lnTo>
                    <a:pt x="5244" y="3193"/>
                  </a:lnTo>
                  <a:lnTo>
                    <a:pt x="5200" y="3364"/>
                  </a:lnTo>
                  <a:lnTo>
                    <a:pt x="5156" y="3534"/>
                  </a:lnTo>
                  <a:lnTo>
                    <a:pt x="5106" y="3687"/>
                  </a:lnTo>
                  <a:lnTo>
                    <a:pt x="5011" y="3976"/>
                  </a:lnTo>
                  <a:close/>
                </a:path>
              </a:pathLst>
            </a:custGeom>
            <a:solidFill>
              <a:srgbClr val="F5D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77"/>
            <p:cNvSpPr>
              <a:spLocks/>
            </p:cNvSpPr>
            <p:nvPr/>
          </p:nvSpPr>
          <p:spPr bwMode="auto">
            <a:xfrm>
              <a:off x="487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5" y="1178"/>
                </a:cxn>
                <a:cxn ang="0">
                  <a:pos x="1883" y="930"/>
                </a:cxn>
                <a:cxn ang="0">
                  <a:pos x="1889" y="741"/>
                </a:cxn>
                <a:cxn ang="0">
                  <a:pos x="1864" y="600"/>
                </a:cxn>
                <a:cxn ang="0">
                  <a:pos x="1802" y="394"/>
                </a:cxn>
                <a:cxn ang="0">
                  <a:pos x="1694" y="182"/>
                </a:cxn>
                <a:cxn ang="0">
                  <a:pos x="1632" y="93"/>
                </a:cxn>
                <a:cxn ang="0">
                  <a:pos x="1557" y="35"/>
                </a:cxn>
                <a:cxn ang="0">
                  <a:pos x="1474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0" y="52"/>
                </a:cxn>
                <a:cxn ang="0">
                  <a:pos x="1179" y="105"/>
                </a:cxn>
                <a:cxn ang="0">
                  <a:pos x="1142" y="170"/>
                </a:cxn>
                <a:cxn ang="0">
                  <a:pos x="1098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7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0" y="2974"/>
                </a:cxn>
                <a:cxn ang="0">
                  <a:pos x="175" y="3122"/>
                </a:cxn>
                <a:cxn ang="0">
                  <a:pos x="74" y="3275"/>
                </a:cxn>
                <a:cxn ang="0">
                  <a:pos x="5" y="3457"/>
                </a:cxn>
                <a:cxn ang="0">
                  <a:pos x="0" y="3545"/>
                </a:cxn>
                <a:cxn ang="0">
                  <a:pos x="5" y="3628"/>
                </a:cxn>
                <a:cxn ang="0">
                  <a:pos x="37" y="3704"/>
                </a:cxn>
                <a:cxn ang="0">
                  <a:pos x="93" y="3758"/>
                </a:cxn>
                <a:cxn ang="0">
                  <a:pos x="181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6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0" y="3345"/>
                </a:cxn>
                <a:cxn ang="0">
                  <a:pos x="1048" y="3163"/>
                </a:cxn>
                <a:cxn ang="0">
                  <a:pos x="1167" y="2963"/>
                </a:cxn>
                <a:cxn ang="0">
                  <a:pos x="1387" y="2538"/>
                </a:cxn>
                <a:cxn ang="0">
                  <a:pos x="1568" y="2096"/>
                </a:cxn>
                <a:cxn ang="0">
                  <a:pos x="1713" y="1667"/>
                </a:cxn>
              </a:cxnLst>
              <a:rect l="0" t="0" r="r" b="b"/>
              <a:pathLst>
                <a:path w="1889" h="3810">
                  <a:moveTo>
                    <a:pt x="1713" y="1667"/>
                  </a:moveTo>
                  <a:lnTo>
                    <a:pt x="1783" y="1425"/>
                  </a:lnTo>
                  <a:lnTo>
                    <a:pt x="1813" y="1302"/>
                  </a:lnTo>
                  <a:lnTo>
                    <a:pt x="1845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89" y="806"/>
                  </a:lnTo>
                  <a:lnTo>
                    <a:pt x="1889" y="741"/>
                  </a:lnTo>
                  <a:lnTo>
                    <a:pt x="1876" y="682"/>
                  </a:lnTo>
                  <a:lnTo>
                    <a:pt x="1864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2" y="288"/>
                  </a:lnTo>
                  <a:lnTo>
                    <a:pt x="1694" y="182"/>
                  </a:lnTo>
                  <a:lnTo>
                    <a:pt x="1663" y="135"/>
                  </a:lnTo>
                  <a:lnTo>
                    <a:pt x="1632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2" y="11"/>
                  </a:lnTo>
                  <a:lnTo>
                    <a:pt x="1474" y="0"/>
                  </a:lnTo>
                  <a:lnTo>
                    <a:pt x="1419" y="0"/>
                  </a:lnTo>
                  <a:lnTo>
                    <a:pt x="1374" y="0"/>
                  </a:lnTo>
                  <a:lnTo>
                    <a:pt x="1330" y="5"/>
                  </a:lnTo>
                  <a:lnTo>
                    <a:pt x="1293" y="17"/>
                  </a:lnTo>
                  <a:lnTo>
                    <a:pt x="1255" y="29"/>
                  </a:lnTo>
                  <a:lnTo>
                    <a:pt x="1230" y="52"/>
                  </a:lnTo>
                  <a:lnTo>
                    <a:pt x="1198" y="76"/>
                  </a:lnTo>
                  <a:lnTo>
                    <a:pt x="1179" y="105"/>
                  </a:lnTo>
                  <a:lnTo>
                    <a:pt x="1161" y="135"/>
                  </a:lnTo>
                  <a:lnTo>
                    <a:pt x="1142" y="170"/>
                  </a:lnTo>
                  <a:lnTo>
                    <a:pt x="1117" y="241"/>
                  </a:lnTo>
                  <a:lnTo>
                    <a:pt x="1098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8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7" y="1290"/>
                  </a:lnTo>
                  <a:lnTo>
                    <a:pt x="1009" y="1496"/>
                  </a:lnTo>
                  <a:lnTo>
                    <a:pt x="948" y="1702"/>
                  </a:lnTo>
                  <a:lnTo>
                    <a:pt x="878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39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0" y="2974"/>
                  </a:lnTo>
                  <a:lnTo>
                    <a:pt x="237" y="3045"/>
                  </a:lnTo>
                  <a:lnTo>
                    <a:pt x="175" y="3122"/>
                  </a:lnTo>
                  <a:lnTo>
                    <a:pt x="118" y="3198"/>
                  </a:lnTo>
                  <a:lnTo>
                    <a:pt x="74" y="3275"/>
                  </a:lnTo>
                  <a:lnTo>
                    <a:pt x="31" y="3369"/>
                  </a:lnTo>
                  <a:lnTo>
                    <a:pt x="5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5" y="3628"/>
                  </a:lnTo>
                  <a:lnTo>
                    <a:pt x="18" y="3669"/>
                  </a:lnTo>
                  <a:lnTo>
                    <a:pt x="37" y="3704"/>
                  </a:lnTo>
                  <a:lnTo>
                    <a:pt x="61" y="3734"/>
                  </a:lnTo>
                  <a:lnTo>
                    <a:pt x="93" y="3758"/>
                  </a:lnTo>
                  <a:lnTo>
                    <a:pt x="131" y="3781"/>
                  </a:lnTo>
                  <a:lnTo>
                    <a:pt x="181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4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6" y="3764"/>
                  </a:lnTo>
                  <a:lnTo>
                    <a:pt x="520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0" y="3492"/>
                  </a:lnTo>
                  <a:lnTo>
                    <a:pt x="910" y="3345"/>
                  </a:lnTo>
                  <a:lnTo>
                    <a:pt x="979" y="3257"/>
                  </a:lnTo>
                  <a:lnTo>
                    <a:pt x="1048" y="3163"/>
                  </a:lnTo>
                  <a:lnTo>
                    <a:pt x="1111" y="3062"/>
                  </a:lnTo>
                  <a:lnTo>
                    <a:pt x="1167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7" y="2321"/>
                  </a:lnTo>
                  <a:lnTo>
                    <a:pt x="1568" y="2096"/>
                  </a:lnTo>
                  <a:lnTo>
                    <a:pt x="1644" y="1879"/>
                  </a:lnTo>
                  <a:lnTo>
                    <a:pt x="1713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78"/>
            <p:cNvSpPr>
              <a:spLocks/>
            </p:cNvSpPr>
            <p:nvPr/>
          </p:nvSpPr>
          <p:spPr bwMode="auto">
            <a:xfrm>
              <a:off x="4951" y="1703"/>
              <a:ext cx="150" cy="203"/>
            </a:xfrm>
            <a:custGeom>
              <a:avLst/>
              <a:gdLst/>
              <a:ahLst/>
              <a:cxnLst>
                <a:cxn ang="0">
                  <a:pos x="2078" y="6"/>
                </a:cxn>
                <a:cxn ang="0">
                  <a:pos x="1758" y="35"/>
                </a:cxn>
                <a:cxn ang="0">
                  <a:pos x="1337" y="100"/>
                </a:cxn>
                <a:cxn ang="0">
                  <a:pos x="1080" y="158"/>
                </a:cxn>
                <a:cxn ang="0">
                  <a:pos x="835" y="241"/>
                </a:cxn>
                <a:cxn ang="0">
                  <a:pos x="615" y="353"/>
                </a:cxn>
                <a:cxn ang="0">
                  <a:pos x="452" y="482"/>
                </a:cxn>
                <a:cxn ang="0">
                  <a:pos x="308" y="624"/>
                </a:cxn>
                <a:cxn ang="0">
                  <a:pos x="189" y="771"/>
                </a:cxn>
                <a:cxn ang="0">
                  <a:pos x="94" y="936"/>
                </a:cxn>
                <a:cxn ang="0">
                  <a:pos x="31" y="1107"/>
                </a:cxn>
                <a:cxn ang="0">
                  <a:pos x="0" y="1289"/>
                </a:cxn>
                <a:cxn ang="0">
                  <a:pos x="0" y="1478"/>
                </a:cxn>
                <a:cxn ang="0">
                  <a:pos x="37" y="1678"/>
                </a:cxn>
                <a:cxn ang="0">
                  <a:pos x="113" y="1873"/>
                </a:cxn>
                <a:cxn ang="0">
                  <a:pos x="226" y="2068"/>
                </a:cxn>
                <a:cxn ang="0">
                  <a:pos x="370" y="2256"/>
                </a:cxn>
                <a:cxn ang="0">
                  <a:pos x="539" y="2433"/>
                </a:cxn>
                <a:cxn ang="0">
                  <a:pos x="728" y="2598"/>
                </a:cxn>
                <a:cxn ang="0">
                  <a:pos x="1130" y="2904"/>
                </a:cxn>
                <a:cxn ang="0">
                  <a:pos x="1406" y="2963"/>
                </a:cxn>
                <a:cxn ang="0">
                  <a:pos x="1563" y="2815"/>
                </a:cxn>
                <a:cxn ang="0">
                  <a:pos x="1708" y="2657"/>
                </a:cxn>
                <a:cxn ang="0">
                  <a:pos x="1839" y="2491"/>
                </a:cxn>
                <a:cxn ang="0">
                  <a:pos x="1959" y="2315"/>
                </a:cxn>
                <a:cxn ang="0">
                  <a:pos x="2065" y="2132"/>
                </a:cxn>
                <a:cxn ang="0">
                  <a:pos x="2160" y="1950"/>
                </a:cxn>
                <a:cxn ang="0">
                  <a:pos x="2236" y="1755"/>
                </a:cxn>
                <a:cxn ang="0">
                  <a:pos x="2298" y="1554"/>
                </a:cxn>
                <a:cxn ang="0">
                  <a:pos x="2342" y="1354"/>
                </a:cxn>
                <a:cxn ang="0">
                  <a:pos x="2374" y="1148"/>
                </a:cxn>
                <a:cxn ang="0">
                  <a:pos x="2386" y="942"/>
                </a:cxn>
                <a:cxn ang="0">
                  <a:pos x="2386" y="730"/>
                </a:cxn>
                <a:cxn ang="0">
                  <a:pos x="2367" y="524"/>
                </a:cxn>
                <a:cxn ang="0">
                  <a:pos x="2330" y="312"/>
                </a:cxn>
                <a:cxn ang="0">
                  <a:pos x="2273" y="106"/>
                </a:cxn>
              </a:cxnLst>
              <a:rect l="0" t="0" r="r" b="b"/>
              <a:pathLst>
                <a:path w="2392" h="3034">
                  <a:moveTo>
                    <a:pt x="2241" y="0"/>
                  </a:moveTo>
                  <a:lnTo>
                    <a:pt x="2078" y="6"/>
                  </a:lnTo>
                  <a:lnTo>
                    <a:pt x="1915" y="17"/>
                  </a:lnTo>
                  <a:lnTo>
                    <a:pt x="1758" y="35"/>
                  </a:lnTo>
                  <a:lnTo>
                    <a:pt x="1595" y="53"/>
                  </a:lnTo>
                  <a:lnTo>
                    <a:pt x="1337" y="100"/>
                  </a:lnTo>
                  <a:lnTo>
                    <a:pt x="1206" y="124"/>
                  </a:lnTo>
                  <a:lnTo>
                    <a:pt x="1080" y="158"/>
                  </a:lnTo>
                  <a:lnTo>
                    <a:pt x="954" y="194"/>
                  </a:lnTo>
                  <a:lnTo>
                    <a:pt x="835" y="241"/>
                  </a:lnTo>
                  <a:lnTo>
                    <a:pt x="722" y="294"/>
                  </a:lnTo>
                  <a:lnTo>
                    <a:pt x="615" y="353"/>
                  </a:lnTo>
                  <a:lnTo>
                    <a:pt x="528" y="418"/>
                  </a:lnTo>
                  <a:lnTo>
                    <a:pt x="452" y="482"/>
                  </a:lnTo>
                  <a:lnTo>
                    <a:pt x="376" y="548"/>
                  </a:lnTo>
                  <a:lnTo>
                    <a:pt x="308" y="624"/>
                  </a:lnTo>
                  <a:lnTo>
                    <a:pt x="244" y="695"/>
                  </a:lnTo>
                  <a:lnTo>
                    <a:pt x="189" y="771"/>
                  </a:lnTo>
                  <a:lnTo>
                    <a:pt x="139" y="854"/>
                  </a:lnTo>
                  <a:lnTo>
                    <a:pt x="94" y="936"/>
                  </a:lnTo>
                  <a:lnTo>
                    <a:pt x="63" y="1025"/>
                  </a:lnTo>
                  <a:lnTo>
                    <a:pt x="31" y="1107"/>
                  </a:lnTo>
                  <a:lnTo>
                    <a:pt x="13" y="1201"/>
                  </a:lnTo>
                  <a:lnTo>
                    <a:pt x="0" y="1289"/>
                  </a:lnTo>
                  <a:lnTo>
                    <a:pt x="0" y="1384"/>
                  </a:lnTo>
                  <a:lnTo>
                    <a:pt x="0" y="1478"/>
                  </a:lnTo>
                  <a:lnTo>
                    <a:pt x="13" y="1578"/>
                  </a:lnTo>
                  <a:lnTo>
                    <a:pt x="37" y="1678"/>
                  </a:lnTo>
                  <a:lnTo>
                    <a:pt x="68" y="1778"/>
                  </a:lnTo>
                  <a:lnTo>
                    <a:pt x="113" y="1873"/>
                  </a:lnTo>
                  <a:lnTo>
                    <a:pt x="163" y="1974"/>
                  </a:lnTo>
                  <a:lnTo>
                    <a:pt x="226" y="2068"/>
                  </a:lnTo>
                  <a:lnTo>
                    <a:pt x="294" y="2162"/>
                  </a:lnTo>
                  <a:lnTo>
                    <a:pt x="370" y="2256"/>
                  </a:lnTo>
                  <a:lnTo>
                    <a:pt x="452" y="2345"/>
                  </a:lnTo>
                  <a:lnTo>
                    <a:pt x="539" y="2433"/>
                  </a:lnTo>
                  <a:lnTo>
                    <a:pt x="634" y="2515"/>
                  </a:lnTo>
                  <a:lnTo>
                    <a:pt x="728" y="2598"/>
                  </a:lnTo>
                  <a:lnTo>
                    <a:pt x="929" y="2757"/>
                  </a:lnTo>
                  <a:lnTo>
                    <a:pt x="1130" y="2904"/>
                  </a:lnTo>
                  <a:lnTo>
                    <a:pt x="1325" y="3034"/>
                  </a:lnTo>
                  <a:lnTo>
                    <a:pt x="1406" y="2963"/>
                  </a:lnTo>
                  <a:lnTo>
                    <a:pt x="1489" y="2886"/>
                  </a:lnTo>
                  <a:lnTo>
                    <a:pt x="1563" y="2815"/>
                  </a:lnTo>
                  <a:lnTo>
                    <a:pt x="1639" y="2739"/>
                  </a:lnTo>
                  <a:lnTo>
                    <a:pt x="1708" y="2657"/>
                  </a:lnTo>
                  <a:lnTo>
                    <a:pt x="1778" y="2574"/>
                  </a:lnTo>
                  <a:lnTo>
                    <a:pt x="1839" y="2491"/>
                  </a:lnTo>
                  <a:lnTo>
                    <a:pt x="1903" y="2403"/>
                  </a:lnTo>
                  <a:lnTo>
                    <a:pt x="1959" y="2315"/>
                  </a:lnTo>
                  <a:lnTo>
                    <a:pt x="2015" y="2227"/>
                  </a:lnTo>
                  <a:lnTo>
                    <a:pt x="2065" y="2132"/>
                  </a:lnTo>
                  <a:lnTo>
                    <a:pt x="2117" y="2044"/>
                  </a:lnTo>
                  <a:lnTo>
                    <a:pt x="2160" y="1950"/>
                  </a:lnTo>
                  <a:lnTo>
                    <a:pt x="2198" y="1848"/>
                  </a:lnTo>
                  <a:lnTo>
                    <a:pt x="2236" y="1755"/>
                  </a:lnTo>
                  <a:lnTo>
                    <a:pt x="2267" y="1655"/>
                  </a:lnTo>
                  <a:lnTo>
                    <a:pt x="2298" y="1554"/>
                  </a:lnTo>
                  <a:lnTo>
                    <a:pt x="2324" y="1454"/>
                  </a:lnTo>
                  <a:lnTo>
                    <a:pt x="2342" y="1354"/>
                  </a:lnTo>
                  <a:lnTo>
                    <a:pt x="2361" y="1254"/>
                  </a:lnTo>
                  <a:lnTo>
                    <a:pt x="2374" y="1148"/>
                  </a:lnTo>
                  <a:lnTo>
                    <a:pt x="2386" y="1048"/>
                  </a:lnTo>
                  <a:lnTo>
                    <a:pt x="2386" y="942"/>
                  </a:lnTo>
                  <a:lnTo>
                    <a:pt x="2392" y="836"/>
                  </a:lnTo>
                  <a:lnTo>
                    <a:pt x="2386" y="730"/>
                  </a:lnTo>
                  <a:lnTo>
                    <a:pt x="2380" y="630"/>
                  </a:lnTo>
                  <a:lnTo>
                    <a:pt x="2367" y="524"/>
                  </a:lnTo>
                  <a:lnTo>
                    <a:pt x="2348" y="418"/>
                  </a:lnTo>
                  <a:lnTo>
                    <a:pt x="2330" y="312"/>
                  </a:lnTo>
                  <a:lnTo>
                    <a:pt x="2304" y="206"/>
                  </a:lnTo>
                  <a:lnTo>
                    <a:pt x="2273" y="106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79"/>
            <p:cNvSpPr>
              <a:spLocks/>
            </p:cNvSpPr>
            <p:nvPr/>
          </p:nvSpPr>
          <p:spPr bwMode="auto">
            <a:xfrm>
              <a:off x="5034" y="1703"/>
              <a:ext cx="119" cy="223"/>
            </a:xfrm>
            <a:custGeom>
              <a:avLst/>
              <a:gdLst/>
              <a:ahLst/>
              <a:cxnLst>
                <a:cxn ang="0">
                  <a:pos x="1463" y="12"/>
                </a:cxn>
                <a:cxn ang="0">
                  <a:pos x="1099" y="0"/>
                </a:cxn>
                <a:cxn ang="0">
                  <a:pos x="948" y="112"/>
                </a:cxn>
                <a:cxn ang="0">
                  <a:pos x="1005" y="318"/>
                </a:cxn>
                <a:cxn ang="0">
                  <a:pos x="1042" y="530"/>
                </a:cxn>
                <a:cxn ang="0">
                  <a:pos x="1061" y="736"/>
                </a:cxn>
                <a:cxn ang="0">
                  <a:pos x="1061" y="948"/>
                </a:cxn>
                <a:cxn ang="0">
                  <a:pos x="1049" y="1154"/>
                </a:cxn>
                <a:cxn ang="0">
                  <a:pos x="1017" y="1360"/>
                </a:cxn>
                <a:cxn ang="0">
                  <a:pos x="973" y="1560"/>
                </a:cxn>
                <a:cxn ang="0">
                  <a:pos x="911" y="1761"/>
                </a:cxn>
                <a:cxn ang="0">
                  <a:pos x="835" y="1956"/>
                </a:cxn>
                <a:cxn ang="0">
                  <a:pos x="740" y="2138"/>
                </a:cxn>
                <a:cxn ang="0">
                  <a:pos x="634" y="2321"/>
                </a:cxn>
                <a:cxn ang="0">
                  <a:pos x="514" y="2497"/>
                </a:cxn>
                <a:cxn ang="0">
                  <a:pos x="383" y="2663"/>
                </a:cxn>
                <a:cxn ang="0">
                  <a:pos x="238" y="2821"/>
                </a:cxn>
                <a:cxn ang="0">
                  <a:pos x="81" y="2969"/>
                </a:cxn>
                <a:cxn ang="0">
                  <a:pos x="132" y="3122"/>
                </a:cxn>
                <a:cxn ang="0">
                  <a:pos x="414" y="3281"/>
                </a:cxn>
                <a:cxn ang="0">
                  <a:pos x="666" y="3275"/>
                </a:cxn>
                <a:cxn ang="0">
                  <a:pos x="866" y="3122"/>
                </a:cxn>
                <a:cxn ang="0">
                  <a:pos x="1049" y="2951"/>
                </a:cxn>
                <a:cxn ang="0">
                  <a:pos x="1225" y="2775"/>
                </a:cxn>
                <a:cxn ang="0">
                  <a:pos x="1375" y="2586"/>
                </a:cxn>
                <a:cxn ang="0">
                  <a:pos x="1507" y="2386"/>
                </a:cxn>
                <a:cxn ang="0">
                  <a:pos x="1627" y="2180"/>
                </a:cxn>
                <a:cxn ang="0">
                  <a:pos x="1720" y="1968"/>
                </a:cxn>
                <a:cxn ang="0">
                  <a:pos x="1796" y="1749"/>
                </a:cxn>
                <a:cxn ang="0">
                  <a:pos x="1853" y="1525"/>
                </a:cxn>
                <a:cxn ang="0">
                  <a:pos x="1890" y="1301"/>
                </a:cxn>
                <a:cxn ang="0">
                  <a:pos x="1896" y="1072"/>
                </a:cxn>
                <a:cxn ang="0">
                  <a:pos x="1884" y="836"/>
                </a:cxn>
                <a:cxn ang="0">
                  <a:pos x="1846" y="606"/>
                </a:cxn>
                <a:cxn ang="0">
                  <a:pos x="1783" y="371"/>
                </a:cxn>
                <a:cxn ang="0">
                  <a:pos x="1695" y="141"/>
                </a:cxn>
              </a:cxnLst>
              <a:rect l="0" t="0" r="r" b="b"/>
              <a:pathLst>
                <a:path w="1896" h="3352">
                  <a:moveTo>
                    <a:pt x="1646" y="29"/>
                  </a:moveTo>
                  <a:lnTo>
                    <a:pt x="1463" y="12"/>
                  </a:lnTo>
                  <a:lnTo>
                    <a:pt x="1281" y="6"/>
                  </a:lnTo>
                  <a:lnTo>
                    <a:pt x="1099" y="0"/>
                  </a:lnTo>
                  <a:lnTo>
                    <a:pt x="916" y="6"/>
                  </a:lnTo>
                  <a:lnTo>
                    <a:pt x="948" y="112"/>
                  </a:lnTo>
                  <a:lnTo>
                    <a:pt x="979" y="212"/>
                  </a:lnTo>
                  <a:lnTo>
                    <a:pt x="1005" y="318"/>
                  </a:lnTo>
                  <a:lnTo>
                    <a:pt x="1023" y="424"/>
                  </a:lnTo>
                  <a:lnTo>
                    <a:pt x="1042" y="530"/>
                  </a:lnTo>
                  <a:lnTo>
                    <a:pt x="1055" y="636"/>
                  </a:lnTo>
                  <a:lnTo>
                    <a:pt x="1061" y="736"/>
                  </a:lnTo>
                  <a:lnTo>
                    <a:pt x="1067" y="842"/>
                  </a:lnTo>
                  <a:lnTo>
                    <a:pt x="1061" y="948"/>
                  </a:lnTo>
                  <a:lnTo>
                    <a:pt x="1061" y="1054"/>
                  </a:lnTo>
                  <a:lnTo>
                    <a:pt x="1049" y="1154"/>
                  </a:lnTo>
                  <a:lnTo>
                    <a:pt x="1036" y="1260"/>
                  </a:lnTo>
                  <a:lnTo>
                    <a:pt x="1017" y="1360"/>
                  </a:lnTo>
                  <a:lnTo>
                    <a:pt x="999" y="1460"/>
                  </a:lnTo>
                  <a:lnTo>
                    <a:pt x="973" y="1560"/>
                  </a:lnTo>
                  <a:lnTo>
                    <a:pt x="942" y="1661"/>
                  </a:lnTo>
                  <a:lnTo>
                    <a:pt x="911" y="1761"/>
                  </a:lnTo>
                  <a:lnTo>
                    <a:pt x="873" y="1854"/>
                  </a:lnTo>
                  <a:lnTo>
                    <a:pt x="835" y="1956"/>
                  </a:lnTo>
                  <a:lnTo>
                    <a:pt x="792" y="2050"/>
                  </a:lnTo>
                  <a:lnTo>
                    <a:pt x="740" y="2138"/>
                  </a:lnTo>
                  <a:lnTo>
                    <a:pt x="690" y="2233"/>
                  </a:lnTo>
                  <a:lnTo>
                    <a:pt x="634" y="2321"/>
                  </a:lnTo>
                  <a:lnTo>
                    <a:pt x="578" y="2409"/>
                  </a:lnTo>
                  <a:lnTo>
                    <a:pt x="514" y="2497"/>
                  </a:lnTo>
                  <a:lnTo>
                    <a:pt x="453" y="2580"/>
                  </a:lnTo>
                  <a:lnTo>
                    <a:pt x="383" y="2663"/>
                  </a:lnTo>
                  <a:lnTo>
                    <a:pt x="314" y="2745"/>
                  </a:lnTo>
                  <a:lnTo>
                    <a:pt x="238" y="2821"/>
                  </a:lnTo>
                  <a:lnTo>
                    <a:pt x="164" y="2892"/>
                  </a:lnTo>
                  <a:lnTo>
                    <a:pt x="81" y="2969"/>
                  </a:lnTo>
                  <a:lnTo>
                    <a:pt x="0" y="3040"/>
                  </a:lnTo>
                  <a:lnTo>
                    <a:pt x="132" y="3122"/>
                  </a:lnTo>
                  <a:lnTo>
                    <a:pt x="270" y="3205"/>
                  </a:lnTo>
                  <a:lnTo>
                    <a:pt x="414" y="3281"/>
                  </a:lnTo>
                  <a:lnTo>
                    <a:pt x="558" y="3352"/>
                  </a:lnTo>
                  <a:lnTo>
                    <a:pt x="666" y="3275"/>
                  </a:lnTo>
                  <a:lnTo>
                    <a:pt x="766" y="3199"/>
                  </a:lnTo>
                  <a:lnTo>
                    <a:pt x="866" y="3122"/>
                  </a:lnTo>
                  <a:lnTo>
                    <a:pt x="961" y="3040"/>
                  </a:lnTo>
                  <a:lnTo>
                    <a:pt x="1049" y="2951"/>
                  </a:lnTo>
                  <a:lnTo>
                    <a:pt x="1136" y="2863"/>
                  </a:lnTo>
                  <a:lnTo>
                    <a:pt x="1225" y="2775"/>
                  </a:lnTo>
                  <a:lnTo>
                    <a:pt x="1300" y="2680"/>
                  </a:lnTo>
                  <a:lnTo>
                    <a:pt x="1375" y="2586"/>
                  </a:lnTo>
                  <a:lnTo>
                    <a:pt x="1444" y="2486"/>
                  </a:lnTo>
                  <a:lnTo>
                    <a:pt x="1507" y="2386"/>
                  </a:lnTo>
                  <a:lnTo>
                    <a:pt x="1570" y="2285"/>
                  </a:lnTo>
                  <a:lnTo>
                    <a:pt x="1627" y="2180"/>
                  </a:lnTo>
                  <a:lnTo>
                    <a:pt x="1677" y="2074"/>
                  </a:lnTo>
                  <a:lnTo>
                    <a:pt x="1720" y="1968"/>
                  </a:lnTo>
                  <a:lnTo>
                    <a:pt x="1764" y="1861"/>
                  </a:lnTo>
                  <a:lnTo>
                    <a:pt x="1796" y="1749"/>
                  </a:lnTo>
                  <a:lnTo>
                    <a:pt x="1827" y="1637"/>
                  </a:lnTo>
                  <a:lnTo>
                    <a:pt x="1853" y="1525"/>
                  </a:lnTo>
                  <a:lnTo>
                    <a:pt x="1871" y="1413"/>
                  </a:lnTo>
                  <a:lnTo>
                    <a:pt x="1890" y="1301"/>
                  </a:lnTo>
                  <a:lnTo>
                    <a:pt x="1896" y="1184"/>
                  </a:lnTo>
                  <a:lnTo>
                    <a:pt x="1896" y="1072"/>
                  </a:lnTo>
                  <a:lnTo>
                    <a:pt x="1896" y="954"/>
                  </a:lnTo>
                  <a:lnTo>
                    <a:pt x="1884" y="836"/>
                  </a:lnTo>
                  <a:lnTo>
                    <a:pt x="1871" y="724"/>
                  </a:lnTo>
                  <a:lnTo>
                    <a:pt x="1846" y="606"/>
                  </a:lnTo>
                  <a:lnTo>
                    <a:pt x="1821" y="488"/>
                  </a:lnTo>
                  <a:lnTo>
                    <a:pt x="1783" y="371"/>
                  </a:lnTo>
                  <a:lnTo>
                    <a:pt x="1745" y="259"/>
                  </a:lnTo>
                  <a:lnTo>
                    <a:pt x="1695" y="141"/>
                  </a:lnTo>
                  <a:lnTo>
                    <a:pt x="1646" y="2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80"/>
            <p:cNvSpPr>
              <a:spLocks/>
            </p:cNvSpPr>
            <p:nvPr/>
          </p:nvSpPr>
          <p:spPr bwMode="auto">
            <a:xfrm>
              <a:off x="5069" y="1705"/>
              <a:ext cx="166" cy="251"/>
            </a:xfrm>
            <a:custGeom>
              <a:avLst/>
              <a:gdLst/>
              <a:ahLst/>
              <a:cxnLst>
                <a:cxn ang="0">
                  <a:pos x="1477" y="3688"/>
                </a:cxn>
                <a:cxn ang="0">
                  <a:pos x="1665" y="3535"/>
                </a:cxn>
                <a:cxn ang="0">
                  <a:pos x="1834" y="3364"/>
                </a:cxn>
                <a:cxn ang="0">
                  <a:pos x="1991" y="3181"/>
                </a:cxn>
                <a:cxn ang="0">
                  <a:pos x="2136" y="2993"/>
                </a:cxn>
                <a:cxn ang="0">
                  <a:pos x="2255" y="2786"/>
                </a:cxn>
                <a:cxn ang="0">
                  <a:pos x="2368" y="2580"/>
                </a:cxn>
                <a:cxn ang="0">
                  <a:pos x="2456" y="2363"/>
                </a:cxn>
                <a:cxn ang="0">
                  <a:pos x="2532" y="2139"/>
                </a:cxn>
                <a:cxn ang="0">
                  <a:pos x="2588" y="1909"/>
                </a:cxn>
                <a:cxn ang="0">
                  <a:pos x="2625" y="1673"/>
                </a:cxn>
                <a:cxn ang="0">
                  <a:pos x="2651" y="1431"/>
                </a:cxn>
                <a:cxn ang="0">
                  <a:pos x="2651" y="1190"/>
                </a:cxn>
                <a:cxn ang="0">
                  <a:pos x="2638" y="948"/>
                </a:cxn>
                <a:cxn ang="0">
                  <a:pos x="2601" y="707"/>
                </a:cxn>
                <a:cxn ang="0">
                  <a:pos x="2550" y="459"/>
                </a:cxn>
                <a:cxn ang="0">
                  <a:pos x="2362" y="283"/>
                </a:cxn>
                <a:cxn ang="0">
                  <a:pos x="2048" y="177"/>
                </a:cxn>
                <a:cxn ang="0">
                  <a:pos x="1734" y="101"/>
                </a:cxn>
                <a:cxn ang="0">
                  <a:pos x="1408" y="42"/>
                </a:cxn>
                <a:cxn ang="0">
                  <a:pos x="1088" y="0"/>
                </a:cxn>
                <a:cxn ang="0">
                  <a:pos x="1187" y="230"/>
                </a:cxn>
                <a:cxn ang="0">
                  <a:pos x="1263" y="459"/>
                </a:cxn>
                <a:cxn ang="0">
                  <a:pos x="1313" y="695"/>
                </a:cxn>
                <a:cxn ang="0">
                  <a:pos x="1338" y="925"/>
                </a:cxn>
                <a:cxn ang="0">
                  <a:pos x="1338" y="1155"/>
                </a:cxn>
                <a:cxn ang="0">
                  <a:pos x="1313" y="1384"/>
                </a:cxn>
                <a:cxn ang="0">
                  <a:pos x="1269" y="1608"/>
                </a:cxn>
                <a:cxn ang="0">
                  <a:pos x="1206" y="1832"/>
                </a:cxn>
                <a:cxn ang="0">
                  <a:pos x="1119" y="2045"/>
                </a:cxn>
                <a:cxn ang="0">
                  <a:pos x="1012" y="2256"/>
                </a:cxn>
                <a:cxn ang="0">
                  <a:pos x="886" y="2457"/>
                </a:cxn>
                <a:cxn ang="0">
                  <a:pos x="742" y="2651"/>
                </a:cxn>
                <a:cxn ang="0">
                  <a:pos x="578" y="2834"/>
                </a:cxn>
                <a:cxn ang="0">
                  <a:pos x="403" y="3011"/>
                </a:cxn>
                <a:cxn ang="0">
                  <a:pos x="208" y="3170"/>
                </a:cxn>
                <a:cxn ang="0">
                  <a:pos x="0" y="3323"/>
                </a:cxn>
                <a:cxn ang="0">
                  <a:pos x="326" y="3464"/>
                </a:cxn>
                <a:cxn ang="0">
                  <a:pos x="672" y="3587"/>
                </a:cxn>
                <a:cxn ang="0">
                  <a:pos x="1017" y="3688"/>
                </a:cxn>
                <a:cxn ang="0">
                  <a:pos x="1377" y="3764"/>
                </a:cxn>
              </a:cxnLst>
              <a:rect l="0" t="0" r="r" b="b"/>
              <a:pathLst>
                <a:path w="2651" h="3764">
                  <a:moveTo>
                    <a:pt x="1377" y="3764"/>
                  </a:moveTo>
                  <a:lnTo>
                    <a:pt x="1477" y="3688"/>
                  </a:lnTo>
                  <a:lnTo>
                    <a:pt x="1571" y="3611"/>
                  </a:lnTo>
                  <a:lnTo>
                    <a:pt x="1665" y="3535"/>
                  </a:lnTo>
                  <a:lnTo>
                    <a:pt x="1753" y="3446"/>
                  </a:lnTo>
                  <a:lnTo>
                    <a:pt x="1834" y="3364"/>
                  </a:lnTo>
                  <a:lnTo>
                    <a:pt x="1916" y="3275"/>
                  </a:lnTo>
                  <a:lnTo>
                    <a:pt x="1991" y="3181"/>
                  </a:lnTo>
                  <a:lnTo>
                    <a:pt x="2067" y="3087"/>
                  </a:lnTo>
                  <a:lnTo>
                    <a:pt x="2136" y="2993"/>
                  </a:lnTo>
                  <a:lnTo>
                    <a:pt x="2199" y="2893"/>
                  </a:lnTo>
                  <a:lnTo>
                    <a:pt x="2255" y="2786"/>
                  </a:lnTo>
                  <a:lnTo>
                    <a:pt x="2312" y="2687"/>
                  </a:lnTo>
                  <a:lnTo>
                    <a:pt x="2368" y="2580"/>
                  </a:lnTo>
                  <a:lnTo>
                    <a:pt x="2412" y="2475"/>
                  </a:lnTo>
                  <a:lnTo>
                    <a:pt x="2456" y="2363"/>
                  </a:lnTo>
                  <a:lnTo>
                    <a:pt x="2494" y="2251"/>
                  </a:lnTo>
                  <a:lnTo>
                    <a:pt x="2532" y="2139"/>
                  </a:lnTo>
                  <a:lnTo>
                    <a:pt x="2563" y="2021"/>
                  </a:lnTo>
                  <a:lnTo>
                    <a:pt x="2588" y="1909"/>
                  </a:lnTo>
                  <a:lnTo>
                    <a:pt x="2607" y="1791"/>
                  </a:lnTo>
                  <a:lnTo>
                    <a:pt x="2625" y="1673"/>
                  </a:lnTo>
                  <a:lnTo>
                    <a:pt x="2638" y="1555"/>
                  </a:lnTo>
                  <a:lnTo>
                    <a:pt x="2651" y="1431"/>
                  </a:lnTo>
                  <a:lnTo>
                    <a:pt x="2651" y="1314"/>
                  </a:lnTo>
                  <a:lnTo>
                    <a:pt x="2651" y="1190"/>
                  </a:lnTo>
                  <a:lnTo>
                    <a:pt x="2645" y="1072"/>
                  </a:lnTo>
                  <a:lnTo>
                    <a:pt x="2638" y="948"/>
                  </a:lnTo>
                  <a:lnTo>
                    <a:pt x="2620" y="825"/>
                  </a:lnTo>
                  <a:lnTo>
                    <a:pt x="2601" y="707"/>
                  </a:lnTo>
                  <a:lnTo>
                    <a:pt x="2575" y="583"/>
                  </a:lnTo>
                  <a:lnTo>
                    <a:pt x="2550" y="459"/>
                  </a:lnTo>
                  <a:lnTo>
                    <a:pt x="2519" y="342"/>
                  </a:lnTo>
                  <a:lnTo>
                    <a:pt x="2362" y="283"/>
                  </a:lnTo>
                  <a:lnTo>
                    <a:pt x="2205" y="230"/>
                  </a:lnTo>
                  <a:lnTo>
                    <a:pt x="2048" y="177"/>
                  </a:lnTo>
                  <a:lnTo>
                    <a:pt x="1891" y="135"/>
                  </a:lnTo>
                  <a:lnTo>
                    <a:pt x="1734" y="101"/>
                  </a:lnTo>
                  <a:lnTo>
                    <a:pt x="1571" y="65"/>
                  </a:lnTo>
                  <a:lnTo>
                    <a:pt x="1408" y="42"/>
                  </a:lnTo>
                  <a:lnTo>
                    <a:pt x="1251" y="18"/>
                  </a:lnTo>
                  <a:lnTo>
                    <a:pt x="1088" y="0"/>
                  </a:lnTo>
                  <a:lnTo>
                    <a:pt x="1137" y="112"/>
                  </a:lnTo>
                  <a:lnTo>
                    <a:pt x="1187" y="230"/>
                  </a:lnTo>
                  <a:lnTo>
                    <a:pt x="1225" y="342"/>
                  </a:lnTo>
                  <a:lnTo>
                    <a:pt x="1263" y="459"/>
                  </a:lnTo>
                  <a:lnTo>
                    <a:pt x="1288" y="577"/>
                  </a:lnTo>
                  <a:lnTo>
                    <a:pt x="1313" y="695"/>
                  </a:lnTo>
                  <a:lnTo>
                    <a:pt x="1326" y="807"/>
                  </a:lnTo>
                  <a:lnTo>
                    <a:pt x="1338" y="925"/>
                  </a:lnTo>
                  <a:lnTo>
                    <a:pt x="1338" y="1043"/>
                  </a:lnTo>
                  <a:lnTo>
                    <a:pt x="1338" y="1155"/>
                  </a:lnTo>
                  <a:lnTo>
                    <a:pt x="1332" y="1272"/>
                  </a:lnTo>
                  <a:lnTo>
                    <a:pt x="1313" y="1384"/>
                  </a:lnTo>
                  <a:lnTo>
                    <a:pt x="1295" y="1496"/>
                  </a:lnTo>
                  <a:lnTo>
                    <a:pt x="1269" y="1608"/>
                  </a:lnTo>
                  <a:lnTo>
                    <a:pt x="1238" y="1720"/>
                  </a:lnTo>
                  <a:lnTo>
                    <a:pt x="1206" y="1832"/>
                  </a:lnTo>
                  <a:lnTo>
                    <a:pt x="1162" y="1939"/>
                  </a:lnTo>
                  <a:lnTo>
                    <a:pt x="1119" y="2045"/>
                  </a:lnTo>
                  <a:lnTo>
                    <a:pt x="1069" y="2151"/>
                  </a:lnTo>
                  <a:lnTo>
                    <a:pt x="1012" y="2256"/>
                  </a:lnTo>
                  <a:lnTo>
                    <a:pt x="949" y="2357"/>
                  </a:lnTo>
                  <a:lnTo>
                    <a:pt x="886" y="2457"/>
                  </a:lnTo>
                  <a:lnTo>
                    <a:pt x="817" y="2557"/>
                  </a:lnTo>
                  <a:lnTo>
                    <a:pt x="742" y="2651"/>
                  </a:lnTo>
                  <a:lnTo>
                    <a:pt x="667" y="2746"/>
                  </a:lnTo>
                  <a:lnTo>
                    <a:pt x="578" y="2834"/>
                  </a:lnTo>
                  <a:lnTo>
                    <a:pt x="491" y="2922"/>
                  </a:lnTo>
                  <a:lnTo>
                    <a:pt x="403" y="3011"/>
                  </a:lnTo>
                  <a:lnTo>
                    <a:pt x="308" y="3093"/>
                  </a:lnTo>
                  <a:lnTo>
                    <a:pt x="208" y="3170"/>
                  </a:lnTo>
                  <a:lnTo>
                    <a:pt x="108" y="3246"/>
                  </a:lnTo>
                  <a:lnTo>
                    <a:pt x="0" y="3323"/>
                  </a:lnTo>
                  <a:lnTo>
                    <a:pt x="164" y="3399"/>
                  </a:lnTo>
                  <a:lnTo>
                    <a:pt x="326" y="3464"/>
                  </a:lnTo>
                  <a:lnTo>
                    <a:pt x="497" y="3529"/>
                  </a:lnTo>
                  <a:lnTo>
                    <a:pt x="672" y="3587"/>
                  </a:lnTo>
                  <a:lnTo>
                    <a:pt x="841" y="3641"/>
                  </a:lnTo>
                  <a:lnTo>
                    <a:pt x="1017" y="3688"/>
                  </a:lnTo>
                  <a:lnTo>
                    <a:pt x="1193" y="3729"/>
                  </a:lnTo>
                  <a:lnTo>
                    <a:pt x="1377" y="3764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81"/>
            <p:cNvSpPr>
              <a:spLocks/>
            </p:cNvSpPr>
            <p:nvPr/>
          </p:nvSpPr>
          <p:spPr bwMode="auto">
            <a:xfrm>
              <a:off x="5314" y="1814"/>
              <a:ext cx="76" cy="135"/>
            </a:xfrm>
            <a:custGeom>
              <a:avLst/>
              <a:gdLst/>
              <a:ahLst/>
              <a:cxnLst>
                <a:cxn ang="0">
                  <a:pos x="1212" y="530"/>
                </a:cxn>
                <a:cxn ang="0">
                  <a:pos x="1106" y="412"/>
                </a:cxn>
                <a:cxn ang="0">
                  <a:pos x="986" y="295"/>
                </a:cxn>
                <a:cxn ang="0">
                  <a:pos x="785" y="105"/>
                </a:cxn>
                <a:cxn ang="0">
                  <a:pos x="666" y="0"/>
                </a:cxn>
                <a:cxn ang="0">
                  <a:pos x="697" y="135"/>
                </a:cxn>
                <a:cxn ang="0">
                  <a:pos x="710" y="271"/>
                </a:cxn>
                <a:cxn ang="0">
                  <a:pos x="717" y="407"/>
                </a:cxn>
                <a:cxn ang="0">
                  <a:pos x="717" y="542"/>
                </a:cxn>
                <a:cxn ang="0">
                  <a:pos x="704" y="678"/>
                </a:cxn>
                <a:cxn ang="0">
                  <a:pos x="678" y="807"/>
                </a:cxn>
                <a:cxn ang="0">
                  <a:pos x="647" y="943"/>
                </a:cxn>
                <a:cxn ang="0">
                  <a:pos x="609" y="1072"/>
                </a:cxn>
                <a:cxn ang="0">
                  <a:pos x="559" y="1196"/>
                </a:cxn>
                <a:cxn ang="0">
                  <a:pos x="503" y="1325"/>
                </a:cxn>
                <a:cxn ang="0">
                  <a:pos x="434" y="1443"/>
                </a:cxn>
                <a:cxn ang="0">
                  <a:pos x="365" y="1567"/>
                </a:cxn>
                <a:cxn ang="0">
                  <a:pos x="283" y="1685"/>
                </a:cxn>
                <a:cxn ang="0">
                  <a:pos x="195" y="1796"/>
                </a:cxn>
                <a:cxn ang="0">
                  <a:pos x="100" y="1908"/>
                </a:cxn>
                <a:cxn ang="0">
                  <a:pos x="0" y="2014"/>
                </a:cxn>
                <a:cxn ang="0">
                  <a:pos x="239" y="1943"/>
                </a:cxn>
                <a:cxn ang="0">
                  <a:pos x="471" y="1867"/>
                </a:cxn>
                <a:cxn ang="0">
                  <a:pos x="584" y="1826"/>
                </a:cxn>
                <a:cxn ang="0">
                  <a:pos x="691" y="1779"/>
                </a:cxn>
                <a:cxn ang="0">
                  <a:pos x="798" y="1732"/>
                </a:cxn>
                <a:cxn ang="0">
                  <a:pos x="898" y="1679"/>
                </a:cxn>
                <a:cxn ang="0">
                  <a:pos x="974" y="1543"/>
                </a:cxn>
                <a:cxn ang="0">
                  <a:pos x="1036" y="1408"/>
                </a:cxn>
                <a:cxn ang="0">
                  <a:pos x="1093" y="1266"/>
                </a:cxn>
                <a:cxn ang="0">
                  <a:pos x="1137" y="1125"/>
                </a:cxn>
                <a:cxn ang="0">
                  <a:pos x="1175" y="978"/>
                </a:cxn>
                <a:cxn ang="0">
                  <a:pos x="1200" y="831"/>
                </a:cxn>
                <a:cxn ang="0">
                  <a:pos x="1212" y="683"/>
                </a:cxn>
                <a:cxn ang="0">
                  <a:pos x="1212" y="530"/>
                </a:cxn>
              </a:cxnLst>
              <a:rect l="0" t="0" r="r" b="b"/>
              <a:pathLst>
                <a:path w="1212" h="2014">
                  <a:moveTo>
                    <a:pt x="1212" y="530"/>
                  </a:moveTo>
                  <a:lnTo>
                    <a:pt x="1106" y="412"/>
                  </a:lnTo>
                  <a:lnTo>
                    <a:pt x="986" y="295"/>
                  </a:lnTo>
                  <a:lnTo>
                    <a:pt x="785" y="105"/>
                  </a:lnTo>
                  <a:lnTo>
                    <a:pt x="666" y="0"/>
                  </a:lnTo>
                  <a:lnTo>
                    <a:pt x="697" y="135"/>
                  </a:lnTo>
                  <a:lnTo>
                    <a:pt x="710" y="271"/>
                  </a:lnTo>
                  <a:lnTo>
                    <a:pt x="717" y="407"/>
                  </a:lnTo>
                  <a:lnTo>
                    <a:pt x="717" y="542"/>
                  </a:lnTo>
                  <a:lnTo>
                    <a:pt x="704" y="678"/>
                  </a:lnTo>
                  <a:lnTo>
                    <a:pt x="678" y="807"/>
                  </a:lnTo>
                  <a:lnTo>
                    <a:pt x="647" y="943"/>
                  </a:lnTo>
                  <a:lnTo>
                    <a:pt x="609" y="1072"/>
                  </a:lnTo>
                  <a:lnTo>
                    <a:pt x="559" y="1196"/>
                  </a:lnTo>
                  <a:lnTo>
                    <a:pt x="503" y="1325"/>
                  </a:lnTo>
                  <a:lnTo>
                    <a:pt x="434" y="1443"/>
                  </a:lnTo>
                  <a:lnTo>
                    <a:pt x="365" y="1567"/>
                  </a:lnTo>
                  <a:lnTo>
                    <a:pt x="283" y="1685"/>
                  </a:lnTo>
                  <a:lnTo>
                    <a:pt x="195" y="1796"/>
                  </a:lnTo>
                  <a:lnTo>
                    <a:pt x="100" y="1908"/>
                  </a:lnTo>
                  <a:lnTo>
                    <a:pt x="0" y="2014"/>
                  </a:lnTo>
                  <a:lnTo>
                    <a:pt x="239" y="1943"/>
                  </a:lnTo>
                  <a:lnTo>
                    <a:pt x="471" y="1867"/>
                  </a:lnTo>
                  <a:lnTo>
                    <a:pt x="584" y="1826"/>
                  </a:lnTo>
                  <a:lnTo>
                    <a:pt x="691" y="1779"/>
                  </a:lnTo>
                  <a:lnTo>
                    <a:pt x="798" y="1732"/>
                  </a:lnTo>
                  <a:lnTo>
                    <a:pt x="898" y="1679"/>
                  </a:lnTo>
                  <a:lnTo>
                    <a:pt x="974" y="1543"/>
                  </a:lnTo>
                  <a:lnTo>
                    <a:pt x="1036" y="1408"/>
                  </a:lnTo>
                  <a:lnTo>
                    <a:pt x="1093" y="1266"/>
                  </a:lnTo>
                  <a:lnTo>
                    <a:pt x="1137" y="1125"/>
                  </a:lnTo>
                  <a:lnTo>
                    <a:pt x="1175" y="978"/>
                  </a:lnTo>
                  <a:lnTo>
                    <a:pt x="1200" y="831"/>
                  </a:lnTo>
                  <a:lnTo>
                    <a:pt x="1212" y="683"/>
                  </a:lnTo>
                  <a:lnTo>
                    <a:pt x="1212" y="530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82"/>
            <p:cNvSpPr>
              <a:spLocks/>
            </p:cNvSpPr>
            <p:nvPr/>
          </p:nvSpPr>
          <p:spPr bwMode="auto">
            <a:xfrm>
              <a:off x="5370" y="1850"/>
              <a:ext cx="35" cy="76"/>
            </a:xfrm>
            <a:custGeom>
              <a:avLst/>
              <a:gdLst/>
              <a:ahLst/>
              <a:cxnLst>
                <a:cxn ang="0">
                  <a:pos x="559" y="519"/>
                </a:cxn>
                <a:cxn ang="0">
                  <a:pos x="559" y="460"/>
                </a:cxn>
                <a:cxn ang="0">
                  <a:pos x="553" y="395"/>
                </a:cxn>
                <a:cxn ang="0">
                  <a:pos x="534" y="330"/>
                </a:cxn>
                <a:cxn ang="0">
                  <a:pos x="503" y="266"/>
                </a:cxn>
                <a:cxn ang="0">
                  <a:pos x="465" y="201"/>
                </a:cxn>
                <a:cxn ang="0">
                  <a:pos x="421" y="135"/>
                </a:cxn>
                <a:cxn ang="0">
                  <a:pos x="371" y="65"/>
                </a:cxn>
                <a:cxn ang="0">
                  <a:pos x="314" y="0"/>
                </a:cxn>
                <a:cxn ang="0">
                  <a:pos x="314" y="153"/>
                </a:cxn>
                <a:cxn ang="0">
                  <a:pos x="302" y="301"/>
                </a:cxn>
                <a:cxn ang="0">
                  <a:pos x="277" y="448"/>
                </a:cxn>
                <a:cxn ang="0">
                  <a:pos x="239" y="595"/>
                </a:cxn>
                <a:cxn ang="0">
                  <a:pos x="195" y="736"/>
                </a:cxn>
                <a:cxn ang="0">
                  <a:pos x="138" y="878"/>
                </a:cxn>
                <a:cxn ang="0">
                  <a:pos x="76" y="1013"/>
                </a:cxn>
                <a:cxn ang="0">
                  <a:pos x="0" y="1149"/>
                </a:cxn>
                <a:cxn ang="0">
                  <a:pos x="108" y="1084"/>
                </a:cxn>
                <a:cxn ang="0">
                  <a:pos x="208" y="1019"/>
                </a:cxn>
                <a:cxn ang="0">
                  <a:pos x="295" y="942"/>
                </a:cxn>
                <a:cxn ang="0">
                  <a:pos x="371" y="866"/>
                </a:cxn>
                <a:cxn ang="0">
                  <a:pos x="440" y="789"/>
                </a:cxn>
                <a:cxn ang="0">
                  <a:pos x="497" y="701"/>
                </a:cxn>
                <a:cxn ang="0">
                  <a:pos x="515" y="660"/>
                </a:cxn>
                <a:cxn ang="0">
                  <a:pos x="534" y="612"/>
                </a:cxn>
                <a:cxn ang="0">
                  <a:pos x="547" y="565"/>
                </a:cxn>
                <a:cxn ang="0">
                  <a:pos x="559" y="519"/>
                </a:cxn>
              </a:cxnLst>
              <a:rect l="0" t="0" r="r" b="b"/>
              <a:pathLst>
                <a:path w="559" h="1149">
                  <a:moveTo>
                    <a:pt x="559" y="519"/>
                  </a:moveTo>
                  <a:lnTo>
                    <a:pt x="559" y="460"/>
                  </a:lnTo>
                  <a:lnTo>
                    <a:pt x="553" y="395"/>
                  </a:lnTo>
                  <a:lnTo>
                    <a:pt x="534" y="330"/>
                  </a:lnTo>
                  <a:lnTo>
                    <a:pt x="503" y="266"/>
                  </a:lnTo>
                  <a:lnTo>
                    <a:pt x="465" y="201"/>
                  </a:lnTo>
                  <a:lnTo>
                    <a:pt x="421" y="135"/>
                  </a:lnTo>
                  <a:lnTo>
                    <a:pt x="371" y="65"/>
                  </a:lnTo>
                  <a:lnTo>
                    <a:pt x="314" y="0"/>
                  </a:lnTo>
                  <a:lnTo>
                    <a:pt x="314" y="153"/>
                  </a:lnTo>
                  <a:lnTo>
                    <a:pt x="302" y="301"/>
                  </a:lnTo>
                  <a:lnTo>
                    <a:pt x="277" y="448"/>
                  </a:lnTo>
                  <a:lnTo>
                    <a:pt x="239" y="595"/>
                  </a:lnTo>
                  <a:lnTo>
                    <a:pt x="195" y="736"/>
                  </a:lnTo>
                  <a:lnTo>
                    <a:pt x="138" y="878"/>
                  </a:lnTo>
                  <a:lnTo>
                    <a:pt x="76" y="1013"/>
                  </a:lnTo>
                  <a:lnTo>
                    <a:pt x="0" y="1149"/>
                  </a:lnTo>
                  <a:lnTo>
                    <a:pt x="108" y="1084"/>
                  </a:lnTo>
                  <a:lnTo>
                    <a:pt x="208" y="1019"/>
                  </a:lnTo>
                  <a:lnTo>
                    <a:pt x="295" y="942"/>
                  </a:lnTo>
                  <a:lnTo>
                    <a:pt x="371" y="866"/>
                  </a:lnTo>
                  <a:lnTo>
                    <a:pt x="440" y="789"/>
                  </a:lnTo>
                  <a:lnTo>
                    <a:pt x="497" y="701"/>
                  </a:lnTo>
                  <a:lnTo>
                    <a:pt x="515" y="660"/>
                  </a:lnTo>
                  <a:lnTo>
                    <a:pt x="534" y="612"/>
                  </a:lnTo>
                  <a:lnTo>
                    <a:pt x="547" y="565"/>
                  </a:lnTo>
                  <a:lnTo>
                    <a:pt x="559" y="519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83"/>
            <p:cNvSpPr>
              <a:spLocks/>
            </p:cNvSpPr>
            <p:nvPr/>
          </p:nvSpPr>
          <p:spPr bwMode="auto">
            <a:xfrm>
              <a:off x="5245" y="1767"/>
              <a:ext cx="114" cy="194"/>
            </a:xfrm>
            <a:custGeom>
              <a:avLst/>
              <a:gdLst/>
              <a:ahLst/>
              <a:cxnLst>
                <a:cxn ang="0">
                  <a:pos x="1771" y="708"/>
                </a:cxn>
                <a:cxn ang="0">
                  <a:pos x="1557" y="513"/>
                </a:cxn>
                <a:cxn ang="0">
                  <a:pos x="1338" y="336"/>
                </a:cxn>
                <a:cxn ang="0">
                  <a:pos x="1105" y="159"/>
                </a:cxn>
                <a:cxn ang="0">
                  <a:pos x="867" y="0"/>
                </a:cxn>
                <a:cxn ang="0">
                  <a:pos x="892" y="95"/>
                </a:cxn>
                <a:cxn ang="0">
                  <a:pos x="917" y="183"/>
                </a:cxn>
                <a:cxn ang="0">
                  <a:pos x="930" y="277"/>
                </a:cxn>
                <a:cxn ang="0">
                  <a:pos x="942" y="372"/>
                </a:cxn>
                <a:cxn ang="0">
                  <a:pos x="948" y="466"/>
                </a:cxn>
                <a:cxn ang="0">
                  <a:pos x="955" y="560"/>
                </a:cxn>
                <a:cxn ang="0">
                  <a:pos x="955" y="654"/>
                </a:cxn>
                <a:cxn ang="0">
                  <a:pos x="948" y="749"/>
                </a:cxn>
                <a:cxn ang="0">
                  <a:pos x="930" y="944"/>
                </a:cxn>
                <a:cxn ang="0">
                  <a:pos x="898" y="1132"/>
                </a:cxn>
                <a:cxn ang="0">
                  <a:pos x="854" y="1320"/>
                </a:cxn>
                <a:cxn ang="0">
                  <a:pos x="791" y="1515"/>
                </a:cxn>
                <a:cxn ang="0">
                  <a:pos x="722" y="1698"/>
                </a:cxn>
                <a:cxn ang="0">
                  <a:pos x="647" y="1886"/>
                </a:cxn>
                <a:cxn ang="0">
                  <a:pos x="553" y="2069"/>
                </a:cxn>
                <a:cxn ang="0">
                  <a:pos x="459" y="2245"/>
                </a:cxn>
                <a:cxn ang="0">
                  <a:pos x="351" y="2416"/>
                </a:cxn>
                <a:cxn ang="0">
                  <a:pos x="239" y="2587"/>
                </a:cxn>
                <a:cxn ang="0">
                  <a:pos x="126" y="2752"/>
                </a:cxn>
                <a:cxn ang="0">
                  <a:pos x="0" y="2905"/>
                </a:cxn>
                <a:cxn ang="0">
                  <a:pos x="239" y="2881"/>
                </a:cxn>
                <a:cxn ang="0">
                  <a:pos x="427" y="2858"/>
                </a:cxn>
                <a:cxn ang="0">
                  <a:pos x="640" y="2822"/>
                </a:cxn>
                <a:cxn ang="0">
                  <a:pos x="867" y="2775"/>
                </a:cxn>
                <a:cxn ang="0">
                  <a:pos x="1105" y="2722"/>
                </a:cxn>
                <a:cxn ang="0">
                  <a:pos x="1205" y="2616"/>
                </a:cxn>
                <a:cxn ang="0">
                  <a:pos x="1300" y="2504"/>
                </a:cxn>
                <a:cxn ang="0">
                  <a:pos x="1388" y="2393"/>
                </a:cxn>
                <a:cxn ang="0">
                  <a:pos x="1470" y="2275"/>
                </a:cxn>
                <a:cxn ang="0">
                  <a:pos x="1539" y="2151"/>
                </a:cxn>
                <a:cxn ang="0">
                  <a:pos x="1608" y="2033"/>
                </a:cxn>
                <a:cxn ang="0">
                  <a:pos x="1664" y="1904"/>
                </a:cxn>
                <a:cxn ang="0">
                  <a:pos x="1714" y="1780"/>
                </a:cxn>
                <a:cxn ang="0">
                  <a:pos x="1752" y="1651"/>
                </a:cxn>
                <a:cxn ang="0">
                  <a:pos x="1783" y="1515"/>
                </a:cxn>
                <a:cxn ang="0">
                  <a:pos x="1809" y="1386"/>
                </a:cxn>
                <a:cxn ang="0">
                  <a:pos x="1822" y="1250"/>
                </a:cxn>
                <a:cxn ang="0">
                  <a:pos x="1822" y="1115"/>
                </a:cxn>
                <a:cxn ang="0">
                  <a:pos x="1815" y="979"/>
                </a:cxn>
                <a:cxn ang="0">
                  <a:pos x="1802" y="843"/>
                </a:cxn>
                <a:cxn ang="0">
                  <a:pos x="1771" y="708"/>
                </a:cxn>
              </a:cxnLst>
              <a:rect l="0" t="0" r="r" b="b"/>
              <a:pathLst>
                <a:path w="1822" h="2905">
                  <a:moveTo>
                    <a:pt x="1771" y="708"/>
                  </a:moveTo>
                  <a:lnTo>
                    <a:pt x="1557" y="513"/>
                  </a:lnTo>
                  <a:lnTo>
                    <a:pt x="1338" y="336"/>
                  </a:lnTo>
                  <a:lnTo>
                    <a:pt x="1105" y="159"/>
                  </a:lnTo>
                  <a:lnTo>
                    <a:pt x="867" y="0"/>
                  </a:lnTo>
                  <a:lnTo>
                    <a:pt x="892" y="95"/>
                  </a:lnTo>
                  <a:lnTo>
                    <a:pt x="917" y="183"/>
                  </a:lnTo>
                  <a:lnTo>
                    <a:pt x="930" y="277"/>
                  </a:lnTo>
                  <a:lnTo>
                    <a:pt x="942" y="372"/>
                  </a:lnTo>
                  <a:lnTo>
                    <a:pt x="948" y="466"/>
                  </a:lnTo>
                  <a:lnTo>
                    <a:pt x="955" y="560"/>
                  </a:lnTo>
                  <a:lnTo>
                    <a:pt x="955" y="654"/>
                  </a:lnTo>
                  <a:lnTo>
                    <a:pt x="948" y="749"/>
                  </a:lnTo>
                  <a:lnTo>
                    <a:pt x="930" y="944"/>
                  </a:lnTo>
                  <a:lnTo>
                    <a:pt x="898" y="1132"/>
                  </a:lnTo>
                  <a:lnTo>
                    <a:pt x="854" y="1320"/>
                  </a:lnTo>
                  <a:lnTo>
                    <a:pt x="791" y="1515"/>
                  </a:lnTo>
                  <a:lnTo>
                    <a:pt x="722" y="1698"/>
                  </a:lnTo>
                  <a:lnTo>
                    <a:pt x="647" y="1886"/>
                  </a:lnTo>
                  <a:lnTo>
                    <a:pt x="553" y="2069"/>
                  </a:lnTo>
                  <a:lnTo>
                    <a:pt x="459" y="2245"/>
                  </a:lnTo>
                  <a:lnTo>
                    <a:pt x="351" y="2416"/>
                  </a:lnTo>
                  <a:lnTo>
                    <a:pt x="239" y="2587"/>
                  </a:lnTo>
                  <a:lnTo>
                    <a:pt x="126" y="2752"/>
                  </a:lnTo>
                  <a:lnTo>
                    <a:pt x="0" y="2905"/>
                  </a:lnTo>
                  <a:lnTo>
                    <a:pt x="239" y="2881"/>
                  </a:lnTo>
                  <a:lnTo>
                    <a:pt x="427" y="2858"/>
                  </a:lnTo>
                  <a:lnTo>
                    <a:pt x="640" y="2822"/>
                  </a:lnTo>
                  <a:lnTo>
                    <a:pt x="867" y="2775"/>
                  </a:lnTo>
                  <a:lnTo>
                    <a:pt x="1105" y="2722"/>
                  </a:lnTo>
                  <a:lnTo>
                    <a:pt x="1205" y="2616"/>
                  </a:lnTo>
                  <a:lnTo>
                    <a:pt x="1300" y="2504"/>
                  </a:lnTo>
                  <a:lnTo>
                    <a:pt x="1388" y="2393"/>
                  </a:lnTo>
                  <a:lnTo>
                    <a:pt x="1470" y="2275"/>
                  </a:lnTo>
                  <a:lnTo>
                    <a:pt x="1539" y="2151"/>
                  </a:lnTo>
                  <a:lnTo>
                    <a:pt x="1608" y="2033"/>
                  </a:lnTo>
                  <a:lnTo>
                    <a:pt x="1664" y="1904"/>
                  </a:lnTo>
                  <a:lnTo>
                    <a:pt x="1714" y="1780"/>
                  </a:lnTo>
                  <a:lnTo>
                    <a:pt x="1752" y="1651"/>
                  </a:lnTo>
                  <a:lnTo>
                    <a:pt x="1783" y="1515"/>
                  </a:lnTo>
                  <a:lnTo>
                    <a:pt x="1809" y="1386"/>
                  </a:lnTo>
                  <a:lnTo>
                    <a:pt x="1822" y="1250"/>
                  </a:lnTo>
                  <a:lnTo>
                    <a:pt x="1822" y="1115"/>
                  </a:lnTo>
                  <a:lnTo>
                    <a:pt x="1815" y="979"/>
                  </a:lnTo>
                  <a:lnTo>
                    <a:pt x="1802" y="843"/>
                  </a:lnTo>
                  <a:lnTo>
                    <a:pt x="1771" y="708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84"/>
            <p:cNvSpPr>
              <a:spLocks/>
            </p:cNvSpPr>
            <p:nvPr/>
          </p:nvSpPr>
          <p:spPr bwMode="auto">
            <a:xfrm>
              <a:off x="5155" y="1728"/>
              <a:ext cx="150" cy="234"/>
            </a:xfrm>
            <a:custGeom>
              <a:avLst/>
              <a:gdLst/>
              <a:ahLst/>
              <a:cxnLst>
                <a:cxn ang="0">
                  <a:pos x="1563" y="3346"/>
                </a:cxn>
                <a:cxn ang="0">
                  <a:pos x="1788" y="3010"/>
                </a:cxn>
                <a:cxn ang="0">
                  <a:pos x="1990" y="2663"/>
                </a:cxn>
                <a:cxn ang="0">
                  <a:pos x="2159" y="2292"/>
                </a:cxn>
                <a:cxn ang="0">
                  <a:pos x="2291" y="1914"/>
                </a:cxn>
                <a:cxn ang="0">
                  <a:pos x="2367" y="1538"/>
                </a:cxn>
                <a:cxn ang="0">
                  <a:pos x="2392" y="1248"/>
                </a:cxn>
                <a:cxn ang="0">
                  <a:pos x="2385" y="1060"/>
                </a:cxn>
                <a:cxn ang="0">
                  <a:pos x="2367" y="871"/>
                </a:cxn>
                <a:cxn ang="0">
                  <a:pos x="2329" y="689"/>
                </a:cxn>
                <a:cxn ang="0">
                  <a:pos x="2172" y="507"/>
                </a:cxn>
                <a:cxn ang="0">
                  <a:pos x="1889" y="347"/>
                </a:cxn>
                <a:cxn ang="0">
                  <a:pos x="1600" y="194"/>
                </a:cxn>
                <a:cxn ang="0">
                  <a:pos x="1293" y="59"/>
                </a:cxn>
                <a:cxn ang="0">
                  <a:pos x="1173" y="117"/>
                </a:cxn>
                <a:cxn ang="0">
                  <a:pos x="1224" y="365"/>
                </a:cxn>
                <a:cxn ang="0">
                  <a:pos x="1261" y="606"/>
                </a:cxn>
                <a:cxn ang="0">
                  <a:pos x="1274" y="848"/>
                </a:cxn>
                <a:cxn ang="0">
                  <a:pos x="1274" y="1089"/>
                </a:cxn>
                <a:cxn ang="0">
                  <a:pos x="1248" y="1331"/>
                </a:cxn>
                <a:cxn ang="0">
                  <a:pos x="1211" y="1567"/>
                </a:cxn>
                <a:cxn ang="0">
                  <a:pos x="1155" y="1797"/>
                </a:cxn>
                <a:cxn ang="0">
                  <a:pos x="1079" y="2021"/>
                </a:cxn>
                <a:cxn ang="0">
                  <a:pos x="991" y="2238"/>
                </a:cxn>
                <a:cxn ang="0">
                  <a:pos x="878" y="2444"/>
                </a:cxn>
                <a:cxn ang="0">
                  <a:pos x="759" y="2651"/>
                </a:cxn>
                <a:cxn ang="0">
                  <a:pos x="614" y="2839"/>
                </a:cxn>
                <a:cxn ang="0">
                  <a:pos x="457" y="3022"/>
                </a:cxn>
                <a:cxn ang="0">
                  <a:pos x="288" y="3193"/>
                </a:cxn>
                <a:cxn ang="0">
                  <a:pos x="100" y="3346"/>
                </a:cxn>
                <a:cxn ang="0">
                  <a:pos x="175" y="3452"/>
                </a:cxn>
                <a:cxn ang="0">
                  <a:pos x="539" y="3493"/>
                </a:cxn>
                <a:cxn ang="0">
                  <a:pos x="898" y="3511"/>
                </a:cxn>
                <a:cxn ang="0">
                  <a:pos x="1261" y="3511"/>
                </a:cxn>
              </a:cxnLst>
              <a:rect l="0" t="0" r="r" b="b"/>
              <a:pathLst>
                <a:path w="2392" h="3517">
                  <a:moveTo>
                    <a:pt x="1437" y="3499"/>
                  </a:moveTo>
                  <a:lnTo>
                    <a:pt x="1563" y="3346"/>
                  </a:lnTo>
                  <a:lnTo>
                    <a:pt x="1676" y="3181"/>
                  </a:lnTo>
                  <a:lnTo>
                    <a:pt x="1788" y="3010"/>
                  </a:lnTo>
                  <a:lnTo>
                    <a:pt x="1896" y="2839"/>
                  </a:lnTo>
                  <a:lnTo>
                    <a:pt x="1990" y="2663"/>
                  </a:lnTo>
                  <a:lnTo>
                    <a:pt x="2084" y="2480"/>
                  </a:lnTo>
                  <a:lnTo>
                    <a:pt x="2159" y="2292"/>
                  </a:lnTo>
                  <a:lnTo>
                    <a:pt x="2228" y="2109"/>
                  </a:lnTo>
                  <a:lnTo>
                    <a:pt x="2291" y="1914"/>
                  </a:lnTo>
                  <a:lnTo>
                    <a:pt x="2335" y="1726"/>
                  </a:lnTo>
                  <a:lnTo>
                    <a:pt x="2367" y="1538"/>
                  </a:lnTo>
                  <a:lnTo>
                    <a:pt x="2385" y="1343"/>
                  </a:lnTo>
                  <a:lnTo>
                    <a:pt x="2392" y="1248"/>
                  </a:lnTo>
                  <a:lnTo>
                    <a:pt x="2392" y="1154"/>
                  </a:lnTo>
                  <a:lnTo>
                    <a:pt x="2385" y="1060"/>
                  </a:lnTo>
                  <a:lnTo>
                    <a:pt x="2379" y="966"/>
                  </a:lnTo>
                  <a:lnTo>
                    <a:pt x="2367" y="871"/>
                  </a:lnTo>
                  <a:lnTo>
                    <a:pt x="2354" y="777"/>
                  </a:lnTo>
                  <a:lnTo>
                    <a:pt x="2329" y="689"/>
                  </a:lnTo>
                  <a:lnTo>
                    <a:pt x="2304" y="594"/>
                  </a:lnTo>
                  <a:lnTo>
                    <a:pt x="2172" y="507"/>
                  </a:lnTo>
                  <a:lnTo>
                    <a:pt x="2033" y="424"/>
                  </a:lnTo>
                  <a:lnTo>
                    <a:pt x="1889" y="347"/>
                  </a:lnTo>
                  <a:lnTo>
                    <a:pt x="1744" y="271"/>
                  </a:lnTo>
                  <a:lnTo>
                    <a:pt x="1600" y="194"/>
                  </a:lnTo>
                  <a:lnTo>
                    <a:pt x="1450" y="129"/>
                  </a:lnTo>
                  <a:lnTo>
                    <a:pt x="1293" y="59"/>
                  </a:lnTo>
                  <a:lnTo>
                    <a:pt x="1142" y="0"/>
                  </a:lnTo>
                  <a:lnTo>
                    <a:pt x="1173" y="117"/>
                  </a:lnTo>
                  <a:lnTo>
                    <a:pt x="1198" y="241"/>
                  </a:lnTo>
                  <a:lnTo>
                    <a:pt x="1224" y="365"/>
                  </a:lnTo>
                  <a:lnTo>
                    <a:pt x="1243" y="483"/>
                  </a:lnTo>
                  <a:lnTo>
                    <a:pt x="1261" y="606"/>
                  </a:lnTo>
                  <a:lnTo>
                    <a:pt x="1268" y="730"/>
                  </a:lnTo>
                  <a:lnTo>
                    <a:pt x="1274" y="848"/>
                  </a:lnTo>
                  <a:lnTo>
                    <a:pt x="1274" y="972"/>
                  </a:lnTo>
                  <a:lnTo>
                    <a:pt x="1274" y="1089"/>
                  </a:lnTo>
                  <a:lnTo>
                    <a:pt x="1261" y="1213"/>
                  </a:lnTo>
                  <a:lnTo>
                    <a:pt x="1248" y="1331"/>
                  </a:lnTo>
                  <a:lnTo>
                    <a:pt x="1230" y="1449"/>
                  </a:lnTo>
                  <a:lnTo>
                    <a:pt x="1211" y="1567"/>
                  </a:lnTo>
                  <a:lnTo>
                    <a:pt x="1186" y="1679"/>
                  </a:lnTo>
                  <a:lnTo>
                    <a:pt x="1155" y="1797"/>
                  </a:lnTo>
                  <a:lnTo>
                    <a:pt x="1117" y="1909"/>
                  </a:lnTo>
                  <a:lnTo>
                    <a:pt x="1079" y="2021"/>
                  </a:lnTo>
                  <a:lnTo>
                    <a:pt x="1035" y="2133"/>
                  </a:lnTo>
                  <a:lnTo>
                    <a:pt x="991" y="2238"/>
                  </a:lnTo>
                  <a:lnTo>
                    <a:pt x="935" y="2345"/>
                  </a:lnTo>
                  <a:lnTo>
                    <a:pt x="878" y="2444"/>
                  </a:lnTo>
                  <a:lnTo>
                    <a:pt x="822" y="2551"/>
                  </a:lnTo>
                  <a:lnTo>
                    <a:pt x="759" y="2651"/>
                  </a:lnTo>
                  <a:lnTo>
                    <a:pt x="690" y="2745"/>
                  </a:lnTo>
                  <a:lnTo>
                    <a:pt x="614" y="2839"/>
                  </a:lnTo>
                  <a:lnTo>
                    <a:pt x="539" y="2933"/>
                  </a:lnTo>
                  <a:lnTo>
                    <a:pt x="457" y="3022"/>
                  </a:lnTo>
                  <a:lnTo>
                    <a:pt x="376" y="3104"/>
                  </a:lnTo>
                  <a:lnTo>
                    <a:pt x="288" y="3193"/>
                  </a:lnTo>
                  <a:lnTo>
                    <a:pt x="194" y="3269"/>
                  </a:lnTo>
                  <a:lnTo>
                    <a:pt x="100" y="3346"/>
                  </a:lnTo>
                  <a:lnTo>
                    <a:pt x="0" y="3422"/>
                  </a:lnTo>
                  <a:lnTo>
                    <a:pt x="175" y="3452"/>
                  </a:lnTo>
                  <a:lnTo>
                    <a:pt x="357" y="3475"/>
                  </a:lnTo>
                  <a:lnTo>
                    <a:pt x="539" y="3493"/>
                  </a:lnTo>
                  <a:lnTo>
                    <a:pt x="722" y="3505"/>
                  </a:lnTo>
                  <a:lnTo>
                    <a:pt x="898" y="3511"/>
                  </a:lnTo>
                  <a:lnTo>
                    <a:pt x="1079" y="3517"/>
                  </a:lnTo>
                  <a:lnTo>
                    <a:pt x="1261" y="3511"/>
                  </a:lnTo>
                  <a:lnTo>
                    <a:pt x="1437" y="349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85"/>
            <p:cNvSpPr>
              <a:spLocks/>
            </p:cNvSpPr>
            <p:nvPr/>
          </p:nvSpPr>
          <p:spPr bwMode="auto">
            <a:xfrm>
              <a:off x="4973" y="1984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86"/>
            <p:cNvSpPr>
              <a:spLocks/>
            </p:cNvSpPr>
            <p:nvPr/>
          </p:nvSpPr>
          <p:spPr bwMode="auto">
            <a:xfrm>
              <a:off x="5155" y="1336"/>
              <a:ext cx="362" cy="451"/>
            </a:xfrm>
            <a:custGeom>
              <a:avLst/>
              <a:gdLst/>
              <a:ahLst/>
              <a:cxnLst>
                <a:cxn ang="0">
                  <a:pos x="4923" y="4542"/>
                </a:cxn>
                <a:cxn ang="0">
                  <a:pos x="4634" y="4919"/>
                </a:cxn>
                <a:cxn ang="0">
                  <a:pos x="4313" y="5260"/>
                </a:cxn>
                <a:cxn ang="0">
                  <a:pos x="3842" y="5691"/>
                </a:cxn>
                <a:cxn ang="0">
                  <a:pos x="3120" y="6250"/>
                </a:cxn>
                <a:cxn ang="0">
                  <a:pos x="2693" y="6574"/>
                </a:cxn>
                <a:cxn ang="0">
                  <a:pos x="2417" y="6727"/>
                </a:cxn>
                <a:cxn ang="0">
                  <a:pos x="2241" y="6762"/>
                </a:cxn>
                <a:cxn ang="0">
                  <a:pos x="1928" y="6703"/>
                </a:cxn>
                <a:cxn ang="0">
                  <a:pos x="1374" y="6521"/>
                </a:cxn>
                <a:cxn ang="0">
                  <a:pos x="620" y="6215"/>
                </a:cxn>
                <a:cxn ang="0">
                  <a:pos x="300" y="6032"/>
                </a:cxn>
                <a:cxn ang="0">
                  <a:pos x="144" y="5873"/>
                </a:cxn>
                <a:cxn ang="0">
                  <a:pos x="62" y="5608"/>
                </a:cxn>
                <a:cxn ang="0">
                  <a:pos x="0" y="5001"/>
                </a:cxn>
                <a:cxn ang="0">
                  <a:pos x="11" y="4406"/>
                </a:cxn>
                <a:cxn ang="0">
                  <a:pos x="94" y="3822"/>
                </a:cxn>
                <a:cxn ang="0">
                  <a:pos x="238" y="3251"/>
                </a:cxn>
                <a:cxn ang="0">
                  <a:pos x="444" y="2704"/>
                </a:cxn>
                <a:cxn ang="0">
                  <a:pos x="709" y="2185"/>
                </a:cxn>
                <a:cxn ang="0">
                  <a:pos x="1035" y="1697"/>
                </a:cxn>
                <a:cxn ang="0">
                  <a:pos x="1419" y="1249"/>
                </a:cxn>
                <a:cxn ang="0">
                  <a:pos x="1852" y="836"/>
                </a:cxn>
                <a:cxn ang="0">
                  <a:pos x="2228" y="559"/>
                </a:cxn>
                <a:cxn ang="0">
                  <a:pos x="2668" y="300"/>
                </a:cxn>
                <a:cxn ang="0">
                  <a:pos x="3176" y="82"/>
                </a:cxn>
                <a:cxn ang="0">
                  <a:pos x="3428" y="23"/>
                </a:cxn>
                <a:cxn ang="0">
                  <a:pos x="3672" y="0"/>
                </a:cxn>
                <a:cxn ang="0">
                  <a:pos x="3893" y="41"/>
                </a:cxn>
                <a:cxn ang="0">
                  <a:pos x="4081" y="141"/>
                </a:cxn>
                <a:cxn ang="0">
                  <a:pos x="4232" y="318"/>
                </a:cxn>
                <a:cxn ang="0">
                  <a:pos x="4338" y="601"/>
                </a:cxn>
                <a:cxn ang="0">
                  <a:pos x="4363" y="918"/>
                </a:cxn>
                <a:cxn ang="0">
                  <a:pos x="4320" y="1243"/>
                </a:cxn>
                <a:cxn ang="0">
                  <a:pos x="4207" y="1673"/>
                </a:cxn>
                <a:cxn ang="0">
                  <a:pos x="4144" y="1997"/>
                </a:cxn>
                <a:cxn ang="0">
                  <a:pos x="4402" y="1750"/>
                </a:cxn>
                <a:cxn ang="0">
                  <a:pos x="4734" y="1556"/>
                </a:cxn>
                <a:cxn ang="0">
                  <a:pos x="5035" y="1461"/>
                </a:cxn>
                <a:cxn ang="0">
                  <a:pos x="5205" y="1449"/>
                </a:cxn>
                <a:cxn ang="0">
                  <a:pos x="5368" y="1479"/>
                </a:cxn>
                <a:cxn ang="0">
                  <a:pos x="5513" y="1550"/>
                </a:cxn>
                <a:cxn ang="0">
                  <a:pos x="5625" y="1673"/>
                </a:cxn>
                <a:cxn ang="0">
                  <a:pos x="5720" y="1868"/>
                </a:cxn>
                <a:cxn ang="0">
                  <a:pos x="5776" y="2097"/>
                </a:cxn>
                <a:cxn ang="0">
                  <a:pos x="5789" y="2338"/>
                </a:cxn>
                <a:cxn ang="0">
                  <a:pos x="5713" y="2856"/>
                </a:cxn>
                <a:cxn ang="0">
                  <a:pos x="5544" y="3375"/>
                </a:cxn>
                <a:cxn ang="0">
                  <a:pos x="5318" y="3864"/>
                </a:cxn>
              </a:cxnLst>
              <a:rect l="0" t="0" r="r" b="b"/>
              <a:pathLst>
                <a:path w="5789" h="6762">
                  <a:moveTo>
                    <a:pt x="5099" y="4277"/>
                  </a:moveTo>
                  <a:lnTo>
                    <a:pt x="5011" y="4413"/>
                  </a:lnTo>
                  <a:lnTo>
                    <a:pt x="4923" y="4542"/>
                  </a:lnTo>
                  <a:lnTo>
                    <a:pt x="4835" y="4671"/>
                  </a:lnTo>
                  <a:lnTo>
                    <a:pt x="4734" y="4795"/>
                  </a:lnTo>
                  <a:lnTo>
                    <a:pt x="4634" y="4919"/>
                  </a:lnTo>
                  <a:lnTo>
                    <a:pt x="4533" y="5036"/>
                  </a:lnTo>
                  <a:lnTo>
                    <a:pt x="4420" y="5149"/>
                  </a:lnTo>
                  <a:lnTo>
                    <a:pt x="4313" y="5260"/>
                  </a:lnTo>
                  <a:lnTo>
                    <a:pt x="4200" y="5372"/>
                  </a:lnTo>
                  <a:lnTo>
                    <a:pt x="4081" y="5478"/>
                  </a:lnTo>
                  <a:lnTo>
                    <a:pt x="3842" y="5691"/>
                  </a:lnTo>
                  <a:lnTo>
                    <a:pt x="3591" y="5891"/>
                  </a:lnTo>
                  <a:lnTo>
                    <a:pt x="3340" y="6085"/>
                  </a:lnTo>
                  <a:lnTo>
                    <a:pt x="3120" y="6250"/>
                  </a:lnTo>
                  <a:lnTo>
                    <a:pt x="2988" y="6362"/>
                  </a:lnTo>
                  <a:lnTo>
                    <a:pt x="2837" y="6467"/>
                  </a:lnTo>
                  <a:lnTo>
                    <a:pt x="2693" y="6574"/>
                  </a:lnTo>
                  <a:lnTo>
                    <a:pt x="2548" y="6662"/>
                  </a:lnTo>
                  <a:lnTo>
                    <a:pt x="2479" y="6698"/>
                  </a:lnTo>
                  <a:lnTo>
                    <a:pt x="2417" y="6727"/>
                  </a:lnTo>
                  <a:lnTo>
                    <a:pt x="2361" y="6750"/>
                  </a:lnTo>
                  <a:lnTo>
                    <a:pt x="2309" y="6762"/>
                  </a:lnTo>
                  <a:lnTo>
                    <a:pt x="2241" y="6762"/>
                  </a:lnTo>
                  <a:lnTo>
                    <a:pt x="2147" y="6750"/>
                  </a:lnTo>
                  <a:lnTo>
                    <a:pt x="2046" y="6733"/>
                  </a:lnTo>
                  <a:lnTo>
                    <a:pt x="1928" y="6703"/>
                  </a:lnTo>
                  <a:lnTo>
                    <a:pt x="1796" y="6668"/>
                  </a:lnTo>
                  <a:lnTo>
                    <a:pt x="1657" y="6621"/>
                  </a:lnTo>
                  <a:lnTo>
                    <a:pt x="1374" y="6521"/>
                  </a:lnTo>
                  <a:lnTo>
                    <a:pt x="1092" y="6415"/>
                  </a:lnTo>
                  <a:lnTo>
                    <a:pt x="834" y="6308"/>
                  </a:lnTo>
                  <a:lnTo>
                    <a:pt x="620" y="6215"/>
                  </a:lnTo>
                  <a:lnTo>
                    <a:pt x="483" y="6144"/>
                  </a:lnTo>
                  <a:lnTo>
                    <a:pt x="383" y="6085"/>
                  </a:lnTo>
                  <a:lnTo>
                    <a:pt x="300" y="6032"/>
                  </a:lnTo>
                  <a:lnTo>
                    <a:pt x="238" y="5984"/>
                  </a:lnTo>
                  <a:lnTo>
                    <a:pt x="181" y="5932"/>
                  </a:lnTo>
                  <a:lnTo>
                    <a:pt x="144" y="5873"/>
                  </a:lnTo>
                  <a:lnTo>
                    <a:pt x="112" y="5802"/>
                  </a:lnTo>
                  <a:lnTo>
                    <a:pt x="81" y="5714"/>
                  </a:lnTo>
                  <a:lnTo>
                    <a:pt x="62" y="5608"/>
                  </a:lnTo>
                  <a:lnTo>
                    <a:pt x="31" y="5408"/>
                  </a:lnTo>
                  <a:lnTo>
                    <a:pt x="11" y="5207"/>
                  </a:lnTo>
                  <a:lnTo>
                    <a:pt x="0" y="5001"/>
                  </a:lnTo>
                  <a:lnTo>
                    <a:pt x="0" y="4801"/>
                  </a:lnTo>
                  <a:lnTo>
                    <a:pt x="0" y="4601"/>
                  </a:lnTo>
                  <a:lnTo>
                    <a:pt x="11" y="4406"/>
                  </a:lnTo>
                  <a:lnTo>
                    <a:pt x="31" y="4212"/>
                  </a:lnTo>
                  <a:lnTo>
                    <a:pt x="56" y="4017"/>
                  </a:lnTo>
                  <a:lnTo>
                    <a:pt x="94" y="3822"/>
                  </a:lnTo>
                  <a:lnTo>
                    <a:pt x="131" y="3628"/>
                  </a:lnTo>
                  <a:lnTo>
                    <a:pt x="181" y="3440"/>
                  </a:lnTo>
                  <a:lnTo>
                    <a:pt x="238" y="3251"/>
                  </a:lnTo>
                  <a:lnTo>
                    <a:pt x="300" y="3069"/>
                  </a:lnTo>
                  <a:lnTo>
                    <a:pt x="370" y="2886"/>
                  </a:lnTo>
                  <a:lnTo>
                    <a:pt x="444" y="2704"/>
                  </a:lnTo>
                  <a:lnTo>
                    <a:pt x="527" y="2533"/>
                  </a:lnTo>
                  <a:lnTo>
                    <a:pt x="614" y="2357"/>
                  </a:lnTo>
                  <a:lnTo>
                    <a:pt x="709" y="2185"/>
                  </a:lnTo>
                  <a:lnTo>
                    <a:pt x="809" y="2020"/>
                  </a:lnTo>
                  <a:lnTo>
                    <a:pt x="922" y="1855"/>
                  </a:lnTo>
                  <a:lnTo>
                    <a:pt x="1035" y="1697"/>
                  </a:lnTo>
                  <a:lnTo>
                    <a:pt x="1155" y="1544"/>
                  </a:lnTo>
                  <a:lnTo>
                    <a:pt x="1280" y="1391"/>
                  </a:lnTo>
                  <a:lnTo>
                    <a:pt x="1419" y="1249"/>
                  </a:lnTo>
                  <a:lnTo>
                    <a:pt x="1557" y="1108"/>
                  </a:lnTo>
                  <a:lnTo>
                    <a:pt x="1701" y="971"/>
                  </a:lnTo>
                  <a:lnTo>
                    <a:pt x="1852" y="836"/>
                  </a:lnTo>
                  <a:lnTo>
                    <a:pt x="2009" y="712"/>
                  </a:lnTo>
                  <a:lnTo>
                    <a:pt x="2109" y="642"/>
                  </a:lnTo>
                  <a:lnTo>
                    <a:pt x="2228" y="559"/>
                  </a:lnTo>
                  <a:lnTo>
                    <a:pt x="2367" y="471"/>
                  </a:lnTo>
                  <a:lnTo>
                    <a:pt x="2511" y="382"/>
                  </a:lnTo>
                  <a:lnTo>
                    <a:pt x="2668" y="300"/>
                  </a:lnTo>
                  <a:lnTo>
                    <a:pt x="2837" y="217"/>
                  </a:lnTo>
                  <a:lnTo>
                    <a:pt x="3007" y="147"/>
                  </a:lnTo>
                  <a:lnTo>
                    <a:pt x="3176" y="82"/>
                  </a:lnTo>
                  <a:lnTo>
                    <a:pt x="3259" y="58"/>
                  </a:lnTo>
                  <a:lnTo>
                    <a:pt x="3346" y="35"/>
                  </a:lnTo>
                  <a:lnTo>
                    <a:pt x="3428" y="23"/>
                  </a:lnTo>
                  <a:lnTo>
                    <a:pt x="3509" y="11"/>
                  </a:lnTo>
                  <a:lnTo>
                    <a:pt x="3591" y="5"/>
                  </a:lnTo>
                  <a:lnTo>
                    <a:pt x="3672" y="0"/>
                  </a:lnTo>
                  <a:lnTo>
                    <a:pt x="3748" y="5"/>
                  </a:lnTo>
                  <a:lnTo>
                    <a:pt x="3817" y="17"/>
                  </a:lnTo>
                  <a:lnTo>
                    <a:pt x="3893" y="41"/>
                  </a:lnTo>
                  <a:lnTo>
                    <a:pt x="3955" y="64"/>
                  </a:lnTo>
                  <a:lnTo>
                    <a:pt x="4018" y="100"/>
                  </a:lnTo>
                  <a:lnTo>
                    <a:pt x="4081" y="141"/>
                  </a:lnTo>
                  <a:lnTo>
                    <a:pt x="4137" y="188"/>
                  </a:lnTo>
                  <a:lnTo>
                    <a:pt x="4187" y="247"/>
                  </a:lnTo>
                  <a:lnTo>
                    <a:pt x="4232" y="318"/>
                  </a:lnTo>
                  <a:lnTo>
                    <a:pt x="4269" y="394"/>
                  </a:lnTo>
                  <a:lnTo>
                    <a:pt x="4307" y="494"/>
                  </a:lnTo>
                  <a:lnTo>
                    <a:pt x="4338" y="601"/>
                  </a:lnTo>
                  <a:lnTo>
                    <a:pt x="4357" y="700"/>
                  </a:lnTo>
                  <a:lnTo>
                    <a:pt x="4363" y="806"/>
                  </a:lnTo>
                  <a:lnTo>
                    <a:pt x="4363" y="918"/>
                  </a:lnTo>
                  <a:lnTo>
                    <a:pt x="4357" y="1025"/>
                  </a:lnTo>
                  <a:lnTo>
                    <a:pt x="4338" y="1131"/>
                  </a:lnTo>
                  <a:lnTo>
                    <a:pt x="4320" y="1243"/>
                  </a:lnTo>
                  <a:lnTo>
                    <a:pt x="4294" y="1349"/>
                  </a:lnTo>
                  <a:lnTo>
                    <a:pt x="4269" y="1455"/>
                  </a:lnTo>
                  <a:lnTo>
                    <a:pt x="4207" y="1673"/>
                  </a:lnTo>
                  <a:lnTo>
                    <a:pt x="4144" y="1880"/>
                  </a:lnTo>
                  <a:lnTo>
                    <a:pt x="4087" y="2079"/>
                  </a:lnTo>
                  <a:lnTo>
                    <a:pt x="4144" y="1997"/>
                  </a:lnTo>
                  <a:lnTo>
                    <a:pt x="4219" y="1909"/>
                  </a:lnTo>
                  <a:lnTo>
                    <a:pt x="4307" y="1832"/>
                  </a:lnTo>
                  <a:lnTo>
                    <a:pt x="4402" y="1750"/>
                  </a:lnTo>
                  <a:lnTo>
                    <a:pt x="4507" y="1679"/>
                  </a:lnTo>
                  <a:lnTo>
                    <a:pt x="4620" y="1614"/>
                  </a:lnTo>
                  <a:lnTo>
                    <a:pt x="4734" y="1556"/>
                  </a:lnTo>
                  <a:lnTo>
                    <a:pt x="4853" y="1508"/>
                  </a:lnTo>
                  <a:lnTo>
                    <a:pt x="4973" y="1473"/>
                  </a:lnTo>
                  <a:lnTo>
                    <a:pt x="5035" y="1461"/>
                  </a:lnTo>
                  <a:lnTo>
                    <a:pt x="5092" y="1455"/>
                  </a:lnTo>
                  <a:lnTo>
                    <a:pt x="5148" y="1449"/>
                  </a:lnTo>
                  <a:lnTo>
                    <a:pt x="5205" y="1449"/>
                  </a:lnTo>
                  <a:lnTo>
                    <a:pt x="5262" y="1455"/>
                  </a:lnTo>
                  <a:lnTo>
                    <a:pt x="5318" y="1461"/>
                  </a:lnTo>
                  <a:lnTo>
                    <a:pt x="5368" y="1479"/>
                  </a:lnTo>
                  <a:lnTo>
                    <a:pt x="5419" y="1496"/>
                  </a:lnTo>
                  <a:lnTo>
                    <a:pt x="5462" y="1520"/>
                  </a:lnTo>
                  <a:lnTo>
                    <a:pt x="5513" y="1550"/>
                  </a:lnTo>
                  <a:lnTo>
                    <a:pt x="5550" y="1585"/>
                  </a:lnTo>
                  <a:lnTo>
                    <a:pt x="5594" y="1626"/>
                  </a:lnTo>
                  <a:lnTo>
                    <a:pt x="5625" y="1673"/>
                  </a:lnTo>
                  <a:lnTo>
                    <a:pt x="5663" y="1726"/>
                  </a:lnTo>
                  <a:lnTo>
                    <a:pt x="5695" y="1797"/>
                  </a:lnTo>
                  <a:lnTo>
                    <a:pt x="5720" y="1868"/>
                  </a:lnTo>
                  <a:lnTo>
                    <a:pt x="5745" y="1938"/>
                  </a:lnTo>
                  <a:lnTo>
                    <a:pt x="5763" y="2015"/>
                  </a:lnTo>
                  <a:lnTo>
                    <a:pt x="5776" y="2097"/>
                  </a:lnTo>
                  <a:lnTo>
                    <a:pt x="5783" y="2174"/>
                  </a:lnTo>
                  <a:lnTo>
                    <a:pt x="5789" y="2256"/>
                  </a:lnTo>
                  <a:lnTo>
                    <a:pt x="5789" y="2338"/>
                  </a:lnTo>
                  <a:lnTo>
                    <a:pt x="5776" y="2509"/>
                  </a:lnTo>
                  <a:lnTo>
                    <a:pt x="5752" y="2680"/>
                  </a:lnTo>
                  <a:lnTo>
                    <a:pt x="5713" y="2856"/>
                  </a:lnTo>
                  <a:lnTo>
                    <a:pt x="5663" y="3027"/>
                  </a:lnTo>
                  <a:lnTo>
                    <a:pt x="5607" y="3204"/>
                  </a:lnTo>
                  <a:lnTo>
                    <a:pt x="5544" y="3375"/>
                  </a:lnTo>
                  <a:lnTo>
                    <a:pt x="5475" y="3546"/>
                  </a:lnTo>
                  <a:lnTo>
                    <a:pt x="5400" y="3705"/>
                  </a:lnTo>
                  <a:lnTo>
                    <a:pt x="5318" y="3864"/>
                  </a:lnTo>
                  <a:lnTo>
                    <a:pt x="5243" y="4011"/>
                  </a:lnTo>
                  <a:lnTo>
                    <a:pt x="5099" y="4277"/>
                  </a:lnTo>
                  <a:close/>
                </a:path>
              </a:pathLst>
            </a:custGeom>
            <a:solidFill>
              <a:srgbClr val="F8F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87"/>
            <p:cNvSpPr>
              <a:spLocks/>
            </p:cNvSpPr>
            <p:nvPr/>
          </p:nvSpPr>
          <p:spPr bwMode="auto">
            <a:xfrm>
              <a:off x="500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6" y="1178"/>
                </a:cxn>
                <a:cxn ang="0">
                  <a:pos x="1883" y="930"/>
                </a:cxn>
                <a:cxn ang="0">
                  <a:pos x="1883" y="741"/>
                </a:cxn>
                <a:cxn ang="0">
                  <a:pos x="1865" y="600"/>
                </a:cxn>
                <a:cxn ang="0">
                  <a:pos x="1802" y="394"/>
                </a:cxn>
                <a:cxn ang="0">
                  <a:pos x="1695" y="182"/>
                </a:cxn>
                <a:cxn ang="0">
                  <a:pos x="1633" y="93"/>
                </a:cxn>
                <a:cxn ang="0">
                  <a:pos x="1557" y="35"/>
                </a:cxn>
                <a:cxn ang="0">
                  <a:pos x="1469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1" y="52"/>
                </a:cxn>
                <a:cxn ang="0">
                  <a:pos x="1180" y="105"/>
                </a:cxn>
                <a:cxn ang="0">
                  <a:pos x="1143" y="170"/>
                </a:cxn>
                <a:cxn ang="0">
                  <a:pos x="1099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6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1" y="2974"/>
                </a:cxn>
                <a:cxn ang="0">
                  <a:pos x="176" y="3122"/>
                </a:cxn>
                <a:cxn ang="0">
                  <a:pos x="75" y="3275"/>
                </a:cxn>
                <a:cxn ang="0">
                  <a:pos x="6" y="3457"/>
                </a:cxn>
                <a:cxn ang="0">
                  <a:pos x="0" y="3545"/>
                </a:cxn>
                <a:cxn ang="0">
                  <a:pos x="6" y="3628"/>
                </a:cxn>
                <a:cxn ang="0">
                  <a:pos x="37" y="3704"/>
                </a:cxn>
                <a:cxn ang="0">
                  <a:pos x="94" y="3758"/>
                </a:cxn>
                <a:cxn ang="0">
                  <a:pos x="182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7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1" y="3345"/>
                </a:cxn>
                <a:cxn ang="0">
                  <a:pos x="1042" y="3163"/>
                </a:cxn>
                <a:cxn ang="0">
                  <a:pos x="1168" y="2963"/>
                </a:cxn>
                <a:cxn ang="0">
                  <a:pos x="1387" y="2538"/>
                </a:cxn>
                <a:cxn ang="0">
                  <a:pos x="1570" y="2096"/>
                </a:cxn>
                <a:cxn ang="0">
                  <a:pos x="1715" y="1667"/>
                </a:cxn>
              </a:cxnLst>
              <a:rect l="0" t="0" r="r" b="b"/>
              <a:pathLst>
                <a:path w="1890" h="3810">
                  <a:moveTo>
                    <a:pt x="1715" y="1667"/>
                  </a:moveTo>
                  <a:lnTo>
                    <a:pt x="1783" y="1425"/>
                  </a:lnTo>
                  <a:lnTo>
                    <a:pt x="1815" y="1302"/>
                  </a:lnTo>
                  <a:lnTo>
                    <a:pt x="1846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90" y="806"/>
                  </a:lnTo>
                  <a:lnTo>
                    <a:pt x="1883" y="741"/>
                  </a:lnTo>
                  <a:lnTo>
                    <a:pt x="1877" y="682"/>
                  </a:lnTo>
                  <a:lnTo>
                    <a:pt x="1865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1" y="288"/>
                  </a:lnTo>
                  <a:lnTo>
                    <a:pt x="1695" y="182"/>
                  </a:lnTo>
                  <a:lnTo>
                    <a:pt x="1663" y="135"/>
                  </a:lnTo>
                  <a:lnTo>
                    <a:pt x="1633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3" y="11"/>
                  </a:lnTo>
                  <a:lnTo>
                    <a:pt x="1469" y="0"/>
                  </a:lnTo>
                  <a:lnTo>
                    <a:pt x="1418" y="0"/>
                  </a:lnTo>
                  <a:lnTo>
                    <a:pt x="1374" y="0"/>
                  </a:lnTo>
                  <a:lnTo>
                    <a:pt x="1331" y="5"/>
                  </a:lnTo>
                  <a:lnTo>
                    <a:pt x="1293" y="17"/>
                  </a:lnTo>
                  <a:lnTo>
                    <a:pt x="1256" y="29"/>
                  </a:lnTo>
                  <a:lnTo>
                    <a:pt x="1231" y="52"/>
                  </a:lnTo>
                  <a:lnTo>
                    <a:pt x="1200" y="76"/>
                  </a:lnTo>
                  <a:lnTo>
                    <a:pt x="1180" y="105"/>
                  </a:lnTo>
                  <a:lnTo>
                    <a:pt x="1155" y="135"/>
                  </a:lnTo>
                  <a:lnTo>
                    <a:pt x="1143" y="170"/>
                  </a:lnTo>
                  <a:lnTo>
                    <a:pt x="1117" y="241"/>
                  </a:lnTo>
                  <a:lnTo>
                    <a:pt x="1099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2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6" y="1290"/>
                  </a:lnTo>
                  <a:lnTo>
                    <a:pt x="1011" y="1496"/>
                  </a:lnTo>
                  <a:lnTo>
                    <a:pt x="948" y="1702"/>
                  </a:lnTo>
                  <a:lnTo>
                    <a:pt x="880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41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1" y="2974"/>
                  </a:lnTo>
                  <a:lnTo>
                    <a:pt x="239" y="3045"/>
                  </a:lnTo>
                  <a:lnTo>
                    <a:pt x="176" y="3122"/>
                  </a:lnTo>
                  <a:lnTo>
                    <a:pt x="118" y="3198"/>
                  </a:lnTo>
                  <a:lnTo>
                    <a:pt x="75" y="3275"/>
                  </a:lnTo>
                  <a:lnTo>
                    <a:pt x="31" y="3369"/>
                  </a:lnTo>
                  <a:lnTo>
                    <a:pt x="6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6" y="3628"/>
                  </a:lnTo>
                  <a:lnTo>
                    <a:pt x="19" y="3669"/>
                  </a:lnTo>
                  <a:lnTo>
                    <a:pt x="37" y="3704"/>
                  </a:lnTo>
                  <a:lnTo>
                    <a:pt x="63" y="3734"/>
                  </a:lnTo>
                  <a:lnTo>
                    <a:pt x="94" y="3758"/>
                  </a:lnTo>
                  <a:lnTo>
                    <a:pt x="131" y="3781"/>
                  </a:lnTo>
                  <a:lnTo>
                    <a:pt x="182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5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7" y="3764"/>
                  </a:lnTo>
                  <a:lnTo>
                    <a:pt x="521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1" y="3492"/>
                  </a:lnTo>
                  <a:lnTo>
                    <a:pt x="911" y="3345"/>
                  </a:lnTo>
                  <a:lnTo>
                    <a:pt x="979" y="3257"/>
                  </a:lnTo>
                  <a:lnTo>
                    <a:pt x="1042" y="3163"/>
                  </a:lnTo>
                  <a:lnTo>
                    <a:pt x="1111" y="3062"/>
                  </a:lnTo>
                  <a:lnTo>
                    <a:pt x="1168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8" y="2321"/>
                  </a:lnTo>
                  <a:lnTo>
                    <a:pt x="1570" y="2096"/>
                  </a:lnTo>
                  <a:lnTo>
                    <a:pt x="1645" y="1879"/>
                  </a:lnTo>
                  <a:lnTo>
                    <a:pt x="1715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88"/>
            <p:cNvSpPr>
              <a:spLocks/>
            </p:cNvSpPr>
            <p:nvPr/>
          </p:nvSpPr>
          <p:spPr bwMode="auto">
            <a:xfrm>
              <a:off x="4838" y="1606"/>
              <a:ext cx="321" cy="285"/>
            </a:xfrm>
            <a:custGeom>
              <a:avLst/>
              <a:gdLst/>
              <a:ahLst/>
              <a:cxnLst>
                <a:cxn ang="0">
                  <a:pos x="421" y="2768"/>
                </a:cxn>
                <a:cxn ang="0">
                  <a:pos x="232" y="2798"/>
                </a:cxn>
                <a:cxn ang="0">
                  <a:pos x="93" y="2886"/>
                </a:cxn>
                <a:cxn ang="0">
                  <a:pos x="19" y="3015"/>
                </a:cxn>
                <a:cxn ang="0">
                  <a:pos x="6" y="3163"/>
                </a:cxn>
                <a:cxn ang="0">
                  <a:pos x="50" y="3298"/>
                </a:cxn>
                <a:cxn ang="0">
                  <a:pos x="163" y="3411"/>
                </a:cxn>
                <a:cxn ang="0">
                  <a:pos x="345" y="3475"/>
                </a:cxn>
                <a:cxn ang="0">
                  <a:pos x="357" y="3635"/>
                </a:cxn>
                <a:cxn ang="0">
                  <a:pos x="402" y="3793"/>
                </a:cxn>
                <a:cxn ang="0">
                  <a:pos x="521" y="3906"/>
                </a:cxn>
                <a:cxn ang="0">
                  <a:pos x="747" y="3982"/>
                </a:cxn>
                <a:cxn ang="0">
                  <a:pos x="1143" y="3959"/>
                </a:cxn>
                <a:cxn ang="0">
                  <a:pos x="1299" y="3882"/>
                </a:cxn>
                <a:cxn ang="0">
                  <a:pos x="1387" y="3758"/>
                </a:cxn>
                <a:cxn ang="0">
                  <a:pos x="1406" y="3929"/>
                </a:cxn>
                <a:cxn ang="0">
                  <a:pos x="1526" y="4076"/>
                </a:cxn>
                <a:cxn ang="0">
                  <a:pos x="1708" y="4188"/>
                </a:cxn>
                <a:cxn ang="0">
                  <a:pos x="2123" y="4282"/>
                </a:cxn>
                <a:cxn ang="0">
                  <a:pos x="2360" y="4259"/>
                </a:cxn>
                <a:cxn ang="0">
                  <a:pos x="2568" y="4159"/>
                </a:cxn>
                <a:cxn ang="0">
                  <a:pos x="2719" y="3988"/>
                </a:cxn>
                <a:cxn ang="0">
                  <a:pos x="3014" y="4053"/>
                </a:cxn>
                <a:cxn ang="0">
                  <a:pos x="3441" y="4094"/>
                </a:cxn>
                <a:cxn ang="0">
                  <a:pos x="3711" y="4006"/>
                </a:cxn>
                <a:cxn ang="0">
                  <a:pos x="3831" y="3888"/>
                </a:cxn>
                <a:cxn ang="0">
                  <a:pos x="3881" y="3717"/>
                </a:cxn>
                <a:cxn ang="0">
                  <a:pos x="3836" y="3494"/>
                </a:cxn>
                <a:cxn ang="0">
                  <a:pos x="4094" y="3517"/>
                </a:cxn>
                <a:cxn ang="0">
                  <a:pos x="4332" y="3464"/>
                </a:cxn>
                <a:cxn ang="0">
                  <a:pos x="4534" y="3334"/>
                </a:cxn>
                <a:cxn ang="0">
                  <a:pos x="4678" y="3110"/>
                </a:cxn>
                <a:cxn ang="0">
                  <a:pos x="4734" y="2874"/>
                </a:cxn>
                <a:cxn ang="0">
                  <a:pos x="4703" y="2668"/>
                </a:cxn>
                <a:cxn ang="0">
                  <a:pos x="4484" y="2297"/>
                </a:cxn>
                <a:cxn ang="0">
                  <a:pos x="4785" y="2244"/>
                </a:cxn>
                <a:cxn ang="0">
                  <a:pos x="4992" y="2085"/>
                </a:cxn>
                <a:cxn ang="0">
                  <a:pos x="5112" y="1850"/>
                </a:cxn>
                <a:cxn ang="0">
                  <a:pos x="5137" y="1585"/>
                </a:cxn>
                <a:cxn ang="0">
                  <a:pos x="5073" y="1325"/>
                </a:cxn>
                <a:cxn ang="0">
                  <a:pos x="4929" y="1102"/>
                </a:cxn>
                <a:cxn ang="0">
                  <a:pos x="4716" y="960"/>
                </a:cxn>
                <a:cxn ang="0">
                  <a:pos x="4421" y="925"/>
                </a:cxn>
                <a:cxn ang="0">
                  <a:pos x="4495" y="854"/>
                </a:cxn>
                <a:cxn ang="0">
                  <a:pos x="4490" y="748"/>
                </a:cxn>
                <a:cxn ang="0">
                  <a:pos x="4314" y="513"/>
                </a:cxn>
                <a:cxn ang="0">
                  <a:pos x="3931" y="207"/>
                </a:cxn>
                <a:cxn ang="0">
                  <a:pos x="3573" y="64"/>
                </a:cxn>
                <a:cxn ang="0">
                  <a:pos x="3215" y="0"/>
                </a:cxn>
                <a:cxn ang="0">
                  <a:pos x="2856" y="17"/>
                </a:cxn>
                <a:cxn ang="0">
                  <a:pos x="2404" y="123"/>
                </a:cxn>
                <a:cxn ang="0">
                  <a:pos x="1815" y="342"/>
                </a:cxn>
                <a:cxn ang="0">
                  <a:pos x="1337" y="660"/>
                </a:cxn>
                <a:cxn ang="0">
                  <a:pos x="991" y="1008"/>
                </a:cxn>
                <a:cxn ang="0">
                  <a:pos x="778" y="1343"/>
                </a:cxn>
                <a:cxn ang="0">
                  <a:pos x="722" y="1649"/>
                </a:cxn>
                <a:cxn ang="0">
                  <a:pos x="741" y="1767"/>
                </a:cxn>
                <a:cxn ang="0">
                  <a:pos x="615" y="1855"/>
                </a:cxn>
                <a:cxn ang="0">
                  <a:pos x="408" y="2226"/>
                </a:cxn>
                <a:cxn ang="0">
                  <a:pos x="414" y="2509"/>
                </a:cxn>
                <a:cxn ang="0">
                  <a:pos x="484" y="2733"/>
                </a:cxn>
                <a:cxn ang="0">
                  <a:pos x="597" y="2792"/>
                </a:cxn>
              </a:cxnLst>
              <a:rect l="0" t="0" r="r" b="b"/>
              <a:pathLst>
                <a:path w="5137" h="4282">
                  <a:moveTo>
                    <a:pt x="597" y="2792"/>
                  </a:moveTo>
                  <a:lnTo>
                    <a:pt x="533" y="2780"/>
                  </a:lnTo>
                  <a:lnTo>
                    <a:pt x="476" y="2768"/>
                  </a:lnTo>
                  <a:lnTo>
                    <a:pt x="421" y="2768"/>
                  </a:lnTo>
                  <a:lnTo>
                    <a:pt x="371" y="2768"/>
                  </a:lnTo>
                  <a:lnTo>
                    <a:pt x="319" y="2774"/>
                  </a:lnTo>
                  <a:lnTo>
                    <a:pt x="269" y="2786"/>
                  </a:lnTo>
                  <a:lnTo>
                    <a:pt x="232" y="2798"/>
                  </a:lnTo>
                  <a:lnTo>
                    <a:pt x="187" y="2815"/>
                  </a:lnTo>
                  <a:lnTo>
                    <a:pt x="156" y="2839"/>
                  </a:lnTo>
                  <a:lnTo>
                    <a:pt x="125" y="2862"/>
                  </a:lnTo>
                  <a:lnTo>
                    <a:pt x="93" y="2886"/>
                  </a:lnTo>
                  <a:lnTo>
                    <a:pt x="69" y="2915"/>
                  </a:lnTo>
                  <a:lnTo>
                    <a:pt x="50" y="2951"/>
                  </a:lnTo>
                  <a:lnTo>
                    <a:pt x="31" y="2980"/>
                  </a:lnTo>
                  <a:lnTo>
                    <a:pt x="19" y="3015"/>
                  </a:lnTo>
                  <a:lnTo>
                    <a:pt x="12" y="3051"/>
                  </a:lnTo>
                  <a:lnTo>
                    <a:pt x="6" y="3086"/>
                  </a:lnTo>
                  <a:lnTo>
                    <a:pt x="0" y="3122"/>
                  </a:lnTo>
                  <a:lnTo>
                    <a:pt x="6" y="3163"/>
                  </a:lnTo>
                  <a:lnTo>
                    <a:pt x="12" y="3198"/>
                  </a:lnTo>
                  <a:lnTo>
                    <a:pt x="19" y="3233"/>
                  </a:lnTo>
                  <a:lnTo>
                    <a:pt x="31" y="3269"/>
                  </a:lnTo>
                  <a:lnTo>
                    <a:pt x="50" y="3298"/>
                  </a:lnTo>
                  <a:lnTo>
                    <a:pt x="75" y="3334"/>
                  </a:lnTo>
                  <a:lnTo>
                    <a:pt x="100" y="3364"/>
                  </a:lnTo>
                  <a:lnTo>
                    <a:pt x="132" y="3387"/>
                  </a:lnTo>
                  <a:lnTo>
                    <a:pt x="163" y="3411"/>
                  </a:lnTo>
                  <a:lnTo>
                    <a:pt x="201" y="3435"/>
                  </a:lnTo>
                  <a:lnTo>
                    <a:pt x="245" y="3452"/>
                  </a:lnTo>
                  <a:lnTo>
                    <a:pt x="295" y="3470"/>
                  </a:lnTo>
                  <a:lnTo>
                    <a:pt x="345" y="3475"/>
                  </a:lnTo>
                  <a:lnTo>
                    <a:pt x="402" y="3488"/>
                  </a:lnTo>
                  <a:lnTo>
                    <a:pt x="382" y="3535"/>
                  </a:lnTo>
                  <a:lnTo>
                    <a:pt x="363" y="3588"/>
                  </a:lnTo>
                  <a:lnTo>
                    <a:pt x="357" y="3635"/>
                  </a:lnTo>
                  <a:lnTo>
                    <a:pt x="357" y="3676"/>
                  </a:lnTo>
                  <a:lnTo>
                    <a:pt x="371" y="3717"/>
                  </a:lnTo>
                  <a:lnTo>
                    <a:pt x="382" y="3758"/>
                  </a:lnTo>
                  <a:lnTo>
                    <a:pt x="402" y="3793"/>
                  </a:lnTo>
                  <a:lnTo>
                    <a:pt x="421" y="3823"/>
                  </a:lnTo>
                  <a:lnTo>
                    <a:pt x="452" y="3853"/>
                  </a:lnTo>
                  <a:lnTo>
                    <a:pt x="484" y="3882"/>
                  </a:lnTo>
                  <a:lnTo>
                    <a:pt x="521" y="3906"/>
                  </a:lnTo>
                  <a:lnTo>
                    <a:pt x="558" y="3929"/>
                  </a:lnTo>
                  <a:lnTo>
                    <a:pt x="603" y="3947"/>
                  </a:lnTo>
                  <a:lnTo>
                    <a:pt x="647" y="3959"/>
                  </a:lnTo>
                  <a:lnTo>
                    <a:pt x="747" y="3982"/>
                  </a:lnTo>
                  <a:lnTo>
                    <a:pt x="847" y="3994"/>
                  </a:lnTo>
                  <a:lnTo>
                    <a:pt x="948" y="3994"/>
                  </a:lnTo>
                  <a:lnTo>
                    <a:pt x="1048" y="3982"/>
                  </a:lnTo>
                  <a:lnTo>
                    <a:pt x="1143" y="3959"/>
                  </a:lnTo>
                  <a:lnTo>
                    <a:pt x="1186" y="3947"/>
                  </a:lnTo>
                  <a:lnTo>
                    <a:pt x="1224" y="3929"/>
                  </a:lnTo>
                  <a:lnTo>
                    <a:pt x="1262" y="3906"/>
                  </a:lnTo>
                  <a:lnTo>
                    <a:pt x="1299" y="3882"/>
                  </a:lnTo>
                  <a:lnTo>
                    <a:pt x="1330" y="3859"/>
                  </a:lnTo>
                  <a:lnTo>
                    <a:pt x="1356" y="3829"/>
                  </a:lnTo>
                  <a:lnTo>
                    <a:pt x="1375" y="3793"/>
                  </a:lnTo>
                  <a:lnTo>
                    <a:pt x="1387" y="3758"/>
                  </a:lnTo>
                  <a:lnTo>
                    <a:pt x="1381" y="3806"/>
                  </a:lnTo>
                  <a:lnTo>
                    <a:pt x="1387" y="3847"/>
                  </a:lnTo>
                  <a:lnTo>
                    <a:pt x="1393" y="3888"/>
                  </a:lnTo>
                  <a:lnTo>
                    <a:pt x="1406" y="3929"/>
                  </a:lnTo>
                  <a:lnTo>
                    <a:pt x="1432" y="3970"/>
                  </a:lnTo>
                  <a:lnTo>
                    <a:pt x="1457" y="4006"/>
                  </a:lnTo>
                  <a:lnTo>
                    <a:pt x="1488" y="4041"/>
                  </a:lnTo>
                  <a:lnTo>
                    <a:pt x="1526" y="4076"/>
                  </a:lnTo>
                  <a:lnTo>
                    <a:pt x="1563" y="4106"/>
                  </a:lnTo>
                  <a:lnTo>
                    <a:pt x="1608" y="4135"/>
                  </a:lnTo>
                  <a:lnTo>
                    <a:pt x="1658" y="4165"/>
                  </a:lnTo>
                  <a:lnTo>
                    <a:pt x="1708" y="4188"/>
                  </a:lnTo>
                  <a:lnTo>
                    <a:pt x="1821" y="4230"/>
                  </a:lnTo>
                  <a:lnTo>
                    <a:pt x="1940" y="4264"/>
                  </a:lnTo>
                  <a:lnTo>
                    <a:pt x="2059" y="4282"/>
                  </a:lnTo>
                  <a:lnTo>
                    <a:pt x="2123" y="4282"/>
                  </a:lnTo>
                  <a:lnTo>
                    <a:pt x="2186" y="4282"/>
                  </a:lnTo>
                  <a:lnTo>
                    <a:pt x="2247" y="4276"/>
                  </a:lnTo>
                  <a:lnTo>
                    <a:pt x="2305" y="4270"/>
                  </a:lnTo>
                  <a:lnTo>
                    <a:pt x="2360" y="4259"/>
                  </a:lnTo>
                  <a:lnTo>
                    <a:pt x="2417" y="4241"/>
                  </a:lnTo>
                  <a:lnTo>
                    <a:pt x="2475" y="4218"/>
                  </a:lnTo>
                  <a:lnTo>
                    <a:pt x="2525" y="4194"/>
                  </a:lnTo>
                  <a:lnTo>
                    <a:pt x="2568" y="4159"/>
                  </a:lnTo>
                  <a:lnTo>
                    <a:pt x="2612" y="4123"/>
                  </a:lnTo>
                  <a:lnTo>
                    <a:pt x="2656" y="4082"/>
                  </a:lnTo>
                  <a:lnTo>
                    <a:pt x="2688" y="4035"/>
                  </a:lnTo>
                  <a:lnTo>
                    <a:pt x="2719" y="3988"/>
                  </a:lnTo>
                  <a:lnTo>
                    <a:pt x="2743" y="3929"/>
                  </a:lnTo>
                  <a:lnTo>
                    <a:pt x="2825" y="3976"/>
                  </a:lnTo>
                  <a:lnTo>
                    <a:pt x="2914" y="4023"/>
                  </a:lnTo>
                  <a:lnTo>
                    <a:pt x="3014" y="4053"/>
                  </a:lnTo>
                  <a:lnTo>
                    <a:pt x="3121" y="4076"/>
                  </a:lnTo>
                  <a:lnTo>
                    <a:pt x="3227" y="4094"/>
                  </a:lnTo>
                  <a:lnTo>
                    <a:pt x="3335" y="4100"/>
                  </a:lnTo>
                  <a:lnTo>
                    <a:pt x="3441" y="4094"/>
                  </a:lnTo>
                  <a:lnTo>
                    <a:pt x="3536" y="4076"/>
                  </a:lnTo>
                  <a:lnTo>
                    <a:pt x="3629" y="4047"/>
                  </a:lnTo>
                  <a:lnTo>
                    <a:pt x="3673" y="4029"/>
                  </a:lnTo>
                  <a:lnTo>
                    <a:pt x="3711" y="4006"/>
                  </a:lnTo>
                  <a:lnTo>
                    <a:pt x="3749" y="3982"/>
                  </a:lnTo>
                  <a:lnTo>
                    <a:pt x="3780" y="3952"/>
                  </a:lnTo>
                  <a:lnTo>
                    <a:pt x="3812" y="3924"/>
                  </a:lnTo>
                  <a:lnTo>
                    <a:pt x="3831" y="3888"/>
                  </a:lnTo>
                  <a:lnTo>
                    <a:pt x="3856" y="3853"/>
                  </a:lnTo>
                  <a:lnTo>
                    <a:pt x="3868" y="3811"/>
                  </a:lnTo>
                  <a:lnTo>
                    <a:pt x="3881" y="3764"/>
                  </a:lnTo>
                  <a:lnTo>
                    <a:pt x="3881" y="3717"/>
                  </a:lnTo>
                  <a:lnTo>
                    <a:pt x="3881" y="3670"/>
                  </a:lnTo>
                  <a:lnTo>
                    <a:pt x="3875" y="3611"/>
                  </a:lnTo>
                  <a:lnTo>
                    <a:pt x="3861" y="3558"/>
                  </a:lnTo>
                  <a:lnTo>
                    <a:pt x="3836" y="3494"/>
                  </a:lnTo>
                  <a:lnTo>
                    <a:pt x="3906" y="3505"/>
                  </a:lnTo>
                  <a:lnTo>
                    <a:pt x="3969" y="3517"/>
                  </a:lnTo>
                  <a:lnTo>
                    <a:pt x="4030" y="3517"/>
                  </a:lnTo>
                  <a:lnTo>
                    <a:pt x="4094" y="3517"/>
                  </a:lnTo>
                  <a:lnTo>
                    <a:pt x="4156" y="3511"/>
                  </a:lnTo>
                  <a:lnTo>
                    <a:pt x="4219" y="3499"/>
                  </a:lnTo>
                  <a:lnTo>
                    <a:pt x="4277" y="3488"/>
                  </a:lnTo>
                  <a:lnTo>
                    <a:pt x="4332" y="3464"/>
                  </a:lnTo>
                  <a:lnTo>
                    <a:pt x="4382" y="3441"/>
                  </a:lnTo>
                  <a:lnTo>
                    <a:pt x="4440" y="3411"/>
                  </a:lnTo>
                  <a:lnTo>
                    <a:pt x="4484" y="3376"/>
                  </a:lnTo>
                  <a:lnTo>
                    <a:pt x="4534" y="3334"/>
                  </a:lnTo>
                  <a:lnTo>
                    <a:pt x="4571" y="3287"/>
                  </a:lnTo>
                  <a:lnTo>
                    <a:pt x="4609" y="3233"/>
                  </a:lnTo>
                  <a:lnTo>
                    <a:pt x="4647" y="3174"/>
                  </a:lnTo>
                  <a:lnTo>
                    <a:pt x="4678" y="3110"/>
                  </a:lnTo>
                  <a:lnTo>
                    <a:pt x="4697" y="3051"/>
                  </a:lnTo>
                  <a:lnTo>
                    <a:pt x="4716" y="2992"/>
                  </a:lnTo>
                  <a:lnTo>
                    <a:pt x="4728" y="2933"/>
                  </a:lnTo>
                  <a:lnTo>
                    <a:pt x="4734" y="2874"/>
                  </a:lnTo>
                  <a:lnTo>
                    <a:pt x="4734" y="2821"/>
                  </a:lnTo>
                  <a:lnTo>
                    <a:pt x="4728" y="2768"/>
                  </a:lnTo>
                  <a:lnTo>
                    <a:pt x="4716" y="2721"/>
                  </a:lnTo>
                  <a:lnTo>
                    <a:pt x="4703" y="2668"/>
                  </a:lnTo>
                  <a:lnTo>
                    <a:pt x="4666" y="2574"/>
                  </a:lnTo>
                  <a:lnTo>
                    <a:pt x="4609" y="2480"/>
                  </a:lnTo>
                  <a:lnTo>
                    <a:pt x="4552" y="2391"/>
                  </a:lnTo>
                  <a:lnTo>
                    <a:pt x="4484" y="2297"/>
                  </a:lnTo>
                  <a:lnTo>
                    <a:pt x="4571" y="2297"/>
                  </a:lnTo>
                  <a:lnTo>
                    <a:pt x="4647" y="2285"/>
                  </a:lnTo>
                  <a:lnTo>
                    <a:pt x="4721" y="2267"/>
                  </a:lnTo>
                  <a:lnTo>
                    <a:pt x="4785" y="2244"/>
                  </a:lnTo>
                  <a:lnTo>
                    <a:pt x="4847" y="2214"/>
                  </a:lnTo>
                  <a:lnTo>
                    <a:pt x="4904" y="2173"/>
                  </a:lnTo>
                  <a:lnTo>
                    <a:pt x="4949" y="2132"/>
                  </a:lnTo>
                  <a:lnTo>
                    <a:pt x="4992" y="2085"/>
                  </a:lnTo>
                  <a:lnTo>
                    <a:pt x="5030" y="2032"/>
                  </a:lnTo>
                  <a:lnTo>
                    <a:pt x="5061" y="1973"/>
                  </a:lnTo>
                  <a:lnTo>
                    <a:pt x="5086" y="1914"/>
                  </a:lnTo>
                  <a:lnTo>
                    <a:pt x="5112" y="1850"/>
                  </a:lnTo>
                  <a:lnTo>
                    <a:pt x="5124" y="1784"/>
                  </a:lnTo>
                  <a:lnTo>
                    <a:pt x="5131" y="1720"/>
                  </a:lnTo>
                  <a:lnTo>
                    <a:pt x="5137" y="1655"/>
                  </a:lnTo>
                  <a:lnTo>
                    <a:pt x="5137" y="1585"/>
                  </a:lnTo>
                  <a:lnTo>
                    <a:pt x="5124" y="1520"/>
                  </a:lnTo>
                  <a:lnTo>
                    <a:pt x="5112" y="1455"/>
                  </a:lnTo>
                  <a:lnTo>
                    <a:pt x="5099" y="1390"/>
                  </a:lnTo>
                  <a:lnTo>
                    <a:pt x="5073" y="1325"/>
                  </a:lnTo>
                  <a:lnTo>
                    <a:pt x="5042" y="1267"/>
                  </a:lnTo>
                  <a:lnTo>
                    <a:pt x="5010" y="1208"/>
                  </a:lnTo>
                  <a:lnTo>
                    <a:pt x="4973" y="1155"/>
                  </a:lnTo>
                  <a:lnTo>
                    <a:pt x="4929" y="1102"/>
                  </a:lnTo>
                  <a:lnTo>
                    <a:pt x="4886" y="1060"/>
                  </a:lnTo>
                  <a:lnTo>
                    <a:pt x="4829" y="1019"/>
                  </a:lnTo>
                  <a:lnTo>
                    <a:pt x="4773" y="983"/>
                  </a:lnTo>
                  <a:lnTo>
                    <a:pt x="4716" y="960"/>
                  </a:lnTo>
                  <a:lnTo>
                    <a:pt x="4647" y="937"/>
                  </a:lnTo>
                  <a:lnTo>
                    <a:pt x="4577" y="925"/>
                  </a:lnTo>
                  <a:lnTo>
                    <a:pt x="4502" y="925"/>
                  </a:lnTo>
                  <a:lnTo>
                    <a:pt x="4421" y="925"/>
                  </a:lnTo>
                  <a:lnTo>
                    <a:pt x="4446" y="913"/>
                  </a:lnTo>
                  <a:lnTo>
                    <a:pt x="4471" y="895"/>
                  </a:lnTo>
                  <a:lnTo>
                    <a:pt x="4490" y="872"/>
                  </a:lnTo>
                  <a:lnTo>
                    <a:pt x="4495" y="854"/>
                  </a:lnTo>
                  <a:lnTo>
                    <a:pt x="4502" y="830"/>
                  </a:lnTo>
                  <a:lnTo>
                    <a:pt x="4502" y="801"/>
                  </a:lnTo>
                  <a:lnTo>
                    <a:pt x="4502" y="778"/>
                  </a:lnTo>
                  <a:lnTo>
                    <a:pt x="4490" y="748"/>
                  </a:lnTo>
                  <a:lnTo>
                    <a:pt x="4464" y="695"/>
                  </a:lnTo>
                  <a:lnTo>
                    <a:pt x="4427" y="631"/>
                  </a:lnTo>
                  <a:lnTo>
                    <a:pt x="4376" y="571"/>
                  </a:lnTo>
                  <a:lnTo>
                    <a:pt x="4314" y="513"/>
                  </a:lnTo>
                  <a:lnTo>
                    <a:pt x="4251" y="448"/>
                  </a:lnTo>
                  <a:lnTo>
                    <a:pt x="4182" y="395"/>
                  </a:lnTo>
                  <a:lnTo>
                    <a:pt x="4050" y="289"/>
                  </a:lnTo>
                  <a:lnTo>
                    <a:pt x="3931" y="207"/>
                  </a:lnTo>
                  <a:lnTo>
                    <a:pt x="3849" y="165"/>
                  </a:lnTo>
                  <a:lnTo>
                    <a:pt x="3755" y="123"/>
                  </a:lnTo>
                  <a:lnTo>
                    <a:pt x="3667" y="88"/>
                  </a:lnTo>
                  <a:lnTo>
                    <a:pt x="3573" y="64"/>
                  </a:lnTo>
                  <a:lnTo>
                    <a:pt x="3485" y="41"/>
                  </a:lnTo>
                  <a:lnTo>
                    <a:pt x="3391" y="23"/>
                  </a:lnTo>
                  <a:lnTo>
                    <a:pt x="3303" y="11"/>
                  </a:lnTo>
                  <a:lnTo>
                    <a:pt x="3215" y="0"/>
                  </a:lnTo>
                  <a:lnTo>
                    <a:pt x="3121" y="0"/>
                  </a:lnTo>
                  <a:lnTo>
                    <a:pt x="3033" y="0"/>
                  </a:lnTo>
                  <a:lnTo>
                    <a:pt x="2945" y="5"/>
                  </a:lnTo>
                  <a:lnTo>
                    <a:pt x="2856" y="17"/>
                  </a:lnTo>
                  <a:lnTo>
                    <a:pt x="2763" y="29"/>
                  </a:lnTo>
                  <a:lnTo>
                    <a:pt x="2675" y="46"/>
                  </a:lnTo>
                  <a:lnTo>
                    <a:pt x="2587" y="70"/>
                  </a:lnTo>
                  <a:lnTo>
                    <a:pt x="2404" y="123"/>
                  </a:lnTo>
                  <a:lnTo>
                    <a:pt x="2173" y="201"/>
                  </a:lnTo>
                  <a:lnTo>
                    <a:pt x="2053" y="242"/>
                  </a:lnTo>
                  <a:lnTo>
                    <a:pt x="1934" y="289"/>
                  </a:lnTo>
                  <a:lnTo>
                    <a:pt x="1815" y="342"/>
                  </a:lnTo>
                  <a:lnTo>
                    <a:pt x="1695" y="401"/>
                  </a:lnTo>
                  <a:lnTo>
                    <a:pt x="1582" y="472"/>
                  </a:lnTo>
                  <a:lnTo>
                    <a:pt x="1469" y="548"/>
                  </a:lnTo>
                  <a:lnTo>
                    <a:pt x="1337" y="660"/>
                  </a:lnTo>
                  <a:lnTo>
                    <a:pt x="1199" y="783"/>
                  </a:lnTo>
                  <a:lnTo>
                    <a:pt x="1124" y="854"/>
                  </a:lnTo>
                  <a:lnTo>
                    <a:pt x="1054" y="930"/>
                  </a:lnTo>
                  <a:lnTo>
                    <a:pt x="991" y="1008"/>
                  </a:lnTo>
                  <a:lnTo>
                    <a:pt x="929" y="1090"/>
                  </a:lnTo>
                  <a:lnTo>
                    <a:pt x="867" y="1172"/>
                  </a:lnTo>
                  <a:lnTo>
                    <a:pt x="822" y="1254"/>
                  </a:lnTo>
                  <a:lnTo>
                    <a:pt x="778" y="1343"/>
                  </a:lnTo>
                  <a:lnTo>
                    <a:pt x="747" y="1426"/>
                  </a:lnTo>
                  <a:lnTo>
                    <a:pt x="728" y="1514"/>
                  </a:lnTo>
                  <a:lnTo>
                    <a:pt x="722" y="1602"/>
                  </a:lnTo>
                  <a:lnTo>
                    <a:pt x="722" y="1649"/>
                  </a:lnTo>
                  <a:lnTo>
                    <a:pt x="728" y="1691"/>
                  </a:lnTo>
                  <a:lnTo>
                    <a:pt x="734" y="1737"/>
                  </a:lnTo>
                  <a:lnTo>
                    <a:pt x="754" y="1779"/>
                  </a:lnTo>
                  <a:lnTo>
                    <a:pt x="741" y="1767"/>
                  </a:lnTo>
                  <a:lnTo>
                    <a:pt x="722" y="1761"/>
                  </a:lnTo>
                  <a:lnTo>
                    <a:pt x="702" y="1773"/>
                  </a:lnTo>
                  <a:lnTo>
                    <a:pt x="678" y="1790"/>
                  </a:lnTo>
                  <a:lnTo>
                    <a:pt x="615" y="1855"/>
                  </a:lnTo>
                  <a:lnTo>
                    <a:pt x="552" y="1943"/>
                  </a:lnTo>
                  <a:lnTo>
                    <a:pt x="495" y="2044"/>
                  </a:lnTo>
                  <a:lnTo>
                    <a:pt x="445" y="2138"/>
                  </a:lnTo>
                  <a:lnTo>
                    <a:pt x="408" y="2226"/>
                  </a:lnTo>
                  <a:lnTo>
                    <a:pt x="402" y="2256"/>
                  </a:lnTo>
                  <a:lnTo>
                    <a:pt x="395" y="2279"/>
                  </a:lnTo>
                  <a:lnTo>
                    <a:pt x="402" y="2426"/>
                  </a:lnTo>
                  <a:lnTo>
                    <a:pt x="414" y="2509"/>
                  </a:lnTo>
                  <a:lnTo>
                    <a:pt x="427" y="2591"/>
                  </a:lnTo>
                  <a:lnTo>
                    <a:pt x="452" y="2668"/>
                  </a:lnTo>
                  <a:lnTo>
                    <a:pt x="465" y="2703"/>
                  </a:lnTo>
                  <a:lnTo>
                    <a:pt x="484" y="2733"/>
                  </a:lnTo>
                  <a:lnTo>
                    <a:pt x="508" y="2756"/>
                  </a:lnTo>
                  <a:lnTo>
                    <a:pt x="533" y="2774"/>
                  </a:lnTo>
                  <a:lnTo>
                    <a:pt x="565" y="2786"/>
                  </a:lnTo>
                  <a:lnTo>
                    <a:pt x="597" y="2792"/>
                  </a:lnTo>
                  <a:close/>
                </a:path>
              </a:pathLst>
            </a:custGeom>
            <a:solidFill>
              <a:srgbClr val="F2EE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89"/>
            <p:cNvSpPr>
              <a:spLocks/>
            </p:cNvSpPr>
            <p:nvPr/>
          </p:nvSpPr>
          <p:spPr bwMode="auto">
            <a:xfrm>
              <a:off x="4729" y="1689"/>
              <a:ext cx="83" cy="86"/>
            </a:xfrm>
            <a:custGeom>
              <a:avLst/>
              <a:gdLst/>
              <a:ahLst/>
              <a:cxnLst>
                <a:cxn ang="0">
                  <a:pos x="0" y="653"/>
                </a:cxn>
                <a:cxn ang="0">
                  <a:pos x="20" y="730"/>
                </a:cxn>
                <a:cxn ang="0">
                  <a:pos x="50" y="806"/>
                </a:cxn>
                <a:cxn ang="0">
                  <a:pos x="88" y="877"/>
                </a:cxn>
                <a:cxn ang="0">
                  <a:pos x="144" y="948"/>
                </a:cxn>
                <a:cxn ang="0">
                  <a:pos x="207" y="1018"/>
                </a:cxn>
                <a:cxn ang="0">
                  <a:pos x="277" y="1078"/>
                </a:cxn>
                <a:cxn ang="0">
                  <a:pos x="352" y="1130"/>
                </a:cxn>
                <a:cxn ang="0">
                  <a:pos x="433" y="1183"/>
                </a:cxn>
                <a:cxn ang="0">
                  <a:pos x="515" y="1219"/>
                </a:cxn>
                <a:cxn ang="0">
                  <a:pos x="603" y="1254"/>
                </a:cxn>
                <a:cxn ang="0">
                  <a:pos x="691" y="1272"/>
                </a:cxn>
                <a:cxn ang="0">
                  <a:pos x="779" y="1284"/>
                </a:cxn>
                <a:cxn ang="0">
                  <a:pos x="867" y="1284"/>
                </a:cxn>
                <a:cxn ang="0">
                  <a:pos x="911" y="1278"/>
                </a:cxn>
                <a:cxn ang="0">
                  <a:pos x="948" y="1266"/>
                </a:cxn>
                <a:cxn ang="0">
                  <a:pos x="992" y="1254"/>
                </a:cxn>
                <a:cxn ang="0">
                  <a:pos x="1030" y="1237"/>
                </a:cxn>
                <a:cxn ang="0">
                  <a:pos x="1068" y="1219"/>
                </a:cxn>
                <a:cxn ang="0">
                  <a:pos x="1105" y="1189"/>
                </a:cxn>
                <a:cxn ang="0">
                  <a:pos x="1143" y="1160"/>
                </a:cxn>
                <a:cxn ang="0">
                  <a:pos x="1174" y="1125"/>
                </a:cxn>
                <a:cxn ang="0">
                  <a:pos x="1206" y="1089"/>
                </a:cxn>
                <a:cxn ang="0">
                  <a:pos x="1231" y="1054"/>
                </a:cxn>
                <a:cxn ang="0">
                  <a:pos x="1281" y="977"/>
                </a:cxn>
                <a:cxn ang="0">
                  <a:pos x="1313" y="889"/>
                </a:cxn>
                <a:cxn ang="0">
                  <a:pos x="1331" y="806"/>
                </a:cxn>
                <a:cxn ang="0">
                  <a:pos x="1338" y="712"/>
                </a:cxn>
                <a:cxn ang="0">
                  <a:pos x="1331" y="624"/>
                </a:cxn>
                <a:cxn ang="0">
                  <a:pos x="1313" y="535"/>
                </a:cxn>
                <a:cxn ang="0">
                  <a:pos x="1287" y="447"/>
                </a:cxn>
                <a:cxn ang="0">
                  <a:pos x="1249" y="365"/>
                </a:cxn>
                <a:cxn ang="0">
                  <a:pos x="1199" y="282"/>
                </a:cxn>
                <a:cxn ang="0">
                  <a:pos x="1137" y="212"/>
                </a:cxn>
                <a:cxn ang="0">
                  <a:pos x="1068" y="147"/>
                </a:cxn>
                <a:cxn ang="0">
                  <a:pos x="992" y="94"/>
                </a:cxn>
                <a:cxn ang="0">
                  <a:pos x="948" y="70"/>
                </a:cxn>
                <a:cxn ang="0">
                  <a:pos x="905" y="52"/>
                </a:cxn>
                <a:cxn ang="0">
                  <a:pos x="855" y="35"/>
                </a:cxn>
                <a:cxn ang="0">
                  <a:pos x="810" y="18"/>
                </a:cxn>
                <a:cxn ang="0">
                  <a:pos x="729" y="5"/>
                </a:cxn>
                <a:cxn ang="0">
                  <a:pos x="653" y="0"/>
                </a:cxn>
                <a:cxn ang="0">
                  <a:pos x="578" y="5"/>
                </a:cxn>
                <a:cxn ang="0">
                  <a:pos x="503" y="18"/>
                </a:cxn>
                <a:cxn ang="0">
                  <a:pos x="427" y="41"/>
                </a:cxn>
                <a:cxn ang="0">
                  <a:pos x="359" y="70"/>
                </a:cxn>
                <a:cxn ang="0">
                  <a:pos x="289" y="106"/>
                </a:cxn>
                <a:cxn ang="0">
                  <a:pos x="233" y="147"/>
                </a:cxn>
                <a:cxn ang="0">
                  <a:pos x="176" y="194"/>
                </a:cxn>
                <a:cxn ang="0">
                  <a:pos x="125" y="253"/>
                </a:cxn>
                <a:cxn ang="0">
                  <a:pos x="81" y="306"/>
                </a:cxn>
                <a:cxn ang="0">
                  <a:pos x="50" y="370"/>
                </a:cxn>
                <a:cxn ang="0">
                  <a:pos x="20" y="436"/>
                </a:cxn>
                <a:cxn ang="0">
                  <a:pos x="7" y="506"/>
                </a:cxn>
                <a:cxn ang="0">
                  <a:pos x="0" y="583"/>
                </a:cxn>
                <a:cxn ang="0">
                  <a:pos x="0" y="653"/>
                </a:cxn>
              </a:cxnLst>
              <a:rect l="0" t="0" r="r" b="b"/>
              <a:pathLst>
                <a:path w="1338" h="1284">
                  <a:moveTo>
                    <a:pt x="0" y="653"/>
                  </a:moveTo>
                  <a:lnTo>
                    <a:pt x="20" y="730"/>
                  </a:lnTo>
                  <a:lnTo>
                    <a:pt x="50" y="806"/>
                  </a:lnTo>
                  <a:lnTo>
                    <a:pt x="88" y="877"/>
                  </a:lnTo>
                  <a:lnTo>
                    <a:pt x="144" y="948"/>
                  </a:lnTo>
                  <a:lnTo>
                    <a:pt x="207" y="1018"/>
                  </a:lnTo>
                  <a:lnTo>
                    <a:pt x="277" y="1078"/>
                  </a:lnTo>
                  <a:lnTo>
                    <a:pt x="352" y="1130"/>
                  </a:lnTo>
                  <a:lnTo>
                    <a:pt x="433" y="1183"/>
                  </a:lnTo>
                  <a:lnTo>
                    <a:pt x="515" y="1219"/>
                  </a:lnTo>
                  <a:lnTo>
                    <a:pt x="603" y="1254"/>
                  </a:lnTo>
                  <a:lnTo>
                    <a:pt x="691" y="1272"/>
                  </a:lnTo>
                  <a:lnTo>
                    <a:pt x="779" y="1284"/>
                  </a:lnTo>
                  <a:lnTo>
                    <a:pt x="867" y="1284"/>
                  </a:lnTo>
                  <a:lnTo>
                    <a:pt x="911" y="1278"/>
                  </a:lnTo>
                  <a:lnTo>
                    <a:pt x="948" y="1266"/>
                  </a:lnTo>
                  <a:lnTo>
                    <a:pt x="992" y="1254"/>
                  </a:lnTo>
                  <a:lnTo>
                    <a:pt x="1030" y="1237"/>
                  </a:lnTo>
                  <a:lnTo>
                    <a:pt x="1068" y="1219"/>
                  </a:lnTo>
                  <a:lnTo>
                    <a:pt x="1105" y="1189"/>
                  </a:lnTo>
                  <a:lnTo>
                    <a:pt x="1143" y="1160"/>
                  </a:lnTo>
                  <a:lnTo>
                    <a:pt x="1174" y="1125"/>
                  </a:lnTo>
                  <a:lnTo>
                    <a:pt x="1206" y="1089"/>
                  </a:lnTo>
                  <a:lnTo>
                    <a:pt x="1231" y="1054"/>
                  </a:lnTo>
                  <a:lnTo>
                    <a:pt x="1281" y="977"/>
                  </a:lnTo>
                  <a:lnTo>
                    <a:pt x="1313" y="889"/>
                  </a:lnTo>
                  <a:lnTo>
                    <a:pt x="1331" y="806"/>
                  </a:lnTo>
                  <a:lnTo>
                    <a:pt x="1338" y="712"/>
                  </a:lnTo>
                  <a:lnTo>
                    <a:pt x="1331" y="624"/>
                  </a:lnTo>
                  <a:lnTo>
                    <a:pt x="1313" y="535"/>
                  </a:lnTo>
                  <a:lnTo>
                    <a:pt x="1287" y="447"/>
                  </a:lnTo>
                  <a:lnTo>
                    <a:pt x="1249" y="365"/>
                  </a:lnTo>
                  <a:lnTo>
                    <a:pt x="1199" y="282"/>
                  </a:lnTo>
                  <a:lnTo>
                    <a:pt x="1137" y="212"/>
                  </a:lnTo>
                  <a:lnTo>
                    <a:pt x="1068" y="147"/>
                  </a:lnTo>
                  <a:lnTo>
                    <a:pt x="992" y="94"/>
                  </a:lnTo>
                  <a:lnTo>
                    <a:pt x="948" y="70"/>
                  </a:lnTo>
                  <a:lnTo>
                    <a:pt x="905" y="52"/>
                  </a:lnTo>
                  <a:lnTo>
                    <a:pt x="855" y="35"/>
                  </a:lnTo>
                  <a:lnTo>
                    <a:pt x="810" y="18"/>
                  </a:lnTo>
                  <a:lnTo>
                    <a:pt x="729" y="5"/>
                  </a:lnTo>
                  <a:lnTo>
                    <a:pt x="653" y="0"/>
                  </a:lnTo>
                  <a:lnTo>
                    <a:pt x="578" y="5"/>
                  </a:lnTo>
                  <a:lnTo>
                    <a:pt x="503" y="18"/>
                  </a:lnTo>
                  <a:lnTo>
                    <a:pt x="427" y="41"/>
                  </a:lnTo>
                  <a:lnTo>
                    <a:pt x="359" y="70"/>
                  </a:lnTo>
                  <a:lnTo>
                    <a:pt x="289" y="106"/>
                  </a:lnTo>
                  <a:lnTo>
                    <a:pt x="233" y="147"/>
                  </a:lnTo>
                  <a:lnTo>
                    <a:pt x="176" y="194"/>
                  </a:lnTo>
                  <a:lnTo>
                    <a:pt x="125" y="253"/>
                  </a:lnTo>
                  <a:lnTo>
                    <a:pt x="81" y="306"/>
                  </a:lnTo>
                  <a:lnTo>
                    <a:pt x="50" y="370"/>
                  </a:lnTo>
                  <a:lnTo>
                    <a:pt x="20" y="436"/>
                  </a:lnTo>
                  <a:lnTo>
                    <a:pt x="7" y="506"/>
                  </a:lnTo>
                  <a:lnTo>
                    <a:pt x="0" y="58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90"/>
            <p:cNvSpPr>
              <a:spLocks/>
            </p:cNvSpPr>
            <p:nvPr/>
          </p:nvSpPr>
          <p:spPr bwMode="auto">
            <a:xfrm>
              <a:off x="4759" y="1708"/>
              <a:ext cx="44" cy="54"/>
            </a:xfrm>
            <a:custGeom>
              <a:avLst/>
              <a:gdLst/>
              <a:ahLst/>
              <a:cxnLst>
                <a:cxn ang="0">
                  <a:pos x="459" y="807"/>
                </a:cxn>
                <a:cxn ang="0">
                  <a:pos x="402" y="796"/>
                </a:cxn>
                <a:cxn ang="0">
                  <a:pos x="346" y="784"/>
                </a:cxn>
                <a:cxn ang="0">
                  <a:pos x="295" y="760"/>
                </a:cxn>
                <a:cxn ang="0">
                  <a:pos x="245" y="736"/>
                </a:cxn>
                <a:cxn ang="0">
                  <a:pos x="202" y="707"/>
                </a:cxn>
                <a:cxn ang="0">
                  <a:pos x="163" y="678"/>
                </a:cxn>
                <a:cxn ang="0">
                  <a:pos x="132" y="648"/>
                </a:cxn>
                <a:cxn ang="0">
                  <a:pos x="101" y="613"/>
                </a:cxn>
                <a:cxn ang="0">
                  <a:pos x="76" y="571"/>
                </a:cxn>
                <a:cxn ang="0">
                  <a:pos x="51" y="536"/>
                </a:cxn>
                <a:cxn ang="0">
                  <a:pos x="32" y="495"/>
                </a:cxn>
                <a:cxn ang="0">
                  <a:pos x="19" y="454"/>
                </a:cxn>
                <a:cxn ang="0">
                  <a:pos x="6" y="412"/>
                </a:cxn>
                <a:cxn ang="0">
                  <a:pos x="6" y="371"/>
                </a:cxn>
                <a:cxn ang="0">
                  <a:pos x="0" y="330"/>
                </a:cxn>
                <a:cxn ang="0">
                  <a:pos x="6" y="295"/>
                </a:cxn>
                <a:cxn ang="0">
                  <a:pos x="13" y="253"/>
                </a:cxn>
                <a:cxn ang="0">
                  <a:pos x="26" y="218"/>
                </a:cxn>
                <a:cxn ang="0">
                  <a:pos x="38" y="183"/>
                </a:cxn>
                <a:cxn ang="0">
                  <a:pos x="63" y="148"/>
                </a:cxn>
                <a:cxn ang="0">
                  <a:pos x="89" y="118"/>
                </a:cxn>
                <a:cxn ang="0">
                  <a:pos x="113" y="88"/>
                </a:cxn>
                <a:cxn ang="0">
                  <a:pos x="145" y="65"/>
                </a:cxn>
                <a:cxn ang="0">
                  <a:pos x="182" y="41"/>
                </a:cxn>
                <a:cxn ang="0">
                  <a:pos x="227" y="24"/>
                </a:cxn>
                <a:cxn ang="0">
                  <a:pos x="271" y="12"/>
                </a:cxn>
                <a:cxn ang="0">
                  <a:pos x="321" y="0"/>
                </a:cxn>
                <a:cxn ang="0">
                  <a:pos x="378" y="0"/>
                </a:cxn>
                <a:cxn ang="0">
                  <a:pos x="434" y="0"/>
                </a:cxn>
                <a:cxn ang="0">
                  <a:pos x="497" y="12"/>
                </a:cxn>
                <a:cxn ang="0">
                  <a:pos x="566" y="24"/>
                </a:cxn>
                <a:cxn ang="0">
                  <a:pos x="635" y="41"/>
                </a:cxn>
                <a:cxn ang="0">
                  <a:pos x="647" y="47"/>
                </a:cxn>
                <a:cxn ang="0">
                  <a:pos x="660" y="59"/>
                </a:cxn>
                <a:cxn ang="0">
                  <a:pos x="672" y="88"/>
                </a:cxn>
                <a:cxn ang="0">
                  <a:pos x="685" y="130"/>
                </a:cxn>
                <a:cxn ang="0">
                  <a:pos x="697" y="183"/>
                </a:cxn>
                <a:cxn ang="0">
                  <a:pos x="697" y="248"/>
                </a:cxn>
                <a:cxn ang="0">
                  <a:pos x="704" y="313"/>
                </a:cxn>
                <a:cxn ang="0">
                  <a:pos x="697" y="383"/>
                </a:cxn>
                <a:cxn ang="0">
                  <a:pos x="691" y="454"/>
                </a:cxn>
                <a:cxn ang="0">
                  <a:pos x="678" y="524"/>
                </a:cxn>
                <a:cxn ang="0">
                  <a:pos x="660" y="595"/>
                </a:cxn>
                <a:cxn ang="0">
                  <a:pos x="641" y="654"/>
                </a:cxn>
                <a:cxn ang="0">
                  <a:pos x="616" y="713"/>
                </a:cxn>
                <a:cxn ang="0">
                  <a:pos x="584" y="754"/>
                </a:cxn>
                <a:cxn ang="0">
                  <a:pos x="547" y="790"/>
                </a:cxn>
                <a:cxn ang="0">
                  <a:pos x="528" y="802"/>
                </a:cxn>
                <a:cxn ang="0">
                  <a:pos x="509" y="807"/>
                </a:cxn>
                <a:cxn ang="0">
                  <a:pos x="484" y="807"/>
                </a:cxn>
                <a:cxn ang="0">
                  <a:pos x="459" y="807"/>
                </a:cxn>
              </a:cxnLst>
              <a:rect l="0" t="0" r="r" b="b"/>
              <a:pathLst>
                <a:path w="704" h="807">
                  <a:moveTo>
                    <a:pt x="459" y="807"/>
                  </a:moveTo>
                  <a:lnTo>
                    <a:pt x="402" y="796"/>
                  </a:lnTo>
                  <a:lnTo>
                    <a:pt x="346" y="784"/>
                  </a:lnTo>
                  <a:lnTo>
                    <a:pt x="295" y="760"/>
                  </a:lnTo>
                  <a:lnTo>
                    <a:pt x="245" y="736"/>
                  </a:lnTo>
                  <a:lnTo>
                    <a:pt x="202" y="707"/>
                  </a:lnTo>
                  <a:lnTo>
                    <a:pt x="163" y="678"/>
                  </a:lnTo>
                  <a:lnTo>
                    <a:pt x="132" y="648"/>
                  </a:lnTo>
                  <a:lnTo>
                    <a:pt x="101" y="613"/>
                  </a:lnTo>
                  <a:lnTo>
                    <a:pt x="76" y="571"/>
                  </a:lnTo>
                  <a:lnTo>
                    <a:pt x="51" y="536"/>
                  </a:lnTo>
                  <a:lnTo>
                    <a:pt x="32" y="495"/>
                  </a:lnTo>
                  <a:lnTo>
                    <a:pt x="19" y="454"/>
                  </a:lnTo>
                  <a:lnTo>
                    <a:pt x="6" y="412"/>
                  </a:lnTo>
                  <a:lnTo>
                    <a:pt x="6" y="371"/>
                  </a:lnTo>
                  <a:lnTo>
                    <a:pt x="0" y="330"/>
                  </a:lnTo>
                  <a:lnTo>
                    <a:pt x="6" y="295"/>
                  </a:lnTo>
                  <a:lnTo>
                    <a:pt x="13" y="253"/>
                  </a:lnTo>
                  <a:lnTo>
                    <a:pt x="26" y="218"/>
                  </a:lnTo>
                  <a:lnTo>
                    <a:pt x="38" y="183"/>
                  </a:lnTo>
                  <a:lnTo>
                    <a:pt x="63" y="148"/>
                  </a:lnTo>
                  <a:lnTo>
                    <a:pt x="89" y="118"/>
                  </a:lnTo>
                  <a:lnTo>
                    <a:pt x="113" y="88"/>
                  </a:lnTo>
                  <a:lnTo>
                    <a:pt x="145" y="65"/>
                  </a:lnTo>
                  <a:lnTo>
                    <a:pt x="182" y="41"/>
                  </a:lnTo>
                  <a:lnTo>
                    <a:pt x="227" y="24"/>
                  </a:lnTo>
                  <a:lnTo>
                    <a:pt x="271" y="12"/>
                  </a:lnTo>
                  <a:lnTo>
                    <a:pt x="321" y="0"/>
                  </a:lnTo>
                  <a:lnTo>
                    <a:pt x="378" y="0"/>
                  </a:lnTo>
                  <a:lnTo>
                    <a:pt x="434" y="0"/>
                  </a:lnTo>
                  <a:lnTo>
                    <a:pt x="497" y="12"/>
                  </a:lnTo>
                  <a:lnTo>
                    <a:pt x="566" y="24"/>
                  </a:lnTo>
                  <a:lnTo>
                    <a:pt x="635" y="41"/>
                  </a:lnTo>
                  <a:lnTo>
                    <a:pt x="647" y="47"/>
                  </a:lnTo>
                  <a:lnTo>
                    <a:pt x="660" y="59"/>
                  </a:lnTo>
                  <a:lnTo>
                    <a:pt x="672" y="88"/>
                  </a:lnTo>
                  <a:lnTo>
                    <a:pt x="685" y="130"/>
                  </a:lnTo>
                  <a:lnTo>
                    <a:pt x="697" y="183"/>
                  </a:lnTo>
                  <a:lnTo>
                    <a:pt x="697" y="248"/>
                  </a:lnTo>
                  <a:lnTo>
                    <a:pt x="704" y="313"/>
                  </a:lnTo>
                  <a:lnTo>
                    <a:pt x="697" y="383"/>
                  </a:lnTo>
                  <a:lnTo>
                    <a:pt x="691" y="454"/>
                  </a:lnTo>
                  <a:lnTo>
                    <a:pt x="678" y="524"/>
                  </a:lnTo>
                  <a:lnTo>
                    <a:pt x="660" y="595"/>
                  </a:lnTo>
                  <a:lnTo>
                    <a:pt x="641" y="654"/>
                  </a:lnTo>
                  <a:lnTo>
                    <a:pt x="616" y="713"/>
                  </a:lnTo>
                  <a:lnTo>
                    <a:pt x="584" y="754"/>
                  </a:lnTo>
                  <a:lnTo>
                    <a:pt x="547" y="790"/>
                  </a:lnTo>
                  <a:lnTo>
                    <a:pt x="528" y="802"/>
                  </a:lnTo>
                  <a:lnTo>
                    <a:pt x="509" y="807"/>
                  </a:lnTo>
                  <a:lnTo>
                    <a:pt x="484" y="807"/>
                  </a:lnTo>
                  <a:lnTo>
                    <a:pt x="459" y="80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91"/>
            <p:cNvSpPr>
              <a:spLocks/>
            </p:cNvSpPr>
            <p:nvPr/>
          </p:nvSpPr>
          <p:spPr bwMode="auto">
            <a:xfrm>
              <a:off x="4772" y="1585"/>
              <a:ext cx="305" cy="274"/>
            </a:xfrm>
            <a:custGeom>
              <a:avLst/>
              <a:gdLst/>
              <a:ahLst/>
              <a:cxnLst>
                <a:cxn ang="0">
                  <a:pos x="4113" y="3476"/>
                </a:cxn>
                <a:cxn ang="0">
                  <a:pos x="4246" y="3334"/>
                </a:cxn>
                <a:cxn ang="0">
                  <a:pos x="4370" y="3169"/>
                </a:cxn>
                <a:cxn ang="0">
                  <a:pos x="4490" y="2987"/>
                </a:cxn>
                <a:cxn ang="0">
                  <a:pos x="4596" y="2781"/>
                </a:cxn>
                <a:cxn ang="0">
                  <a:pos x="4690" y="2563"/>
                </a:cxn>
                <a:cxn ang="0">
                  <a:pos x="4773" y="2339"/>
                </a:cxn>
                <a:cxn ang="0">
                  <a:pos x="4829" y="2103"/>
                </a:cxn>
                <a:cxn ang="0">
                  <a:pos x="4867" y="1868"/>
                </a:cxn>
                <a:cxn ang="0">
                  <a:pos x="4885" y="1638"/>
                </a:cxn>
                <a:cxn ang="0">
                  <a:pos x="4880" y="1415"/>
                </a:cxn>
                <a:cxn ang="0">
                  <a:pos x="4842" y="1197"/>
                </a:cxn>
                <a:cxn ang="0">
                  <a:pos x="4779" y="997"/>
                </a:cxn>
                <a:cxn ang="0">
                  <a:pos x="4678" y="814"/>
                </a:cxn>
                <a:cxn ang="0">
                  <a:pos x="4546" y="655"/>
                </a:cxn>
                <a:cxn ang="0">
                  <a:pos x="4384" y="520"/>
                </a:cxn>
                <a:cxn ang="0">
                  <a:pos x="4207" y="424"/>
                </a:cxn>
                <a:cxn ang="0">
                  <a:pos x="3957" y="330"/>
                </a:cxn>
                <a:cxn ang="0">
                  <a:pos x="3611" y="230"/>
                </a:cxn>
                <a:cxn ang="0">
                  <a:pos x="3002" y="88"/>
                </a:cxn>
                <a:cxn ang="0">
                  <a:pos x="2707" y="36"/>
                </a:cxn>
                <a:cxn ang="0">
                  <a:pos x="2405" y="6"/>
                </a:cxn>
                <a:cxn ang="0">
                  <a:pos x="2110" y="6"/>
                </a:cxn>
                <a:cxn ang="0">
                  <a:pos x="1809" y="36"/>
                </a:cxn>
                <a:cxn ang="0">
                  <a:pos x="1514" y="100"/>
                </a:cxn>
                <a:cxn ang="0">
                  <a:pos x="1218" y="206"/>
                </a:cxn>
                <a:cxn ang="0">
                  <a:pos x="1049" y="295"/>
                </a:cxn>
                <a:cxn ang="0">
                  <a:pos x="892" y="395"/>
                </a:cxn>
                <a:cxn ang="0">
                  <a:pos x="753" y="502"/>
                </a:cxn>
                <a:cxn ang="0">
                  <a:pos x="622" y="626"/>
                </a:cxn>
                <a:cxn ang="0">
                  <a:pos x="503" y="761"/>
                </a:cxn>
                <a:cxn ang="0">
                  <a:pos x="402" y="908"/>
                </a:cxn>
                <a:cxn ang="0">
                  <a:pos x="226" y="1220"/>
                </a:cxn>
                <a:cxn ang="0">
                  <a:pos x="151" y="1397"/>
                </a:cxn>
                <a:cxn ang="0">
                  <a:pos x="50" y="1768"/>
                </a:cxn>
                <a:cxn ang="0">
                  <a:pos x="7" y="2050"/>
                </a:cxn>
                <a:cxn ang="0">
                  <a:pos x="0" y="2245"/>
                </a:cxn>
                <a:cxn ang="0">
                  <a:pos x="7" y="2439"/>
                </a:cxn>
                <a:cxn ang="0">
                  <a:pos x="31" y="2628"/>
                </a:cxn>
                <a:cxn ang="0">
                  <a:pos x="75" y="2810"/>
                </a:cxn>
                <a:cxn ang="0">
                  <a:pos x="132" y="2993"/>
                </a:cxn>
                <a:cxn ang="0">
                  <a:pos x="214" y="3164"/>
                </a:cxn>
                <a:cxn ang="0">
                  <a:pos x="307" y="3323"/>
                </a:cxn>
                <a:cxn ang="0">
                  <a:pos x="421" y="3470"/>
                </a:cxn>
                <a:cxn ang="0">
                  <a:pos x="553" y="3611"/>
                </a:cxn>
                <a:cxn ang="0">
                  <a:pos x="709" y="3736"/>
                </a:cxn>
                <a:cxn ang="0">
                  <a:pos x="885" y="3836"/>
                </a:cxn>
                <a:cxn ang="0">
                  <a:pos x="1061" y="3919"/>
                </a:cxn>
                <a:cxn ang="0">
                  <a:pos x="1244" y="3983"/>
                </a:cxn>
                <a:cxn ang="0">
                  <a:pos x="1533" y="4053"/>
                </a:cxn>
                <a:cxn ang="0">
                  <a:pos x="1934" y="4106"/>
                </a:cxn>
                <a:cxn ang="0">
                  <a:pos x="2348" y="4106"/>
                </a:cxn>
                <a:cxn ang="0">
                  <a:pos x="2770" y="4065"/>
                </a:cxn>
                <a:cxn ang="0">
                  <a:pos x="3172" y="3971"/>
                </a:cxn>
                <a:cxn ang="0">
                  <a:pos x="3555" y="3830"/>
                </a:cxn>
                <a:cxn ang="0">
                  <a:pos x="3730" y="3742"/>
                </a:cxn>
                <a:cxn ang="0">
                  <a:pos x="3894" y="3647"/>
                </a:cxn>
                <a:cxn ang="0">
                  <a:pos x="4044" y="3534"/>
                </a:cxn>
              </a:cxnLst>
              <a:rect l="0" t="0" r="r" b="b"/>
              <a:pathLst>
                <a:path w="4885" h="4112">
                  <a:moveTo>
                    <a:pt x="4044" y="3534"/>
                  </a:moveTo>
                  <a:lnTo>
                    <a:pt x="4113" y="3476"/>
                  </a:lnTo>
                  <a:lnTo>
                    <a:pt x="4183" y="3411"/>
                  </a:lnTo>
                  <a:lnTo>
                    <a:pt x="4246" y="3334"/>
                  </a:lnTo>
                  <a:lnTo>
                    <a:pt x="4314" y="3258"/>
                  </a:lnTo>
                  <a:lnTo>
                    <a:pt x="4370" y="3169"/>
                  </a:lnTo>
                  <a:lnTo>
                    <a:pt x="4433" y="3081"/>
                  </a:lnTo>
                  <a:lnTo>
                    <a:pt x="4490" y="2987"/>
                  </a:lnTo>
                  <a:lnTo>
                    <a:pt x="4546" y="2887"/>
                  </a:lnTo>
                  <a:lnTo>
                    <a:pt x="4596" y="2781"/>
                  </a:lnTo>
                  <a:lnTo>
                    <a:pt x="4648" y="2675"/>
                  </a:lnTo>
                  <a:lnTo>
                    <a:pt x="4690" y="2563"/>
                  </a:lnTo>
                  <a:lnTo>
                    <a:pt x="4735" y="2451"/>
                  </a:lnTo>
                  <a:lnTo>
                    <a:pt x="4773" y="2339"/>
                  </a:lnTo>
                  <a:lnTo>
                    <a:pt x="4804" y="2221"/>
                  </a:lnTo>
                  <a:lnTo>
                    <a:pt x="4829" y="2103"/>
                  </a:lnTo>
                  <a:lnTo>
                    <a:pt x="4854" y="1986"/>
                  </a:lnTo>
                  <a:lnTo>
                    <a:pt x="4867" y="1868"/>
                  </a:lnTo>
                  <a:lnTo>
                    <a:pt x="4880" y="1756"/>
                  </a:lnTo>
                  <a:lnTo>
                    <a:pt x="4885" y="1638"/>
                  </a:lnTo>
                  <a:lnTo>
                    <a:pt x="4885" y="1526"/>
                  </a:lnTo>
                  <a:lnTo>
                    <a:pt x="4880" y="1415"/>
                  </a:lnTo>
                  <a:lnTo>
                    <a:pt x="4861" y="1302"/>
                  </a:lnTo>
                  <a:lnTo>
                    <a:pt x="4842" y="1197"/>
                  </a:lnTo>
                  <a:lnTo>
                    <a:pt x="4811" y="1096"/>
                  </a:lnTo>
                  <a:lnTo>
                    <a:pt x="4779" y="997"/>
                  </a:lnTo>
                  <a:lnTo>
                    <a:pt x="4735" y="902"/>
                  </a:lnTo>
                  <a:lnTo>
                    <a:pt x="4678" y="814"/>
                  </a:lnTo>
                  <a:lnTo>
                    <a:pt x="4616" y="731"/>
                  </a:lnTo>
                  <a:lnTo>
                    <a:pt x="4546" y="655"/>
                  </a:lnTo>
                  <a:lnTo>
                    <a:pt x="4472" y="584"/>
                  </a:lnTo>
                  <a:lnTo>
                    <a:pt x="4384" y="520"/>
                  </a:lnTo>
                  <a:lnTo>
                    <a:pt x="4283" y="467"/>
                  </a:lnTo>
                  <a:lnTo>
                    <a:pt x="4207" y="424"/>
                  </a:lnTo>
                  <a:lnTo>
                    <a:pt x="4126" y="395"/>
                  </a:lnTo>
                  <a:lnTo>
                    <a:pt x="3957" y="330"/>
                  </a:lnTo>
                  <a:lnTo>
                    <a:pt x="3781" y="277"/>
                  </a:lnTo>
                  <a:lnTo>
                    <a:pt x="3611" y="230"/>
                  </a:lnTo>
                  <a:lnTo>
                    <a:pt x="3303" y="154"/>
                  </a:lnTo>
                  <a:lnTo>
                    <a:pt x="3002" y="88"/>
                  </a:lnTo>
                  <a:lnTo>
                    <a:pt x="2851" y="59"/>
                  </a:lnTo>
                  <a:lnTo>
                    <a:pt x="2707" y="36"/>
                  </a:lnTo>
                  <a:lnTo>
                    <a:pt x="2555" y="18"/>
                  </a:lnTo>
                  <a:lnTo>
                    <a:pt x="2405" y="6"/>
                  </a:lnTo>
                  <a:lnTo>
                    <a:pt x="2255" y="0"/>
                  </a:lnTo>
                  <a:lnTo>
                    <a:pt x="2110" y="6"/>
                  </a:lnTo>
                  <a:lnTo>
                    <a:pt x="1959" y="18"/>
                  </a:lnTo>
                  <a:lnTo>
                    <a:pt x="1809" y="36"/>
                  </a:lnTo>
                  <a:lnTo>
                    <a:pt x="1664" y="59"/>
                  </a:lnTo>
                  <a:lnTo>
                    <a:pt x="1514" y="100"/>
                  </a:lnTo>
                  <a:lnTo>
                    <a:pt x="1368" y="148"/>
                  </a:lnTo>
                  <a:lnTo>
                    <a:pt x="1218" y="206"/>
                  </a:lnTo>
                  <a:lnTo>
                    <a:pt x="1131" y="247"/>
                  </a:lnTo>
                  <a:lnTo>
                    <a:pt x="1049" y="295"/>
                  </a:lnTo>
                  <a:lnTo>
                    <a:pt x="968" y="342"/>
                  </a:lnTo>
                  <a:lnTo>
                    <a:pt x="892" y="395"/>
                  </a:lnTo>
                  <a:lnTo>
                    <a:pt x="823" y="448"/>
                  </a:lnTo>
                  <a:lnTo>
                    <a:pt x="753" y="502"/>
                  </a:lnTo>
                  <a:lnTo>
                    <a:pt x="685" y="566"/>
                  </a:lnTo>
                  <a:lnTo>
                    <a:pt x="622" y="626"/>
                  </a:lnTo>
                  <a:lnTo>
                    <a:pt x="558" y="696"/>
                  </a:lnTo>
                  <a:lnTo>
                    <a:pt x="503" y="761"/>
                  </a:lnTo>
                  <a:lnTo>
                    <a:pt x="452" y="832"/>
                  </a:lnTo>
                  <a:lnTo>
                    <a:pt x="402" y="908"/>
                  </a:lnTo>
                  <a:lnTo>
                    <a:pt x="307" y="1061"/>
                  </a:lnTo>
                  <a:lnTo>
                    <a:pt x="226" y="1220"/>
                  </a:lnTo>
                  <a:lnTo>
                    <a:pt x="188" y="1309"/>
                  </a:lnTo>
                  <a:lnTo>
                    <a:pt x="151" y="1397"/>
                  </a:lnTo>
                  <a:lnTo>
                    <a:pt x="94" y="1580"/>
                  </a:lnTo>
                  <a:lnTo>
                    <a:pt x="50" y="1768"/>
                  </a:lnTo>
                  <a:lnTo>
                    <a:pt x="20" y="1957"/>
                  </a:lnTo>
                  <a:lnTo>
                    <a:pt x="7" y="2050"/>
                  </a:lnTo>
                  <a:lnTo>
                    <a:pt x="0" y="2151"/>
                  </a:lnTo>
                  <a:lnTo>
                    <a:pt x="0" y="2245"/>
                  </a:lnTo>
                  <a:lnTo>
                    <a:pt x="0" y="2345"/>
                  </a:lnTo>
                  <a:lnTo>
                    <a:pt x="7" y="2439"/>
                  </a:lnTo>
                  <a:lnTo>
                    <a:pt x="20" y="2533"/>
                  </a:lnTo>
                  <a:lnTo>
                    <a:pt x="31" y="2628"/>
                  </a:lnTo>
                  <a:lnTo>
                    <a:pt x="50" y="2722"/>
                  </a:lnTo>
                  <a:lnTo>
                    <a:pt x="75" y="2810"/>
                  </a:lnTo>
                  <a:lnTo>
                    <a:pt x="101" y="2904"/>
                  </a:lnTo>
                  <a:lnTo>
                    <a:pt x="132" y="2993"/>
                  </a:lnTo>
                  <a:lnTo>
                    <a:pt x="170" y="3075"/>
                  </a:lnTo>
                  <a:lnTo>
                    <a:pt x="214" y="3164"/>
                  </a:lnTo>
                  <a:lnTo>
                    <a:pt x="257" y="3246"/>
                  </a:lnTo>
                  <a:lnTo>
                    <a:pt x="307" y="3323"/>
                  </a:lnTo>
                  <a:lnTo>
                    <a:pt x="359" y="3399"/>
                  </a:lnTo>
                  <a:lnTo>
                    <a:pt x="421" y="3470"/>
                  </a:lnTo>
                  <a:lnTo>
                    <a:pt x="483" y="3540"/>
                  </a:lnTo>
                  <a:lnTo>
                    <a:pt x="553" y="3611"/>
                  </a:lnTo>
                  <a:lnTo>
                    <a:pt x="627" y="3671"/>
                  </a:lnTo>
                  <a:lnTo>
                    <a:pt x="709" y="3736"/>
                  </a:lnTo>
                  <a:lnTo>
                    <a:pt x="792" y="3788"/>
                  </a:lnTo>
                  <a:lnTo>
                    <a:pt x="885" y="3836"/>
                  </a:lnTo>
                  <a:lnTo>
                    <a:pt x="979" y="3883"/>
                  </a:lnTo>
                  <a:lnTo>
                    <a:pt x="1061" y="3919"/>
                  </a:lnTo>
                  <a:lnTo>
                    <a:pt x="1155" y="3954"/>
                  </a:lnTo>
                  <a:lnTo>
                    <a:pt x="1244" y="3983"/>
                  </a:lnTo>
                  <a:lnTo>
                    <a:pt x="1338" y="4012"/>
                  </a:lnTo>
                  <a:lnTo>
                    <a:pt x="1533" y="4053"/>
                  </a:lnTo>
                  <a:lnTo>
                    <a:pt x="1727" y="4089"/>
                  </a:lnTo>
                  <a:lnTo>
                    <a:pt x="1934" y="4106"/>
                  </a:lnTo>
                  <a:lnTo>
                    <a:pt x="2142" y="4112"/>
                  </a:lnTo>
                  <a:lnTo>
                    <a:pt x="2348" y="4106"/>
                  </a:lnTo>
                  <a:lnTo>
                    <a:pt x="2562" y="4095"/>
                  </a:lnTo>
                  <a:lnTo>
                    <a:pt x="2770" y="4065"/>
                  </a:lnTo>
                  <a:lnTo>
                    <a:pt x="2970" y="4024"/>
                  </a:lnTo>
                  <a:lnTo>
                    <a:pt x="3172" y="3971"/>
                  </a:lnTo>
                  <a:lnTo>
                    <a:pt x="3366" y="3906"/>
                  </a:lnTo>
                  <a:lnTo>
                    <a:pt x="3555" y="3830"/>
                  </a:lnTo>
                  <a:lnTo>
                    <a:pt x="3642" y="3788"/>
                  </a:lnTo>
                  <a:lnTo>
                    <a:pt x="3730" y="3742"/>
                  </a:lnTo>
                  <a:lnTo>
                    <a:pt x="3812" y="3694"/>
                  </a:lnTo>
                  <a:lnTo>
                    <a:pt x="3894" y="3647"/>
                  </a:lnTo>
                  <a:lnTo>
                    <a:pt x="3968" y="3588"/>
                  </a:lnTo>
                  <a:lnTo>
                    <a:pt x="4044" y="3534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92"/>
            <p:cNvSpPr>
              <a:spLocks/>
            </p:cNvSpPr>
            <p:nvPr/>
          </p:nvSpPr>
          <p:spPr bwMode="auto">
            <a:xfrm>
              <a:off x="4794" y="1708"/>
              <a:ext cx="15" cy="16"/>
            </a:xfrm>
            <a:custGeom>
              <a:avLst/>
              <a:gdLst/>
              <a:ahLst/>
              <a:cxnLst>
                <a:cxn ang="0">
                  <a:pos x="238" y="112"/>
                </a:cxn>
                <a:cxn ang="0">
                  <a:pos x="238" y="136"/>
                </a:cxn>
                <a:cxn ang="0">
                  <a:pos x="232" y="159"/>
                </a:cxn>
                <a:cxn ang="0">
                  <a:pos x="220" y="177"/>
                </a:cxn>
                <a:cxn ang="0">
                  <a:pos x="206" y="195"/>
                </a:cxn>
                <a:cxn ang="0">
                  <a:pos x="188" y="207"/>
                </a:cxn>
                <a:cxn ang="0">
                  <a:pos x="170" y="218"/>
                </a:cxn>
                <a:cxn ang="0">
                  <a:pos x="144" y="224"/>
                </a:cxn>
                <a:cxn ang="0">
                  <a:pos x="119" y="230"/>
                </a:cxn>
                <a:cxn ang="0">
                  <a:pos x="94" y="224"/>
                </a:cxn>
                <a:cxn ang="0">
                  <a:pos x="75" y="218"/>
                </a:cxn>
                <a:cxn ang="0">
                  <a:pos x="50" y="207"/>
                </a:cxn>
                <a:cxn ang="0">
                  <a:pos x="31" y="195"/>
                </a:cxn>
                <a:cxn ang="0">
                  <a:pos x="18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8" y="48"/>
                </a:cxn>
                <a:cxn ang="0">
                  <a:pos x="31" y="35"/>
                </a:cxn>
                <a:cxn ang="0">
                  <a:pos x="50" y="18"/>
                </a:cxn>
                <a:cxn ang="0">
                  <a:pos x="69" y="6"/>
                </a:cxn>
                <a:cxn ang="0">
                  <a:pos x="94" y="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70" y="6"/>
                </a:cxn>
                <a:cxn ang="0">
                  <a:pos x="188" y="18"/>
                </a:cxn>
                <a:cxn ang="0">
                  <a:pos x="206" y="30"/>
                </a:cxn>
                <a:cxn ang="0">
                  <a:pos x="220" y="48"/>
                </a:cxn>
                <a:cxn ang="0">
                  <a:pos x="232" y="65"/>
                </a:cxn>
                <a:cxn ang="0">
                  <a:pos x="238" y="89"/>
                </a:cxn>
                <a:cxn ang="0">
                  <a:pos x="238" y="112"/>
                </a:cxn>
              </a:cxnLst>
              <a:rect l="0" t="0" r="r" b="b"/>
              <a:pathLst>
                <a:path w="238" h="230">
                  <a:moveTo>
                    <a:pt x="238" y="112"/>
                  </a:moveTo>
                  <a:lnTo>
                    <a:pt x="238" y="136"/>
                  </a:lnTo>
                  <a:lnTo>
                    <a:pt x="232" y="159"/>
                  </a:lnTo>
                  <a:lnTo>
                    <a:pt x="220" y="177"/>
                  </a:lnTo>
                  <a:lnTo>
                    <a:pt x="206" y="195"/>
                  </a:lnTo>
                  <a:lnTo>
                    <a:pt x="188" y="207"/>
                  </a:lnTo>
                  <a:lnTo>
                    <a:pt x="170" y="218"/>
                  </a:lnTo>
                  <a:lnTo>
                    <a:pt x="144" y="224"/>
                  </a:lnTo>
                  <a:lnTo>
                    <a:pt x="119" y="230"/>
                  </a:lnTo>
                  <a:lnTo>
                    <a:pt x="94" y="224"/>
                  </a:lnTo>
                  <a:lnTo>
                    <a:pt x="75" y="218"/>
                  </a:lnTo>
                  <a:lnTo>
                    <a:pt x="50" y="207"/>
                  </a:lnTo>
                  <a:lnTo>
                    <a:pt x="31" y="195"/>
                  </a:lnTo>
                  <a:lnTo>
                    <a:pt x="18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8" y="48"/>
                  </a:lnTo>
                  <a:lnTo>
                    <a:pt x="31" y="35"/>
                  </a:lnTo>
                  <a:lnTo>
                    <a:pt x="50" y="18"/>
                  </a:lnTo>
                  <a:lnTo>
                    <a:pt x="69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0" y="6"/>
                  </a:lnTo>
                  <a:lnTo>
                    <a:pt x="188" y="18"/>
                  </a:lnTo>
                  <a:lnTo>
                    <a:pt x="206" y="30"/>
                  </a:lnTo>
                  <a:lnTo>
                    <a:pt x="220" y="48"/>
                  </a:lnTo>
                  <a:lnTo>
                    <a:pt x="232" y="65"/>
                  </a:lnTo>
                  <a:lnTo>
                    <a:pt x="238" y="89"/>
                  </a:lnTo>
                  <a:lnTo>
                    <a:pt x="238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93"/>
            <p:cNvSpPr>
              <a:spLocks/>
            </p:cNvSpPr>
            <p:nvPr/>
          </p:nvSpPr>
          <p:spPr bwMode="auto">
            <a:xfrm>
              <a:off x="4954" y="1733"/>
              <a:ext cx="15" cy="15"/>
            </a:xfrm>
            <a:custGeom>
              <a:avLst/>
              <a:gdLst/>
              <a:ahLst/>
              <a:cxnLst>
                <a:cxn ang="0">
                  <a:pos x="246" y="112"/>
                </a:cxn>
                <a:cxn ang="0">
                  <a:pos x="239" y="136"/>
                </a:cxn>
                <a:cxn ang="0">
                  <a:pos x="233" y="153"/>
                </a:cxn>
                <a:cxn ang="0">
                  <a:pos x="220" y="177"/>
                </a:cxn>
                <a:cxn ang="0">
                  <a:pos x="207" y="195"/>
                </a:cxn>
                <a:cxn ang="0">
                  <a:pos x="189" y="206"/>
                </a:cxn>
                <a:cxn ang="0">
                  <a:pos x="170" y="218"/>
                </a:cxn>
                <a:cxn ang="0">
                  <a:pos x="145" y="224"/>
                </a:cxn>
                <a:cxn ang="0">
                  <a:pos x="120" y="224"/>
                </a:cxn>
                <a:cxn ang="0">
                  <a:pos x="95" y="224"/>
                </a:cxn>
                <a:cxn ang="0">
                  <a:pos x="76" y="218"/>
                </a:cxn>
                <a:cxn ang="0">
                  <a:pos x="50" y="206"/>
                </a:cxn>
                <a:cxn ang="0">
                  <a:pos x="38" y="195"/>
                </a:cxn>
                <a:cxn ang="0">
                  <a:pos x="19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9" y="47"/>
                </a:cxn>
                <a:cxn ang="0">
                  <a:pos x="31" y="29"/>
                </a:cxn>
                <a:cxn ang="0">
                  <a:pos x="50" y="18"/>
                </a:cxn>
                <a:cxn ang="0">
                  <a:pos x="70" y="6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45" y="0"/>
                </a:cxn>
                <a:cxn ang="0">
                  <a:pos x="170" y="6"/>
                </a:cxn>
                <a:cxn ang="0">
                  <a:pos x="189" y="18"/>
                </a:cxn>
                <a:cxn ang="0">
                  <a:pos x="207" y="29"/>
                </a:cxn>
                <a:cxn ang="0">
                  <a:pos x="220" y="47"/>
                </a:cxn>
                <a:cxn ang="0">
                  <a:pos x="233" y="65"/>
                </a:cxn>
                <a:cxn ang="0">
                  <a:pos x="239" y="89"/>
                </a:cxn>
                <a:cxn ang="0">
                  <a:pos x="246" y="112"/>
                </a:cxn>
              </a:cxnLst>
              <a:rect l="0" t="0" r="r" b="b"/>
              <a:pathLst>
                <a:path w="246" h="224">
                  <a:moveTo>
                    <a:pt x="246" y="112"/>
                  </a:moveTo>
                  <a:lnTo>
                    <a:pt x="239" y="136"/>
                  </a:lnTo>
                  <a:lnTo>
                    <a:pt x="233" y="153"/>
                  </a:lnTo>
                  <a:lnTo>
                    <a:pt x="220" y="177"/>
                  </a:lnTo>
                  <a:lnTo>
                    <a:pt x="207" y="195"/>
                  </a:lnTo>
                  <a:lnTo>
                    <a:pt x="189" y="206"/>
                  </a:lnTo>
                  <a:lnTo>
                    <a:pt x="170" y="218"/>
                  </a:lnTo>
                  <a:lnTo>
                    <a:pt x="145" y="224"/>
                  </a:lnTo>
                  <a:lnTo>
                    <a:pt x="120" y="224"/>
                  </a:lnTo>
                  <a:lnTo>
                    <a:pt x="95" y="224"/>
                  </a:lnTo>
                  <a:lnTo>
                    <a:pt x="76" y="218"/>
                  </a:lnTo>
                  <a:lnTo>
                    <a:pt x="50" y="206"/>
                  </a:lnTo>
                  <a:lnTo>
                    <a:pt x="38" y="195"/>
                  </a:lnTo>
                  <a:lnTo>
                    <a:pt x="19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9" y="47"/>
                  </a:lnTo>
                  <a:lnTo>
                    <a:pt x="31" y="29"/>
                  </a:lnTo>
                  <a:lnTo>
                    <a:pt x="50" y="18"/>
                  </a:lnTo>
                  <a:lnTo>
                    <a:pt x="70" y="6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6"/>
                  </a:lnTo>
                  <a:lnTo>
                    <a:pt x="189" y="18"/>
                  </a:lnTo>
                  <a:lnTo>
                    <a:pt x="207" y="29"/>
                  </a:lnTo>
                  <a:lnTo>
                    <a:pt x="220" y="47"/>
                  </a:lnTo>
                  <a:lnTo>
                    <a:pt x="233" y="65"/>
                  </a:lnTo>
                  <a:lnTo>
                    <a:pt x="239" y="89"/>
                  </a:lnTo>
                  <a:lnTo>
                    <a:pt x="246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94"/>
            <p:cNvSpPr>
              <a:spLocks/>
            </p:cNvSpPr>
            <p:nvPr/>
          </p:nvSpPr>
          <p:spPr bwMode="auto">
            <a:xfrm>
              <a:off x="4851" y="1732"/>
              <a:ext cx="19" cy="20"/>
            </a:xfrm>
            <a:custGeom>
              <a:avLst/>
              <a:gdLst/>
              <a:ahLst/>
              <a:cxnLst>
                <a:cxn ang="0">
                  <a:pos x="49" y="277"/>
                </a:cxn>
                <a:cxn ang="0">
                  <a:pos x="75" y="288"/>
                </a:cxn>
                <a:cxn ang="0">
                  <a:pos x="112" y="294"/>
                </a:cxn>
                <a:cxn ang="0">
                  <a:pos x="143" y="294"/>
                </a:cxn>
                <a:cxn ang="0">
                  <a:pos x="181" y="288"/>
                </a:cxn>
                <a:cxn ang="0">
                  <a:pos x="219" y="277"/>
                </a:cxn>
                <a:cxn ang="0">
                  <a:pos x="251" y="265"/>
                </a:cxn>
                <a:cxn ang="0">
                  <a:pos x="275" y="247"/>
                </a:cxn>
                <a:cxn ang="0">
                  <a:pos x="294" y="223"/>
                </a:cxn>
                <a:cxn ang="0">
                  <a:pos x="307" y="206"/>
                </a:cxn>
                <a:cxn ang="0">
                  <a:pos x="307" y="194"/>
                </a:cxn>
                <a:cxn ang="0">
                  <a:pos x="301" y="182"/>
                </a:cxn>
                <a:cxn ang="0">
                  <a:pos x="288" y="176"/>
                </a:cxn>
                <a:cxn ang="0">
                  <a:pos x="257" y="164"/>
                </a:cxn>
                <a:cxn ang="0">
                  <a:pos x="231" y="153"/>
                </a:cxn>
                <a:cxn ang="0">
                  <a:pos x="213" y="135"/>
                </a:cxn>
                <a:cxn ang="0">
                  <a:pos x="181" y="100"/>
                </a:cxn>
                <a:cxn ang="0">
                  <a:pos x="157" y="64"/>
                </a:cxn>
                <a:cxn ang="0">
                  <a:pos x="131" y="36"/>
                </a:cxn>
                <a:cxn ang="0">
                  <a:pos x="105" y="11"/>
                </a:cxn>
                <a:cxn ang="0">
                  <a:pos x="93" y="5"/>
                </a:cxn>
                <a:cxn ang="0">
                  <a:pos x="87" y="0"/>
                </a:cxn>
                <a:cxn ang="0">
                  <a:pos x="75" y="0"/>
                </a:cxn>
                <a:cxn ang="0">
                  <a:pos x="62" y="5"/>
                </a:cxn>
                <a:cxn ang="0">
                  <a:pos x="49" y="17"/>
                </a:cxn>
                <a:cxn ang="0">
                  <a:pos x="37" y="36"/>
                </a:cxn>
                <a:cxn ang="0">
                  <a:pos x="12" y="94"/>
                </a:cxn>
                <a:cxn ang="0">
                  <a:pos x="0" y="147"/>
                </a:cxn>
                <a:cxn ang="0">
                  <a:pos x="0" y="200"/>
                </a:cxn>
                <a:cxn ang="0">
                  <a:pos x="5" y="223"/>
                </a:cxn>
                <a:cxn ang="0">
                  <a:pos x="18" y="247"/>
                </a:cxn>
                <a:cxn ang="0">
                  <a:pos x="31" y="265"/>
                </a:cxn>
                <a:cxn ang="0">
                  <a:pos x="49" y="277"/>
                </a:cxn>
              </a:cxnLst>
              <a:rect l="0" t="0" r="r" b="b"/>
              <a:pathLst>
                <a:path w="307" h="294">
                  <a:moveTo>
                    <a:pt x="49" y="277"/>
                  </a:moveTo>
                  <a:lnTo>
                    <a:pt x="75" y="288"/>
                  </a:lnTo>
                  <a:lnTo>
                    <a:pt x="112" y="294"/>
                  </a:lnTo>
                  <a:lnTo>
                    <a:pt x="143" y="294"/>
                  </a:lnTo>
                  <a:lnTo>
                    <a:pt x="181" y="288"/>
                  </a:lnTo>
                  <a:lnTo>
                    <a:pt x="219" y="277"/>
                  </a:lnTo>
                  <a:lnTo>
                    <a:pt x="251" y="265"/>
                  </a:lnTo>
                  <a:lnTo>
                    <a:pt x="275" y="247"/>
                  </a:lnTo>
                  <a:lnTo>
                    <a:pt x="294" y="223"/>
                  </a:lnTo>
                  <a:lnTo>
                    <a:pt x="307" y="206"/>
                  </a:lnTo>
                  <a:lnTo>
                    <a:pt x="307" y="194"/>
                  </a:lnTo>
                  <a:lnTo>
                    <a:pt x="301" y="182"/>
                  </a:lnTo>
                  <a:lnTo>
                    <a:pt x="288" y="176"/>
                  </a:lnTo>
                  <a:lnTo>
                    <a:pt x="257" y="164"/>
                  </a:lnTo>
                  <a:lnTo>
                    <a:pt x="231" y="153"/>
                  </a:lnTo>
                  <a:lnTo>
                    <a:pt x="213" y="135"/>
                  </a:lnTo>
                  <a:lnTo>
                    <a:pt x="181" y="100"/>
                  </a:lnTo>
                  <a:lnTo>
                    <a:pt x="157" y="64"/>
                  </a:lnTo>
                  <a:lnTo>
                    <a:pt x="131" y="36"/>
                  </a:lnTo>
                  <a:lnTo>
                    <a:pt x="105" y="11"/>
                  </a:lnTo>
                  <a:lnTo>
                    <a:pt x="93" y="5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2" y="5"/>
                  </a:lnTo>
                  <a:lnTo>
                    <a:pt x="49" y="17"/>
                  </a:lnTo>
                  <a:lnTo>
                    <a:pt x="37" y="36"/>
                  </a:lnTo>
                  <a:lnTo>
                    <a:pt x="12" y="94"/>
                  </a:lnTo>
                  <a:lnTo>
                    <a:pt x="0" y="147"/>
                  </a:lnTo>
                  <a:lnTo>
                    <a:pt x="0" y="200"/>
                  </a:lnTo>
                  <a:lnTo>
                    <a:pt x="5" y="223"/>
                  </a:lnTo>
                  <a:lnTo>
                    <a:pt x="18" y="247"/>
                  </a:lnTo>
                  <a:lnTo>
                    <a:pt x="31" y="265"/>
                  </a:lnTo>
                  <a:lnTo>
                    <a:pt x="49" y="27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95"/>
            <p:cNvSpPr>
              <a:spLocks/>
            </p:cNvSpPr>
            <p:nvPr/>
          </p:nvSpPr>
          <p:spPr bwMode="auto">
            <a:xfrm>
              <a:off x="4800" y="1657"/>
              <a:ext cx="30" cy="18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212"/>
                </a:cxn>
                <a:cxn ang="0">
                  <a:pos x="6" y="223"/>
                </a:cxn>
                <a:cxn ang="0">
                  <a:pos x="18" y="241"/>
                </a:cxn>
                <a:cxn ang="0">
                  <a:pos x="31" y="248"/>
                </a:cxn>
                <a:cxn ang="0">
                  <a:pos x="50" y="248"/>
                </a:cxn>
                <a:cxn ang="0">
                  <a:pos x="68" y="241"/>
                </a:cxn>
                <a:cxn ang="0">
                  <a:pos x="82" y="236"/>
                </a:cxn>
                <a:cxn ang="0">
                  <a:pos x="88" y="218"/>
                </a:cxn>
                <a:cxn ang="0">
                  <a:pos x="100" y="188"/>
                </a:cxn>
                <a:cxn ang="0">
                  <a:pos x="113" y="159"/>
                </a:cxn>
                <a:cxn ang="0">
                  <a:pos x="132" y="135"/>
                </a:cxn>
                <a:cxn ang="0">
                  <a:pos x="150" y="118"/>
                </a:cxn>
                <a:cxn ang="0">
                  <a:pos x="169" y="106"/>
                </a:cxn>
                <a:cxn ang="0">
                  <a:pos x="194" y="94"/>
                </a:cxn>
                <a:cxn ang="0">
                  <a:pos x="219" y="88"/>
                </a:cxn>
                <a:cxn ang="0">
                  <a:pos x="245" y="88"/>
                </a:cxn>
                <a:cxn ang="0">
                  <a:pos x="269" y="88"/>
                </a:cxn>
                <a:cxn ang="0">
                  <a:pos x="295" y="94"/>
                </a:cxn>
                <a:cxn ang="0">
                  <a:pos x="313" y="106"/>
                </a:cxn>
                <a:cxn ang="0">
                  <a:pos x="339" y="124"/>
                </a:cxn>
                <a:cxn ang="0">
                  <a:pos x="357" y="141"/>
                </a:cxn>
                <a:cxn ang="0">
                  <a:pos x="376" y="170"/>
                </a:cxn>
                <a:cxn ang="0">
                  <a:pos x="389" y="200"/>
                </a:cxn>
                <a:cxn ang="0">
                  <a:pos x="402" y="241"/>
                </a:cxn>
                <a:cxn ang="0">
                  <a:pos x="408" y="253"/>
                </a:cxn>
                <a:cxn ang="0">
                  <a:pos x="420" y="265"/>
                </a:cxn>
                <a:cxn ang="0">
                  <a:pos x="439" y="277"/>
                </a:cxn>
                <a:cxn ang="0">
                  <a:pos x="458" y="277"/>
                </a:cxn>
                <a:cxn ang="0">
                  <a:pos x="470" y="271"/>
                </a:cxn>
                <a:cxn ang="0">
                  <a:pos x="483" y="259"/>
                </a:cxn>
                <a:cxn ang="0">
                  <a:pos x="489" y="241"/>
                </a:cxn>
                <a:cxn ang="0">
                  <a:pos x="489" y="223"/>
                </a:cxn>
                <a:cxn ang="0">
                  <a:pos x="476" y="170"/>
                </a:cxn>
                <a:cxn ang="0">
                  <a:pos x="458" y="130"/>
                </a:cxn>
                <a:cxn ang="0">
                  <a:pos x="427" y="88"/>
                </a:cxn>
                <a:cxn ang="0">
                  <a:pos x="395" y="59"/>
                </a:cxn>
                <a:cxn ang="0">
                  <a:pos x="363" y="35"/>
                </a:cxn>
                <a:cxn ang="0">
                  <a:pos x="326" y="18"/>
                </a:cxn>
                <a:cxn ang="0">
                  <a:pos x="289" y="6"/>
                </a:cxn>
                <a:cxn ang="0">
                  <a:pos x="250" y="0"/>
                </a:cxn>
                <a:cxn ang="0">
                  <a:pos x="207" y="0"/>
                </a:cxn>
                <a:cxn ang="0">
                  <a:pos x="169" y="12"/>
                </a:cxn>
                <a:cxn ang="0">
                  <a:pos x="132" y="29"/>
                </a:cxn>
                <a:cxn ang="0">
                  <a:pos x="95" y="47"/>
                </a:cxn>
                <a:cxn ang="0">
                  <a:pos x="68" y="76"/>
                </a:cxn>
                <a:cxn ang="0">
                  <a:pos x="37" y="112"/>
                </a:cxn>
                <a:cxn ang="0">
                  <a:pos x="18" y="147"/>
                </a:cxn>
                <a:cxn ang="0">
                  <a:pos x="0" y="194"/>
                </a:cxn>
              </a:cxnLst>
              <a:rect l="0" t="0" r="r" b="b"/>
              <a:pathLst>
                <a:path w="489" h="277">
                  <a:moveTo>
                    <a:pt x="0" y="194"/>
                  </a:moveTo>
                  <a:lnTo>
                    <a:pt x="0" y="212"/>
                  </a:lnTo>
                  <a:lnTo>
                    <a:pt x="6" y="223"/>
                  </a:lnTo>
                  <a:lnTo>
                    <a:pt x="18" y="241"/>
                  </a:lnTo>
                  <a:lnTo>
                    <a:pt x="31" y="248"/>
                  </a:lnTo>
                  <a:lnTo>
                    <a:pt x="50" y="248"/>
                  </a:lnTo>
                  <a:lnTo>
                    <a:pt x="68" y="241"/>
                  </a:lnTo>
                  <a:lnTo>
                    <a:pt x="82" y="236"/>
                  </a:lnTo>
                  <a:lnTo>
                    <a:pt x="88" y="218"/>
                  </a:lnTo>
                  <a:lnTo>
                    <a:pt x="100" y="188"/>
                  </a:lnTo>
                  <a:lnTo>
                    <a:pt x="113" y="159"/>
                  </a:lnTo>
                  <a:lnTo>
                    <a:pt x="132" y="135"/>
                  </a:lnTo>
                  <a:lnTo>
                    <a:pt x="150" y="118"/>
                  </a:lnTo>
                  <a:lnTo>
                    <a:pt x="169" y="106"/>
                  </a:lnTo>
                  <a:lnTo>
                    <a:pt x="194" y="94"/>
                  </a:lnTo>
                  <a:lnTo>
                    <a:pt x="219" y="88"/>
                  </a:lnTo>
                  <a:lnTo>
                    <a:pt x="245" y="88"/>
                  </a:lnTo>
                  <a:lnTo>
                    <a:pt x="269" y="88"/>
                  </a:lnTo>
                  <a:lnTo>
                    <a:pt x="295" y="94"/>
                  </a:lnTo>
                  <a:lnTo>
                    <a:pt x="313" y="106"/>
                  </a:lnTo>
                  <a:lnTo>
                    <a:pt x="339" y="124"/>
                  </a:lnTo>
                  <a:lnTo>
                    <a:pt x="357" y="141"/>
                  </a:lnTo>
                  <a:lnTo>
                    <a:pt x="376" y="170"/>
                  </a:lnTo>
                  <a:lnTo>
                    <a:pt x="389" y="200"/>
                  </a:lnTo>
                  <a:lnTo>
                    <a:pt x="402" y="241"/>
                  </a:lnTo>
                  <a:lnTo>
                    <a:pt x="408" y="253"/>
                  </a:lnTo>
                  <a:lnTo>
                    <a:pt x="420" y="265"/>
                  </a:lnTo>
                  <a:lnTo>
                    <a:pt x="439" y="277"/>
                  </a:lnTo>
                  <a:lnTo>
                    <a:pt x="458" y="277"/>
                  </a:lnTo>
                  <a:lnTo>
                    <a:pt x="470" y="271"/>
                  </a:lnTo>
                  <a:lnTo>
                    <a:pt x="483" y="259"/>
                  </a:lnTo>
                  <a:lnTo>
                    <a:pt x="489" y="241"/>
                  </a:lnTo>
                  <a:lnTo>
                    <a:pt x="489" y="223"/>
                  </a:lnTo>
                  <a:lnTo>
                    <a:pt x="476" y="170"/>
                  </a:lnTo>
                  <a:lnTo>
                    <a:pt x="458" y="130"/>
                  </a:lnTo>
                  <a:lnTo>
                    <a:pt x="427" y="88"/>
                  </a:lnTo>
                  <a:lnTo>
                    <a:pt x="395" y="59"/>
                  </a:lnTo>
                  <a:lnTo>
                    <a:pt x="363" y="35"/>
                  </a:lnTo>
                  <a:lnTo>
                    <a:pt x="326" y="18"/>
                  </a:lnTo>
                  <a:lnTo>
                    <a:pt x="289" y="6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9" y="12"/>
                  </a:lnTo>
                  <a:lnTo>
                    <a:pt x="132" y="29"/>
                  </a:lnTo>
                  <a:lnTo>
                    <a:pt x="95" y="47"/>
                  </a:lnTo>
                  <a:lnTo>
                    <a:pt x="68" y="76"/>
                  </a:lnTo>
                  <a:lnTo>
                    <a:pt x="37" y="112"/>
                  </a:lnTo>
                  <a:lnTo>
                    <a:pt x="18" y="14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96"/>
            <p:cNvSpPr>
              <a:spLocks/>
            </p:cNvSpPr>
            <p:nvPr/>
          </p:nvSpPr>
          <p:spPr bwMode="auto">
            <a:xfrm>
              <a:off x="4956" y="1678"/>
              <a:ext cx="39" cy="25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241"/>
                </a:cxn>
                <a:cxn ang="0">
                  <a:pos x="6" y="259"/>
                </a:cxn>
                <a:cxn ang="0">
                  <a:pos x="19" y="271"/>
                </a:cxn>
                <a:cxn ang="0">
                  <a:pos x="38" y="277"/>
                </a:cxn>
                <a:cxn ang="0">
                  <a:pos x="58" y="277"/>
                </a:cxn>
                <a:cxn ang="0">
                  <a:pos x="69" y="271"/>
                </a:cxn>
                <a:cxn ang="0">
                  <a:pos x="82" y="259"/>
                </a:cxn>
                <a:cxn ang="0">
                  <a:pos x="88" y="241"/>
                </a:cxn>
                <a:cxn ang="0">
                  <a:pos x="108" y="200"/>
                </a:cxn>
                <a:cxn ang="0">
                  <a:pos x="126" y="159"/>
                </a:cxn>
                <a:cxn ang="0">
                  <a:pos x="151" y="130"/>
                </a:cxn>
                <a:cxn ang="0">
                  <a:pos x="182" y="112"/>
                </a:cxn>
                <a:cxn ang="0">
                  <a:pos x="221" y="94"/>
                </a:cxn>
                <a:cxn ang="0">
                  <a:pos x="252" y="88"/>
                </a:cxn>
                <a:cxn ang="0">
                  <a:pos x="289" y="82"/>
                </a:cxn>
                <a:cxn ang="0">
                  <a:pos x="327" y="88"/>
                </a:cxn>
                <a:cxn ang="0">
                  <a:pos x="365" y="94"/>
                </a:cxn>
                <a:cxn ang="0">
                  <a:pos x="403" y="112"/>
                </a:cxn>
                <a:cxn ang="0">
                  <a:pos x="440" y="135"/>
                </a:cxn>
                <a:cxn ang="0">
                  <a:pos x="471" y="159"/>
                </a:cxn>
                <a:cxn ang="0">
                  <a:pos x="497" y="194"/>
                </a:cxn>
                <a:cxn ang="0">
                  <a:pos x="515" y="235"/>
                </a:cxn>
                <a:cxn ang="0">
                  <a:pos x="528" y="283"/>
                </a:cxn>
                <a:cxn ang="0">
                  <a:pos x="528" y="330"/>
                </a:cxn>
                <a:cxn ang="0">
                  <a:pos x="528" y="348"/>
                </a:cxn>
                <a:cxn ang="0">
                  <a:pos x="541" y="359"/>
                </a:cxn>
                <a:cxn ang="0">
                  <a:pos x="553" y="371"/>
                </a:cxn>
                <a:cxn ang="0">
                  <a:pos x="566" y="377"/>
                </a:cxn>
                <a:cxn ang="0">
                  <a:pos x="584" y="377"/>
                </a:cxn>
                <a:cxn ang="0">
                  <a:pos x="604" y="365"/>
                </a:cxn>
                <a:cxn ang="0">
                  <a:pos x="616" y="353"/>
                </a:cxn>
                <a:cxn ang="0">
                  <a:pos x="616" y="335"/>
                </a:cxn>
                <a:cxn ang="0">
                  <a:pos x="616" y="271"/>
                </a:cxn>
                <a:cxn ang="0">
                  <a:pos x="604" y="206"/>
                </a:cxn>
                <a:cxn ang="0">
                  <a:pos x="578" y="153"/>
                </a:cxn>
                <a:cxn ang="0">
                  <a:pos x="541" y="106"/>
                </a:cxn>
                <a:cxn ang="0">
                  <a:pos x="497" y="64"/>
                </a:cxn>
                <a:cxn ang="0">
                  <a:pos x="447" y="36"/>
                </a:cxn>
                <a:cxn ang="0">
                  <a:pos x="397" y="12"/>
                </a:cxn>
                <a:cxn ang="0">
                  <a:pos x="339" y="0"/>
                </a:cxn>
                <a:cxn ang="0">
                  <a:pos x="284" y="0"/>
                </a:cxn>
                <a:cxn ang="0">
                  <a:pos x="233" y="0"/>
                </a:cxn>
                <a:cxn ang="0">
                  <a:pos x="182" y="17"/>
                </a:cxn>
                <a:cxn ang="0">
                  <a:pos x="132" y="36"/>
                </a:cxn>
                <a:cxn ang="0">
                  <a:pos x="88" y="70"/>
                </a:cxn>
                <a:cxn ang="0">
                  <a:pos x="51" y="112"/>
                </a:cxn>
                <a:cxn ang="0">
                  <a:pos x="19" y="165"/>
                </a:cxn>
                <a:cxn ang="0">
                  <a:pos x="0" y="223"/>
                </a:cxn>
              </a:cxnLst>
              <a:rect l="0" t="0" r="r" b="b"/>
              <a:pathLst>
                <a:path w="616" h="377">
                  <a:moveTo>
                    <a:pt x="0" y="223"/>
                  </a:moveTo>
                  <a:lnTo>
                    <a:pt x="0" y="241"/>
                  </a:lnTo>
                  <a:lnTo>
                    <a:pt x="6" y="259"/>
                  </a:lnTo>
                  <a:lnTo>
                    <a:pt x="19" y="271"/>
                  </a:lnTo>
                  <a:lnTo>
                    <a:pt x="38" y="277"/>
                  </a:lnTo>
                  <a:lnTo>
                    <a:pt x="58" y="277"/>
                  </a:lnTo>
                  <a:lnTo>
                    <a:pt x="69" y="271"/>
                  </a:lnTo>
                  <a:lnTo>
                    <a:pt x="82" y="259"/>
                  </a:lnTo>
                  <a:lnTo>
                    <a:pt x="88" y="241"/>
                  </a:lnTo>
                  <a:lnTo>
                    <a:pt x="108" y="200"/>
                  </a:lnTo>
                  <a:lnTo>
                    <a:pt x="126" y="159"/>
                  </a:lnTo>
                  <a:lnTo>
                    <a:pt x="151" y="130"/>
                  </a:lnTo>
                  <a:lnTo>
                    <a:pt x="182" y="112"/>
                  </a:lnTo>
                  <a:lnTo>
                    <a:pt x="221" y="94"/>
                  </a:lnTo>
                  <a:lnTo>
                    <a:pt x="252" y="88"/>
                  </a:lnTo>
                  <a:lnTo>
                    <a:pt x="289" y="82"/>
                  </a:lnTo>
                  <a:lnTo>
                    <a:pt x="327" y="88"/>
                  </a:lnTo>
                  <a:lnTo>
                    <a:pt x="365" y="94"/>
                  </a:lnTo>
                  <a:lnTo>
                    <a:pt x="403" y="112"/>
                  </a:lnTo>
                  <a:lnTo>
                    <a:pt x="440" y="135"/>
                  </a:lnTo>
                  <a:lnTo>
                    <a:pt x="471" y="159"/>
                  </a:lnTo>
                  <a:lnTo>
                    <a:pt x="497" y="194"/>
                  </a:lnTo>
                  <a:lnTo>
                    <a:pt x="515" y="235"/>
                  </a:lnTo>
                  <a:lnTo>
                    <a:pt x="528" y="283"/>
                  </a:lnTo>
                  <a:lnTo>
                    <a:pt x="528" y="330"/>
                  </a:lnTo>
                  <a:lnTo>
                    <a:pt x="528" y="348"/>
                  </a:lnTo>
                  <a:lnTo>
                    <a:pt x="541" y="359"/>
                  </a:lnTo>
                  <a:lnTo>
                    <a:pt x="553" y="371"/>
                  </a:lnTo>
                  <a:lnTo>
                    <a:pt x="566" y="377"/>
                  </a:lnTo>
                  <a:lnTo>
                    <a:pt x="584" y="377"/>
                  </a:lnTo>
                  <a:lnTo>
                    <a:pt x="604" y="365"/>
                  </a:lnTo>
                  <a:lnTo>
                    <a:pt x="616" y="353"/>
                  </a:lnTo>
                  <a:lnTo>
                    <a:pt x="616" y="335"/>
                  </a:lnTo>
                  <a:lnTo>
                    <a:pt x="616" y="271"/>
                  </a:lnTo>
                  <a:lnTo>
                    <a:pt x="604" y="206"/>
                  </a:lnTo>
                  <a:lnTo>
                    <a:pt x="578" y="153"/>
                  </a:lnTo>
                  <a:lnTo>
                    <a:pt x="541" y="106"/>
                  </a:lnTo>
                  <a:lnTo>
                    <a:pt x="497" y="64"/>
                  </a:lnTo>
                  <a:lnTo>
                    <a:pt x="447" y="36"/>
                  </a:lnTo>
                  <a:lnTo>
                    <a:pt x="397" y="12"/>
                  </a:lnTo>
                  <a:lnTo>
                    <a:pt x="339" y="0"/>
                  </a:lnTo>
                  <a:lnTo>
                    <a:pt x="284" y="0"/>
                  </a:lnTo>
                  <a:lnTo>
                    <a:pt x="233" y="0"/>
                  </a:lnTo>
                  <a:lnTo>
                    <a:pt x="182" y="17"/>
                  </a:lnTo>
                  <a:lnTo>
                    <a:pt x="132" y="36"/>
                  </a:lnTo>
                  <a:lnTo>
                    <a:pt x="88" y="70"/>
                  </a:lnTo>
                  <a:lnTo>
                    <a:pt x="51" y="112"/>
                  </a:lnTo>
                  <a:lnTo>
                    <a:pt x="19" y="16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97"/>
            <p:cNvSpPr>
              <a:spLocks/>
            </p:cNvSpPr>
            <p:nvPr/>
          </p:nvSpPr>
          <p:spPr bwMode="auto">
            <a:xfrm>
              <a:off x="4966" y="1772"/>
              <a:ext cx="11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52"/>
                </a:cxn>
                <a:cxn ang="0">
                  <a:pos x="25" y="117"/>
                </a:cxn>
                <a:cxn ang="0">
                  <a:pos x="50" y="176"/>
                </a:cxn>
                <a:cxn ang="0">
                  <a:pos x="68" y="205"/>
                </a:cxn>
                <a:cxn ang="0">
                  <a:pos x="88" y="229"/>
                </a:cxn>
                <a:cxn ang="0">
                  <a:pos x="107" y="247"/>
                </a:cxn>
                <a:cxn ang="0">
                  <a:pos x="139" y="264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7" y="153"/>
                </a:cxn>
                <a:cxn ang="0">
                  <a:pos x="139" y="111"/>
                </a:cxn>
                <a:cxn ang="0">
                  <a:pos x="107" y="23"/>
                </a:cxn>
                <a:cxn ang="0">
                  <a:pos x="100" y="0"/>
                </a:cxn>
                <a:cxn ang="0">
                  <a:pos x="0" y="29"/>
                </a:cxn>
              </a:cxnLst>
              <a:rect l="0" t="0" r="r" b="b"/>
              <a:pathLst>
                <a:path w="182" h="264">
                  <a:moveTo>
                    <a:pt x="0" y="29"/>
                  </a:moveTo>
                  <a:lnTo>
                    <a:pt x="6" y="52"/>
                  </a:lnTo>
                  <a:lnTo>
                    <a:pt x="25" y="117"/>
                  </a:lnTo>
                  <a:lnTo>
                    <a:pt x="50" y="176"/>
                  </a:lnTo>
                  <a:lnTo>
                    <a:pt x="68" y="205"/>
                  </a:lnTo>
                  <a:lnTo>
                    <a:pt x="88" y="229"/>
                  </a:lnTo>
                  <a:lnTo>
                    <a:pt x="107" y="247"/>
                  </a:lnTo>
                  <a:lnTo>
                    <a:pt x="139" y="264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7" y="153"/>
                  </a:lnTo>
                  <a:lnTo>
                    <a:pt x="139" y="111"/>
                  </a:lnTo>
                  <a:lnTo>
                    <a:pt x="107" y="23"/>
                  </a:lnTo>
                  <a:lnTo>
                    <a:pt x="10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98"/>
            <p:cNvSpPr>
              <a:spLocks/>
            </p:cNvSpPr>
            <p:nvPr/>
          </p:nvSpPr>
          <p:spPr bwMode="auto">
            <a:xfrm>
              <a:off x="4985" y="1767"/>
              <a:ext cx="11" cy="19"/>
            </a:xfrm>
            <a:custGeom>
              <a:avLst/>
              <a:gdLst/>
              <a:ahLst/>
              <a:cxnLst>
                <a:cxn ang="0">
                  <a:pos x="107" y="289"/>
                </a:cxn>
                <a:cxn ang="0">
                  <a:pos x="175" y="213"/>
                </a:cxn>
                <a:cxn ang="0">
                  <a:pos x="157" y="195"/>
                </a:cxn>
                <a:cxn ang="0">
                  <a:pos x="144" y="171"/>
                </a:cxn>
                <a:cxn ang="0">
                  <a:pos x="120" y="124"/>
                </a:cxn>
                <a:cxn ang="0">
                  <a:pos x="107" y="66"/>
                </a:cxn>
                <a:cxn ang="0">
                  <a:pos x="113" y="12"/>
                </a:cxn>
                <a:cxn ang="0">
                  <a:pos x="5" y="0"/>
                </a:cxn>
                <a:cxn ang="0">
                  <a:pos x="0" y="30"/>
                </a:cxn>
                <a:cxn ang="0">
                  <a:pos x="5" y="71"/>
                </a:cxn>
                <a:cxn ang="0">
                  <a:pos x="5" y="107"/>
                </a:cxn>
                <a:cxn ang="0">
                  <a:pos x="18" y="148"/>
                </a:cxn>
                <a:cxn ang="0">
                  <a:pos x="31" y="189"/>
                </a:cxn>
                <a:cxn ang="0">
                  <a:pos x="49" y="231"/>
                </a:cxn>
                <a:cxn ang="0">
                  <a:pos x="75" y="260"/>
                </a:cxn>
                <a:cxn ang="0">
                  <a:pos x="107" y="289"/>
                </a:cxn>
              </a:cxnLst>
              <a:rect l="0" t="0" r="r" b="b"/>
              <a:pathLst>
                <a:path w="175" h="289">
                  <a:moveTo>
                    <a:pt x="107" y="289"/>
                  </a:moveTo>
                  <a:lnTo>
                    <a:pt x="175" y="213"/>
                  </a:lnTo>
                  <a:lnTo>
                    <a:pt x="157" y="195"/>
                  </a:lnTo>
                  <a:lnTo>
                    <a:pt x="144" y="171"/>
                  </a:lnTo>
                  <a:lnTo>
                    <a:pt x="120" y="124"/>
                  </a:lnTo>
                  <a:lnTo>
                    <a:pt x="107" y="66"/>
                  </a:lnTo>
                  <a:lnTo>
                    <a:pt x="113" y="1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5" y="71"/>
                  </a:lnTo>
                  <a:lnTo>
                    <a:pt x="5" y="107"/>
                  </a:lnTo>
                  <a:lnTo>
                    <a:pt x="18" y="148"/>
                  </a:lnTo>
                  <a:lnTo>
                    <a:pt x="31" y="189"/>
                  </a:lnTo>
                  <a:lnTo>
                    <a:pt x="49" y="231"/>
                  </a:lnTo>
                  <a:lnTo>
                    <a:pt x="75" y="260"/>
                  </a:lnTo>
                  <a:lnTo>
                    <a:pt x="107" y="28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99"/>
            <p:cNvSpPr>
              <a:spLocks/>
            </p:cNvSpPr>
            <p:nvPr/>
          </p:nvSpPr>
          <p:spPr bwMode="auto">
            <a:xfrm>
              <a:off x="5005" y="1766"/>
              <a:ext cx="11" cy="1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77"/>
                </a:cxn>
                <a:cxn ang="0">
                  <a:pos x="25" y="130"/>
                </a:cxn>
                <a:cxn ang="0">
                  <a:pos x="44" y="188"/>
                </a:cxn>
                <a:cxn ang="0">
                  <a:pos x="57" y="212"/>
                </a:cxn>
                <a:cxn ang="0">
                  <a:pos x="68" y="236"/>
                </a:cxn>
                <a:cxn ang="0">
                  <a:pos x="94" y="259"/>
                </a:cxn>
                <a:cxn ang="0">
                  <a:pos x="120" y="277"/>
                </a:cxn>
                <a:cxn ang="0">
                  <a:pos x="176" y="188"/>
                </a:cxn>
                <a:cxn ang="0">
                  <a:pos x="150" y="171"/>
                </a:cxn>
                <a:cxn ang="0">
                  <a:pos x="139" y="136"/>
                </a:cxn>
                <a:cxn ang="0">
                  <a:pos x="126" y="100"/>
                </a:cxn>
                <a:cxn ang="0">
                  <a:pos x="113" y="59"/>
                </a:cxn>
                <a:cxn ang="0">
                  <a:pos x="100" y="0"/>
                </a:cxn>
                <a:cxn ang="0">
                  <a:pos x="0" y="23"/>
                </a:cxn>
              </a:cxnLst>
              <a:rect l="0" t="0" r="r" b="b"/>
              <a:pathLst>
                <a:path w="176" h="277">
                  <a:moveTo>
                    <a:pt x="0" y="23"/>
                  </a:moveTo>
                  <a:lnTo>
                    <a:pt x="13" y="77"/>
                  </a:lnTo>
                  <a:lnTo>
                    <a:pt x="25" y="130"/>
                  </a:lnTo>
                  <a:lnTo>
                    <a:pt x="44" y="188"/>
                  </a:lnTo>
                  <a:lnTo>
                    <a:pt x="57" y="212"/>
                  </a:lnTo>
                  <a:lnTo>
                    <a:pt x="68" y="236"/>
                  </a:lnTo>
                  <a:lnTo>
                    <a:pt x="94" y="259"/>
                  </a:lnTo>
                  <a:lnTo>
                    <a:pt x="120" y="277"/>
                  </a:lnTo>
                  <a:lnTo>
                    <a:pt x="176" y="188"/>
                  </a:lnTo>
                  <a:lnTo>
                    <a:pt x="150" y="171"/>
                  </a:lnTo>
                  <a:lnTo>
                    <a:pt x="139" y="136"/>
                  </a:lnTo>
                  <a:lnTo>
                    <a:pt x="126" y="100"/>
                  </a:lnTo>
                  <a:lnTo>
                    <a:pt x="113" y="59"/>
                  </a:lnTo>
                  <a:lnTo>
                    <a:pt x="10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100"/>
            <p:cNvSpPr>
              <a:spLocks/>
            </p:cNvSpPr>
            <p:nvPr/>
          </p:nvSpPr>
          <p:spPr bwMode="auto">
            <a:xfrm>
              <a:off x="4805" y="1751"/>
              <a:ext cx="8" cy="1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106"/>
                </a:cxn>
                <a:cxn ang="0">
                  <a:pos x="24" y="183"/>
                </a:cxn>
                <a:cxn ang="0">
                  <a:pos x="131" y="189"/>
                </a:cxn>
                <a:cxn ang="0">
                  <a:pos x="131" y="142"/>
                </a:cxn>
                <a:cxn ang="0">
                  <a:pos x="125" y="94"/>
                </a:cxn>
                <a:cxn ang="0">
                  <a:pos x="118" y="47"/>
                </a:cxn>
                <a:cxn ang="0">
                  <a:pos x="105" y="0"/>
                </a:cxn>
                <a:cxn ang="0">
                  <a:pos x="0" y="30"/>
                </a:cxn>
              </a:cxnLst>
              <a:rect l="0" t="0" r="r" b="b"/>
              <a:pathLst>
                <a:path w="131" h="189">
                  <a:moveTo>
                    <a:pt x="0" y="30"/>
                  </a:moveTo>
                  <a:lnTo>
                    <a:pt x="18" y="106"/>
                  </a:lnTo>
                  <a:lnTo>
                    <a:pt x="24" y="183"/>
                  </a:lnTo>
                  <a:lnTo>
                    <a:pt x="131" y="189"/>
                  </a:lnTo>
                  <a:lnTo>
                    <a:pt x="131" y="142"/>
                  </a:lnTo>
                  <a:lnTo>
                    <a:pt x="125" y="94"/>
                  </a:lnTo>
                  <a:lnTo>
                    <a:pt x="118" y="4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101"/>
            <p:cNvSpPr>
              <a:spLocks/>
            </p:cNvSpPr>
            <p:nvPr/>
          </p:nvSpPr>
          <p:spPr bwMode="auto">
            <a:xfrm>
              <a:off x="4791" y="1749"/>
              <a:ext cx="8" cy="13"/>
            </a:xfrm>
            <a:custGeom>
              <a:avLst/>
              <a:gdLst/>
              <a:ahLst/>
              <a:cxnLst>
                <a:cxn ang="0">
                  <a:pos x="19" y="194"/>
                </a:cxn>
                <a:cxn ang="0">
                  <a:pos x="120" y="159"/>
                </a:cxn>
                <a:cxn ang="0">
                  <a:pos x="107" y="129"/>
                </a:cxn>
                <a:cxn ang="0">
                  <a:pos x="107" y="106"/>
                </a:cxn>
                <a:cxn ang="0">
                  <a:pos x="113" y="82"/>
                </a:cxn>
                <a:cxn ang="0">
                  <a:pos x="126" y="64"/>
                </a:cxn>
                <a:cxn ang="0">
                  <a:pos x="44" y="0"/>
                </a:cxn>
                <a:cxn ang="0">
                  <a:pos x="13" y="47"/>
                </a:cxn>
                <a:cxn ang="0">
                  <a:pos x="0" y="94"/>
                </a:cxn>
                <a:cxn ang="0">
                  <a:pos x="0" y="141"/>
                </a:cxn>
                <a:cxn ang="0">
                  <a:pos x="19" y="194"/>
                </a:cxn>
              </a:cxnLst>
              <a:rect l="0" t="0" r="r" b="b"/>
              <a:pathLst>
                <a:path w="126" h="194">
                  <a:moveTo>
                    <a:pt x="19" y="194"/>
                  </a:moveTo>
                  <a:lnTo>
                    <a:pt x="120" y="159"/>
                  </a:lnTo>
                  <a:lnTo>
                    <a:pt x="107" y="129"/>
                  </a:lnTo>
                  <a:lnTo>
                    <a:pt x="107" y="106"/>
                  </a:lnTo>
                  <a:lnTo>
                    <a:pt x="113" y="82"/>
                  </a:lnTo>
                  <a:lnTo>
                    <a:pt x="126" y="64"/>
                  </a:lnTo>
                  <a:lnTo>
                    <a:pt x="44" y="0"/>
                  </a:lnTo>
                  <a:lnTo>
                    <a:pt x="13" y="47"/>
                  </a:lnTo>
                  <a:lnTo>
                    <a:pt x="0" y="94"/>
                  </a:lnTo>
                  <a:lnTo>
                    <a:pt x="0" y="141"/>
                  </a:lnTo>
                  <a:lnTo>
                    <a:pt x="19" y="194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102"/>
            <p:cNvSpPr>
              <a:spLocks/>
            </p:cNvSpPr>
            <p:nvPr/>
          </p:nvSpPr>
          <p:spPr bwMode="auto">
            <a:xfrm>
              <a:off x="4778" y="1750"/>
              <a:ext cx="7" cy="15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8" y="223"/>
                </a:cxn>
                <a:cxn ang="0">
                  <a:pos x="119" y="111"/>
                </a:cxn>
                <a:cxn ang="0">
                  <a:pos x="119" y="0"/>
                </a:cxn>
                <a:cxn ang="0">
                  <a:pos x="13" y="6"/>
                </a:cxn>
                <a:cxn ang="0">
                  <a:pos x="13" y="105"/>
                </a:cxn>
                <a:cxn ang="0">
                  <a:pos x="0" y="212"/>
                </a:cxn>
              </a:cxnLst>
              <a:rect l="0" t="0" r="r" b="b"/>
              <a:pathLst>
                <a:path w="119" h="223">
                  <a:moveTo>
                    <a:pt x="0" y="212"/>
                  </a:moveTo>
                  <a:lnTo>
                    <a:pt x="108" y="223"/>
                  </a:lnTo>
                  <a:lnTo>
                    <a:pt x="119" y="111"/>
                  </a:lnTo>
                  <a:lnTo>
                    <a:pt x="119" y="0"/>
                  </a:lnTo>
                  <a:lnTo>
                    <a:pt x="13" y="6"/>
                  </a:lnTo>
                  <a:lnTo>
                    <a:pt x="13" y="10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103"/>
            <p:cNvSpPr>
              <a:spLocks/>
            </p:cNvSpPr>
            <p:nvPr/>
          </p:nvSpPr>
          <p:spPr bwMode="auto">
            <a:xfrm>
              <a:off x="4736" y="1463"/>
              <a:ext cx="401" cy="313"/>
            </a:xfrm>
            <a:custGeom>
              <a:avLst/>
              <a:gdLst/>
              <a:ahLst/>
              <a:cxnLst>
                <a:cxn ang="0">
                  <a:pos x="6223" y="3039"/>
                </a:cxn>
                <a:cxn ang="0">
                  <a:pos x="6373" y="2698"/>
                </a:cxn>
                <a:cxn ang="0">
                  <a:pos x="6405" y="2278"/>
                </a:cxn>
                <a:cxn ang="0">
                  <a:pos x="6260" y="1866"/>
                </a:cxn>
                <a:cxn ang="0">
                  <a:pos x="6110" y="1725"/>
                </a:cxn>
                <a:cxn ang="0">
                  <a:pos x="5871" y="1643"/>
                </a:cxn>
                <a:cxn ang="0">
                  <a:pos x="5438" y="1578"/>
                </a:cxn>
                <a:cxn ang="0">
                  <a:pos x="5230" y="1472"/>
                </a:cxn>
                <a:cxn ang="0">
                  <a:pos x="4878" y="1154"/>
                </a:cxn>
                <a:cxn ang="0">
                  <a:pos x="4370" y="677"/>
                </a:cxn>
                <a:cxn ang="0">
                  <a:pos x="4019" y="423"/>
                </a:cxn>
                <a:cxn ang="0">
                  <a:pos x="3648" y="265"/>
                </a:cxn>
                <a:cxn ang="0">
                  <a:pos x="3435" y="241"/>
                </a:cxn>
                <a:cxn ang="0">
                  <a:pos x="3296" y="317"/>
                </a:cxn>
                <a:cxn ang="0">
                  <a:pos x="3296" y="465"/>
                </a:cxn>
                <a:cxn ang="0">
                  <a:pos x="3460" y="742"/>
                </a:cxn>
                <a:cxn ang="0">
                  <a:pos x="3165" y="429"/>
                </a:cxn>
                <a:cxn ang="0">
                  <a:pos x="2769" y="182"/>
                </a:cxn>
                <a:cxn ang="0">
                  <a:pos x="2322" y="35"/>
                </a:cxn>
                <a:cxn ang="0">
                  <a:pos x="1878" y="12"/>
                </a:cxn>
                <a:cxn ang="0">
                  <a:pos x="1658" y="76"/>
                </a:cxn>
                <a:cxn ang="0">
                  <a:pos x="1544" y="182"/>
                </a:cxn>
                <a:cxn ang="0">
                  <a:pos x="1513" y="329"/>
                </a:cxn>
                <a:cxn ang="0">
                  <a:pos x="1645" y="665"/>
                </a:cxn>
                <a:cxn ang="0">
                  <a:pos x="1883" y="971"/>
                </a:cxn>
                <a:cxn ang="0">
                  <a:pos x="1878" y="1013"/>
                </a:cxn>
                <a:cxn ang="0">
                  <a:pos x="1476" y="871"/>
                </a:cxn>
                <a:cxn ang="0">
                  <a:pos x="866" y="854"/>
                </a:cxn>
                <a:cxn ang="0">
                  <a:pos x="584" y="918"/>
                </a:cxn>
                <a:cxn ang="0">
                  <a:pos x="332" y="1042"/>
                </a:cxn>
                <a:cxn ang="0">
                  <a:pos x="137" y="1224"/>
                </a:cxn>
                <a:cxn ang="0">
                  <a:pos x="18" y="1466"/>
                </a:cxn>
                <a:cxn ang="0">
                  <a:pos x="31" y="1837"/>
                </a:cxn>
                <a:cxn ang="0">
                  <a:pos x="213" y="2184"/>
                </a:cxn>
                <a:cxn ang="0">
                  <a:pos x="514" y="2468"/>
                </a:cxn>
                <a:cxn ang="0">
                  <a:pos x="859" y="2651"/>
                </a:cxn>
                <a:cxn ang="0">
                  <a:pos x="1413" y="2786"/>
                </a:cxn>
                <a:cxn ang="0">
                  <a:pos x="2298" y="2886"/>
                </a:cxn>
                <a:cxn ang="0">
                  <a:pos x="3648" y="2910"/>
                </a:cxn>
                <a:cxn ang="0">
                  <a:pos x="4603" y="2868"/>
                </a:cxn>
                <a:cxn ang="0">
                  <a:pos x="4828" y="2892"/>
                </a:cxn>
                <a:cxn ang="0">
                  <a:pos x="4778" y="3228"/>
                </a:cxn>
                <a:cxn ang="0">
                  <a:pos x="4741" y="3905"/>
                </a:cxn>
                <a:cxn ang="0">
                  <a:pos x="4747" y="4582"/>
                </a:cxn>
                <a:cxn ang="0">
                  <a:pos x="5175" y="4394"/>
                </a:cxn>
                <a:cxn ang="0">
                  <a:pos x="5607" y="4141"/>
                </a:cxn>
                <a:cxn ang="0">
                  <a:pos x="5607" y="4152"/>
                </a:cxn>
                <a:cxn ang="0">
                  <a:pos x="5595" y="4105"/>
                </a:cxn>
                <a:cxn ang="0">
                  <a:pos x="5733" y="3823"/>
                </a:cxn>
              </a:cxnLst>
              <a:rect l="0" t="0" r="r" b="b"/>
              <a:pathLst>
                <a:path w="6412" h="4688">
                  <a:moveTo>
                    <a:pt x="6021" y="3351"/>
                  </a:moveTo>
                  <a:lnTo>
                    <a:pt x="6091" y="3240"/>
                  </a:lnTo>
                  <a:lnTo>
                    <a:pt x="6178" y="3110"/>
                  </a:lnTo>
                  <a:lnTo>
                    <a:pt x="6223" y="3039"/>
                  </a:lnTo>
                  <a:lnTo>
                    <a:pt x="6267" y="2963"/>
                  </a:lnTo>
                  <a:lnTo>
                    <a:pt x="6304" y="2880"/>
                  </a:lnTo>
                  <a:lnTo>
                    <a:pt x="6341" y="2792"/>
                  </a:lnTo>
                  <a:lnTo>
                    <a:pt x="6373" y="2698"/>
                  </a:lnTo>
                  <a:lnTo>
                    <a:pt x="6399" y="2598"/>
                  </a:lnTo>
                  <a:lnTo>
                    <a:pt x="6412" y="2497"/>
                  </a:lnTo>
                  <a:lnTo>
                    <a:pt x="6412" y="2391"/>
                  </a:lnTo>
                  <a:lnTo>
                    <a:pt x="6405" y="2278"/>
                  </a:lnTo>
                  <a:lnTo>
                    <a:pt x="6380" y="2161"/>
                  </a:lnTo>
                  <a:lnTo>
                    <a:pt x="6341" y="2043"/>
                  </a:lnTo>
                  <a:lnTo>
                    <a:pt x="6286" y="1919"/>
                  </a:lnTo>
                  <a:lnTo>
                    <a:pt x="6260" y="1866"/>
                  </a:lnTo>
                  <a:lnTo>
                    <a:pt x="6229" y="1825"/>
                  </a:lnTo>
                  <a:lnTo>
                    <a:pt x="6191" y="1790"/>
                  </a:lnTo>
                  <a:lnTo>
                    <a:pt x="6154" y="1754"/>
                  </a:lnTo>
                  <a:lnTo>
                    <a:pt x="6110" y="1725"/>
                  </a:lnTo>
                  <a:lnTo>
                    <a:pt x="6066" y="1702"/>
                  </a:lnTo>
                  <a:lnTo>
                    <a:pt x="6021" y="1684"/>
                  </a:lnTo>
                  <a:lnTo>
                    <a:pt x="5971" y="1666"/>
                  </a:lnTo>
                  <a:lnTo>
                    <a:pt x="5871" y="1643"/>
                  </a:lnTo>
                  <a:lnTo>
                    <a:pt x="5771" y="1625"/>
                  </a:lnTo>
                  <a:lnTo>
                    <a:pt x="5558" y="1601"/>
                  </a:lnTo>
                  <a:lnTo>
                    <a:pt x="5495" y="1595"/>
                  </a:lnTo>
                  <a:lnTo>
                    <a:pt x="5438" y="1578"/>
                  </a:lnTo>
                  <a:lnTo>
                    <a:pt x="5382" y="1560"/>
                  </a:lnTo>
                  <a:lnTo>
                    <a:pt x="5324" y="1537"/>
                  </a:lnTo>
                  <a:lnTo>
                    <a:pt x="5275" y="1507"/>
                  </a:lnTo>
                  <a:lnTo>
                    <a:pt x="5230" y="1472"/>
                  </a:lnTo>
                  <a:lnTo>
                    <a:pt x="5136" y="1401"/>
                  </a:lnTo>
                  <a:lnTo>
                    <a:pt x="5048" y="1325"/>
                  </a:lnTo>
                  <a:lnTo>
                    <a:pt x="4960" y="1236"/>
                  </a:lnTo>
                  <a:lnTo>
                    <a:pt x="4878" y="1154"/>
                  </a:lnTo>
                  <a:lnTo>
                    <a:pt x="4791" y="1077"/>
                  </a:lnTo>
                  <a:lnTo>
                    <a:pt x="4615" y="913"/>
                  </a:lnTo>
                  <a:lnTo>
                    <a:pt x="4452" y="754"/>
                  </a:lnTo>
                  <a:lnTo>
                    <a:pt x="4370" y="677"/>
                  </a:lnTo>
                  <a:lnTo>
                    <a:pt x="4282" y="600"/>
                  </a:lnTo>
                  <a:lnTo>
                    <a:pt x="4188" y="530"/>
                  </a:lnTo>
                  <a:lnTo>
                    <a:pt x="4088" y="465"/>
                  </a:lnTo>
                  <a:lnTo>
                    <a:pt x="4019" y="423"/>
                  </a:lnTo>
                  <a:lnTo>
                    <a:pt x="3930" y="377"/>
                  </a:lnTo>
                  <a:lnTo>
                    <a:pt x="3824" y="329"/>
                  </a:lnTo>
                  <a:lnTo>
                    <a:pt x="3711" y="283"/>
                  </a:lnTo>
                  <a:lnTo>
                    <a:pt x="3648" y="265"/>
                  </a:lnTo>
                  <a:lnTo>
                    <a:pt x="3591" y="247"/>
                  </a:lnTo>
                  <a:lnTo>
                    <a:pt x="3535" y="241"/>
                  </a:lnTo>
                  <a:lnTo>
                    <a:pt x="3485" y="235"/>
                  </a:lnTo>
                  <a:lnTo>
                    <a:pt x="3435" y="241"/>
                  </a:lnTo>
                  <a:lnTo>
                    <a:pt x="3384" y="247"/>
                  </a:lnTo>
                  <a:lnTo>
                    <a:pt x="3346" y="271"/>
                  </a:lnTo>
                  <a:lnTo>
                    <a:pt x="3315" y="294"/>
                  </a:lnTo>
                  <a:lnTo>
                    <a:pt x="3296" y="317"/>
                  </a:lnTo>
                  <a:lnTo>
                    <a:pt x="3284" y="347"/>
                  </a:lnTo>
                  <a:lnTo>
                    <a:pt x="3284" y="371"/>
                  </a:lnTo>
                  <a:lnTo>
                    <a:pt x="3284" y="400"/>
                  </a:lnTo>
                  <a:lnTo>
                    <a:pt x="3296" y="465"/>
                  </a:lnTo>
                  <a:lnTo>
                    <a:pt x="3321" y="530"/>
                  </a:lnTo>
                  <a:lnTo>
                    <a:pt x="3359" y="595"/>
                  </a:lnTo>
                  <a:lnTo>
                    <a:pt x="3397" y="647"/>
                  </a:lnTo>
                  <a:lnTo>
                    <a:pt x="3460" y="742"/>
                  </a:lnTo>
                  <a:lnTo>
                    <a:pt x="3397" y="659"/>
                  </a:lnTo>
                  <a:lnTo>
                    <a:pt x="3328" y="577"/>
                  </a:lnTo>
                  <a:lnTo>
                    <a:pt x="3247" y="500"/>
                  </a:lnTo>
                  <a:lnTo>
                    <a:pt x="3165" y="429"/>
                  </a:lnTo>
                  <a:lnTo>
                    <a:pt x="3071" y="359"/>
                  </a:lnTo>
                  <a:lnTo>
                    <a:pt x="2976" y="294"/>
                  </a:lnTo>
                  <a:lnTo>
                    <a:pt x="2876" y="235"/>
                  </a:lnTo>
                  <a:lnTo>
                    <a:pt x="2769" y="182"/>
                  </a:lnTo>
                  <a:lnTo>
                    <a:pt x="2661" y="136"/>
                  </a:lnTo>
                  <a:lnTo>
                    <a:pt x="2549" y="94"/>
                  </a:lnTo>
                  <a:lnTo>
                    <a:pt x="2436" y="59"/>
                  </a:lnTo>
                  <a:lnTo>
                    <a:pt x="2322" y="35"/>
                  </a:lnTo>
                  <a:lnTo>
                    <a:pt x="2210" y="12"/>
                  </a:lnTo>
                  <a:lnTo>
                    <a:pt x="2096" y="5"/>
                  </a:lnTo>
                  <a:lnTo>
                    <a:pt x="1983" y="0"/>
                  </a:lnTo>
                  <a:lnTo>
                    <a:pt x="1878" y="12"/>
                  </a:lnTo>
                  <a:lnTo>
                    <a:pt x="1807" y="23"/>
                  </a:lnTo>
                  <a:lnTo>
                    <a:pt x="1752" y="35"/>
                  </a:lnTo>
                  <a:lnTo>
                    <a:pt x="1702" y="53"/>
                  </a:lnTo>
                  <a:lnTo>
                    <a:pt x="1658" y="76"/>
                  </a:lnTo>
                  <a:lnTo>
                    <a:pt x="1620" y="100"/>
                  </a:lnTo>
                  <a:lnTo>
                    <a:pt x="1588" y="124"/>
                  </a:lnTo>
                  <a:lnTo>
                    <a:pt x="1563" y="153"/>
                  </a:lnTo>
                  <a:lnTo>
                    <a:pt x="1544" y="182"/>
                  </a:lnTo>
                  <a:lnTo>
                    <a:pt x="1526" y="218"/>
                  </a:lnTo>
                  <a:lnTo>
                    <a:pt x="1519" y="253"/>
                  </a:lnTo>
                  <a:lnTo>
                    <a:pt x="1513" y="288"/>
                  </a:lnTo>
                  <a:lnTo>
                    <a:pt x="1513" y="329"/>
                  </a:lnTo>
                  <a:lnTo>
                    <a:pt x="1532" y="406"/>
                  </a:lnTo>
                  <a:lnTo>
                    <a:pt x="1557" y="494"/>
                  </a:lnTo>
                  <a:lnTo>
                    <a:pt x="1595" y="577"/>
                  </a:lnTo>
                  <a:lnTo>
                    <a:pt x="1645" y="665"/>
                  </a:lnTo>
                  <a:lnTo>
                    <a:pt x="1702" y="747"/>
                  </a:lnTo>
                  <a:lnTo>
                    <a:pt x="1757" y="830"/>
                  </a:lnTo>
                  <a:lnTo>
                    <a:pt x="1821" y="901"/>
                  </a:lnTo>
                  <a:lnTo>
                    <a:pt x="1883" y="971"/>
                  </a:lnTo>
                  <a:lnTo>
                    <a:pt x="1939" y="1030"/>
                  </a:lnTo>
                  <a:lnTo>
                    <a:pt x="1991" y="1077"/>
                  </a:lnTo>
                  <a:lnTo>
                    <a:pt x="1939" y="1042"/>
                  </a:lnTo>
                  <a:lnTo>
                    <a:pt x="1878" y="1013"/>
                  </a:lnTo>
                  <a:lnTo>
                    <a:pt x="1821" y="983"/>
                  </a:lnTo>
                  <a:lnTo>
                    <a:pt x="1752" y="954"/>
                  </a:lnTo>
                  <a:lnTo>
                    <a:pt x="1620" y="906"/>
                  </a:lnTo>
                  <a:lnTo>
                    <a:pt x="1476" y="871"/>
                  </a:lnTo>
                  <a:lnTo>
                    <a:pt x="1324" y="848"/>
                  </a:lnTo>
                  <a:lnTo>
                    <a:pt x="1174" y="836"/>
                  </a:lnTo>
                  <a:lnTo>
                    <a:pt x="1023" y="836"/>
                  </a:lnTo>
                  <a:lnTo>
                    <a:pt x="866" y="854"/>
                  </a:lnTo>
                  <a:lnTo>
                    <a:pt x="797" y="865"/>
                  </a:lnTo>
                  <a:lnTo>
                    <a:pt x="722" y="877"/>
                  </a:lnTo>
                  <a:lnTo>
                    <a:pt x="652" y="895"/>
                  </a:lnTo>
                  <a:lnTo>
                    <a:pt x="584" y="918"/>
                  </a:lnTo>
                  <a:lnTo>
                    <a:pt x="514" y="942"/>
                  </a:lnTo>
                  <a:lnTo>
                    <a:pt x="452" y="971"/>
                  </a:lnTo>
                  <a:lnTo>
                    <a:pt x="389" y="1007"/>
                  </a:lnTo>
                  <a:lnTo>
                    <a:pt x="332" y="1042"/>
                  </a:lnTo>
                  <a:lnTo>
                    <a:pt x="276" y="1083"/>
                  </a:lnTo>
                  <a:lnTo>
                    <a:pt x="226" y="1124"/>
                  </a:lnTo>
                  <a:lnTo>
                    <a:pt x="181" y="1172"/>
                  </a:lnTo>
                  <a:lnTo>
                    <a:pt x="137" y="1224"/>
                  </a:lnTo>
                  <a:lnTo>
                    <a:pt x="100" y="1277"/>
                  </a:lnTo>
                  <a:lnTo>
                    <a:pt x="69" y="1337"/>
                  </a:lnTo>
                  <a:lnTo>
                    <a:pt x="44" y="1401"/>
                  </a:lnTo>
                  <a:lnTo>
                    <a:pt x="18" y="1466"/>
                  </a:lnTo>
                  <a:lnTo>
                    <a:pt x="5" y="1560"/>
                  </a:lnTo>
                  <a:lnTo>
                    <a:pt x="0" y="1655"/>
                  </a:lnTo>
                  <a:lnTo>
                    <a:pt x="12" y="1748"/>
                  </a:lnTo>
                  <a:lnTo>
                    <a:pt x="31" y="1837"/>
                  </a:lnTo>
                  <a:lnTo>
                    <a:pt x="63" y="1925"/>
                  </a:lnTo>
                  <a:lnTo>
                    <a:pt x="106" y="2014"/>
                  </a:lnTo>
                  <a:lnTo>
                    <a:pt x="157" y="2102"/>
                  </a:lnTo>
                  <a:lnTo>
                    <a:pt x="213" y="2184"/>
                  </a:lnTo>
                  <a:lnTo>
                    <a:pt x="282" y="2261"/>
                  </a:lnTo>
                  <a:lnTo>
                    <a:pt x="351" y="2332"/>
                  </a:lnTo>
                  <a:lnTo>
                    <a:pt x="433" y="2403"/>
                  </a:lnTo>
                  <a:lnTo>
                    <a:pt x="514" y="2468"/>
                  </a:lnTo>
                  <a:lnTo>
                    <a:pt x="596" y="2521"/>
                  </a:lnTo>
                  <a:lnTo>
                    <a:pt x="684" y="2574"/>
                  </a:lnTo>
                  <a:lnTo>
                    <a:pt x="772" y="2616"/>
                  </a:lnTo>
                  <a:lnTo>
                    <a:pt x="859" y="2651"/>
                  </a:lnTo>
                  <a:lnTo>
                    <a:pt x="992" y="2692"/>
                  </a:lnTo>
                  <a:lnTo>
                    <a:pt x="1129" y="2727"/>
                  </a:lnTo>
                  <a:lnTo>
                    <a:pt x="1269" y="2762"/>
                  </a:lnTo>
                  <a:lnTo>
                    <a:pt x="1413" y="2786"/>
                  </a:lnTo>
                  <a:lnTo>
                    <a:pt x="1557" y="2816"/>
                  </a:lnTo>
                  <a:lnTo>
                    <a:pt x="1702" y="2833"/>
                  </a:lnTo>
                  <a:lnTo>
                    <a:pt x="2002" y="2868"/>
                  </a:lnTo>
                  <a:lnTo>
                    <a:pt x="2298" y="2886"/>
                  </a:lnTo>
                  <a:lnTo>
                    <a:pt x="2600" y="2898"/>
                  </a:lnTo>
                  <a:lnTo>
                    <a:pt x="2889" y="2910"/>
                  </a:lnTo>
                  <a:lnTo>
                    <a:pt x="3170" y="2910"/>
                  </a:lnTo>
                  <a:lnTo>
                    <a:pt x="3648" y="2910"/>
                  </a:lnTo>
                  <a:lnTo>
                    <a:pt x="4132" y="2904"/>
                  </a:lnTo>
                  <a:lnTo>
                    <a:pt x="4271" y="2892"/>
                  </a:lnTo>
                  <a:lnTo>
                    <a:pt x="4489" y="2874"/>
                  </a:lnTo>
                  <a:lnTo>
                    <a:pt x="4603" y="2868"/>
                  </a:lnTo>
                  <a:lnTo>
                    <a:pt x="4703" y="2868"/>
                  </a:lnTo>
                  <a:lnTo>
                    <a:pt x="4778" y="2874"/>
                  </a:lnTo>
                  <a:lnTo>
                    <a:pt x="4810" y="2880"/>
                  </a:lnTo>
                  <a:lnTo>
                    <a:pt x="4828" y="2892"/>
                  </a:lnTo>
                  <a:lnTo>
                    <a:pt x="4867" y="2904"/>
                  </a:lnTo>
                  <a:lnTo>
                    <a:pt x="4828" y="3010"/>
                  </a:lnTo>
                  <a:lnTo>
                    <a:pt x="4797" y="3116"/>
                  </a:lnTo>
                  <a:lnTo>
                    <a:pt x="4778" y="3228"/>
                  </a:lnTo>
                  <a:lnTo>
                    <a:pt x="4773" y="3346"/>
                  </a:lnTo>
                  <a:lnTo>
                    <a:pt x="4760" y="3569"/>
                  </a:lnTo>
                  <a:lnTo>
                    <a:pt x="4747" y="3793"/>
                  </a:lnTo>
                  <a:lnTo>
                    <a:pt x="4741" y="3905"/>
                  </a:lnTo>
                  <a:lnTo>
                    <a:pt x="4741" y="4017"/>
                  </a:lnTo>
                  <a:lnTo>
                    <a:pt x="4747" y="4247"/>
                  </a:lnTo>
                  <a:lnTo>
                    <a:pt x="4747" y="4476"/>
                  </a:lnTo>
                  <a:lnTo>
                    <a:pt x="4747" y="4582"/>
                  </a:lnTo>
                  <a:lnTo>
                    <a:pt x="4734" y="4688"/>
                  </a:lnTo>
                  <a:lnTo>
                    <a:pt x="4860" y="4612"/>
                  </a:lnTo>
                  <a:lnTo>
                    <a:pt x="4973" y="4535"/>
                  </a:lnTo>
                  <a:lnTo>
                    <a:pt x="5175" y="4394"/>
                  </a:lnTo>
                  <a:lnTo>
                    <a:pt x="5269" y="4329"/>
                  </a:lnTo>
                  <a:lnTo>
                    <a:pt x="5369" y="4264"/>
                  </a:lnTo>
                  <a:lnTo>
                    <a:pt x="5481" y="4199"/>
                  </a:lnTo>
                  <a:lnTo>
                    <a:pt x="5607" y="4141"/>
                  </a:lnTo>
                  <a:lnTo>
                    <a:pt x="5619" y="4135"/>
                  </a:lnTo>
                  <a:lnTo>
                    <a:pt x="5626" y="4135"/>
                  </a:lnTo>
                  <a:lnTo>
                    <a:pt x="5614" y="4152"/>
                  </a:lnTo>
                  <a:lnTo>
                    <a:pt x="5607" y="4152"/>
                  </a:lnTo>
                  <a:lnTo>
                    <a:pt x="5601" y="4158"/>
                  </a:lnTo>
                  <a:lnTo>
                    <a:pt x="5595" y="4152"/>
                  </a:lnTo>
                  <a:lnTo>
                    <a:pt x="5589" y="4135"/>
                  </a:lnTo>
                  <a:lnTo>
                    <a:pt x="5595" y="4105"/>
                  </a:lnTo>
                  <a:lnTo>
                    <a:pt x="5607" y="4065"/>
                  </a:lnTo>
                  <a:lnTo>
                    <a:pt x="5632" y="4005"/>
                  </a:lnTo>
                  <a:lnTo>
                    <a:pt x="5677" y="3922"/>
                  </a:lnTo>
                  <a:lnTo>
                    <a:pt x="5733" y="3823"/>
                  </a:lnTo>
                  <a:lnTo>
                    <a:pt x="5808" y="3693"/>
                  </a:lnTo>
                  <a:lnTo>
                    <a:pt x="6021" y="3351"/>
                  </a:lnTo>
                  <a:close/>
                </a:path>
              </a:pathLst>
            </a:custGeom>
            <a:solidFill>
              <a:srgbClr val="22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104"/>
            <p:cNvSpPr>
              <a:spLocks/>
            </p:cNvSpPr>
            <p:nvPr/>
          </p:nvSpPr>
          <p:spPr bwMode="auto">
            <a:xfrm>
              <a:off x="5042" y="1724"/>
              <a:ext cx="86" cy="83"/>
            </a:xfrm>
            <a:custGeom>
              <a:avLst/>
              <a:gdLst/>
              <a:ahLst/>
              <a:cxnLst>
                <a:cxn ang="0">
                  <a:pos x="1332" y="812"/>
                </a:cxn>
                <a:cxn ang="0">
                  <a:pos x="1293" y="883"/>
                </a:cxn>
                <a:cxn ang="0">
                  <a:pos x="1243" y="948"/>
                </a:cxn>
                <a:cxn ang="0">
                  <a:pos x="1181" y="1007"/>
                </a:cxn>
                <a:cxn ang="0">
                  <a:pos x="1111" y="1066"/>
                </a:cxn>
                <a:cxn ang="0">
                  <a:pos x="1036" y="1113"/>
                </a:cxn>
                <a:cxn ang="0">
                  <a:pos x="948" y="1154"/>
                </a:cxn>
                <a:cxn ang="0">
                  <a:pos x="860" y="1190"/>
                </a:cxn>
                <a:cxn ang="0">
                  <a:pos x="765" y="1213"/>
                </a:cxn>
                <a:cxn ang="0">
                  <a:pos x="673" y="1236"/>
                </a:cxn>
                <a:cxn ang="0">
                  <a:pos x="584" y="1242"/>
                </a:cxn>
                <a:cxn ang="0">
                  <a:pos x="490" y="1242"/>
                </a:cxn>
                <a:cxn ang="0">
                  <a:pos x="402" y="1231"/>
                </a:cxn>
                <a:cxn ang="0">
                  <a:pos x="321" y="1207"/>
                </a:cxn>
                <a:cxn ang="0">
                  <a:pos x="282" y="1190"/>
                </a:cxn>
                <a:cxn ang="0">
                  <a:pos x="245" y="1172"/>
                </a:cxn>
                <a:cxn ang="0">
                  <a:pos x="207" y="1148"/>
                </a:cxn>
                <a:cxn ang="0">
                  <a:pos x="176" y="1118"/>
                </a:cxn>
                <a:cxn ang="0">
                  <a:pos x="145" y="1089"/>
                </a:cxn>
                <a:cxn ang="0">
                  <a:pos x="119" y="1060"/>
                </a:cxn>
                <a:cxn ang="0">
                  <a:pos x="88" y="1019"/>
                </a:cxn>
                <a:cxn ang="0">
                  <a:pos x="70" y="977"/>
                </a:cxn>
                <a:cxn ang="0">
                  <a:pos x="45" y="936"/>
                </a:cxn>
                <a:cxn ang="0">
                  <a:pos x="32" y="895"/>
                </a:cxn>
                <a:cxn ang="0">
                  <a:pos x="13" y="806"/>
                </a:cxn>
                <a:cxn ang="0">
                  <a:pos x="0" y="718"/>
                </a:cxn>
                <a:cxn ang="0">
                  <a:pos x="6" y="630"/>
                </a:cxn>
                <a:cxn ang="0">
                  <a:pos x="25" y="542"/>
                </a:cxn>
                <a:cxn ang="0">
                  <a:pos x="56" y="453"/>
                </a:cxn>
                <a:cxn ang="0">
                  <a:pos x="101" y="371"/>
                </a:cxn>
                <a:cxn ang="0">
                  <a:pos x="151" y="294"/>
                </a:cxn>
                <a:cxn ang="0">
                  <a:pos x="214" y="224"/>
                </a:cxn>
                <a:cxn ang="0">
                  <a:pos x="282" y="164"/>
                </a:cxn>
                <a:cxn ang="0">
                  <a:pos x="358" y="106"/>
                </a:cxn>
                <a:cxn ang="0">
                  <a:pos x="446" y="65"/>
                </a:cxn>
                <a:cxn ang="0">
                  <a:pos x="534" y="29"/>
                </a:cxn>
                <a:cxn ang="0">
                  <a:pos x="584" y="17"/>
                </a:cxn>
                <a:cxn ang="0">
                  <a:pos x="634" y="11"/>
                </a:cxn>
                <a:cxn ang="0">
                  <a:pos x="684" y="5"/>
                </a:cxn>
                <a:cxn ang="0">
                  <a:pos x="734" y="0"/>
                </a:cxn>
                <a:cxn ang="0">
                  <a:pos x="810" y="5"/>
                </a:cxn>
                <a:cxn ang="0">
                  <a:pos x="886" y="23"/>
                </a:cxn>
                <a:cxn ang="0">
                  <a:pos x="961" y="47"/>
                </a:cxn>
                <a:cxn ang="0">
                  <a:pos x="1030" y="76"/>
                </a:cxn>
                <a:cxn ang="0">
                  <a:pos x="1093" y="117"/>
                </a:cxn>
                <a:cxn ang="0">
                  <a:pos x="1156" y="164"/>
                </a:cxn>
                <a:cxn ang="0">
                  <a:pos x="1206" y="212"/>
                </a:cxn>
                <a:cxn ang="0">
                  <a:pos x="1256" y="271"/>
                </a:cxn>
                <a:cxn ang="0">
                  <a:pos x="1293" y="330"/>
                </a:cxn>
                <a:cxn ang="0">
                  <a:pos x="1325" y="394"/>
                </a:cxn>
                <a:cxn ang="0">
                  <a:pos x="1351" y="459"/>
                </a:cxn>
                <a:cxn ang="0">
                  <a:pos x="1369" y="530"/>
                </a:cxn>
                <a:cxn ang="0">
                  <a:pos x="1375" y="600"/>
                </a:cxn>
                <a:cxn ang="0">
                  <a:pos x="1369" y="671"/>
                </a:cxn>
                <a:cxn ang="0">
                  <a:pos x="1357" y="742"/>
                </a:cxn>
                <a:cxn ang="0">
                  <a:pos x="1332" y="812"/>
                </a:cxn>
              </a:cxnLst>
              <a:rect l="0" t="0" r="r" b="b"/>
              <a:pathLst>
                <a:path w="1375" h="1242">
                  <a:moveTo>
                    <a:pt x="1332" y="812"/>
                  </a:moveTo>
                  <a:lnTo>
                    <a:pt x="1293" y="883"/>
                  </a:lnTo>
                  <a:lnTo>
                    <a:pt x="1243" y="948"/>
                  </a:lnTo>
                  <a:lnTo>
                    <a:pt x="1181" y="1007"/>
                  </a:lnTo>
                  <a:lnTo>
                    <a:pt x="1111" y="1066"/>
                  </a:lnTo>
                  <a:lnTo>
                    <a:pt x="1036" y="1113"/>
                  </a:lnTo>
                  <a:lnTo>
                    <a:pt x="948" y="1154"/>
                  </a:lnTo>
                  <a:lnTo>
                    <a:pt x="860" y="1190"/>
                  </a:lnTo>
                  <a:lnTo>
                    <a:pt x="765" y="1213"/>
                  </a:lnTo>
                  <a:lnTo>
                    <a:pt x="673" y="1236"/>
                  </a:lnTo>
                  <a:lnTo>
                    <a:pt x="584" y="1242"/>
                  </a:lnTo>
                  <a:lnTo>
                    <a:pt x="490" y="1242"/>
                  </a:lnTo>
                  <a:lnTo>
                    <a:pt x="402" y="1231"/>
                  </a:lnTo>
                  <a:lnTo>
                    <a:pt x="321" y="1207"/>
                  </a:lnTo>
                  <a:lnTo>
                    <a:pt x="282" y="1190"/>
                  </a:lnTo>
                  <a:lnTo>
                    <a:pt x="245" y="1172"/>
                  </a:lnTo>
                  <a:lnTo>
                    <a:pt x="207" y="1148"/>
                  </a:lnTo>
                  <a:lnTo>
                    <a:pt x="176" y="1118"/>
                  </a:lnTo>
                  <a:lnTo>
                    <a:pt x="145" y="1089"/>
                  </a:lnTo>
                  <a:lnTo>
                    <a:pt x="119" y="1060"/>
                  </a:lnTo>
                  <a:lnTo>
                    <a:pt x="88" y="1019"/>
                  </a:lnTo>
                  <a:lnTo>
                    <a:pt x="70" y="977"/>
                  </a:lnTo>
                  <a:lnTo>
                    <a:pt x="45" y="936"/>
                  </a:lnTo>
                  <a:lnTo>
                    <a:pt x="32" y="895"/>
                  </a:lnTo>
                  <a:lnTo>
                    <a:pt x="13" y="806"/>
                  </a:lnTo>
                  <a:lnTo>
                    <a:pt x="0" y="718"/>
                  </a:lnTo>
                  <a:lnTo>
                    <a:pt x="6" y="630"/>
                  </a:lnTo>
                  <a:lnTo>
                    <a:pt x="25" y="542"/>
                  </a:lnTo>
                  <a:lnTo>
                    <a:pt x="56" y="453"/>
                  </a:lnTo>
                  <a:lnTo>
                    <a:pt x="101" y="371"/>
                  </a:lnTo>
                  <a:lnTo>
                    <a:pt x="151" y="294"/>
                  </a:lnTo>
                  <a:lnTo>
                    <a:pt x="214" y="224"/>
                  </a:lnTo>
                  <a:lnTo>
                    <a:pt x="282" y="164"/>
                  </a:lnTo>
                  <a:lnTo>
                    <a:pt x="358" y="106"/>
                  </a:lnTo>
                  <a:lnTo>
                    <a:pt x="446" y="65"/>
                  </a:lnTo>
                  <a:lnTo>
                    <a:pt x="534" y="29"/>
                  </a:lnTo>
                  <a:lnTo>
                    <a:pt x="584" y="17"/>
                  </a:lnTo>
                  <a:lnTo>
                    <a:pt x="634" y="11"/>
                  </a:lnTo>
                  <a:lnTo>
                    <a:pt x="684" y="5"/>
                  </a:lnTo>
                  <a:lnTo>
                    <a:pt x="734" y="0"/>
                  </a:lnTo>
                  <a:lnTo>
                    <a:pt x="810" y="5"/>
                  </a:lnTo>
                  <a:lnTo>
                    <a:pt x="886" y="23"/>
                  </a:lnTo>
                  <a:lnTo>
                    <a:pt x="961" y="47"/>
                  </a:lnTo>
                  <a:lnTo>
                    <a:pt x="1030" y="76"/>
                  </a:lnTo>
                  <a:lnTo>
                    <a:pt x="1093" y="117"/>
                  </a:lnTo>
                  <a:lnTo>
                    <a:pt x="1156" y="164"/>
                  </a:lnTo>
                  <a:lnTo>
                    <a:pt x="1206" y="212"/>
                  </a:lnTo>
                  <a:lnTo>
                    <a:pt x="1256" y="271"/>
                  </a:lnTo>
                  <a:lnTo>
                    <a:pt x="1293" y="330"/>
                  </a:lnTo>
                  <a:lnTo>
                    <a:pt x="1325" y="394"/>
                  </a:lnTo>
                  <a:lnTo>
                    <a:pt x="1351" y="459"/>
                  </a:lnTo>
                  <a:lnTo>
                    <a:pt x="1369" y="530"/>
                  </a:lnTo>
                  <a:lnTo>
                    <a:pt x="1375" y="600"/>
                  </a:lnTo>
                  <a:lnTo>
                    <a:pt x="1369" y="671"/>
                  </a:lnTo>
                  <a:lnTo>
                    <a:pt x="1357" y="742"/>
                  </a:lnTo>
                  <a:lnTo>
                    <a:pt x="1332" y="812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05"/>
            <p:cNvSpPr>
              <a:spLocks/>
            </p:cNvSpPr>
            <p:nvPr/>
          </p:nvSpPr>
          <p:spPr bwMode="auto">
            <a:xfrm>
              <a:off x="5059" y="1741"/>
              <a:ext cx="43" cy="49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0" y="619"/>
                </a:cxn>
                <a:cxn ang="0">
                  <a:pos x="8" y="642"/>
                </a:cxn>
                <a:cxn ang="0">
                  <a:pos x="26" y="671"/>
                </a:cxn>
                <a:cxn ang="0">
                  <a:pos x="57" y="701"/>
                </a:cxn>
                <a:cxn ang="0">
                  <a:pos x="94" y="718"/>
                </a:cxn>
                <a:cxn ang="0">
                  <a:pos x="139" y="730"/>
                </a:cxn>
                <a:cxn ang="0">
                  <a:pos x="195" y="730"/>
                </a:cxn>
                <a:cxn ang="0">
                  <a:pos x="252" y="730"/>
                </a:cxn>
                <a:cxn ang="0">
                  <a:pos x="309" y="718"/>
                </a:cxn>
                <a:cxn ang="0">
                  <a:pos x="371" y="701"/>
                </a:cxn>
                <a:cxn ang="0">
                  <a:pos x="434" y="677"/>
                </a:cxn>
                <a:cxn ang="0">
                  <a:pos x="491" y="648"/>
                </a:cxn>
                <a:cxn ang="0">
                  <a:pos x="541" y="619"/>
                </a:cxn>
                <a:cxn ang="0">
                  <a:pos x="585" y="577"/>
                </a:cxn>
                <a:cxn ang="0">
                  <a:pos x="622" y="530"/>
                </a:cxn>
                <a:cxn ang="0">
                  <a:pos x="654" y="477"/>
                </a:cxn>
                <a:cxn ang="0">
                  <a:pos x="666" y="424"/>
                </a:cxn>
                <a:cxn ang="0">
                  <a:pos x="679" y="336"/>
                </a:cxn>
                <a:cxn ang="0">
                  <a:pos x="672" y="265"/>
                </a:cxn>
                <a:cxn ang="0">
                  <a:pos x="654" y="200"/>
                </a:cxn>
                <a:cxn ang="0">
                  <a:pos x="622" y="147"/>
                </a:cxn>
                <a:cxn ang="0">
                  <a:pos x="585" y="100"/>
                </a:cxn>
                <a:cxn ang="0">
                  <a:pos x="541" y="71"/>
                </a:cxn>
                <a:cxn ang="0">
                  <a:pos x="491" y="41"/>
                </a:cxn>
                <a:cxn ang="0">
                  <a:pos x="434" y="24"/>
                </a:cxn>
                <a:cxn ang="0">
                  <a:pos x="384" y="6"/>
                </a:cxn>
                <a:cxn ang="0">
                  <a:pos x="328" y="0"/>
                </a:cxn>
                <a:cxn ang="0">
                  <a:pos x="278" y="0"/>
                </a:cxn>
                <a:cxn ang="0">
                  <a:pos x="233" y="0"/>
                </a:cxn>
                <a:cxn ang="0">
                  <a:pos x="195" y="0"/>
                </a:cxn>
                <a:cxn ang="0">
                  <a:pos x="164" y="12"/>
                </a:cxn>
                <a:cxn ang="0">
                  <a:pos x="144" y="18"/>
                </a:cxn>
                <a:cxn ang="0">
                  <a:pos x="139" y="24"/>
                </a:cxn>
                <a:cxn ang="0">
                  <a:pos x="144" y="71"/>
                </a:cxn>
                <a:cxn ang="0">
                  <a:pos x="139" y="118"/>
                </a:cxn>
                <a:cxn ang="0">
                  <a:pos x="126" y="212"/>
                </a:cxn>
                <a:cxn ang="0">
                  <a:pos x="108" y="301"/>
                </a:cxn>
                <a:cxn ang="0">
                  <a:pos x="76" y="389"/>
                </a:cxn>
                <a:cxn ang="0">
                  <a:pos x="26" y="524"/>
                </a:cxn>
                <a:cxn ang="0">
                  <a:pos x="8" y="571"/>
                </a:cxn>
                <a:cxn ang="0">
                  <a:pos x="0" y="595"/>
                </a:cxn>
              </a:cxnLst>
              <a:rect l="0" t="0" r="r" b="b"/>
              <a:pathLst>
                <a:path w="679" h="730">
                  <a:moveTo>
                    <a:pt x="0" y="595"/>
                  </a:moveTo>
                  <a:lnTo>
                    <a:pt x="0" y="619"/>
                  </a:lnTo>
                  <a:lnTo>
                    <a:pt x="8" y="642"/>
                  </a:lnTo>
                  <a:lnTo>
                    <a:pt x="26" y="671"/>
                  </a:lnTo>
                  <a:lnTo>
                    <a:pt x="57" y="701"/>
                  </a:lnTo>
                  <a:lnTo>
                    <a:pt x="94" y="718"/>
                  </a:lnTo>
                  <a:lnTo>
                    <a:pt x="139" y="730"/>
                  </a:lnTo>
                  <a:lnTo>
                    <a:pt x="195" y="730"/>
                  </a:lnTo>
                  <a:lnTo>
                    <a:pt x="252" y="730"/>
                  </a:lnTo>
                  <a:lnTo>
                    <a:pt x="309" y="718"/>
                  </a:lnTo>
                  <a:lnTo>
                    <a:pt x="371" y="701"/>
                  </a:lnTo>
                  <a:lnTo>
                    <a:pt x="434" y="677"/>
                  </a:lnTo>
                  <a:lnTo>
                    <a:pt x="491" y="648"/>
                  </a:lnTo>
                  <a:lnTo>
                    <a:pt x="541" y="619"/>
                  </a:lnTo>
                  <a:lnTo>
                    <a:pt x="585" y="577"/>
                  </a:lnTo>
                  <a:lnTo>
                    <a:pt x="622" y="530"/>
                  </a:lnTo>
                  <a:lnTo>
                    <a:pt x="654" y="477"/>
                  </a:lnTo>
                  <a:lnTo>
                    <a:pt x="666" y="424"/>
                  </a:lnTo>
                  <a:lnTo>
                    <a:pt x="679" y="336"/>
                  </a:lnTo>
                  <a:lnTo>
                    <a:pt x="672" y="265"/>
                  </a:lnTo>
                  <a:lnTo>
                    <a:pt x="654" y="200"/>
                  </a:lnTo>
                  <a:lnTo>
                    <a:pt x="622" y="147"/>
                  </a:lnTo>
                  <a:lnTo>
                    <a:pt x="585" y="100"/>
                  </a:lnTo>
                  <a:lnTo>
                    <a:pt x="541" y="71"/>
                  </a:lnTo>
                  <a:lnTo>
                    <a:pt x="491" y="41"/>
                  </a:lnTo>
                  <a:lnTo>
                    <a:pt x="434" y="24"/>
                  </a:lnTo>
                  <a:lnTo>
                    <a:pt x="384" y="6"/>
                  </a:lnTo>
                  <a:lnTo>
                    <a:pt x="328" y="0"/>
                  </a:lnTo>
                  <a:lnTo>
                    <a:pt x="278" y="0"/>
                  </a:lnTo>
                  <a:lnTo>
                    <a:pt x="233" y="0"/>
                  </a:lnTo>
                  <a:lnTo>
                    <a:pt x="195" y="0"/>
                  </a:lnTo>
                  <a:lnTo>
                    <a:pt x="164" y="12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44" y="71"/>
                  </a:lnTo>
                  <a:lnTo>
                    <a:pt x="139" y="118"/>
                  </a:lnTo>
                  <a:lnTo>
                    <a:pt x="126" y="212"/>
                  </a:lnTo>
                  <a:lnTo>
                    <a:pt x="108" y="301"/>
                  </a:lnTo>
                  <a:lnTo>
                    <a:pt x="76" y="389"/>
                  </a:lnTo>
                  <a:lnTo>
                    <a:pt x="26" y="524"/>
                  </a:lnTo>
                  <a:lnTo>
                    <a:pt x="8" y="571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06"/>
            <p:cNvSpPr>
              <a:spLocks/>
            </p:cNvSpPr>
            <p:nvPr/>
          </p:nvSpPr>
          <p:spPr bwMode="auto">
            <a:xfrm>
              <a:off x="4865" y="1777"/>
              <a:ext cx="61" cy="29"/>
            </a:xfrm>
            <a:custGeom>
              <a:avLst/>
              <a:gdLst/>
              <a:ahLst/>
              <a:cxnLst>
                <a:cxn ang="0">
                  <a:pos x="986" y="129"/>
                </a:cxn>
                <a:cxn ang="0">
                  <a:pos x="960" y="59"/>
                </a:cxn>
                <a:cxn ang="0">
                  <a:pos x="929" y="0"/>
                </a:cxn>
                <a:cxn ang="0">
                  <a:pos x="816" y="47"/>
                </a:cxn>
                <a:cxn ang="0">
                  <a:pos x="691" y="100"/>
                </a:cxn>
                <a:cxn ang="0">
                  <a:pos x="565" y="153"/>
                </a:cxn>
                <a:cxn ang="0">
                  <a:pos x="509" y="171"/>
                </a:cxn>
                <a:cxn ang="0">
                  <a:pos x="458" y="188"/>
                </a:cxn>
                <a:cxn ang="0">
                  <a:pos x="232" y="236"/>
                </a:cxn>
                <a:cxn ang="0">
                  <a:pos x="107" y="265"/>
                </a:cxn>
                <a:cxn ang="0">
                  <a:pos x="12" y="289"/>
                </a:cxn>
                <a:cxn ang="0">
                  <a:pos x="6" y="294"/>
                </a:cxn>
                <a:cxn ang="0">
                  <a:pos x="0" y="306"/>
                </a:cxn>
                <a:cxn ang="0">
                  <a:pos x="6" y="335"/>
                </a:cxn>
                <a:cxn ang="0">
                  <a:pos x="19" y="377"/>
                </a:cxn>
                <a:cxn ang="0">
                  <a:pos x="43" y="424"/>
                </a:cxn>
                <a:cxn ang="0">
                  <a:pos x="107" y="430"/>
                </a:cxn>
                <a:cxn ang="0">
                  <a:pos x="170" y="436"/>
                </a:cxn>
                <a:cxn ang="0">
                  <a:pos x="232" y="436"/>
                </a:cxn>
                <a:cxn ang="0">
                  <a:pos x="295" y="436"/>
                </a:cxn>
                <a:cxn ang="0">
                  <a:pos x="358" y="424"/>
                </a:cxn>
                <a:cxn ang="0">
                  <a:pos x="421" y="412"/>
                </a:cxn>
                <a:cxn ang="0">
                  <a:pos x="477" y="401"/>
                </a:cxn>
                <a:cxn ang="0">
                  <a:pos x="540" y="383"/>
                </a:cxn>
                <a:cxn ang="0">
                  <a:pos x="653" y="335"/>
                </a:cxn>
                <a:cxn ang="0">
                  <a:pos x="766" y="277"/>
                </a:cxn>
                <a:cxn ang="0">
                  <a:pos x="879" y="206"/>
                </a:cxn>
                <a:cxn ang="0">
                  <a:pos x="986" y="129"/>
                </a:cxn>
              </a:cxnLst>
              <a:rect l="0" t="0" r="r" b="b"/>
              <a:pathLst>
                <a:path w="986" h="436">
                  <a:moveTo>
                    <a:pt x="986" y="129"/>
                  </a:moveTo>
                  <a:lnTo>
                    <a:pt x="960" y="59"/>
                  </a:lnTo>
                  <a:lnTo>
                    <a:pt x="929" y="0"/>
                  </a:lnTo>
                  <a:lnTo>
                    <a:pt x="816" y="47"/>
                  </a:lnTo>
                  <a:lnTo>
                    <a:pt x="691" y="100"/>
                  </a:lnTo>
                  <a:lnTo>
                    <a:pt x="565" y="153"/>
                  </a:lnTo>
                  <a:lnTo>
                    <a:pt x="509" y="171"/>
                  </a:lnTo>
                  <a:lnTo>
                    <a:pt x="458" y="188"/>
                  </a:lnTo>
                  <a:lnTo>
                    <a:pt x="232" y="236"/>
                  </a:lnTo>
                  <a:lnTo>
                    <a:pt x="107" y="265"/>
                  </a:lnTo>
                  <a:lnTo>
                    <a:pt x="12" y="289"/>
                  </a:lnTo>
                  <a:lnTo>
                    <a:pt x="6" y="294"/>
                  </a:lnTo>
                  <a:lnTo>
                    <a:pt x="0" y="306"/>
                  </a:lnTo>
                  <a:lnTo>
                    <a:pt x="6" y="335"/>
                  </a:lnTo>
                  <a:lnTo>
                    <a:pt x="19" y="377"/>
                  </a:lnTo>
                  <a:lnTo>
                    <a:pt x="43" y="424"/>
                  </a:lnTo>
                  <a:lnTo>
                    <a:pt x="107" y="430"/>
                  </a:lnTo>
                  <a:lnTo>
                    <a:pt x="170" y="436"/>
                  </a:lnTo>
                  <a:lnTo>
                    <a:pt x="232" y="436"/>
                  </a:lnTo>
                  <a:lnTo>
                    <a:pt x="295" y="436"/>
                  </a:lnTo>
                  <a:lnTo>
                    <a:pt x="358" y="424"/>
                  </a:lnTo>
                  <a:lnTo>
                    <a:pt x="421" y="412"/>
                  </a:lnTo>
                  <a:lnTo>
                    <a:pt x="477" y="401"/>
                  </a:lnTo>
                  <a:lnTo>
                    <a:pt x="540" y="383"/>
                  </a:lnTo>
                  <a:lnTo>
                    <a:pt x="653" y="335"/>
                  </a:lnTo>
                  <a:lnTo>
                    <a:pt x="766" y="277"/>
                  </a:lnTo>
                  <a:lnTo>
                    <a:pt x="879" y="206"/>
                  </a:lnTo>
                  <a:lnTo>
                    <a:pt x="986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07"/>
            <p:cNvSpPr>
              <a:spLocks/>
            </p:cNvSpPr>
            <p:nvPr/>
          </p:nvSpPr>
          <p:spPr bwMode="auto">
            <a:xfrm>
              <a:off x="4891" y="1807"/>
              <a:ext cx="40" cy="45"/>
            </a:xfrm>
            <a:custGeom>
              <a:avLst/>
              <a:gdLst/>
              <a:ahLst/>
              <a:cxnLst>
                <a:cxn ang="0">
                  <a:pos x="0" y="561"/>
                </a:cxn>
                <a:cxn ang="0">
                  <a:pos x="44" y="596"/>
                </a:cxn>
                <a:cxn ang="0">
                  <a:pos x="89" y="626"/>
                </a:cxn>
                <a:cxn ang="0">
                  <a:pos x="139" y="655"/>
                </a:cxn>
                <a:cxn ang="0">
                  <a:pos x="194" y="673"/>
                </a:cxn>
                <a:cxn ang="0">
                  <a:pos x="246" y="678"/>
                </a:cxn>
                <a:cxn ang="0">
                  <a:pos x="302" y="678"/>
                </a:cxn>
                <a:cxn ang="0">
                  <a:pos x="359" y="661"/>
                </a:cxn>
                <a:cxn ang="0">
                  <a:pos x="422" y="637"/>
                </a:cxn>
                <a:cxn ang="0">
                  <a:pos x="459" y="614"/>
                </a:cxn>
                <a:cxn ang="0">
                  <a:pos x="490" y="585"/>
                </a:cxn>
                <a:cxn ang="0">
                  <a:pos x="522" y="555"/>
                </a:cxn>
                <a:cxn ang="0">
                  <a:pos x="546" y="519"/>
                </a:cxn>
                <a:cxn ang="0">
                  <a:pos x="566" y="484"/>
                </a:cxn>
                <a:cxn ang="0">
                  <a:pos x="591" y="449"/>
                </a:cxn>
                <a:cxn ang="0">
                  <a:pos x="616" y="366"/>
                </a:cxn>
                <a:cxn ang="0">
                  <a:pos x="641" y="283"/>
                </a:cxn>
                <a:cxn ang="0">
                  <a:pos x="648" y="189"/>
                </a:cxn>
                <a:cxn ang="0">
                  <a:pos x="648" y="95"/>
                </a:cxn>
                <a:cxn ang="0">
                  <a:pos x="641" y="0"/>
                </a:cxn>
                <a:cxn ang="0">
                  <a:pos x="553" y="59"/>
                </a:cxn>
                <a:cxn ang="0">
                  <a:pos x="459" y="118"/>
                </a:cxn>
                <a:cxn ang="0">
                  <a:pos x="370" y="189"/>
                </a:cxn>
                <a:cxn ang="0">
                  <a:pos x="283" y="254"/>
                </a:cxn>
                <a:cxn ang="0">
                  <a:pos x="201" y="324"/>
                </a:cxn>
                <a:cxn ang="0">
                  <a:pos x="126" y="402"/>
                </a:cxn>
                <a:cxn ang="0">
                  <a:pos x="57" y="478"/>
                </a:cxn>
                <a:cxn ang="0">
                  <a:pos x="0" y="561"/>
                </a:cxn>
              </a:cxnLst>
              <a:rect l="0" t="0" r="r" b="b"/>
              <a:pathLst>
                <a:path w="648" h="678">
                  <a:moveTo>
                    <a:pt x="0" y="561"/>
                  </a:moveTo>
                  <a:lnTo>
                    <a:pt x="44" y="596"/>
                  </a:lnTo>
                  <a:lnTo>
                    <a:pt x="89" y="626"/>
                  </a:lnTo>
                  <a:lnTo>
                    <a:pt x="139" y="655"/>
                  </a:lnTo>
                  <a:lnTo>
                    <a:pt x="194" y="673"/>
                  </a:lnTo>
                  <a:lnTo>
                    <a:pt x="246" y="678"/>
                  </a:lnTo>
                  <a:lnTo>
                    <a:pt x="302" y="678"/>
                  </a:lnTo>
                  <a:lnTo>
                    <a:pt x="359" y="661"/>
                  </a:lnTo>
                  <a:lnTo>
                    <a:pt x="422" y="637"/>
                  </a:lnTo>
                  <a:lnTo>
                    <a:pt x="459" y="614"/>
                  </a:lnTo>
                  <a:lnTo>
                    <a:pt x="490" y="585"/>
                  </a:lnTo>
                  <a:lnTo>
                    <a:pt x="522" y="555"/>
                  </a:lnTo>
                  <a:lnTo>
                    <a:pt x="546" y="519"/>
                  </a:lnTo>
                  <a:lnTo>
                    <a:pt x="566" y="484"/>
                  </a:lnTo>
                  <a:lnTo>
                    <a:pt x="591" y="449"/>
                  </a:lnTo>
                  <a:lnTo>
                    <a:pt x="616" y="366"/>
                  </a:lnTo>
                  <a:lnTo>
                    <a:pt x="641" y="283"/>
                  </a:lnTo>
                  <a:lnTo>
                    <a:pt x="648" y="189"/>
                  </a:lnTo>
                  <a:lnTo>
                    <a:pt x="648" y="95"/>
                  </a:lnTo>
                  <a:lnTo>
                    <a:pt x="641" y="0"/>
                  </a:lnTo>
                  <a:lnTo>
                    <a:pt x="553" y="59"/>
                  </a:lnTo>
                  <a:lnTo>
                    <a:pt x="459" y="118"/>
                  </a:lnTo>
                  <a:lnTo>
                    <a:pt x="370" y="189"/>
                  </a:lnTo>
                  <a:lnTo>
                    <a:pt x="283" y="254"/>
                  </a:lnTo>
                  <a:lnTo>
                    <a:pt x="201" y="324"/>
                  </a:lnTo>
                  <a:lnTo>
                    <a:pt x="126" y="402"/>
                  </a:lnTo>
                  <a:lnTo>
                    <a:pt x="57" y="478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E981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108"/>
            <p:cNvSpPr>
              <a:spLocks/>
            </p:cNvSpPr>
            <p:nvPr/>
          </p:nvSpPr>
          <p:spPr bwMode="auto">
            <a:xfrm>
              <a:off x="4867" y="1785"/>
              <a:ext cx="64" cy="60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6" y="77"/>
                </a:cxn>
                <a:cxn ang="0">
                  <a:pos x="723" y="148"/>
                </a:cxn>
                <a:cxn ang="0">
                  <a:pos x="610" y="206"/>
                </a:cxn>
                <a:cxn ang="0">
                  <a:pos x="497" y="254"/>
                </a:cxn>
                <a:cxn ang="0">
                  <a:pos x="434" y="272"/>
                </a:cxn>
                <a:cxn ang="0">
                  <a:pos x="378" y="283"/>
                </a:cxn>
                <a:cxn ang="0">
                  <a:pos x="315" y="295"/>
                </a:cxn>
                <a:cxn ang="0">
                  <a:pos x="252" y="307"/>
                </a:cxn>
                <a:cxn ang="0">
                  <a:pos x="189" y="307"/>
                </a:cxn>
                <a:cxn ang="0">
                  <a:pos x="127" y="307"/>
                </a:cxn>
                <a:cxn ang="0">
                  <a:pos x="64" y="301"/>
                </a:cxn>
                <a:cxn ang="0">
                  <a:pos x="0" y="295"/>
                </a:cxn>
                <a:cxn ang="0">
                  <a:pos x="95" y="466"/>
                </a:cxn>
                <a:cxn ang="0">
                  <a:pos x="171" y="618"/>
                </a:cxn>
                <a:cxn ang="0">
                  <a:pos x="208" y="690"/>
                </a:cxn>
                <a:cxn ang="0">
                  <a:pos x="258" y="767"/>
                </a:cxn>
                <a:cxn ang="0">
                  <a:pos x="308" y="826"/>
                </a:cxn>
                <a:cxn ang="0">
                  <a:pos x="371" y="891"/>
                </a:cxn>
                <a:cxn ang="0">
                  <a:pos x="428" y="808"/>
                </a:cxn>
                <a:cxn ang="0">
                  <a:pos x="497" y="732"/>
                </a:cxn>
                <a:cxn ang="0">
                  <a:pos x="572" y="654"/>
                </a:cxn>
                <a:cxn ang="0">
                  <a:pos x="654" y="584"/>
                </a:cxn>
                <a:cxn ang="0">
                  <a:pos x="741" y="519"/>
                </a:cxn>
                <a:cxn ang="0">
                  <a:pos x="830" y="448"/>
                </a:cxn>
                <a:cxn ang="0">
                  <a:pos x="924" y="389"/>
                </a:cxn>
                <a:cxn ang="0">
                  <a:pos x="1012" y="330"/>
                </a:cxn>
                <a:cxn ang="0">
                  <a:pos x="1006" y="242"/>
                </a:cxn>
                <a:cxn ang="0">
                  <a:pos x="987" y="160"/>
                </a:cxn>
                <a:cxn ang="0">
                  <a:pos x="968" y="77"/>
                </a:cxn>
                <a:cxn ang="0">
                  <a:pos x="943" y="0"/>
                </a:cxn>
              </a:cxnLst>
              <a:rect l="0" t="0" r="r" b="b"/>
              <a:pathLst>
                <a:path w="1012" h="891">
                  <a:moveTo>
                    <a:pt x="943" y="0"/>
                  </a:moveTo>
                  <a:lnTo>
                    <a:pt x="836" y="77"/>
                  </a:lnTo>
                  <a:lnTo>
                    <a:pt x="723" y="148"/>
                  </a:lnTo>
                  <a:lnTo>
                    <a:pt x="610" y="206"/>
                  </a:lnTo>
                  <a:lnTo>
                    <a:pt x="497" y="254"/>
                  </a:lnTo>
                  <a:lnTo>
                    <a:pt x="434" y="272"/>
                  </a:lnTo>
                  <a:lnTo>
                    <a:pt x="378" y="283"/>
                  </a:lnTo>
                  <a:lnTo>
                    <a:pt x="315" y="295"/>
                  </a:lnTo>
                  <a:lnTo>
                    <a:pt x="252" y="307"/>
                  </a:lnTo>
                  <a:lnTo>
                    <a:pt x="189" y="307"/>
                  </a:lnTo>
                  <a:lnTo>
                    <a:pt x="127" y="307"/>
                  </a:lnTo>
                  <a:lnTo>
                    <a:pt x="64" y="301"/>
                  </a:lnTo>
                  <a:lnTo>
                    <a:pt x="0" y="295"/>
                  </a:lnTo>
                  <a:lnTo>
                    <a:pt x="95" y="466"/>
                  </a:lnTo>
                  <a:lnTo>
                    <a:pt x="171" y="618"/>
                  </a:lnTo>
                  <a:lnTo>
                    <a:pt x="208" y="690"/>
                  </a:lnTo>
                  <a:lnTo>
                    <a:pt x="258" y="767"/>
                  </a:lnTo>
                  <a:lnTo>
                    <a:pt x="308" y="826"/>
                  </a:lnTo>
                  <a:lnTo>
                    <a:pt x="371" y="891"/>
                  </a:lnTo>
                  <a:lnTo>
                    <a:pt x="428" y="808"/>
                  </a:lnTo>
                  <a:lnTo>
                    <a:pt x="497" y="732"/>
                  </a:lnTo>
                  <a:lnTo>
                    <a:pt x="572" y="654"/>
                  </a:lnTo>
                  <a:lnTo>
                    <a:pt x="654" y="584"/>
                  </a:lnTo>
                  <a:lnTo>
                    <a:pt x="741" y="519"/>
                  </a:lnTo>
                  <a:lnTo>
                    <a:pt x="830" y="448"/>
                  </a:lnTo>
                  <a:lnTo>
                    <a:pt x="924" y="389"/>
                  </a:lnTo>
                  <a:lnTo>
                    <a:pt x="1012" y="330"/>
                  </a:lnTo>
                  <a:lnTo>
                    <a:pt x="1006" y="242"/>
                  </a:lnTo>
                  <a:lnTo>
                    <a:pt x="987" y="160"/>
                  </a:lnTo>
                  <a:lnTo>
                    <a:pt x="968" y="77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A93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109"/>
            <p:cNvSpPr>
              <a:spLocks/>
            </p:cNvSpPr>
            <p:nvPr/>
          </p:nvSpPr>
          <p:spPr bwMode="auto">
            <a:xfrm>
              <a:off x="4865" y="1531"/>
              <a:ext cx="167" cy="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82" y="53"/>
                </a:cxn>
                <a:cxn ang="0">
                  <a:pos x="176" y="36"/>
                </a:cxn>
                <a:cxn ang="0">
                  <a:pos x="302" y="18"/>
                </a:cxn>
                <a:cxn ang="0">
                  <a:pos x="458" y="6"/>
                </a:cxn>
                <a:cxn ang="0">
                  <a:pos x="628" y="0"/>
                </a:cxn>
                <a:cxn ang="0">
                  <a:pos x="823" y="6"/>
                </a:cxn>
                <a:cxn ang="0">
                  <a:pos x="930" y="12"/>
                </a:cxn>
                <a:cxn ang="0">
                  <a:pos x="1030" y="24"/>
                </a:cxn>
                <a:cxn ang="0">
                  <a:pos x="1137" y="36"/>
                </a:cxn>
                <a:cxn ang="0">
                  <a:pos x="1250" y="59"/>
                </a:cxn>
                <a:cxn ang="0">
                  <a:pos x="1357" y="83"/>
                </a:cxn>
                <a:cxn ang="0">
                  <a:pos x="1469" y="118"/>
                </a:cxn>
                <a:cxn ang="0">
                  <a:pos x="1582" y="154"/>
                </a:cxn>
                <a:cxn ang="0">
                  <a:pos x="1696" y="201"/>
                </a:cxn>
                <a:cxn ang="0">
                  <a:pos x="1802" y="253"/>
                </a:cxn>
                <a:cxn ang="0">
                  <a:pos x="1916" y="313"/>
                </a:cxn>
                <a:cxn ang="0">
                  <a:pos x="2023" y="377"/>
                </a:cxn>
                <a:cxn ang="0">
                  <a:pos x="2129" y="454"/>
                </a:cxn>
                <a:cxn ang="0">
                  <a:pos x="2230" y="542"/>
                </a:cxn>
                <a:cxn ang="0">
                  <a:pos x="2330" y="637"/>
                </a:cxn>
                <a:cxn ang="0">
                  <a:pos x="2425" y="742"/>
                </a:cxn>
                <a:cxn ang="0">
                  <a:pos x="2512" y="860"/>
                </a:cxn>
                <a:cxn ang="0">
                  <a:pos x="2601" y="984"/>
                </a:cxn>
                <a:cxn ang="0">
                  <a:pos x="2675" y="1120"/>
                </a:cxn>
                <a:cxn ang="0">
                  <a:pos x="2619" y="1072"/>
                </a:cxn>
                <a:cxn ang="0">
                  <a:pos x="2443" y="943"/>
                </a:cxn>
                <a:cxn ang="0">
                  <a:pos x="2324" y="860"/>
                </a:cxn>
                <a:cxn ang="0">
                  <a:pos x="2180" y="766"/>
                </a:cxn>
                <a:cxn ang="0">
                  <a:pos x="2016" y="666"/>
                </a:cxn>
                <a:cxn ang="0">
                  <a:pos x="1834" y="560"/>
                </a:cxn>
                <a:cxn ang="0">
                  <a:pos x="1639" y="460"/>
                </a:cxn>
                <a:cxn ang="0">
                  <a:pos x="1432" y="365"/>
                </a:cxn>
                <a:cxn ang="0">
                  <a:pos x="1206" y="271"/>
                </a:cxn>
                <a:cxn ang="0">
                  <a:pos x="1093" y="236"/>
                </a:cxn>
                <a:cxn ang="0">
                  <a:pos x="980" y="195"/>
                </a:cxn>
                <a:cxn ang="0">
                  <a:pos x="860" y="165"/>
                </a:cxn>
                <a:cxn ang="0">
                  <a:pos x="741" y="136"/>
                </a:cxn>
                <a:cxn ang="0">
                  <a:pos x="615" y="112"/>
                </a:cxn>
                <a:cxn ang="0">
                  <a:pos x="497" y="88"/>
                </a:cxn>
                <a:cxn ang="0">
                  <a:pos x="371" y="77"/>
                </a:cxn>
                <a:cxn ang="0">
                  <a:pos x="245" y="71"/>
                </a:cxn>
                <a:cxn ang="0">
                  <a:pos x="126" y="65"/>
                </a:cxn>
                <a:cxn ang="0">
                  <a:pos x="0" y="71"/>
                </a:cxn>
              </a:cxnLst>
              <a:rect l="0" t="0" r="r" b="b"/>
              <a:pathLst>
                <a:path w="2675" h="1120">
                  <a:moveTo>
                    <a:pt x="0" y="71"/>
                  </a:moveTo>
                  <a:lnTo>
                    <a:pt x="82" y="53"/>
                  </a:lnTo>
                  <a:lnTo>
                    <a:pt x="176" y="36"/>
                  </a:lnTo>
                  <a:lnTo>
                    <a:pt x="302" y="18"/>
                  </a:lnTo>
                  <a:lnTo>
                    <a:pt x="458" y="6"/>
                  </a:lnTo>
                  <a:lnTo>
                    <a:pt x="628" y="0"/>
                  </a:lnTo>
                  <a:lnTo>
                    <a:pt x="823" y="6"/>
                  </a:lnTo>
                  <a:lnTo>
                    <a:pt x="930" y="12"/>
                  </a:lnTo>
                  <a:lnTo>
                    <a:pt x="1030" y="24"/>
                  </a:lnTo>
                  <a:lnTo>
                    <a:pt x="1137" y="36"/>
                  </a:lnTo>
                  <a:lnTo>
                    <a:pt x="1250" y="59"/>
                  </a:lnTo>
                  <a:lnTo>
                    <a:pt x="1357" y="83"/>
                  </a:lnTo>
                  <a:lnTo>
                    <a:pt x="1469" y="118"/>
                  </a:lnTo>
                  <a:lnTo>
                    <a:pt x="1582" y="154"/>
                  </a:lnTo>
                  <a:lnTo>
                    <a:pt x="1696" y="201"/>
                  </a:lnTo>
                  <a:lnTo>
                    <a:pt x="1802" y="253"/>
                  </a:lnTo>
                  <a:lnTo>
                    <a:pt x="1916" y="313"/>
                  </a:lnTo>
                  <a:lnTo>
                    <a:pt x="2023" y="377"/>
                  </a:lnTo>
                  <a:lnTo>
                    <a:pt x="2129" y="454"/>
                  </a:lnTo>
                  <a:lnTo>
                    <a:pt x="2230" y="542"/>
                  </a:lnTo>
                  <a:lnTo>
                    <a:pt x="2330" y="637"/>
                  </a:lnTo>
                  <a:lnTo>
                    <a:pt x="2425" y="742"/>
                  </a:lnTo>
                  <a:lnTo>
                    <a:pt x="2512" y="860"/>
                  </a:lnTo>
                  <a:lnTo>
                    <a:pt x="2601" y="984"/>
                  </a:lnTo>
                  <a:lnTo>
                    <a:pt x="2675" y="1120"/>
                  </a:lnTo>
                  <a:lnTo>
                    <a:pt x="2619" y="1072"/>
                  </a:lnTo>
                  <a:lnTo>
                    <a:pt x="2443" y="943"/>
                  </a:lnTo>
                  <a:lnTo>
                    <a:pt x="2324" y="860"/>
                  </a:lnTo>
                  <a:lnTo>
                    <a:pt x="2180" y="766"/>
                  </a:lnTo>
                  <a:lnTo>
                    <a:pt x="2016" y="666"/>
                  </a:lnTo>
                  <a:lnTo>
                    <a:pt x="1834" y="560"/>
                  </a:lnTo>
                  <a:lnTo>
                    <a:pt x="1639" y="460"/>
                  </a:lnTo>
                  <a:lnTo>
                    <a:pt x="1432" y="365"/>
                  </a:lnTo>
                  <a:lnTo>
                    <a:pt x="1206" y="271"/>
                  </a:lnTo>
                  <a:lnTo>
                    <a:pt x="1093" y="236"/>
                  </a:lnTo>
                  <a:lnTo>
                    <a:pt x="980" y="195"/>
                  </a:lnTo>
                  <a:lnTo>
                    <a:pt x="860" y="165"/>
                  </a:lnTo>
                  <a:lnTo>
                    <a:pt x="741" y="136"/>
                  </a:lnTo>
                  <a:lnTo>
                    <a:pt x="615" y="112"/>
                  </a:lnTo>
                  <a:lnTo>
                    <a:pt x="497" y="88"/>
                  </a:lnTo>
                  <a:lnTo>
                    <a:pt x="371" y="77"/>
                  </a:lnTo>
                  <a:lnTo>
                    <a:pt x="245" y="71"/>
                  </a:lnTo>
                  <a:lnTo>
                    <a:pt x="126" y="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10"/>
            <p:cNvSpPr>
              <a:spLocks/>
            </p:cNvSpPr>
            <p:nvPr/>
          </p:nvSpPr>
          <p:spPr bwMode="auto">
            <a:xfrm>
              <a:off x="4725" y="1296"/>
              <a:ext cx="177" cy="238"/>
            </a:xfrm>
            <a:custGeom>
              <a:avLst/>
              <a:gdLst/>
              <a:ahLst/>
              <a:cxnLst>
                <a:cxn ang="0">
                  <a:pos x="76" y="289"/>
                </a:cxn>
                <a:cxn ang="0">
                  <a:pos x="31" y="371"/>
                </a:cxn>
                <a:cxn ang="0">
                  <a:pos x="0" y="459"/>
                </a:cxn>
                <a:cxn ang="0">
                  <a:pos x="0" y="554"/>
                </a:cxn>
                <a:cxn ang="0">
                  <a:pos x="137" y="577"/>
                </a:cxn>
                <a:cxn ang="0">
                  <a:pos x="137" y="483"/>
                </a:cxn>
                <a:cxn ang="0">
                  <a:pos x="176" y="389"/>
                </a:cxn>
                <a:cxn ang="0">
                  <a:pos x="257" y="289"/>
                </a:cxn>
                <a:cxn ang="0">
                  <a:pos x="363" y="212"/>
                </a:cxn>
                <a:cxn ang="0">
                  <a:pos x="471" y="165"/>
                </a:cxn>
                <a:cxn ang="0">
                  <a:pos x="565" y="135"/>
                </a:cxn>
                <a:cxn ang="0">
                  <a:pos x="684" y="135"/>
                </a:cxn>
                <a:cxn ang="0">
                  <a:pos x="848" y="165"/>
                </a:cxn>
                <a:cxn ang="0">
                  <a:pos x="1011" y="224"/>
                </a:cxn>
                <a:cxn ang="0">
                  <a:pos x="1161" y="318"/>
                </a:cxn>
                <a:cxn ang="0">
                  <a:pos x="1313" y="424"/>
                </a:cxn>
                <a:cxn ang="0">
                  <a:pos x="1513" y="612"/>
                </a:cxn>
                <a:cxn ang="0">
                  <a:pos x="1745" y="872"/>
                </a:cxn>
                <a:cxn ang="0">
                  <a:pos x="1977" y="1172"/>
                </a:cxn>
                <a:cxn ang="0">
                  <a:pos x="2185" y="1496"/>
                </a:cxn>
                <a:cxn ang="0">
                  <a:pos x="2354" y="1833"/>
                </a:cxn>
                <a:cxn ang="0">
                  <a:pos x="2492" y="2180"/>
                </a:cxn>
                <a:cxn ang="0">
                  <a:pos x="2593" y="2533"/>
                </a:cxn>
                <a:cxn ang="0">
                  <a:pos x="2663" y="2887"/>
                </a:cxn>
                <a:cxn ang="0">
                  <a:pos x="2687" y="3228"/>
                </a:cxn>
                <a:cxn ang="0">
                  <a:pos x="2674" y="3564"/>
                </a:cxn>
                <a:cxn ang="0">
                  <a:pos x="2826" y="3405"/>
                </a:cxn>
                <a:cxn ang="0">
                  <a:pos x="2819" y="3051"/>
                </a:cxn>
                <a:cxn ang="0">
                  <a:pos x="2769" y="2692"/>
                </a:cxn>
                <a:cxn ang="0">
                  <a:pos x="2681" y="2327"/>
                </a:cxn>
                <a:cxn ang="0">
                  <a:pos x="2562" y="1962"/>
                </a:cxn>
                <a:cxn ang="0">
                  <a:pos x="2399" y="1608"/>
                </a:cxn>
                <a:cxn ang="0">
                  <a:pos x="2204" y="1260"/>
                </a:cxn>
                <a:cxn ang="0">
                  <a:pos x="1977" y="943"/>
                </a:cxn>
                <a:cxn ang="0">
                  <a:pos x="1733" y="642"/>
                </a:cxn>
                <a:cxn ang="0">
                  <a:pos x="1451" y="365"/>
                </a:cxn>
                <a:cxn ang="0">
                  <a:pos x="1293" y="241"/>
                </a:cxn>
                <a:cxn ang="0">
                  <a:pos x="1130" y="135"/>
                </a:cxn>
                <a:cxn ang="0">
                  <a:pos x="961" y="59"/>
                </a:cxn>
                <a:cxn ang="0">
                  <a:pos x="778" y="12"/>
                </a:cxn>
                <a:cxn ang="0">
                  <a:pos x="596" y="0"/>
                </a:cxn>
                <a:cxn ang="0">
                  <a:pos x="477" y="24"/>
                </a:cxn>
                <a:cxn ang="0">
                  <a:pos x="345" y="71"/>
                </a:cxn>
                <a:cxn ang="0">
                  <a:pos x="220" y="148"/>
                </a:cxn>
                <a:cxn ang="0">
                  <a:pos x="106" y="247"/>
                </a:cxn>
              </a:cxnLst>
              <a:rect l="0" t="0" r="r" b="b"/>
              <a:pathLst>
                <a:path w="2832" h="3575">
                  <a:moveTo>
                    <a:pt x="106" y="247"/>
                  </a:moveTo>
                  <a:lnTo>
                    <a:pt x="76" y="289"/>
                  </a:lnTo>
                  <a:lnTo>
                    <a:pt x="50" y="329"/>
                  </a:lnTo>
                  <a:lnTo>
                    <a:pt x="31" y="371"/>
                  </a:lnTo>
                  <a:lnTo>
                    <a:pt x="12" y="418"/>
                  </a:lnTo>
                  <a:lnTo>
                    <a:pt x="0" y="459"/>
                  </a:lnTo>
                  <a:lnTo>
                    <a:pt x="0" y="506"/>
                  </a:lnTo>
                  <a:lnTo>
                    <a:pt x="0" y="554"/>
                  </a:lnTo>
                  <a:lnTo>
                    <a:pt x="0" y="601"/>
                  </a:lnTo>
                  <a:lnTo>
                    <a:pt x="137" y="577"/>
                  </a:lnTo>
                  <a:lnTo>
                    <a:pt x="137" y="513"/>
                  </a:lnTo>
                  <a:lnTo>
                    <a:pt x="137" y="483"/>
                  </a:lnTo>
                  <a:lnTo>
                    <a:pt x="150" y="448"/>
                  </a:lnTo>
                  <a:lnTo>
                    <a:pt x="176" y="389"/>
                  </a:lnTo>
                  <a:lnTo>
                    <a:pt x="213" y="329"/>
                  </a:lnTo>
                  <a:lnTo>
                    <a:pt x="257" y="289"/>
                  </a:lnTo>
                  <a:lnTo>
                    <a:pt x="307" y="247"/>
                  </a:lnTo>
                  <a:lnTo>
                    <a:pt x="363" y="212"/>
                  </a:lnTo>
                  <a:lnTo>
                    <a:pt x="415" y="188"/>
                  </a:lnTo>
                  <a:lnTo>
                    <a:pt x="471" y="165"/>
                  </a:lnTo>
                  <a:lnTo>
                    <a:pt x="520" y="148"/>
                  </a:lnTo>
                  <a:lnTo>
                    <a:pt x="565" y="135"/>
                  </a:lnTo>
                  <a:lnTo>
                    <a:pt x="602" y="135"/>
                  </a:lnTo>
                  <a:lnTo>
                    <a:pt x="684" y="135"/>
                  </a:lnTo>
                  <a:lnTo>
                    <a:pt x="767" y="141"/>
                  </a:lnTo>
                  <a:lnTo>
                    <a:pt x="848" y="165"/>
                  </a:lnTo>
                  <a:lnTo>
                    <a:pt x="930" y="188"/>
                  </a:lnTo>
                  <a:lnTo>
                    <a:pt x="1011" y="224"/>
                  </a:lnTo>
                  <a:lnTo>
                    <a:pt x="1086" y="271"/>
                  </a:lnTo>
                  <a:lnTo>
                    <a:pt x="1161" y="318"/>
                  </a:lnTo>
                  <a:lnTo>
                    <a:pt x="1237" y="371"/>
                  </a:lnTo>
                  <a:lnTo>
                    <a:pt x="1313" y="424"/>
                  </a:lnTo>
                  <a:lnTo>
                    <a:pt x="1381" y="483"/>
                  </a:lnTo>
                  <a:lnTo>
                    <a:pt x="1513" y="612"/>
                  </a:lnTo>
                  <a:lnTo>
                    <a:pt x="1639" y="742"/>
                  </a:lnTo>
                  <a:lnTo>
                    <a:pt x="1745" y="872"/>
                  </a:lnTo>
                  <a:lnTo>
                    <a:pt x="1865" y="1019"/>
                  </a:lnTo>
                  <a:lnTo>
                    <a:pt x="1977" y="1172"/>
                  </a:lnTo>
                  <a:lnTo>
                    <a:pt x="2085" y="1331"/>
                  </a:lnTo>
                  <a:lnTo>
                    <a:pt x="2185" y="1496"/>
                  </a:lnTo>
                  <a:lnTo>
                    <a:pt x="2272" y="1662"/>
                  </a:lnTo>
                  <a:lnTo>
                    <a:pt x="2354" y="1833"/>
                  </a:lnTo>
                  <a:lnTo>
                    <a:pt x="2430" y="2003"/>
                  </a:lnTo>
                  <a:lnTo>
                    <a:pt x="2492" y="2180"/>
                  </a:lnTo>
                  <a:lnTo>
                    <a:pt x="2550" y="2356"/>
                  </a:lnTo>
                  <a:lnTo>
                    <a:pt x="2593" y="2533"/>
                  </a:lnTo>
                  <a:lnTo>
                    <a:pt x="2631" y="2710"/>
                  </a:lnTo>
                  <a:lnTo>
                    <a:pt x="2663" y="2887"/>
                  </a:lnTo>
                  <a:lnTo>
                    <a:pt x="2681" y="3057"/>
                  </a:lnTo>
                  <a:lnTo>
                    <a:pt x="2687" y="3228"/>
                  </a:lnTo>
                  <a:lnTo>
                    <a:pt x="2687" y="3399"/>
                  </a:lnTo>
                  <a:lnTo>
                    <a:pt x="2674" y="3564"/>
                  </a:lnTo>
                  <a:lnTo>
                    <a:pt x="2819" y="3575"/>
                  </a:lnTo>
                  <a:lnTo>
                    <a:pt x="2826" y="3405"/>
                  </a:lnTo>
                  <a:lnTo>
                    <a:pt x="2832" y="3228"/>
                  </a:lnTo>
                  <a:lnTo>
                    <a:pt x="2819" y="3051"/>
                  </a:lnTo>
                  <a:lnTo>
                    <a:pt x="2800" y="2875"/>
                  </a:lnTo>
                  <a:lnTo>
                    <a:pt x="2769" y="2692"/>
                  </a:lnTo>
                  <a:lnTo>
                    <a:pt x="2732" y="2510"/>
                  </a:lnTo>
                  <a:lnTo>
                    <a:pt x="2681" y="2327"/>
                  </a:lnTo>
                  <a:lnTo>
                    <a:pt x="2624" y="2145"/>
                  </a:lnTo>
                  <a:lnTo>
                    <a:pt x="2562" y="1962"/>
                  </a:lnTo>
                  <a:lnTo>
                    <a:pt x="2480" y="1785"/>
                  </a:lnTo>
                  <a:lnTo>
                    <a:pt x="2399" y="1608"/>
                  </a:lnTo>
                  <a:lnTo>
                    <a:pt x="2304" y="1431"/>
                  </a:lnTo>
                  <a:lnTo>
                    <a:pt x="2204" y="1260"/>
                  </a:lnTo>
                  <a:lnTo>
                    <a:pt x="2097" y="1101"/>
                  </a:lnTo>
                  <a:lnTo>
                    <a:pt x="1977" y="943"/>
                  </a:lnTo>
                  <a:lnTo>
                    <a:pt x="1859" y="789"/>
                  </a:lnTo>
                  <a:lnTo>
                    <a:pt x="1733" y="642"/>
                  </a:lnTo>
                  <a:lnTo>
                    <a:pt x="1595" y="500"/>
                  </a:lnTo>
                  <a:lnTo>
                    <a:pt x="1451" y="365"/>
                  </a:lnTo>
                  <a:lnTo>
                    <a:pt x="1374" y="300"/>
                  </a:lnTo>
                  <a:lnTo>
                    <a:pt x="1293" y="241"/>
                  </a:lnTo>
                  <a:lnTo>
                    <a:pt x="1211" y="188"/>
                  </a:lnTo>
                  <a:lnTo>
                    <a:pt x="1130" y="135"/>
                  </a:lnTo>
                  <a:lnTo>
                    <a:pt x="1048" y="94"/>
                  </a:lnTo>
                  <a:lnTo>
                    <a:pt x="961" y="59"/>
                  </a:lnTo>
                  <a:lnTo>
                    <a:pt x="872" y="29"/>
                  </a:lnTo>
                  <a:lnTo>
                    <a:pt x="778" y="12"/>
                  </a:lnTo>
                  <a:lnTo>
                    <a:pt x="690" y="0"/>
                  </a:lnTo>
                  <a:lnTo>
                    <a:pt x="596" y="0"/>
                  </a:lnTo>
                  <a:lnTo>
                    <a:pt x="539" y="6"/>
                  </a:lnTo>
                  <a:lnTo>
                    <a:pt x="477" y="24"/>
                  </a:lnTo>
                  <a:lnTo>
                    <a:pt x="415" y="41"/>
                  </a:lnTo>
                  <a:lnTo>
                    <a:pt x="345" y="71"/>
                  </a:lnTo>
                  <a:lnTo>
                    <a:pt x="282" y="106"/>
                  </a:lnTo>
                  <a:lnTo>
                    <a:pt x="220" y="148"/>
                  </a:lnTo>
                  <a:lnTo>
                    <a:pt x="157" y="194"/>
                  </a:lnTo>
                  <a:lnTo>
                    <a:pt x="106" y="247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11"/>
            <p:cNvSpPr>
              <a:spLocks/>
            </p:cNvSpPr>
            <p:nvPr/>
          </p:nvSpPr>
          <p:spPr bwMode="auto">
            <a:xfrm>
              <a:off x="4718" y="1326"/>
              <a:ext cx="36" cy="38"/>
            </a:xfrm>
            <a:custGeom>
              <a:avLst/>
              <a:gdLst/>
              <a:ahLst/>
              <a:cxnLst>
                <a:cxn ang="0">
                  <a:pos x="489" y="70"/>
                </a:cxn>
                <a:cxn ang="0">
                  <a:pos x="534" y="111"/>
                </a:cxn>
                <a:cxn ang="0">
                  <a:pos x="559" y="158"/>
                </a:cxn>
                <a:cxn ang="0">
                  <a:pos x="584" y="211"/>
                </a:cxn>
                <a:cxn ang="0">
                  <a:pos x="590" y="265"/>
                </a:cxn>
                <a:cxn ang="0">
                  <a:pos x="590" y="317"/>
                </a:cxn>
                <a:cxn ang="0">
                  <a:pos x="578" y="370"/>
                </a:cxn>
                <a:cxn ang="0">
                  <a:pos x="553" y="418"/>
                </a:cxn>
                <a:cxn ang="0">
                  <a:pos x="515" y="465"/>
                </a:cxn>
                <a:cxn ang="0">
                  <a:pos x="471" y="500"/>
                </a:cxn>
                <a:cxn ang="0">
                  <a:pos x="421" y="529"/>
                </a:cxn>
                <a:cxn ang="0">
                  <a:pos x="365" y="547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94" y="489"/>
                </a:cxn>
                <a:cxn ang="0">
                  <a:pos x="57" y="447"/>
                </a:cxn>
                <a:cxn ang="0">
                  <a:pos x="26" y="400"/>
                </a:cxn>
                <a:cxn ang="0">
                  <a:pos x="6" y="347"/>
                </a:cxn>
                <a:cxn ang="0">
                  <a:pos x="0" y="294"/>
                </a:cxn>
                <a:cxn ang="0">
                  <a:pos x="0" y="241"/>
                </a:cxn>
                <a:cxn ang="0">
                  <a:pos x="13" y="188"/>
                </a:cxn>
                <a:cxn ang="0">
                  <a:pos x="38" y="141"/>
                </a:cxn>
                <a:cxn ang="0">
                  <a:pos x="69" y="94"/>
                </a:cxn>
                <a:cxn ang="0">
                  <a:pos x="113" y="52"/>
                </a:cxn>
                <a:cxn ang="0">
                  <a:pos x="163" y="29"/>
                </a:cxn>
                <a:cxn ang="0">
                  <a:pos x="220" y="5"/>
                </a:cxn>
                <a:cxn ang="0">
                  <a:pos x="276" y="0"/>
                </a:cxn>
                <a:cxn ang="0">
                  <a:pos x="333" y="0"/>
                </a:cxn>
                <a:cxn ang="0">
                  <a:pos x="389" y="17"/>
                </a:cxn>
                <a:cxn ang="0">
                  <a:pos x="439" y="35"/>
                </a:cxn>
                <a:cxn ang="0">
                  <a:pos x="489" y="70"/>
                </a:cxn>
              </a:cxnLst>
              <a:rect l="0" t="0" r="r" b="b"/>
              <a:pathLst>
                <a:path w="590" h="559">
                  <a:moveTo>
                    <a:pt x="489" y="70"/>
                  </a:moveTo>
                  <a:lnTo>
                    <a:pt x="534" y="111"/>
                  </a:lnTo>
                  <a:lnTo>
                    <a:pt x="559" y="158"/>
                  </a:lnTo>
                  <a:lnTo>
                    <a:pt x="584" y="211"/>
                  </a:lnTo>
                  <a:lnTo>
                    <a:pt x="590" y="265"/>
                  </a:lnTo>
                  <a:lnTo>
                    <a:pt x="590" y="317"/>
                  </a:lnTo>
                  <a:lnTo>
                    <a:pt x="578" y="370"/>
                  </a:lnTo>
                  <a:lnTo>
                    <a:pt x="553" y="418"/>
                  </a:lnTo>
                  <a:lnTo>
                    <a:pt x="515" y="465"/>
                  </a:lnTo>
                  <a:lnTo>
                    <a:pt x="471" y="500"/>
                  </a:lnTo>
                  <a:lnTo>
                    <a:pt x="421" y="529"/>
                  </a:lnTo>
                  <a:lnTo>
                    <a:pt x="365" y="547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94" y="489"/>
                  </a:lnTo>
                  <a:lnTo>
                    <a:pt x="57" y="447"/>
                  </a:lnTo>
                  <a:lnTo>
                    <a:pt x="26" y="400"/>
                  </a:lnTo>
                  <a:lnTo>
                    <a:pt x="6" y="347"/>
                  </a:lnTo>
                  <a:lnTo>
                    <a:pt x="0" y="294"/>
                  </a:lnTo>
                  <a:lnTo>
                    <a:pt x="0" y="241"/>
                  </a:lnTo>
                  <a:lnTo>
                    <a:pt x="13" y="188"/>
                  </a:lnTo>
                  <a:lnTo>
                    <a:pt x="38" y="141"/>
                  </a:lnTo>
                  <a:lnTo>
                    <a:pt x="69" y="94"/>
                  </a:lnTo>
                  <a:lnTo>
                    <a:pt x="113" y="52"/>
                  </a:lnTo>
                  <a:lnTo>
                    <a:pt x="163" y="29"/>
                  </a:lnTo>
                  <a:lnTo>
                    <a:pt x="220" y="5"/>
                  </a:lnTo>
                  <a:lnTo>
                    <a:pt x="276" y="0"/>
                  </a:lnTo>
                  <a:lnTo>
                    <a:pt x="333" y="0"/>
                  </a:lnTo>
                  <a:lnTo>
                    <a:pt x="389" y="17"/>
                  </a:lnTo>
                  <a:lnTo>
                    <a:pt x="439" y="35"/>
                  </a:lnTo>
                  <a:lnTo>
                    <a:pt x="489" y="70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12"/>
            <p:cNvSpPr>
              <a:spLocks/>
            </p:cNvSpPr>
            <p:nvPr/>
          </p:nvSpPr>
          <p:spPr bwMode="auto">
            <a:xfrm>
              <a:off x="4723" y="1333"/>
              <a:ext cx="25" cy="24"/>
            </a:xfrm>
            <a:custGeom>
              <a:avLst/>
              <a:gdLst/>
              <a:ahLst/>
              <a:cxnLst>
                <a:cxn ang="0">
                  <a:pos x="389" y="141"/>
                </a:cxn>
                <a:cxn ang="0">
                  <a:pos x="395" y="176"/>
                </a:cxn>
                <a:cxn ang="0">
                  <a:pos x="395" y="212"/>
                </a:cxn>
                <a:cxn ang="0">
                  <a:pos x="383" y="247"/>
                </a:cxn>
                <a:cxn ang="0">
                  <a:pos x="371" y="282"/>
                </a:cxn>
                <a:cxn ang="0">
                  <a:pos x="345" y="306"/>
                </a:cxn>
                <a:cxn ang="0">
                  <a:pos x="321" y="330"/>
                </a:cxn>
                <a:cxn ang="0">
                  <a:pos x="284" y="353"/>
                </a:cxn>
                <a:cxn ang="0">
                  <a:pos x="245" y="365"/>
                </a:cxn>
                <a:cxn ang="0">
                  <a:pos x="208" y="371"/>
                </a:cxn>
                <a:cxn ang="0">
                  <a:pos x="169" y="365"/>
                </a:cxn>
                <a:cxn ang="0">
                  <a:pos x="132" y="359"/>
                </a:cxn>
                <a:cxn ang="0">
                  <a:pos x="101" y="341"/>
                </a:cxn>
                <a:cxn ang="0">
                  <a:pos x="69" y="324"/>
                </a:cxn>
                <a:cxn ang="0">
                  <a:pos x="44" y="294"/>
                </a:cxn>
                <a:cxn ang="0">
                  <a:pos x="19" y="265"/>
                </a:cxn>
                <a:cxn ang="0">
                  <a:pos x="6" y="229"/>
                </a:cxn>
                <a:cxn ang="0">
                  <a:pos x="0" y="194"/>
                </a:cxn>
                <a:cxn ang="0">
                  <a:pos x="6" y="153"/>
                </a:cxn>
                <a:cxn ang="0">
                  <a:pos x="13" y="123"/>
                </a:cxn>
                <a:cxn ang="0">
                  <a:pos x="32" y="88"/>
                </a:cxn>
                <a:cxn ang="0">
                  <a:pos x="50" y="58"/>
                </a:cxn>
                <a:cxn ang="0">
                  <a:pos x="82" y="35"/>
                </a:cxn>
                <a:cxn ang="0">
                  <a:pos x="114" y="17"/>
                </a:cxn>
                <a:cxn ang="0">
                  <a:pos x="151" y="6"/>
                </a:cxn>
                <a:cxn ang="0">
                  <a:pos x="189" y="0"/>
                </a:cxn>
                <a:cxn ang="0">
                  <a:pos x="232" y="0"/>
                </a:cxn>
                <a:cxn ang="0">
                  <a:pos x="264" y="12"/>
                </a:cxn>
                <a:cxn ang="0">
                  <a:pos x="302" y="23"/>
                </a:cxn>
                <a:cxn ang="0">
                  <a:pos x="334" y="47"/>
                </a:cxn>
                <a:cxn ang="0">
                  <a:pos x="358" y="76"/>
                </a:cxn>
                <a:cxn ang="0">
                  <a:pos x="377" y="106"/>
                </a:cxn>
                <a:cxn ang="0">
                  <a:pos x="389" y="141"/>
                </a:cxn>
              </a:cxnLst>
              <a:rect l="0" t="0" r="r" b="b"/>
              <a:pathLst>
                <a:path w="395" h="371">
                  <a:moveTo>
                    <a:pt x="389" y="141"/>
                  </a:moveTo>
                  <a:lnTo>
                    <a:pt x="395" y="176"/>
                  </a:lnTo>
                  <a:lnTo>
                    <a:pt x="395" y="212"/>
                  </a:lnTo>
                  <a:lnTo>
                    <a:pt x="383" y="247"/>
                  </a:lnTo>
                  <a:lnTo>
                    <a:pt x="371" y="282"/>
                  </a:lnTo>
                  <a:lnTo>
                    <a:pt x="345" y="306"/>
                  </a:lnTo>
                  <a:lnTo>
                    <a:pt x="321" y="330"/>
                  </a:lnTo>
                  <a:lnTo>
                    <a:pt x="284" y="353"/>
                  </a:lnTo>
                  <a:lnTo>
                    <a:pt x="245" y="365"/>
                  </a:lnTo>
                  <a:lnTo>
                    <a:pt x="208" y="371"/>
                  </a:lnTo>
                  <a:lnTo>
                    <a:pt x="169" y="365"/>
                  </a:lnTo>
                  <a:lnTo>
                    <a:pt x="132" y="359"/>
                  </a:lnTo>
                  <a:lnTo>
                    <a:pt x="101" y="341"/>
                  </a:lnTo>
                  <a:lnTo>
                    <a:pt x="69" y="324"/>
                  </a:lnTo>
                  <a:lnTo>
                    <a:pt x="44" y="294"/>
                  </a:lnTo>
                  <a:lnTo>
                    <a:pt x="19" y="265"/>
                  </a:lnTo>
                  <a:lnTo>
                    <a:pt x="6" y="229"/>
                  </a:lnTo>
                  <a:lnTo>
                    <a:pt x="0" y="194"/>
                  </a:lnTo>
                  <a:lnTo>
                    <a:pt x="6" y="153"/>
                  </a:lnTo>
                  <a:lnTo>
                    <a:pt x="13" y="123"/>
                  </a:lnTo>
                  <a:lnTo>
                    <a:pt x="32" y="88"/>
                  </a:lnTo>
                  <a:lnTo>
                    <a:pt x="50" y="58"/>
                  </a:lnTo>
                  <a:lnTo>
                    <a:pt x="82" y="35"/>
                  </a:lnTo>
                  <a:lnTo>
                    <a:pt x="114" y="17"/>
                  </a:lnTo>
                  <a:lnTo>
                    <a:pt x="151" y="6"/>
                  </a:lnTo>
                  <a:lnTo>
                    <a:pt x="189" y="0"/>
                  </a:lnTo>
                  <a:lnTo>
                    <a:pt x="232" y="0"/>
                  </a:lnTo>
                  <a:lnTo>
                    <a:pt x="264" y="12"/>
                  </a:lnTo>
                  <a:lnTo>
                    <a:pt x="302" y="23"/>
                  </a:lnTo>
                  <a:lnTo>
                    <a:pt x="334" y="47"/>
                  </a:lnTo>
                  <a:lnTo>
                    <a:pt x="358" y="76"/>
                  </a:lnTo>
                  <a:lnTo>
                    <a:pt x="377" y="106"/>
                  </a:lnTo>
                  <a:lnTo>
                    <a:pt x="389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13"/>
            <p:cNvSpPr>
              <a:spLocks/>
            </p:cNvSpPr>
            <p:nvPr/>
          </p:nvSpPr>
          <p:spPr bwMode="auto">
            <a:xfrm>
              <a:off x="4994" y="1314"/>
              <a:ext cx="89" cy="281"/>
            </a:xfrm>
            <a:custGeom>
              <a:avLst/>
              <a:gdLst/>
              <a:ahLst/>
              <a:cxnLst>
                <a:cxn ang="0">
                  <a:pos x="244" y="41"/>
                </a:cxn>
                <a:cxn ang="0">
                  <a:pos x="156" y="88"/>
                </a:cxn>
                <a:cxn ang="0">
                  <a:pos x="81" y="147"/>
                </a:cxn>
                <a:cxn ang="0">
                  <a:pos x="19" y="217"/>
                </a:cxn>
                <a:cxn ang="0">
                  <a:pos x="125" y="318"/>
                </a:cxn>
                <a:cxn ang="0">
                  <a:pos x="182" y="236"/>
                </a:cxn>
                <a:cxn ang="0">
                  <a:pos x="263" y="177"/>
                </a:cxn>
                <a:cxn ang="0">
                  <a:pos x="395" y="135"/>
                </a:cxn>
                <a:cxn ang="0">
                  <a:pos x="527" y="129"/>
                </a:cxn>
                <a:cxn ang="0">
                  <a:pos x="647" y="147"/>
                </a:cxn>
                <a:cxn ang="0">
                  <a:pos x="741" y="177"/>
                </a:cxn>
                <a:cxn ang="0">
                  <a:pos x="841" y="236"/>
                </a:cxn>
                <a:cxn ang="0">
                  <a:pos x="960" y="347"/>
                </a:cxn>
                <a:cxn ang="0">
                  <a:pos x="1054" y="483"/>
                </a:cxn>
                <a:cxn ang="0">
                  <a:pos x="1123" y="642"/>
                </a:cxn>
                <a:cxn ang="0">
                  <a:pos x="1180" y="807"/>
                </a:cxn>
                <a:cxn ang="0">
                  <a:pos x="1236" y="1072"/>
                </a:cxn>
                <a:cxn ang="0">
                  <a:pos x="1274" y="1408"/>
                </a:cxn>
                <a:cxn ang="0">
                  <a:pos x="1287" y="1779"/>
                </a:cxn>
                <a:cxn ang="0">
                  <a:pos x="1262" y="2150"/>
                </a:cxn>
                <a:cxn ang="0">
                  <a:pos x="1198" y="2521"/>
                </a:cxn>
                <a:cxn ang="0">
                  <a:pos x="1104" y="2886"/>
                </a:cxn>
                <a:cxn ang="0">
                  <a:pos x="979" y="3228"/>
                </a:cxn>
                <a:cxn ang="0">
                  <a:pos x="822" y="3558"/>
                </a:cxn>
                <a:cxn ang="0">
                  <a:pos x="634" y="3852"/>
                </a:cxn>
                <a:cxn ang="0">
                  <a:pos x="426" y="4123"/>
                </a:cxn>
                <a:cxn ang="0">
                  <a:pos x="647" y="4070"/>
                </a:cxn>
                <a:cxn ang="0">
                  <a:pos x="847" y="3775"/>
                </a:cxn>
                <a:cxn ang="0">
                  <a:pos x="1030" y="3452"/>
                </a:cxn>
                <a:cxn ang="0">
                  <a:pos x="1174" y="3104"/>
                </a:cxn>
                <a:cxn ang="0">
                  <a:pos x="1287" y="2739"/>
                </a:cxn>
                <a:cxn ang="0">
                  <a:pos x="1369" y="2362"/>
                </a:cxn>
                <a:cxn ang="0">
                  <a:pos x="1419" y="1973"/>
                </a:cxn>
                <a:cxn ang="0">
                  <a:pos x="1425" y="1591"/>
                </a:cxn>
                <a:cxn ang="0">
                  <a:pos x="1400" y="1213"/>
                </a:cxn>
                <a:cxn ang="0">
                  <a:pos x="1330" y="830"/>
                </a:cxn>
                <a:cxn ang="0">
                  <a:pos x="1280" y="648"/>
                </a:cxn>
                <a:cxn ang="0">
                  <a:pos x="1205" y="477"/>
                </a:cxn>
                <a:cxn ang="0">
                  <a:pos x="1111" y="318"/>
                </a:cxn>
                <a:cxn ang="0">
                  <a:pos x="991" y="188"/>
                </a:cxn>
                <a:cxn ang="0">
                  <a:pos x="847" y="82"/>
                </a:cxn>
                <a:cxn ang="0">
                  <a:pos x="734" y="35"/>
                </a:cxn>
                <a:cxn ang="0">
                  <a:pos x="596" y="5"/>
                </a:cxn>
                <a:cxn ang="0">
                  <a:pos x="445" y="0"/>
                </a:cxn>
                <a:cxn ang="0">
                  <a:pos x="295" y="23"/>
                </a:cxn>
              </a:cxnLst>
              <a:rect l="0" t="0" r="r" b="b"/>
              <a:pathLst>
                <a:path w="1425" h="4206">
                  <a:moveTo>
                    <a:pt x="295" y="23"/>
                  </a:moveTo>
                  <a:lnTo>
                    <a:pt x="244" y="41"/>
                  </a:lnTo>
                  <a:lnTo>
                    <a:pt x="200" y="64"/>
                  </a:lnTo>
                  <a:lnTo>
                    <a:pt x="156" y="88"/>
                  </a:lnTo>
                  <a:lnTo>
                    <a:pt x="119" y="112"/>
                  </a:lnTo>
                  <a:lnTo>
                    <a:pt x="81" y="147"/>
                  </a:lnTo>
                  <a:lnTo>
                    <a:pt x="50" y="182"/>
                  </a:lnTo>
                  <a:lnTo>
                    <a:pt x="19" y="217"/>
                  </a:lnTo>
                  <a:lnTo>
                    <a:pt x="0" y="259"/>
                  </a:lnTo>
                  <a:lnTo>
                    <a:pt x="125" y="318"/>
                  </a:lnTo>
                  <a:lnTo>
                    <a:pt x="163" y="259"/>
                  </a:lnTo>
                  <a:lnTo>
                    <a:pt x="182" y="236"/>
                  </a:lnTo>
                  <a:lnTo>
                    <a:pt x="206" y="212"/>
                  </a:lnTo>
                  <a:lnTo>
                    <a:pt x="263" y="177"/>
                  </a:lnTo>
                  <a:lnTo>
                    <a:pt x="332" y="153"/>
                  </a:lnTo>
                  <a:lnTo>
                    <a:pt x="395" y="135"/>
                  </a:lnTo>
                  <a:lnTo>
                    <a:pt x="464" y="129"/>
                  </a:lnTo>
                  <a:lnTo>
                    <a:pt x="527" y="129"/>
                  </a:lnTo>
                  <a:lnTo>
                    <a:pt x="589" y="135"/>
                  </a:lnTo>
                  <a:lnTo>
                    <a:pt x="647" y="147"/>
                  </a:lnTo>
                  <a:lnTo>
                    <a:pt x="696" y="159"/>
                  </a:lnTo>
                  <a:lnTo>
                    <a:pt x="741" y="177"/>
                  </a:lnTo>
                  <a:lnTo>
                    <a:pt x="778" y="194"/>
                  </a:lnTo>
                  <a:lnTo>
                    <a:pt x="841" y="236"/>
                  </a:lnTo>
                  <a:lnTo>
                    <a:pt x="904" y="288"/>
                  </a:lnTo>
                  <a:lnTo>
                    <a:pt x="960" y="347"/>
                  </a:lnTo>
                  <a:lnTo>
                    <a:pt x="1010" y="412"/>
                  </a:lnTo>
                  <a:lnTo>
                    <a:pt x="1054" y="483"/>
                  </a:lnTo>
                  <a:lnTo>
                    <a:pt x="1093" y="559"/>
                  </a:lnTo>
                  <a:lnTo>
                    <a:pt x="1123" y="642"/>
                  </a:lnTo>
                  <a:lnTo>
                    <a:pt x="1154" y="724"/>
                  </a:lnTo>
                  <a:lnTo>
                    <a:pt x="1180" y="807"/>
                  </a:lnTo>
                  <a:lnTo>
                    <a:pt x="1205" y="895"/>
                  </a:lnTo>
                  <a:lnTo>
                    <a:pt x="1236" y="1072"/>
                  </a:lnTo>
                  <a:lnTo>
                    <a:pt x="1262" y="1242"/>
                  </a:lnTo>
                  <a:lnTo>
                    <a:pt x="1274" y="1408"/>
                  </a:lnTo>
                  <a:lnTo>
                    <a:pt x="1287" y="1591"/>
                  </a:lnTo>
                  <a:lnTo>
                    <a:pt x="1287" y="1779"/>
                  </a:lnTo>
                  <a:lnTo>
                    <a:pt x="1280" y="1968"/>
                  </a:lnTo>
                  <a:lnTo>
                    <a:pt x="1262" y="2150"/>
                  </a:lnTo>
                  <a:lnTo>
                    <a:pt x="1230" y="2339"/>
                  </a:lnTo>
                  <a:lnTo>
                    <a:pt x="1198" y="2521"/>
                  </a:lnTo>
                  <a:lnTo>
                    <a:pt x="1154" y="2703"/>
                  </a:lnTo>
                  <a:lnTo>
                    <a:pt x="1104" y="2886"/>
                  </a:lnTo>
                  <a:lnTo>
                    <a:pt x="1041" y="3057"/>
                  </a:lnTo>
                  <a:lnTo>
                    <a:pt x="979" y="3228"/>
                  </a:lnTo>
                  <a:lnTo>
                    <a:pt x="904" y="3393"/>
                  </a:lnTo>
                  <a:lnTo>
                    <a:pt x="822" y="3558"/>
                  </a:lnTo>
                  <a:lnTo>
                    <a:pt x="728" y="3711"/>
                  </a:lnTo>
                  <a:lnTo>
                    <a:pt x="634" y="3852"/>
                  </a:lnTo>
                  <a:lnTo>
                    <a:pt x="534" y="3993"/>
                  </a:lnTo>
                  <a:lnTo>
                    <a:pt x="426" y="4123"/>
                  </a:lnTo>
                  <a:lnTo>
                    <a:pt x="534" y="4206"/>
                  </a:lnTo>
                  <a:lnTo>
                    <a:pt x="647" y="4070"/>
                  </a:lnTo>
                  <a:lnTo>
                    <a:pt x="752" y="3929"/>
                  </a:lnTo>
                  <a:lnTo>
                    <a:pt x="847" y="3775"/>
                  </a:lnTo>
                  <a:lnTo>
                    <a:pt x="941" y="3616"/>
                  </a:lnTo>
                  <a:lnTo>
                    <a:pt x="1030" y="3452"/>
                  </a:lnTo>
                  <a:lnTo>
                    <a:pt x="1104" y="3281"/>
                  </a:lnTo>
                  <a:lnTo>
                    <a:pt x="1174" y="3104"/>
                  </a:lnTo>
                  <a:lnTo>
                    <a:pt x="1236" y="2922"/>
                  </a:lnTo>
                  <a:lnTo>
                    <a:pt x="1287" y="2739"/>
                  </a:lnTo>
                  <a:lnTo>
                    <a:pt x="1337" y="2550"/>
                  </a:lnTo>
                  <a:lnTo>
                    <a:pt x="1369" y="2362"/>
                  </a:lnTo>
                  <a:lnTo>
                    <a:pt x="1400" y="2168"/>
                  </a:lnTo>
                  <a:lnTo>
                    <a:pt x="1419" y="1973"/>
                  </a:lnTo>
                  <a:lnTo>
                    <a:pt x="1425" y="1779"/>
                  </a:lnTo>
                  <a:lnTo>
                    <a:pt x="1425" y="1591"/>
                  </a:lnTo>
                  <a:lnTo>
                    <a:pt x="1419" y="1397"/>
                  </a:lnTo>
                  <a:lnTo>
                    <a:pt x="1400" y="1213"/>
                  </a:lnTo>
                  <a:lnTo>
                    <a:pt x="1375" y="1018"/>
                  </a:lnTo>
                  <a:lnTo>
                    <a:pt x="1330" y="830"/>
                  </a:lnTo>
                  <a:lnTo>
                    <a:pt x="1306" y="736"/>
                  </a:lnTo>
                  <a:lnTo>
                    <a:pt x="1280" y="648"/>
                  </a:lnTo>
                  <a:lnTo>
                    <a:pt x="1243" y="559"/>
                  </a:lnTo>
                  <a:lnTo>
                    <a:pt x="1205" y="477"/>
                  </a:lnTo>
                  <a:lnTo>
                    <a:pt x="1161" y="394"/>
                  </a:lnTo>
                  <a:lnTo>
                    <a:pt x="1111" y="318"/>
                  </a:lnTo>
                  <a:lnTo>
                    <a:pt x="1054" y="253"/>
                  </a:lnTo>
                  <a:lnTo>
                    <a:pt x="991" y="188"/>
                  </a:lnTo>
                  <a:lnTo>
                    <a:pt x="922" y="129"/>
                  </a:lnTo>
                  <a:lnTo>
                    <a:pt x="847" y="82"/>
                  </a:lnTo>
                  <a:lnTo>
                    <a:pt x="797" y="58"/>
                  </a:lnTo>
                  <a:lnTo>
                    <a:pt x="734" y="35"/>
                  </a:lnTo>
                  <a:lnTo>
                    <a:pt x="671" y="17"/>
                  </a:lnTo>
                  <a:lnTo>
                    <a:pt x="596" y="5"/>
                  </a:lnTo>
                  <a:lnTo>
                    <a:pt x="521" y="0"/>
                  </a:lnTo>
                  <a:lnTo>
                    <a:pt x="445" y="0"/>
                  </a:lnTo>
                  <a:lnTo>
                    <a:pt x="370" y="12"/>
                  </a:lnTo>
                  <a:lnTo>
                    <a:pt x="295" y="23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14"/>
            <p:cNvSpPr>
              <a:spLocks/>
            </p:cNvSpPr>
            <p:nvPr/>
          </p:nvSpPr>
          <p:spPr bwMode="auto">
            <a:xfrm>
              <a:off x="4979" y="1326"/>
              <a:ext cx="37" cy="38"/>
            </a:xfrm>
            <a:custGeom>
              <a:avLst/>
              <a:gdLst/>
              <a:ahLst/>
              <a:cxnLst>
                <a:cxn ang="0">
                  <a:pos x="591" y="211"/>
                </a:cxn>
                <a:cxn ang="0">
                  <a:pos x="596" y="270"/>
                </a:cxn>
                <a:cxn ang="0">
                  <a:pos x="591" y="323"/>
                </a:cxn>
                <a:cxn ang="0">
                  <a:pos x="578" y="376"/>
                </a:cxn>
                <a:cxn ang="0">
                  <a:pos x="554" y="424"/>
                </a:cxn>
                <a:cxn ang="0">
                  <a:pos x="522" y="465"/>
                </a:cxn>
                <a:cxn ang="0">
                  <a:pos x="478" y="506"/>
                </a:cxn>
                <a:cxn ang="0">
                  <a:pos x="428" y="529"/>
                </a:cxn>
                <a:cxn ang="0">
                  <a:pos x="371" y="553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100" y="489"/>
                </a:cxn>
                <a:cxn ang="0">
                  <a:pos x="63" y="447"/>
                </a:cxn>
                <a:cxn ang="0">
                  <a:pos x="32" y="400"/>
                </a:cxn>
                <a:cxn ang="0">
                  <a:pos x="13" y="347"/>
                </a:cxn>
                <a:cxn ang="0">
                  <a:pos x="0" y="294"/>
                </a:cxn>
                <a:cxn ang="0">
                  <a:pos x="7" y="235"/>
                </a:cxn>
                <a:cxn ang="0">
                  <a:pos x="19" y="188"/>
                </a:cxn>
                <a:cxn ang="0">
                  <a:pos x="45" y="135"/>
                </a:cxn>
                <a:cxn ang="0">
                  <a:pos x="82" y="94"/>
                </a:cxn>
                <a:cxn ang="0">
                  <a:pos x="120" y="59"/>
                </a:cxn>
                <a:cxn ang="0">
                  <a:pos x="170" y="29"/>
                </a:cxn>
                <a:cxn ang="0">
                  <a:pos x="226" y="11"/>
                </a:cxn>
                <a:cxn ang="0">
                  <a:pos x="289" y="0"/>
                </a:cxn>
                <a:cxn ang="0">
                  <a:pos x="346" y="5"/>
                </a:cxn>
                <a:cxn ang="0">
                  <a:pos x="402" y="17"/>
                </a:cxn>
                <a:cxn ang="0">
                  <a:pos x="452" y="40"/>
                </a:cxn>
                <a:cxn ang="0">
                  <a:pos x="496" y="76"/>
                </a:cxn>
                <a:cxn ang="0">
                  <a:pos x="541" y="111"/>
                </a:cxn>
                <a:cxn ang="0">
                  <a:pos x="565" y="158"/>
                </a:cxn>
                <a:cxn ang="0">
                  <a:pos x="591" y="211"/>
                </a:cxn>
              </a:cxnLst>
              <a:rect l="0" t="0" r="r" b="b"/>
              <a:pathLst>
                <a:path w="596" h="559">
                  <a:moveTo>
                    <a:pt x="591" y="211"/>
                  </a:moveTo>
                  <a:lnTo>
                    <a:pt x="596" y="270"/>
                  </a:lnTo>
                  <a:lnTo>
                    <a:pt x="591" y="323"/>
                  </a:lnTo>
                  <a:lnTo>
                    <a:pt x="578" y="376"/>
                  </a:lnTo>
                  <a:lnTo>
                    <a:pt x="554" y="424"/>
                  </a:lnTo>
                  <a:lnTo>
                    <a:pt x="522" y="465"/>
                  </a:lnTo>
                  <a:lnTo>
                    <a:pt x="478" y="506"/>
                  </a:lnTo>
                  <a:lnTo>
                    <a:pt x="428" y="529"/>
                  </a:lnTo>
                  <a:lnTo>
                    <a:pt x="371" y="553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100" y="489"/>
                  </a:lnTo>
                  <a:lnTo>
                    <a:pt x="63" y="447"/>
                  </a:lnTo>
                  <a:lnTo>
                    <a:pt x="32" y="400"/>
                  </a:lnTo>
                  <a:lnTo>
                    <a:pt x="13" y="347"/>
                  </a:lnTo>
                  <a:lnTo>
                    <a:pt x="0" y="294"/>
                  </a:lnTo>
                  <a:lnTo>
                    <a:pt x="7" y="235"/>
                  </a:lnTo>
                  <a:lnTo>
                    <a:pt x="19" y="188"/>
                  </a:lnTo>
                  <a:lnTo>
                    <a:pt x="45" y="135"/>
                  </a:lnTo>
                  <a:lnTo>
                    <a:pt x="82" y="94"/>
                  </a:lnTo>
                  <a:lnTo>
                    <a:pt x="120" y="59"/>
                  </a:lnTo>
                  <a:lnTo>
                    <a:pt x="170" y="29"/>
                  </a:lnTo>
                  <a:lnTo>
                    <a:pt x="226" y="11"/>
                  </a:lnTo>
                  <a:lnTo>
                    <a:pt x="289" y="0"/>
                  </a:lnTo>
                  <a:lnTo>
                    <a:pt x="346" y="5"/>
                  </a:lnTo>
                  <a:lnTo>
                    <a:pt x="402" y="17"/>
                  </a:lnTo>
                  <a:lnTo>
                    <a:pt x="452" y="40"/>
                  </a:lnTo>
                  <a:lnTo>
                    <a:pt x="496" y="76"/>
                  </a:lnTo>
                  <a:lnTo>
                    <a:pt x="541" y="111"/>
                  </a:lnTo>
                  <a:lnTo>
                    <a:pt x="565" y="158"/>
                  </a:lnTo>
                  <a:lnTo>
                    <a:pt x="591" y="21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5"/>
            <p:cNvSpPr>
              <a:spLocks/>
            </p:cNvSpPr>
            <p:nvPr/>
          </p:nvSpPr>
          <p:spPr bwMode="auto">
            <a:xfrm>
              <a:off x="4985" y="1333"/>
              <a:ext cx="25" cy="24"/>
            </a:xfrm>
            <a:custGeom>
              <a:avLst/>
              <a:gdLst/>
              <a:ahLst/>
              <a:cxnLst>
                <a:cxn ang="0">
                  <a:pos x="390" y="141"/>
                </a:cxn>
                <a:cxn ang="0">
                  <a:pos x="396" y="176"/>
                </a:cxn>
                <a:cxn ang="0">
                  <a:pos x="396" y="217"/>
                </a:cxn>
                <a:cxn ang="0">
                  <a:pos x="383" y="247"/>
                </a:cxn>
                <a:cxn ang="0">
                  <a:pos x="372" y="282"/>
                </a:cxn>
                <a:cxn ang="0">
                  <a:pos x="346" y="312"/>
                </a:cxn>
                <a:cxn ang="0">
                  <a:pos x="321" y="335"/>
                </a:cxn>
                <a:cxn ang="0">
                  <a:pos x="284" y="353"/>
                </a:cxn>
                <a:cxn ang="0">
                  <a:pos x="246" y="365"/>
                </a:cxn>
                <a:cxn ang="0">
                  <a:pos x="208" y="371"/>
                </a:cxn>
                <a:cxn ang="0">
                  <a:pos x="170" y="371"/>
                </a:cxn>
                <a:cxn ang="0">
                  <a:pos x="133" y="359"/>
                </a:cxn>
                <a:cxn ang="0">
                  <a:pos x="102" y="347"/>
                </a:cxn>
                <a:cxn ang="0">
                  <a:pos x="70" y="324"/>
                </a:cxn>
                <a:cxn ang="0">
                  <a:pos x="44" y="300"/>
                </a:cxn>
                <a:cxn ang="0">
                  <a:pos x="20" y="265"/>
                </a:cxn>
                <a:cxn ang="0">
                  <a:pos x="7" y="229"/>
                </a:cxn>
                <a:cxn ang="0">
                  <a:pos x="0" y="194"/>
                </a:cxn>
                <a:cxn ang="0">
                  <a:pos x="7" y="159"/>
                </a:cxn>
                <a:cxn ang="0">
                  <a:pos x="13" y="123"/>
                </a:cxn>
                <a:cxn ang="0">
                  <a:pos x="32" y="94"/>
                </a:cxn>
                <a:cxn ang="0">
                  <a:pos x="51" y="64"/>
                </a:cxn>
                <a:cxn ang="0">
                  <a:pos x="83" y="41"/>
                </a:cxn>
                <a:cxn ang="0">
                  <a:pos x="115" y="17"/>
                </a:cxn>
                <a:cxn ang="0">
                  <a:pos x="152" y="6"/>
                </a:cxn>
                <a:cxn ang="0">
                  <a:pos x="189" y="0"/>
                </a:cxn>
                <a:cxn ang="0">
                  <a:pos x="233" y="6"/>
                </a:cxn>
                <a:cxn ang="0">
                  <a:pos x="265" y="12"/>
                </a:cxn>
                <a:cxn ang="0">
                  <a:pos x="302" y="29"/>
                </a:cxn>
                <a:cxn ang="0">
                  <a:pos x="334" y="47"/>
                </a:cxn>
                <a:cxn ang="0">
                  <a:pos x="359" y="76"/>
                </a:cxn>
                <a:cxn ang="0">
                  <a:pos x="378" y="106"/>
                </a:cxn>
                <a:cxn ang="0">
                  <a:pos x="390" y="141"/>
                </a:cxn>
              </a:cxnLst>
              <a:rect l="0" t="0" r="r" b="b"/>
              <a:pathLst>
                <a:path w="396" h="371">
                  <a:moveTo>
                    <a:pt x="390" y="141"/>
                  </a:moveTo>
                  <a:lnTo>
                    <a:pt x="396" y="176"/>
                  </a:lnTo>
                  <a:lnTo>
                    <a:pt x="396" y="217"/>
                  </a:lnTo>
                  <a:lnTo>
                    <a:pt x="383" y="247"/>
                  </a:lnTo>
                  <a:lnTo>
                    <a:pt x="372" y="282"/>
                  </a:lnTo>
                  <a:lnTo>
                    <a:pt x="346" y="312"/>
                  </a:lnTo>
                  <a:lnTo>
                    <a:pt x="321" y="335"/>
                  </a:lnTo>
                  <a:lnTo>
                    <a:pt x="284" y="353"/>
                  </a:lnTo>
                  <a:lnTo>
                    <a:pt x="246" y="365"/>
                  </a:lnTo>
                  <a:lnTo>
                    <a:pt x="208" y="371"/>
                  </a:lnTo>
                  <a:lnTo>
                    <a:pt x="170" y="371"/>
                  </a:lnTo>
                  <a:lnTo>
                    <a:pt x="133" y="359"/>
                  </a:lnTo>
                  <a:lnTo>
                    <a:pt x="102" y="347"/>
                  </a:lnTo>
                  <a:lnTo>
                    <a:pt x="70" y="324"/>
                  </a:lnTo>
                  <a:lnTo>
                    <a:pt x="44" y="300"/>
                  </a:lnTo>
                  <a:lnTo>
                    <a:pt x="20" y="265"/>
                  </a:lnTo>
                  <a:lnTo>
                    <a:pt x="7" y="229"/>
                  </a:lnTo>
                  <a:lnTo>
                    <a:pt x="0" y="194"/>
                  </a:lnTo>
                  <a:lnTo>
                    <a:pt x="7" y="159"/>
                  </a:lnTo>
                  <a:lnTo>
                    <a:pt x="13" y="123"/>
                  </a:lnTo>
                  <a:lnTo>
                    <a:pt x="32" y="94"/>
                  </a:lnTo>
                  <a:lnTo>
                    <a:pt x="51" y="64"/>
                  </a:lnTo>
                  <a:lnTo>
                    <a:pt x="83" y="41"/>
                  </a:lnTo>
                  <a:lnTo>
                    <a:pt x="115" y="17"/>
                  </a:lnTo>
                  <a:lnTo>
                    <a:pt x="152" y="6"/>
                  </a:lnTo>
                  <a:lnTo>
                    <a:pt x="189" y="0"/>
                  </a:lnTo>
                  <a:lnTo>
                    <a:pt x="233" y="6"/>
                  </a:lnTo>
                  <a:lnTo>
                    <a:pt x="265" y="12"/>
                  </a:lnTo>
                  <a:lnTo>
                    <a:pt x="302" y="29"/>
                  </a:lnTo>
                  <a:lnTo>
                    <a:pt x="334" y="47"/>
                  </a:lnTo>
                  <a:lnTo>
                    <a:pt x="359" y="76"/>
                  </a:lnTo>
                  <a:lnTo>
                    <a:pt x="378" y="106"/>
                  </a:lnTo>
                  <a:lnTo>
                    <a:pt x="390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 flipH="1">
            <a:off x="2971800" y="838200"/>
            <a:ext cx="1443038" cy="1693863"/>
            <a:chOff x="4608" y="1296"/>
            <a:chExt cx="909" cy="1067"/>
          </a:xfrm>
        </p:grpSpPr>
        <p:sp>
          <p:nvSpPr>
            <p:cNvPr id="32892" name="Freeform 124"/>
            <p:cNvSpPr>
              <a:spLocks/>
            </p:cNvSpPr>
            <p:nvPr/>
          </p:nvSpPr>
          <p:spPr bwMode="auto">
            <a:xfrm>
              <a:off x="4839" y="1990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4608" y="1296"/>
              <a:ext cx="909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26"/>
            <p:cNvSpPr>
              <a:spLocks/>
            </p:cNvSpPr>
            <p:nvPr/>
          </p:nvSpPr>
          <p:spPr bwMode="auto">
            <a:xfrm>
              <a:off x="5050" y="1318"/>
              <a:ext cx="335" cy="459"/>
            </a:xfrm>
            <a:custGeom>
              <a:avLst/>
              <a:gdLst/>
              <a:ahLst/>
              <a:cxnLst>
                <a:cxn ang="0">
                  <a:pos x="4892" y="4264"/>
                </a:cxn>
                <a:cxn ang="0">
                  <a:pos x="4678" y="4683"/>
                </a:cxn>
                <a:cxn ang="0">
                  <a:pos x="4421" y="5078"/>
                </a:cxn>
                <a:cxn ang="0">
                  <a:pos x="4038" y="5573"/>
                </a:cxn>
                <a:cxn ang="0">
                  <a:pos x="3442" y="6251"/>
                </a:cxn>
                <a:cxn ang="0">
                  <a:pos x="3071" y="6633"/>
                </a:cxn>
                <a:cxn ang="0">
                  <a:pos x="2832" y="6833"/>
                </a:cxn>
                <a:cxn ang="0">
                  <a:pos x="2663" y="6892"/>
                </a:cxn>
                <a:cxn ang="0">
                  <a:pos x="2342" y="6886"/>
                </a:cxn>
                <a:cxn ang="0">
                  <a:pos x="1771" y="6804"/>
                </a:cxn>
                <a:cxn ang="0">
                  <a:pos x="967" y="6621"/>
                </a:cxn>
                <a:cxn ang="0">
                  <a:pos x="622" y="6497"/>
                </a:cxn>
                <a:cxn ang="0">
                  <a:pos x="434" y="6368"/>
                </a:cxn>
                <a:cxn ang="0">
                  <a:pos x="307" y="6120"/>
                </a:cxn>
                <a:cxn ang="0">
                  <a:pos x="132" y="5532"/>
                </a:cxn>
                <a:cxn ang="0">
                  <a:pos x="31" y="4943"/>
                </a:cxn>
                <a:cxn ang="0">
                  <a:pos x="0" y="4359"/>
                </a:cxn>
                <a:cxn ang="0">
                  <a:pos x="37" y="3770"/>
                </a:cxn>
                <a:cxn ang="0">
                  <a:pos x="132" y="3199"/>
                </a:cxn>
                <a:cxn ang="0">
                  <a:pos x="302" y="2645"/>
                </a:cxn>
                <a:cxn ang="0">
                  <a:pos x="528" y="2109"/>
                </a:cxn>
                <a:cxn ang="0">
                  <a:pos x="816" y="1603"/>
                </a:cxn>
                <a:cxn ang="0">
                  <a:pos x="1168" y="1130"/>
                </a:cxn>
                <a:cxn ang="0">
                  <a:pos x="1489" y="789"/>
                </a:cxn>
                <a:cxn ang="0">
                  <a:pos x="1878" y="459"/>
                </a:cxn>
                <a:cxn ang="0">
                  <a:pos x="2330" y="165"/>
                </a:cxn>
                <a:cxn ang="0">
                  <a:pos x="2569" y="65"/>
                </a:cxn>
                <a:cxn ang="0">
                  <a:pos x="2801" y="5"/>
                </a:cxn>
                <a:cxn ang="0">
                  <a:pos x="3026" y="5"/>
                </a:cxn>
                <a:cxn ang="0">
                  <a:pos x="3234" y="71"/>
                </a:cxn>
                <a:cxn ang="0">
                  <a:pos x="3417" y="224"/>
                </a:cxn>
                <a:cxn ang="0">
                  <a:pos x="3573" y="483"/>
                </a:cxn>
                <a:cxn ang="0">
                  <a:pos x="3655" y="789"/>
                </a:cxn>
                <a:cxn ang="0">
                  <a:pos x="3674" y="1119"/>
                </a:cxn>
                <a:cxn ang="0">
                  <a:pos x="3643" y="1562"/>
                </a:cxn>
                <a:cxn ang="0">
                  <a:pos x="3643" y="1885"/>
                </a:cxn>
                <a:cxn ang="0">
                  <a:pos x="3850" y="1608"/>
                </a:cxn>
                <a:cxn ang="0">
                  <a:pos x="4144" y="1356"/>
                </a:cxn>
                <a:cxn ang="0">
                  <a:pos x="4421" y="1219"/>
                </a:cxn>
                <a:cxn ang="0">
                  <a:pos x="4584" y="1178"/>
                </a:cxn>
                <a:cxn ang="0">
                  <a:pos x="4754" y="1178"/>
                </a:cxn>
                <a:cxn ang="0">
                  <a:pos x="4904" y="1225"/>
                </a:cxn>
                <a:cxn ang="0">
                  <a:pos x="5043" y="1326"/>
                </a:cxn>
                <a:cxn ang="0">
                  <a:pos x="5174" y="1503"/>
                </a:cxn>
                <a:cxn ang="0">
                  <a:pos x="5269" y="1715"/>
                </a:cxn>
                <a:cxn ang="0">
                  <a:pos x="5325" y="1956"/>
                </a:cxn>
                <a:cxn ang="0">
                  <a:pos x="5350" y="2474"/>
                </a:cxn>
                <a:cxn ang="0">
                  <a:pos x="5282" y="3016"/>
                </a:cxn>
                <a:cxn ang="0">
                  <a:pos x="5156" y="3534"/>
                </a:cxn>
              </a:cxnLst>
              <a:rect l="0" t="0" r="r" b="b"/>
              <a:pathLst>
                <a:path w="5356" h="6898">
                  <a:moveTo>
                    <a:pt x="5011" y="3976"/>
                  </a:moveTo>
                  <a:lnTo>
                    <a:pt x="4955" y="4123"/>
                  </a:lnTo>
                  <a:lnTo>
                    <a:pt x="4892" y="4264"/>
                  </a:lnTo>
                  <a:lnTo>
                    <a:pt x="4823" y="4406"/>
                  </a:lnTo>
                  <a:lnTo>
                    <a:pt x="4754" y="4548"/>
                  </a:lnTo>
                  <a:lnTo>
                    <a:pt x="4678" y="4683"/>
                  </a:lnTo>
                  <a:lnTo>
                    <a:pt x="4597" y="4819"/>
                  </a:lnTo>
                  <a:lnTo>
                    <a:pt x="4509" y="4948"/>
                  </a:lnTo>
                  <a:lnTo>
                    <a:pt x="4421" y="5078"/>
                  </a:lnTo>
                  <a:lnTo>
                    <a:pt x="4333" y="5202"/>
                  </a:lnTo>
                  <a:lnTo>
                    <a:pt x="4239" y="5332"/>
                  </a:lnTo>
                  <a:lnTo>
                    <a:pt x="4038" y="5573"/>
                  </a:lnTo>
                  <a:lnTo>
                    <a:pt x="3831" y="5814"/>
                  </a:lnTo>
                  <a:lnTo>
                    <a:pt x="3617" y="6050"/>
                  </a:lnTo>
                  <a:lnTo>
                    <a:pt x="3442" y="6251"/>
                  </a:lnTo>
                  <a:lnTo>
                    <a:pt x="3323" y="6374"/>
                  </a:lnTo>
                  <a:lnTo>
                    <a:pt x="3202" y="6509"/>
                  </a:lnTo>
                  <a:lnTo>
                    <a:pt x="3071" y="6633"/>
                  </a:lnTo>
                  <a:lnTo>
                    <a:pt x="2952" y="6744"/>
                  </a:lnTo>
                  <a:lnTo>
                    <a:pt x="2889" y="6792"/>
                  </a:lnTo>
                  <a:lnTo>
                    <a:pt x="2832" y="6833"/>
                  </a:lnTo>
                  <a:lnTo>
                    <a:pt x="2782" y="6862"/>
                  </a:lnTo>
                  <a:lnTo>
                    <a:pt x="2732" y="6880"/>
                  </a:lnTo>
                  <a:lnTo>
                    <a:pt x="2663" y="6892"/>
                  </a:lnTo>
                  <a:lnTo>
                    <a:pt x="2575" y="6898"/>
                  </a:lnTo>
                  <a:lnTo>
                    <a:pt x="2468" y="6898"/>
                  </a:lnTo>
                  <a:lnTo>
                    <a:pt x="2342" y="6886"/>
                  </a:lnTo>
                  <a:lnTo>
                    <a:pt x="2211" y="6874"/>
                  </a:lnTo>
                  <a:lnTo>
                    <a:pt x="2067" y="6857"/>
                  </a:lnTo>
                  <a:lnTo>
                    <a:pt x="1771" y="6804"/>
                  </a:lnTo>
                  <a:lnTo>
                    <a:pt x="1469" y="6744"/>
                  </a:lnTo>
                  <a:lnTo>
                    <a:pt x="1193" y="6680"/>
                  </a:lnTo>
                  <a:lnTo>
                    <a:pt x="967" y="6621"/>
                  </a:lnTo>
                  <a:lnTo>
                    <a:pt x="816" y="6574"/>
                  </a:lnTo>
                  <a:lnTo>
                    <a:pt x="710" y="6533"/>
                  </a:lnTo>
                  <a:lnTo>
                    <a:pt x="622" y="6497"/>
                  </a:lnTo>
                  <a:lnTo>
                    <a:pt x="546" y="6462"/>
                  </a:lnTo>
                  <a:lnTo>
                    <a:pt x="484" y="6421"/>
                  </a:lnTo>
                  <a:lnTo>
                    <a:pt x="434" y="6368"/>
                  </a:lnTo>
                  <a:lnTo>
                    <a:pt x="389" y="6303"/>
                  </a:lnTo>
                  <a:lnTo>
                    <a:pt x="345" y="6220"/>
                  </a:lnTo>
                  <a:lnTo>
                    <a:pt x="307" y="6120"/>
                  </a:lnTo>
                  <a:lnTo>
                    <a:pt x="239" y="5926"/>
                  </a:lnTo>
                  <a:lnTo>
                    <a:pt x="182" y="5732"/>
                  </a:lnTo>
                  <a:lnTo>
                    <a:pt x="132" y="5532"/>
                  </a:lnTo>
                  <a:lnTo>
                    <a:pt x="88" y="5332"/>
                  </a:lnTo>
                  <a:lnTo>
                    <a:pt x="57" y="5143"/>
                  </a:lnTo>
                  <a:lnTo>
                    <a:pt x="31" y="4943"/>
                  </a:lnTo>
                  <a:lnTo>
                    <a:pt x="13" y="4748"/>
                  </a:lnTo>
                  <a:lnTo>
                    <a:pt x="0" y="4554"/>
                  </a:lnTo>
                  <a:lnTo>
                    <a:pt x="0" y="4359"/>
                  </a:lnTo>
                  <a:lnTo>
                    <a:pt x="6" y="4159"/>
                  </a:lnTo>
                  <a:lnTo>
                    <a:pt x="13" y="3964"/>
                  </a:lnTo>
                  <a:lnTo>
                    <a:pt x="37" y="3770"/>
                  </a:lnTo>
                  <a:lnTo>
                    <a:pt x="63" y="3581"/>
                  </a:lnTo>
                  <a:lnTo>
                    <a:pt x="95" y="3387"/>
                  </a:lnTo>
                  <a:lnTo>
                    <a:pt x="132" y="3199"/>
                  </a:lnTo>
                  <a:lnTo>
                    <a:pt x="182" y="3010"/>
                  </a:lnTo>
                  <a:lnTo>
                    <a:pt x="239" y="2827"/>
                  </a:lnTo>
                  <a:lnTo>
                    <a:pt x="302" y="2645"/>
                  </a:lnTo>
                  <a:lnTo>
                    <a:pt x="371" y="2462"/>
                  </a:lnTo>
                  <a:lnTo>
                    <a:pt x="446" y="2286"/>
                  </a:lnTo>
                  <a:lnTo>
                    <a:pt x="528" y="2109"/>
                  </a:lnTo>
                  <a:lnTo>
                    <a:pt x="615" y="1938"/>
                  </a:lnTo>
                  <a:lnTo>
                    <a:pt x="716" y="1767"/>
                  </a:lnTo>
                  <a:lnTo>
                    <a:pt x="816" y="1603"/>
                  </a:lnTo>
                  <a:lnTo>
                    <a:pt x="929" y="1438"/>
                  </a:lnTo>
                  <a:lnTo>
                    <a:pt x="1049" y="1284"/>
                  </a:lnTo>
                  <a:lnTo>
                    <a:pt x="1168" y="1130"/>
                  </a:lnTo>
                  <a:lnTo>
                    <a:pt x="1300" y="983"/>
                  </a:lnTo>
                  <a:lnTo>
                    <a:pt x="1388" y="889"/>
                  </a:lnTo>
                  <a:lnTo>
                    <a:pt x="1489" y="789"/>
                  </a:lnTo>
                  <a:lnTo>
                    <a:pt x="1608" y="683"/>
                  </a:lnTo>
                  <a:lnTo>
                    <a:pt x="1734" y="571"/>
                  </a:lnTo>
                  <a:lnTo>
                    <a:pt x="1878" y="459"/>
                  </a:lnTo>
                  <a:lnTo>
                    <a:pt x="2022" y="353"/>
                  </a:lnTo>
                  <a:lnTo>
                    <a:pt x="2172" y="253"/>
                  </a:lnTo>
                  <a:lnTo>
                    <a:pt x="2330" y="165"/>
                  </a:lnTo>
                  <a:lnTo>
                    <a:pt x="2412" y="130"/>
                  </a:lnTo>
                  <a:lnTo>
                    <a:pt x="2487" y="94"/>
                  </a:lnTo>
                  <a:lnTo>
                    <a:pt x="2569" y="65"/>
                  </a:lnTo>
                  <a:lnTo>
                    <a:pt x="2650" y="41"/>
                  </a:lnTo>
                  <a:lnTo>
                    <a:pt x="2726" y="17"/>
                  </a:lnTo>
                  <a:lnTo>
                    <a:pt x="2801" y="5"/>
                  </a:lnTo>
                  <a:lnTo>
                    <a:pt x="2876" y="0"/>
                  </a:lnTo>
                  <a:lnTo>
                    <a:pt x="2952" y="0"/>
                  </a:lnTo>
                  <a:lnTo>
                    <a:pt x="3026" y="5"/>
                  </a:lnTo>
                  <a:lnTo>
                    <a:pt x="3097" y="17"/>
                  </a:lnTo>
                  <a:lnTo>
                    <a:pt x="3165" y="41"/>
                  </a:lnTo>
                  <a:lnTo>
                    <a:pt x="3234" y="71"/>
                  </a:lnTo>
                  <a:lnTo>
                    <a:pt x="3297" y="112"/>
                  </a:lnTo>
                  <a:lnTo>
                    <a:pt x="3354" y="159"/>
                  </a:lnTo>
                  <a:lnTo>
                    <a:pt x="3417" y="224"/>
                  </a:lnTo>
                  <a:lnTo>
                    <a:pt x="3467" y="288"/>
                  </a:lnTo>
                  <a:lnTo>
                    <a:pt x="3523" y="383"/>
                  </a:lnTo>
                  <a:lnTo>
                    <a:pt x="3573" y="483"/>
                  </a:lnTo>
                  <a:lnTo>
                    <a:pt x="3612" y="583"/>
                  </a:lnTo>
                  <a:lnTo>
                    <a:pt x="3636" y="683"/>
                  </a:lnTo>
                  <a:lnTo>
                    <a:pt x="3655" y="789"/>
                  </a:lnTo>
                  <a:lnTo>
                    <a:pt x="3667" y="895"/>
                  </a:lnTo>
                  <a:lnTo>
                    <a:pt x="3674" y="1007"/>
                  </a:lnTo>
                  <a:lnTo>
                    <a:pt x="3674" y="1119"/>
                  </a:lnTo>
                  <a:lnTo>
                    <a:pt x="3674" y="1225"/>
                  </a:lnTo>
                  <a:lnTo>
                    <a:pt x="3667" y="1338"/>
                  </a:lnTo>
                  <a:lnTo>
                    <a:pt x="3643" y="1562"/>
                  </a:lnTo>
                  <a:lnTo>
                    <a:pt x="3623" y="1773"/>
                  </a:lnTo>
                  <a:lnTo>
                    <a:pt x="3598" y="1980"/>
                  </a:lnTo>
                  <a:lnTo>
                    <a:pt x="3643" y="1885"/>
                  </a:lnTo>
                  <a:lnTo>
                    <a:pt x="3699" y="1791"/>
                  </a:lnTo>
                  <a:lnTo>
                    <a:pt x="3768" y="1697"/>
                  </a:lnTo>
                  <a:lnTo>
                    <a:pt x="3850" y="1608"/>
                  </a:lnTo>
                  <a:lnTo>
                    <a:pt x="3943" y="1515"/>
                  </a:lnTo>
                  <a:lnTo>
                    <a:pt x="4038" y="1432"/>
                  </a:lnTo>
                  <a:lnTo>
                    <a:pt x="4144" y="1356"/>
                  </a:lnTo>
                  <a:lnTo>
                    <a:pt x="4252" y="1290"/>
                  </a:lnTo>
                  <a:lnTo>
                    <a:pt x="4365" y="1237"/>
                  </a:lnTo>
                  <a:lnTo>
                    <a:pt x="4421" y="1219"/>
                  </a:lnTo>
                  <a:lnTo>
                    <a:pt x="4478" y="1201"/>
                  </a:lnTo>
                  <a:lnTo>
                    <a:pt x="4534" y="1184"/>
                  </a:lnTo>
                  <a:lnTo>
                    <a:pt x="4584" y="1178"/>
                  </a:lnTo>
                  <a:lnTo>
                    <a:pt x="4641" y="1172"/>
                  </a:lnTo>
                  <a:lnTo>
                    <a:pt x="4697" y="1172"/>
                  </a:lnTo>
                  <a:lnTo>
                    <a:pt x="4754" y="1178"/>
                  </a:lnTo>
                  <a:lnTo>
                    <a:pt x="4804" y="1184"/>
                  </a:lnTo>
                  <a:lnTo>
                    <a:pt x="4854" y="1201"/>
                  </a:lnTo>
                  <a:lnTo>
                    <a:pt x="4904" y="1225"/>
                  </a:lnTo>
                  <a:lnTo>
                    <a:pt x="4955" y="1248"/>
                  </a:lnTo>
                  <a:lnTo>
                    <a:pt x="4999" y="1284"/>
                  </a:lnTo>
                  <a:lnTo>
                    <a:pt x="5043" y="1326"/>
                  </a:lnTo>
                  <a:lnTo>
                    <a:pt x="5087" y="1373"/>
                  </a:lnTo>
                  <a:lnTo>
                    <a:pt x="5131" y="1438"/>
                  </a:lnTo>
                  <a:lnTo>
                    <a:pt x="5174" y="1503"/>
                  </a:lnTo>
                  <a:lnTo>
                    <a:pt x="5212" y="1567"/>
                  </a:lnTo>
                  <a:lnTo>
                    <a:pt x="5244" y="1644"/>
                  </a:lnTo>
                  <a:lnTo>
                    <a:pt x="5269" y="1715"/>
                  </a:lnTo>
                  <a:lnTo>
                    <a:pt x="5293" y="1791"/>
                  </a:lnTo>
                  <a:lnTo>
                    <a:pt x="5313" y="1873"/>
                  </a:lnTo>
                  <a:lnTo>
                    <a:pt x="5325" y="1956"/>
                  </a:lnTo>
                  <a:lnTo>
                    <a:pt x="5350" y="2121"/>
                  </a:lnTo>
                  <a:lnTo>
                    <a:pt x="5356" y="2297"/>
                  </a:lnTo>
                  <a:lnTo>
                    <a:pt x="5350" y="2474"/>
                  </a:lnTo>
                  <a:lnTo>
                    <a:pt x="5338" y="2656"/>
                  </a:lnTo>
                  <a:lnTo>
                    <a:pt x="5313" y="2839"/>
                  </a:lnTo>
                  <a:lnTo>
                    <a:pt x="5282" y="3016"/>
                  </a:lnTo>
                  <a:lnTo>
                    <a:pt x="5244" y="3193"/>
                  </a:lnTo>
                  <a:lnTo>
                    <a:pt x="5200" y="3364"/>
                  </a:lnTo>
                  <a:lnTo>
                    <a:pt x="5156" y="3534"/>
                  </a:lnTo>
                  <a:lnTo>
                    <a:pt x="5106" y="3687"/>
                  </a:lnTo>
                  <a:lnTo>
                    <a:pt x="5011" y="3976"/>
                  </a:lnTo>
                  <a:close/>
                </a:path>
              </a:pathLst>
            </a:custGeom>
            <a:solidFill>
              <a:srgbClr val="F5DD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127"/>
            <p:cNvSpPr>
              <a:spLocks/>
            </p:cNvSpPr>
            <p:nvPr/>
          </p:nvSpPr>
          <p:spPr bwMode="auto">
            <a:xfrm>
              <a:off x="487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5" y="1178"/>
                </a:cxn>
                <a:cxn ang="0">
                  <a:pos x="1883" y="930"/>
                </a:cxn>
                <a:cxn ang="0">
                  <a:pos x="1889" y="741"/>
                </a:cxn>
                <a:cxn ang="0">
                  <a:pos x="1864" y="600"/>
                </a:cxn>
                <a:cxn ang="0">
                  <a:pos x="1802" y="394"/>
                </a:cxn>
                <a:cxn ang="0">
                  <a:pos x="1694" y="182"/>
                </a:cxn>
                <a:cxn ang="0">
                  <a:pos x="1632" y="93"/>
                </a:cxn>
                <a:cxn ang="0">
                  <a:pos x="1557" y="35"/>
                </a:cxn>
                <a:cxn ang="0">
                  <a:pos x="1474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0" y="52"/>
                </a:cxn>
                <a:cxn ang="0">
                  <a:pos x="1179" y="105"/>
                </a:cxn>
                <a:cxn ang="0">
                  <a:pos x="1142" y="170"/>
                </a:cxn>
                <a:cxn ang="0">
                  <a:pos x="1098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7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0" y="2974"/>
                </a:cxn>
                <a:cxn ang="0">
                  <a:pos x="175" y="3122"/>
                </a:cxn>
                <a:cxn ang="0">
                  <a:pos x="74" y="3275"/>
                </a:cxn>
                <a:cxn ang="0">
                  <a:pos x="5" y="3457"/>
                </a:cxn>
                <a:cxn ang="0">
                  <a:pos x="0" y="3545"/>
                </a:cxn>
                <a:cxn ang="0">
                  <a:pos x="5" y="3628"/>
                </a:cxn>
                <a:cxn ang="0">
                  <a:pos x="37" y="3704"/>
                </a:cxn>
                <a:cxn ang="0">
                  <a:pos x="93" y="3758"/>
                </a:cxn>
                <a:cxn ang="0">
                  <a:pos x="181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6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0" y="3345"/>
                </a:cxn>
                <a:cxn ang="0">
                  <a:pos x="1048" y="3163"/>
                </a:cxn>
                <a:cxn ang="0">
                  <a:pos x="1167" y="2963"/>
                </a:cxn>
                <a:cxn ang="0">
                  <a:pos x="1387" y="2538"/>
                </a:cxn>
                <a:cxn ang="0">
                  <a:pos x="1568" y="2096"/>
                </a:cxn>
                <a:cxn ang="0">
                  <a:pos x="1713" y="1667"/>
                </a:cxn>
              </a:cxnLst>
              <a:rect l="0" t="0" r="r" b="b"/>
              <a:pathLst>
                <a:path w="1889" h="3810">
                  <a:moveTo>
                    <a:pt x="1713" y="1667"/>
                  </a:moveTo>
                  <a:lnTo>
                    <a:pt x="1783" y="1425"/>
                  </a:lnTo>
                  <a:lnTo>
                    <a:pt x="1813" y="1302"/>
                  </a:lnTo>
                  <a:lnTo>
                    <a:pt x="1845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89" y="806"/>
                  </a:lnTo>
                  <a:lnTo>
                    <a:pt x="1889" y="741"/>
                  </a:lnTo>
                  <a:lnTo>
                    <a:pt x="1876" y="682"/>
                  </a:lnTo>
                  <a:lnTo>
                    <a:pt x="1864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2" y="288"/>
                  </a:lnTo>
                  <a:lnTo>
                    <a:pt x="1694" y="182"/>
                  </a:lnTo>
                  <a:lnTo>
                    <a:pt x="1663" y="135"/>
                  </a:lnTo>
                  <a:lnTo>
                    <a:pt x="1632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2" y="11"/>
                  </a:lnTo>
                  <a:lnTo>
                    <a:pt x="1474" y="0"/>
                  </a:lnTo>
                  <a:lnTo>
                    <a:pt x="1419" y="0"/>
                  </a:lnTo>
                  <a:lnTo>
                    <a:pt x="1374" y="0"/>
                  </a:lnTo>
                  <a:lnTo>
                    <a:pt x="1330" y="5"/>
                  </a:lnTo>
                  <a:lnTo>
                    <a:pt x="1293" y="17"/>
                  </a:lnTo>
                  <a:lnTo>
                    <a:pt x="1255" y="29"/>
                  </a:lnTo>
                  <a:lnTo>
                    <a:pt x="1230" y="52"/>
                  </a:lnTo>
                  <a:lnTo>
                    <a:pt x="1198" y="76"/>
                  </a:lnTo>
                  <a:lnTo>
                    <a:pt x="1179" y="105"/>
                  </a:lnTo>
                  <a:lnTo>
                    <a:pt x="1161" y="135"/>
                  </a:lnTo>
                  <a:lnTo>
                    <a:pt x="1142" y="170"/>
                  </a:lnTo>
                  <a:lnTo>
                    <a:pt x="1117" y="241"/>
                  </a:lnTo>
                  <a:lnTo>
                    <a:pt x="1098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8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7" y="1290"/>
                  </a:lnTo>
                  <a:lnTo>
                    <a:pt x="1009" y="1496"/>
                  </a:lnTo>
                  <a:lnTo>
                    <a:pt x="948" y="1702"/>
                  </a:lnTo>
                  <a:lnTo>
                    <a:pt x="878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39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0" y="2974"/>
                  </a:lnTo>
                  <a:lnTo>
                    <a:pt x="237" y="3045"/>
                  </a:lnTo>
                  <a:lnTo>
                    <a:pt x="175" y="3122"/>
                  </a:lnTo>
                  <a:lnTo>
                    <a:pt x="118" y="3198"/>
                  </a:lnTo>
                  <a:lnTo>
                    <a:pt x="74" y="3275"/>
                  </a:lnTo>
                  <a:lnTo>
                    <a:pt x="31" y="3369"/>
                  </a:lnTo>
                  <a:lnTo>
                    <a:pt x="5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5" y="3628"/>
                  </a:lnTo>
                  <a:lnTo>
                    <a:pt x="18" y="3669"/>
                  </a:lnTo>
                  <a:lnTo>
                    <a:pt x="37" y="3704"/>
                  </a:lnTo>
                  <a:lnTo>
                    <a:pt x="61" y="3734"/>
                  </a:lnTo>
                  <a:lnTo>
                    <a:pt x="93" y="3758"/>
                  </a:lnTo>
                  <a:lnTo>
                    <a:pt x="131" y="3781"/>
                  </a:lnTo>
                  <a:lnTo>
                    <a:pt x="181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4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6" y="3764"/>
                  </a:lnTo>
                  <a:lnTo>
                    <a:pt x="520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0" y="3492"/>
                  </a:lnTo>
                  <a:lnTo>
                    <a:pt x="910" y="3345"/>
                  </a:lnTo>
                  <a:lnTo>
                    <a:pt x="979" y="3257"/>
                  </a:lnTo>
                  <a:lnTo>
                    <a:pt x="1048" y="3163"/>
                  </a:lnTo>
                  <a:lnTo>
                    <a:pt x="1111" y="3062"/>
                  </a:lnTo>
                  <a:lnTo>
                    <a:pt x="1167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7" y="2321"/>
                  </a:lnTo>
                  <a:lnTo>
                    <a:pt x="1568" y="2096"/>
                  </a:lnTo>
                  <a:lnTo>
                    <a:pt x="1644" y="1879"/>
                  </a:lnTo>
                  <a:lnTo>
                    <a:pt x="1713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8"/>
            <p:cNvSpPr>
              <a:spLocks/>
            </p:cNvSpPr>
            <p:nvPr/>
          </p:nvSpPr>
          <p:spPr bwMode="auto">
            <a:xfrm>
              <a:off x="4951" y="1703"/>
              <a:ext cx="150" cy="203"/>
            </a:xfrm>
            <a:custGeom>
              <a:avLst/>
              <a:gdLst/>
              <a:ahLst/>
              <a:cxnLst>
                <a:cxn ang="0">
                  <a:pos x="2078" y="6"/>
                </a:cxn>
                <a:cxn ang="0">
                  <a:pos x="1758" y="35"/>
                </a:cxn>
                <a:cxn ang="0">
                  <a:pos x="1337" y="100"/>
                </a:cxn>
                <a:cxn ang="0">
                  <a:pos x="1080" y="158"/>
                </a:cxn>
                <a:cxn ang="0">
                  <a:pos x="835" y="241"/>
                </a:cxn>
                <a:cxn ang="0">
                  <a:pos x="615" y="353"/>
                </a:cxn>
                <a:cxn ang="0">
                  <a:pos x="452" y="482"/>
                </a:cxn>
                <a:cxn ang="0">
                  <a:pos x="308" y="624"/>
                </a:cxn>
                <a:cxn ang="0">
                  <a:pos x="189" y="771"/>
                </a:cxn>
                <a:cxn ang="0">
                  <a:pos x="94" y="936"/>
                </a:cxn>
                <a:cxn ang="0">
                  <a:pos x="31" y="1107"/>
                </a:cxn>
                <a:cxn ang="0">
                  <a:pos x="0" y="1289"/>
                </a:cxn>
                <a:cxn ang="0">
                  <a:pos x="0" y="1478"/>
                </a:cxn>
                <a:cxn ang="0">
                  <a:pos x="37" y="1678"/>
                </a:cxn>
                <a:cxn ang="0">
                  <a:pos x="113" y="1873"/>
                </a:cxn>
                <a:cxn ang="0">
                  <a:pos x="226" y="2068"/>
                </a:cxn>
                <a:cxn ang="0">
                  <a:pos x="370" y="2256"/>
                </a:cxn>
                <a:cxn ang="0">
                  <a:pos x="539" y="2433"/>
                </a:cxn>
                <a:cxn ang="0">
                  <a:pos x="728" y="2598"/>
                </a:cxn>
                <a:cxn ang="0">
                  <a:pos x="1130" y="2904"/>
                </a:cxn>
                <a:cxn ang="0">
                  <a:pos x="1406" y="2963"/>
                </a:cxn>
                <a:cxn ang="0">
                  <a:pos x="1563" y="2815"/>
                </a:cxn>
                <a:cxn ang="0">
                  <a:pos x="1708" y="2657"/>
                </a:cxn>
                <a:cxn ang="0">
                  <a:pos x="1839" y="2491"/>
                </a:cxn>
                <a:cxn ang="0">
                  <a:pos x="1959" y="2315"/>
                </a:cxn>
                <a:cxn ang="0">
                  <a:pos x="2065" y="2132"/>
                </a:cxn>
                <a:cxn ang="0">
                  <a:pos x="2160" y="1950"/>
                </a:cxn>
                <a:cxn ang="0">
                  <a:pos x="2236" y="1755"/>
                </a:cxn>
                <a:cxn ang="0">
                  <a:pos x="2298" y="1554"/>
                </a:cxn>
                <a:cxn ang="0">
                  <a:pos x="2342" y="1354"/>
                </a:cxn>
                <a:cxn ang="0">
                  <a:pos x="2374" y="1148"/>
                </a:cxn>
                <a:cxn ang="0">
                  <a:pos x="2386" y="942"/>
                </a:cxn>
                <a:cxn ang="0">
                  <a:pos x="2386" y="730"/>
                </a:cxn>
                <a:cxn ang="0">
                  <a:pos x="2367" y="524"/>
                </a:cxn>
                <a:cxn ang="0">
                  <a:pos x="2330" y="312"/>
                </a:cxn>
                <a:cxn ang="0">
                  <a:pos x="2273" y="106"/>
                </a:cxn>
              </a:cxnLst>
              <a:rect l="0" t="0" r="r" b="b"/>
              <a:pathLst>
                <a:path w="2392" h="3034">
                  <a:moveTo>
                    <a:pt x="2241" y="0"/>
                  </a:moveTo>
                  <a:lnTo>
                    <a:pt x="2078" y="6"/>
                  </a:lnTo>
                  <a:lnTo>
                    <a:pt x="1915" y="17"/>
                  </a:lnTo>
                  <a:lnTo>
                    <a:pt x="1758" y="35"/>
                  </a:lnTo>
                  <a:lnTo>
                    <a:pt x="1595" y="53"/>
                  </a:lnTo>
                  <a:lnTo>
                    <a:pt x="1337" y="100"/>
                  </a:lnTo>
                  <a:lnTo>
                    <a:pt x="1206" y="124"/>
                  </a:lnTo>
                  <a:lnTo>
                    <a:pt x="1080" y="158"/>
                  </a:lnTo>
                  <a:lnTo>
                    <a:pt x="954" y="194"/>
                  </a:lnTo>
                  <a:lnTo>
                    <a:pt x="835" y="241"/>
                  </a:lnTo>
                  <a:lnTo>
                    <a:pt x="722" y="294"/>
                  </a:lnTo>
                  <a:lnTo>
                    <a:pt x="615" y="353"/>
                  </a:lnTo>
                  <a:lnTo>
                    <a:pt x="528" y="418"/>
                  </a:lnTo>
                  <a:lnTo>
                    <a:pt x="452" y="482"/>
                  </a:lnTo>
                  <a:lnTo>
                    <a:pt x="376" y="548"/>
                  </a:lnTo>
                  <a:lnTo>
                    <a:pt x="308" y="624"/>
                  </a:lnTo>
                  <a:lnTo>
                    <a:pt x="244" y="695"/>
                  </a:lnTo>
                  <a:lnTo>
                    <a:pt x="189" y="771"/>
                  </a:lnTo>
                  <a:lnTo>
                    <a:pt x="139" y="854"/>
                  </a:lnTo>
                  <a:lnTo>
                    <a:pt x="94" y="936"/>
                  </a:lnTo>
                  <a:lnTo>
                    <a:pt x="63" y="1025"/>
                  </a:lnTo>
                  <a:lnTo>
                    <a:pt x="31" y="1107"/>
                  </a:lnTo>
                  <a:lnTo>
                    <a:pt x="13" y="1201"/>
                  </a:lnTo>
                  <a:lnTo>
                    <a:pt x="0" y="1289"/>
                  </a:lnTo>
                  <a:lnTo>
                    <a:pt x="0" y="1384"/>
                  </a:lnTo>
                  <a:lnTo>
                    <a:pt x="0" y="1478"/>
                  </a:lnTo>
                  <a:lnTo>
                    <a:pt x="13" y="1578"/>
                  </a:lnTo>
                  <a:lnTo>
                    <a:pt x="37" y="1678"/>
                  </a:lnTo>
                  <a:lnTo>
                    <a:pt x="68" y="1778"/>
                  </a:lnTo>
                  <a:lnTo>
                    <a:pt x="113" y="1873"/>
                  </a:lnTo>
                  <a:lnTo>
                    <a:pt x="163" y="1974"/>
                  </a:lnTo>
                  <a:lnTo>
                    <a:pt x="226" y="2068"/>
                  </a:lnTo>
                  <a:lnTo>
                    <a:pt x="294" y="2162"/>
                  </a:lnTo>
                  <a:lnTo>
                    <a:pt x="370" y="2256"/>
                  </a:lnTo>
                  <a:lnTo>
                    <a:pt x="452" y="2345"/>
                  </a:lnTo>
                  <a:lnTo>
                    <a:pt x="539" y="2433"/>
                  </a:lnTo>
                  <a:lnTo>
                    <a:pt x="634" y="2515"/>
                  </a:lnTo>
                  <a:lnTo>
                    <a:pt x="728" y="2598"/>
                  </a:lnTo>
                  <a:lnTo>
                    <a:pt x="929" y="2757"/>
                  </a:lnTo>
                  <a:lnTo>
                    <a:pt x="1130" y="2904"/>
                  </a:lnTo>
                  <a:lnTo>
                    <a:pt x="1325" y="3034"/>
                  </a:lnTo>
                  <a:lnTo>
                    <a:pt x="1406" y="2963"/>
                  </a:lnTo>
                  <a:lnTo>
                    <a:pt x="1489" y="2886"/>
                  </a:lnTo>
                  <a:lnTo>
                    <a:pt x="1563" y="2815"/>
                  </a:lnTo>
                  <a:lnTo>
                    <a:pt x="1639" y="2739"/>
                  </a:lnTo>
                  <a:lnTo>
                    <a:pt x="1708" y="2657"/>
                  </a:lnTo>
                  <a:lnTo>
                    <a:pt x="1778" y="2574"/>
                  </a:lnTo>
                  <a:lnTo>
                    <a:pt x="1839" y="2491"/>
                  </a:lnTo>
                  <a:lnTo>
                    <a:pt x="1903" y="2403"/>
                  </a:lnTo>
                  <a:lnTo>
                    <a:pt x="1959" y="2315"/>
                  </a:lnTo>
                  <a:lnTo>
                    <a:pt x="2015" y="2227"/>
                  </a:lnTo>
                  <a:lnTo>
                    <a:pt x="2065" y="2132"/>
                  </a:lnTo>
                  <a:lnTo>
                    <a:pt x="2117" y="2044"/>
                  </a:lnTo>
                  <a:lnTo>
                    <a:pt x="2160" y="1950"/>
                  </a:lnTo>
                  <a:lnTo>
                    <a:pt x="2198" y="1848"/>
                  </a:lnTo>
                  <a:lnTo>
                    <a:pt x="2236" y="1755"/>
                  </a:lnTo>
                  <a:lnTo>
                    <a:pt x="2267" y="1655"/>
                  </a:lnTo>
                  <a:lnTo>
                    <a:pt x="2298" y="1554"/>
                  </a:lnTo>
                  <a:lnTo>
                    <a:pt x="2324" y="1454"/>
                  </a:lnTo>
                  <a:lnTo>
                    <a:pt x="2342" y="1354"/>
                  </a:lnTo>
                  <a:lnTo>
                    <a:pt x="2361" y="1254"/>
                  </a:lnTo>
                  <a:lnTo>
                    <a:pt x="2374" y="1148"/>
                  </a:lnTo>
                  <a:lnTo>
                    <a:pt x="2386" y="1048"/>
                  </a:lnTo>
                  <a:lnTo>
                    <a:pt x="2386" y="942"/>
                  </a:lnTo>
                  <a:lnTo>
                    <a:pt x="2392" y="836"/>
                  </a:lnTo>
                  <a:lnTo>
                    <a:pt x="2386" y="730"/>
                  </a:lnTo>
                  <a:lnTo>
                    <a:pt x="2380" y="630"/>
                  </a:lnTo>
                  <a:lnTo>
                    <a:pt x="2367" y="524"/>
                  </a:lnTo>
                  <a:lnTo>
                    <a:pt x="2348" y="418"/>
                  </a:lnTo>
                  <a:lnTo>
                    <a:pt x="2330" y="312"/>
                  </a:lnTo>
                  <a:lnTo>
                    <a:pt x="2304" y="206"/>
                  </a:lnTo>
                  <a:lnTo>
                    <a:pt x="2273" y="106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129"/>
            <p:cNvSpPr>
              <a:spLocks/>
            </p:cNvSpPr>
            <p:nvPr/>
          </p:nvSpPr>
          <p:spPr bwMode="auto">
            <a:xfrm>
              <a:off x="5034" y="1703"/>
              <a:ext cx="119" cy="223"/>
            </a:xfrm>
            <a:custGeom>
              <a:avLst/>
              <a:gdLst/>
              <a:ahLst/>
              <a:cxnLst>
                <a:cxn ang="0">
                  <a:pos x="1463" y="12"/>
                </a:cxn>
                <a:cxn ang="0">
                  <a:pos x="1099" y="0"/>
                </a:cxn>
                <a:cxn ang="0">
                  <a:pos x="948" y="112"/>
                </a:cxn>
                <a:cxn ang="0">
                  <a:pos x="1005" y="318"/>
                </a:cxn>
                <a:cxn ang="0">
                  <a:pos x="1042" y="530"/>
                </a:cxn>
                <a:cxn ang="0">
                  <a:pos x="1061" y="736"/>
                </a:cxn>
                <a:cxn ang="0">
                  <a:pos x="1061" y="948"/>
                </a:cxn>
                <a:cxn ang="0">
                  <a:pos x="1049" y="1154"/>
                </a:cxn>
                <a:cxn ang="0">
                  <a:pos x="1017" y="1360"/>
                </a:cxn>
                <a:cxn ang="0">
                  <a:pos x="973" y="1560"/>
                </a:cxn>
                <a:cxn ang="0">
                  <a:pos x="911" y="1761"/>
                </a:cxn>
                <a:cxn ang="0">
                  <a:pos x="835" y="1956"/>
                </a:cxn>
                <a:cxn ang="0">
                  <a:pos x="740" y="2138"/>
                </a:cxn>
                <a:cxn ang="0">
                  <a:pos x="634" y="2321"/>
                </a:cxn>
                <a:cxn ang="0">
                  <a:pos x="514" y="2497"/>
                </a:cxn>
                <a:cxn ang="0">
                  <a:pos x="383" y="2663"/>
                </a:cxn>
                <a:cxn ang="0">
                  <a:pos x="238" y="2821"/>
                </a:cxn>
                <a:cxn ang="0">
                  <a:pos x="81" y="2969"/>
                </a:cxn>
                <a:cxn ang="0">
                  <a:pos x="132" y="3122"/>
                </a:cxn>
                <a:cxn ang="0">
                  <a:pos x="414" y="3281"/>
                </a:cxn>
                <a:cxn ang="0">
                  <a:pos x="666" y="3275"/>
                </a:cxn>
                <a:cxn ang="0">
                  <a:pos x="866" y="3122"/>
                </a:cxn>
                <a:cxn ang="0">
                  <a:pos x="1049" y="2951"/>
                </a:cxn>
                <a:cxn ang="0">
                  <a:pos x="1225" y="2775"/>
                </a:cxn>
                <a:cxn ang="0">
                  <a:pos x="1375" y="2586"/>
                </a:cxn>
                <a:cxn ang="0">
                  <a:pos x="1507" y="2386"/>
                </a:cxn>
                <a:cxn ang="0">
                  <a:pos x="1627" y="2180"/>
                </a:cxn>
                <a:cxn ang="0">
                  <a:pos x="1720" y="1968"/>
                </a:cxn>
                <a:cxn ang="0">
                  <a:pos x="1796" y="1749"/>
                </a:cxn>
                <a:cxn ang="0">
                  <a:pos x="1853" y="1525"/>
                </a:cxn>
                <a:cxn ang="0">
                  <a:pos x="1890" y="1301"/>
                </a:cxn>
                <a:cxn ang="0">
                  <a:pos x="1896" y="1072"/>
                </a:cxn>
                <a:cxn ang="0">
                  <a:pos x="1884" y="836"/>
                </a:cxn>
                <a:cxn ang="0">
                  <a:pos x="1846" y="606"/>
                </a:cxn>
                <a:cxn ang="0">
                  <a:pos x="1783" y="371"/>
                </a:cxn>
                <a:cxn ang="0">
                  <a:pos x="1695" y="141"/>
                </a:cxn>
              </a:cxnLst>
              <a:rect l="0" t="0" r="r" b="b"/>
              <a:pathLst>
                <a:path w="1896" h="3352">
                  <a:moveTo>
                    <a:pt x="1646" y="29"/>
                  </a:moveTo>
                  <a:lnTo>
                    <a:pt x="1463" y="12"/>
                  </a:lnTo>
                  <a:lnTo>
                    <a:pt x="1281" y="6"/>
                  </a:lnTo>
                  <a:lnTo>
                    <a:pt x="1099" y="0"/>
                  </a:lnTo>
                  <a:lnTo>
                    <a:pt x="916" y="6"/>
                  </a:lnTo>
                  <a:lnTo>
                    <a:pt x="948" y="112"/>
                  </a:lnTo>
                  <a:lnTo>
                    <a:pt x="979" y="212"/>
                  </a:lnTo>
                  <a:lnTo>
                    <a:pt x="1005" y="318"/>
                  </a:lnTo>
                  <a:lnTo>
                    <a:pt x="1023" y="424"/>
                  </a:lnTo>
                  <a:lnTo>
                    <a:pt x="1042" y="530"/>
                  </a:lnTo>
                  <a:lnTo>
                    <a:pt x="1055" y="636"/>
                  </a:lnTo>
                  <a:lnTo>
                    <a:pt x="1061" y="736"/>
                  </a:lnTo>
                  <a:lnTo>
                    <a:pt x="1067" y="842"/>
                  </a:lnTo>
                  <a:lnTo>
                    <a:pt x="1061" y="948"/>
                  </a:lnTo>
                  <a:lnTo>
                    <a:pt x="1061" y="1054"/>
                  </a:lnTo>
                  <a:lnTo>
                    <a:pt x="1049" y="1154"/>
                  </a:lnTo>
                  <a:lnTo>
                    <a:pt x="1036" y="1260"/>
                  </a:lnTo>
                  <a:lnTo>
                    <a:pt x="1017" y="1360"/>
                  </a:lnTo>
                  <a:lnTo>
                    <a:pt x="999" y="1460"/>
                  </a:lnTo>
                  <a:lnTo>
                    <a:pt x="973" y="1560"/>
                  </a:lnTo>
                  <a:lnTo>
                    <a:pt x="942" y="1661"/>
                  </a:lnTo>
                  <a:lnTo>
                    <a:pt x="911" y="1761"/>
                  </a:lnTo>
                  <a:lnTo>
                    <a:pt x="873" y="1854"/>
                  </a:lnTo>
                  <a:lnTo>
                    <a:pt x="835" y="1956"/>
                  </a:lnTo>
                  <a:lnTo>
                    <a:pt x="792" y="2050"/>
                  </a:lnTo>
                  <a:lnTo>
                    <a:pt x="740" y="2138"/>
                  </a:lnTo>
                  <a:lnTo>
                    <a:pt x="690" y="2233"/>
                  </a:lnTo>
                  <a:lnTo>
                    <a:pt x="634" y="2321"/>
                  </a:lnTo>
                  <a:lnTo>
                    <a:pt x="578" y="2409"/>
                  </a:lnTo>
                  <a:lnTo>
                    <a:pt x="514" y="2497"/>
                  </a:lnTo>
                  <a:lnTo>
                    <a:pt x="453" y="2580"/>
                  </a:lnTo>
                  <a:lnTo>
                    <a:pt x="383" y="2663"/>
                  </a:lnTo>
                  <a:lnTo>
                    <a:pt x="314" y="2745"/>
                  </a:lnTo>
                  <a:lnTo>
                    <a:pt x="238" y="2821"/>
                  </a:lnTo>
                  <a:lnTo>
                    <a:pt x="164" y="2892"/>
                  </a:lnTo>
                  <a:lnTo>
                    <a:pt x="81" y="2969"/>
                  </a:lnTo>
                  <a:lnTo>
                    <a:pt x="0" y="3040"/>
                  </a:lnTo>
                  <a:lnTo>
                    <a:pt x="132" y="3122"/>
                  </a:lnTo>
                  <a:lnTo>
                    <a:pt x="270" y="3205"/>
                  </a:lnTo>
                  <a:lnTo>
                    <a:pt x="414" y="3281"/>
                  </a:lnTo>
                  <a:lnTo>
                    <a:pt x="558" y="3352"/>
                  </a:lnTo>
                  <a:lnTo>
                    <a:pt x="666" y="3275"/>
                  </a:lnTo>
                  <a:lnTo>
                    <a:pt x="766" y="3199"/>
                  </a:lnTo>
                  <a:lnTo>
                    <a:pt x="866" y="3122"/>
                  </a:lnTo>
                  <a:lnTo>
                    <a:pt x="961" y="3040"/>
                  </a:lnTo>
                  <a:lnTo>
                    <a:pt x="1049" y="2951"/>
                  </a:lnTo>
                  <a:lnTo>
                    <a:pt x="1136" y="2863"/>
                  </a:lnTo>
                  <a:lnTo>
                    <a:pt x="1225" y="2775"/>
                  </a:lnTo>
                  <a:lnTo>
                    <a:pt x="1300" y="2680"/>
                  </a:lnTo>
                  <a:lnTo>
                    <a:pt x="1375" y="2586"/>
                  </a:lnTo>
                  <a:lnTo>
                    <a:pt x="1444" y="2486"/>
                  </a:lnTo>
                  <a:lnTo>
                    <a:pt x="1507" y="2386"/>
                  </a:lnTo>
                  <a:lnTo>
                    <a:pt x="1570" y="2285"/>
                  </a:lnTo>
                  <a:lnTo>
                    <a:pt x="1627" y="2180"/>
                  </a:lnTo>
                  <a:lnTo>
                    <a:pt x="1677" y="2074"/>
                  </a:lnTo>
                  <a:lnTo>
                    <a:pt x="1720" y="1968"/>
                  </a:lnTo>
                  <a:lnTo>
                    <a:pt x="1764" y="1861"/>
                  </a:lnTo>
                  <a:lnTo>
                    <a:pt x="1796" y="1749"/>
                  </a:lnTo>
                  <a:lnTo>
                    <a:pt x="1827" y="1637"/>
                  </a:lnTo>
                  <a:lnTo>
                    <a:pt x="1853" y="1525"/>
                  </a:lnTo>
                  <a:lnTo>
                    <a:pt x="1871" y="1413"/>
                  </a:lnTo>
                  <a:lnTo>
                    <a:pt x="1890" y="1301"/>
                  </a:lnTo>
                  <a:lnTo>
                    <a:pt x="1896" y="1184"/>
                  </a:lnTo>
                  <a:lnTo>
                    <a:pt x="1896" y="1072"/>
                  </a:lnTo>
                  <a:lnTo>
                    <a:pt x="1896" y="954"/>
                  </a:lnTo>
                  <a:lnTo>
                    <a:pt x="1884" y="836"/>
                  </a:lnTo>
                  <a:lnTo>
                    <a:pt x="1871" y="724"/>
                  </a:lnTo>
                  <a:lnTo>
                    <a:pt x="1846" y="606"/>
                  </a:lnTo>
                  <a:lnTo>
                    <a:pt x="1821" y="488"/>
                  </a:lnTo>
                  <a:lnTo>
                    <a:pt x="1783" y="371"/>
                  </a:lnTo>
                  <a:lnTo>
                    <a:pt x="1745" y="259"/>
                  </a:lnTo>
                  <a:lnTo>
                    <a:pt x="1695" y="141"/>
                  </a:lnTo>
                  <a:lnTo>
                    <a:pt x="1646" y="2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130"/>
            <p:cNvSpPr>
              <a:spLocks/>
            </p:cNvSpPr>
            <p:nvPr/>
          </p:nvSpPr>
          <p:spPr bwMode="auto">
            <a:xfrm>
              <a:off x="5069" y="1705"/>
              <a:ext cx="166" cy="251"/>
            </a:xfrm>
            <a:custGeom>
              <a:avLst/>
              <a:gdLst/>
              <a:ahLst/>
              <a:cxnLst>
                <a:cxn ang="0">
                  <a:pos x="1477" y="3688"/>
                </a:cxn>
                <a:cxn ang="0">
                  <a:pos x="1665" y="3535"/>
                </a:cxn>
                <a:cxn ang="0">
                  <a:pos x="1834" y="3364"/>
                </a:cxn>
                <a:cxn ang="0">
                  <a:pos x="1991" y="3181"/>
                </a:cxn>
                <a:cxn ang="0">
                  <a:pos x="2136" y="2993"/>
                </a:cxn>
                <a:cxn ang="0">
                  <a:pos x="2255" y="2786"/>
                </a:cxn>
                <a:cxn ang="0">
                  <a:pos x="2368" y="2580"/>
                </a:cxn>
                <a:cxn ang="0">
                  <a:pos x="2456" y="2363"/>
                </a:cxn>
                <a:cxn ang="0">
                  <a:pos x="2532" y="2139"/>
                </a:cxn>
                <a:cxn ang="0">
                  <a:pos x="2588" y="1909"/>
                </a:cxn>
                <a:cxn ang="0">
                  <a:pos x="2625" y="1673"/>
                </a:cxn>
                <a:cxn ang="0">
                  <a:pos x="2651" y="1431"/>
                </a:cxn>
                <a:cxn ang="0">
                  <a:pos x="2651" y="1190"/>
                </a:cxn>
                <a:cxn ang="0">
                  <a:pos x="2638" y="948"/>
                </a:cxn>
                <a:cxn ang="0">
                  <a:pos x="2601" y="707"/>
                </a:cxn>
                <a:cxn ang="0">
                  <a:pos x="2550" y="459"/>
                </a:cxn>
                <a:cxn ang="0">
                  <a:pos x="2362" y="283"/>
                </a:cxn>
                <a:cxn ang="0">
                  <a:pos x="2048" y="177"/>
                </a:cxn>
                <a:cxn ang="0">
                  <a:pos x="1734" y="101"/>
                </a:cxn>
                <a:cxn ang="0">
                  <a:pos x="1408" y="42"/>
                </a:cxn>
                <a:cxn ang="0">
                  <a:pos x="1088" y="0"/>
                </a:cxn>
                <a:cxn ang="0">
                  <a:pos x="1187" y="230"/>
                </a:cxn>
                <a:cxn ang="0">
                  <a:pos x="1263" y="459"/>
                </a:cxn>
                <a:cxn ang="0">
                  <a:pos x="1313" y="695"/>
                </a:cxn>
                <a:cxn ang="0">
                  <a:pos x="1338" y="925"/>
                </a:cxn>
                <a:cxn ang="0">
                  <a:pos x="1338" y="1155"/>
                </a:cxn>
                <a:cxn ang="0">
                  <a:pos x="1313" y="1384"/>
                </a:cxn>
                <a:cxn ang="0">
                  <a:pos x="1269" y="1608"/>
                </a:cxn>
                <a:cxn ang="0">
                  <a:pos x="1206" y="1832"/>
                </a:cxn>
                <a:cxn ang="0">
                  <a:pos x="1119" y="2045"/>
                </a:cxn>
                <a:cxn ang="0">
                  <a:pos x="1012" y="2256"/>
                </a:cxn>
                <a:cxn ang="0">
                  <a:pos x="886" y="2457"/>
                </a:cxn>
                <a:cxn ang="0">
                  <a:pos x="742" y="2651"/>
                </a:cxn>
                <a:cxn ang="0">
                  <a:pos x="578" y="2834"/>
                </a:cxn>
                <a:cxn ang="0">
                  <a:pos x="403" y="3011"/>
                </a:cxn>
                <a:cxn ang="0">
                  <a:pos x="208" y="3170"/>
                </a:cxn>
                <a:cxn ang="0">
                  <a:pos x="0" y="3323"/>
                </a:cxn>
                <a:cxn ang="0">
                  <a:pos x="326" y="3464"/>
                </a:cxn>
                <a:cxn ang="0">
                  <a:pos x="672" y="3587"/>
                </a:cxn>
                <a:cxn ang="0">
                  <a:pos x="1017" y="3688"/>
                </a:cxn>
                <a:cxn ang="0">
                  <a:pos x="1377" y="3764"/>
                </a:cxn>
              </a:cxnLst>
              <a:rect l="0" t="0" r="r" b="b"/>
              <a:pathLst>
                <a:path w="2651" h="3764">
                  <a:moveTo>
                    <a:pt x="1377" y="3764"/>
                  </a:moveTo>
                  <a:lnTo>
                    <a:pt x="1477" y="3688"/>
                  </a:lnTo>
                  <a:lnTo>
                    <a:pt x="1571" y="3611"/>
                  </a:lnTo>
                  <a:lnTo>
                    <a:pt x="1665" y="3535"/>
                  </a:lnTo>
                  <a:lnTo>
                    <a:pt x="1753" y="3446"/>
                  </a:lnTo>
                  <a:lnTo>
                    <a:pt x="1834" y="3364"/>
                  </a:lnTo>
                  <a:lnTo>
                    <a:pt x="1916" y="3275"/>
                  </a:lnTo>
                  <a:lnTo>
                    <a:pt x="1991" y="3181"/>
                  </a:lnTo>
                  <a:lnTo>
                    <a:pt x="2067" y="3087"/>
                  </a:lnTo>
                  <a:lnTo>
                    <a:pt x="2136" y="2993"/>
                  </a:lnTo>
                  <a:lnTo>
                    <a:pt x="2199" y="2893"/>
                  </a:lnTo>
                  <a:lnTo>
                    <a:pt x="2255" y="2786"/>
                  </a:lnTo>
                  <a:lnTo>
                    <a:pt x="2312" y="2687"/>
                  </a:lnTo>
                  <a:lnTo>
                    <a:pt x="2368" y="2580"/>
                  </a:lnTo>
                  <a:lnTo>
                    <a:pt x="2412" y="2475"/>
                  </a:lnTo>
                  <a:lnTo>
                    <a:pt x="2456" y="2363"/>
                  </a:lnTo>
                  <a:lnTo>
                    <a:pt x="2494" y="2251"/>
                  </a:lnTo>
                  <a:lnTo>
                    <a:pt x="2532" y="2139"/>
                  </a:lnTo>
                  <a:lnTo>
                    <a:pt x="2563" y="2021"/>
                  </a:lnTo>
                  <a:lnTo>
                    <a:pt x="2588" y="1909"/>
                  </a:lnTo>
                  <a:lnTo>
                    <a:pt x="2607" y="1791"/>
                  </a:lnTo>
                  <a:lnTo>
                    <a:pt x="2625" y="1673"/>
                  </a:lnTo>
                  <a:lnTo>
                    <a:pt x="2638" y="1555"/>
                  </a:lnTo>
                  <a:lnTo>
                    <a:pt x="2651" y="1431"/>
                  </a:lnTo>
                  <a:lnTo>
                    <a:pt x="2651" y="1314"/>
                  </a:lnTo>
                  <a:lnTo>
                    <a:pt x="2651" y="1190"/>
                  </a:lnTo>
                  <a:lnTo>
                    <a:pt x="2645" y="1072"/>
                  </a:lnTo>
                  <a:lnTo>
                    <a:pt x="2638" y="948"/>
                  </a:lnTo>
                  <a:lnTo>
                    <a:pt x="2620" y="825"/>
                  </a:lnTo>
                  <a:lnTo>
                    <a:pt x="2601" y="707"/>
                  </a:lnTo>
                  <a:lnTo>
                    <a:pt x="2575" y="583"/>
                  </a:lnTo>
                  <a:lnTo>
                    <a:pt x="2550" y="459"/>
                  </a:lnTo>
                  <a:lnTo>
                    <a:pt x="2519" y="342"/>
                  </a:lnTo>
                  <a:lnTo>
                    <a:pt x="2362" y="283"/>
                  </a:lnTo>
                  <a:lnTo>
                    <a:pt x="2205" y="230"/>
                  </a:lnTo>
                  <a:lnTo>
                    <a:pt x="2048" y="177"/>
                  </a:lnTo>
                  <a:lnTo>
                    <a:pt x="1891" y="135"/>
                  </a:lnTo>
                  <a:lnTo>
                    <a:pt x="1734" y="101"/>
                  </a:lnTo>
                  <a:lnTo>
                    <a:pt x="1571" y="65"/>
                  </a:lnTo>
                  <a:lnTo>
                    <a:pt x="1408" y="42"/>
                  </a:lnTo>
                  <a:lnTo>
                    <a:pt x="1251" y="18"/>
                  </a:lnTo>
                  <a:lnTo>
                    <a:pt x="1088" y="0"/>
                  </a:lnTo>
                  <a:lnTo>
                    <a:pt x="1137" y="112"/>
                  </a:lnTo>
                  <a:lnTo>
                    <a:pt x="1187" y="230"/>
                  </a:lnTo>
                  <a:lnTo>
                    <a:pt x="1225" y="342"/>
                  </a:lnTo>
                  <a:lnTo>
                    <a:pt x="1263" y="459"/>
                  </a:lnTo>
                  <a:lnTo>
                    <a:pt x="1288" y="577"/>
                  </a:lnTo>
                  <a:lnTo>
                    <a:pt x="1313" y="695"/>
                  </a:lnTo>
                  <a:lnTo>
                    <a:pt x="1326" y="807"/>
                  </a:lnTo>
                  <a:lnTo>
                    <a:pt x="1338" y="925"/>
                  </a:lnTo>
                  <a:lnTo>
                    <a:pt x="1338" y="1043"/>
                  </a:lnTo>
                  <a:lnTo>
                    <a:pt x="1338" y="1155"/>
                  </a:lnTo>
                  <a:lnTo>
                    <a:pt x="1332" y="1272"/>
                  </a:lnTo>
                  <a:lnTo>
                    <a:pt x="1313" y="1384"/>
                  </a:lnTo>
                  <a:lnTo>
                    <a:pt x="1295" y="1496"/>
                  </a:lnTo>
                  <a:lnTo>
                    <a:pt x="1269" y="1608"/>
                  </a:lnTo>
                  <a:lnTo>
                    <a:pt x="1238" y="1720"/>
                  </a:lnTo>
                  <a:lnTo>
                    <a:pt x="1206" y="1832"/>
                  </a:lnTo>
                  <a:lnTo>
                    <a:pt x="1162" y="1939"/>
                  </a:lnTo>
                  <a:lnTo>
                    <a:pt x="1119" y="2045"/>
                  </a:lnTo>
                  <a:lnTo>
                    <a:pt x="1069" y="2151"/>
                  </a:lnTo>
                  <a:lnTo>
                    <a:pt x="1012" y="2256"/>
                  </a:lnTo>
                  <a:lnTo>
                    <a:pt x="949" y="2357"/>
                  </a:lnTo>
                  <a:lnTo>
                    <a:pt x="886" y="2457"/>
                  </a:lnTo>
                  <a:lnTo>
                    <a:pt x="817" y="2557"/>
                  </a:lnTo>
                  <a:lnTo>
                    <a:pt x="742" y="2651"/>
                  </a:lnTo>
                  <a:lnTo>
                    <a:pt x="667" y="2746"/>
                  </a:lnTo>
                  <a:lnTo>
                    <a:pt x="578" y="2834"/>
                  </a:lnTo>
                  <a:lnTo>
                    <a:pt x="491" y="2922"/>
                  </a:lnTo>
                  <a:lnTo>
                    <a:pt x="403" y="3011"/>
                  </a:lnTo>
                  <a:lnTo>
                    <a:pt x="308" y="3093"/>
                  </a:lnTo>
                  <a:lnTo>
                    <a:pt x="208" y="3170"/>
                  </a:lnTo>
                  <a:lnTo>
                    <a:pt x="108" y="3246"/>
                  </a:lnTo>
                  <a:lnTo>
                    <a:pt x="0" y="3323"/>
                  </a:lnTo>
                  <a:lnTo>
                    <a:pt x="164" y="3399"/>
                  </a:lnTo>
                  <a:lnTo>
                    <a:pt x="326" y="3464"/>
                  </a:lnTo>
                  <a:lnTo>
                    <a:pt x="497" y="3529"/>
                  </a:lnTo>
                  <a:lnTo>
                    <a:pt x="672" y="3587"/>
                  </a:lnTo>
                  <a:lnTo>
                    <a:pt x="841" y="3641"/>
                  </a:lnTo>
                  <a:lnTo>
                    <a:pt x="1017" y="3688"/>
                  </a:lnTo>
                  <a:lnTo>
                    <a:pt x="1193" y="3729"/>
                  </a:lnTo>
                  <a:lnTo>
                    <a:pt x="1377" y="3764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Freeform 131"/>
            <p:cNvSpPr>
              <a:spLocks/>
            </p:cNvSpPr>
            <p:nvPr/>
          </p:nvSpPr>
          <p:spPr bwMode="auto">
            <a:xfrm>
              <a:off x="5314" y="1814"/>
              <a:ext cx="76" cy="135"/>
            </a:xfrm>
            <a:custGeom>
              <a:avLst/>
              <a:gdLst/>
              <a:ahLst/>
              <a:cxnLst>
                <a:cxn ang="0">
                  <a:pos x="1212" y="530"/>
                </a:cxn>
                <a:cxn ang="0">
                  <a:pos x="1106" y="412"/>
                </a:cxn>
                <a:cxn ang="0">
                  <a:pos x="986" y="295"/>
                </a:cxn>
                <a:cxn ang="0">
                  <a:pos x="785" y="105"/>
                </a:cxn>
                <a:cxn ang="0">
                  <a:pos x="666" y="0"/>
                </a:cxn>
                <a:cxn ang="0">
                  <a:pos x="697" y="135"/>
                </a:cxn>
                <a:cxn ang="0">
                  <a:pos x="710" y="271"/>
                </a:cxn>
                <a:cxn ang="0">
                  <a:pos x="717" y="407"/>
                </a:cxn>
                <a:cxn ang="0">
                  <a:pos x="717" y="542"/>
                </a:cxn>
                <a:cxn ang="0">
                  <a:pos x="704" y="678"/>
                </a:cxn>
                <a:cxn ang="0">
                  <a:pos x="678" y="807"/>
                </a:cxn>
                <a:cxn ang="0">
                  <a:pos x="647" y="943"/>
                </a:cxn>
                <a:cxn ang="0">
                  <a:pos x="609" y="1072"/>
                </a:cxn>
                <a:cxn ang="0">
                  <a:pos x="559" y="1196"/>
                </a:cxn>
                <a:cxn ang="0">
                  <a:pos x="503" y="1325"/>
                </a:cxn>
                <a:cxn ang="0">
                  <a:pos x="434" y="1443"/>
                </a:cxn>
                <a:cxn ang="0">
                  <a:pos x="365" y="1567"/>
                </a:cxn>
                <a:cxn ang="0">
                  <a:pos x="283" y="1685"/>
                </a:cxn>
                <a:cxn ang="0">
                  <a:pos x="195" y="1796"/>
                </a:cxn>
                <a:cxn ang="0">
                  <a:pos x="100" y="1908"/>
                </a:cxn>
                <a:cxn ang="0">
                  <a:pos x="0" y="2014"/>
                </a:cxn>
                <a:cxn ang="0">
                  <a:pos x="239" y="1943"/>
                </a:cxn>
                <a:cxn ang="0">
                  <a:pos x="471" y="1867"/>
                </a:cxn>
                <a:cxn ang="0">
                  <a:pos x="584" y="1826"/>
                </a:cxn>
                <a:cxn ang="0">
                  <a:pos x="691" y="1779"/>
                </a:cxn>
                <a:cxn ang="0">
                  <a:pos x="798" y="1732"/>
                </a:cxn>
                <a:cxn ang="0">
                  <a:pos x="898" y="1679"/>
                </a:cxn>
                <a:cxn ang="0">
                  <a:pos x="974" y="1543"/>
                </a:cxn>
                <a:cxn ang="0">
                  <a:pos x="1036" y="1408"/>
                </a:cxn>
                <a:cxn ang="0">
                  <a:pos x="1093" y="1266"/>
                </a:cxn>
                <a:cxn ang="0">
                  <a:pos x="1137" y="1125"/>
                </a:cxn>
                <a:cxn ang="0">
                  <a:pos x="1175" y="978"/>
                </a:cxn>
                <a:cxn ang="0">
                  <a:pos x="1200" y="831"/>
                </a:cxn>
                <a:cxn ang="0">
                  <a:pos x="1212" y="683"/>
                </a:cxn>
                <a:cxn ang="0">
                  <a:pos x="1212" y="530"/>
                </a:cxn>
              </a:cxnLst>
              <a:rect l="0" t="0" r="r" b="b"/>
              <a:pathLst>
                <a:path w="1212" h="2014">
                  <a:moveTo>
                    <a:pt x="1212" y="530"/>
                  </a:moveTo>
                  <a:lnTo>
                    <a:pt x="1106" y="412"/>
                  </a:lnTo>
                  <a:lnTo>
                    <a:pt x="986" y="295"/>
                  </a:lnTo>
                  <a:lnTo>
                    <a:pt x="785" y="105"/>
                  </a:lnTo>
                  <a:lnTo>
                    <a:pt x="666" y="0"/>
                  </a:lnTo>
                  <a:lnTo>
                    <a:pt x="697" y="135"/>
                  </a:lnTo>
                  <a:lnTo>
                    <a:pt x="710" y="271"/>
                  </a:lnTo>
                  <a:lnTo>
                    <a:pt x="717" y="407"/>
                  </a:lnTo>
                  <a:lnTo>
                    <a:pt x="717" y="542"/>
                  </a:lnTo>
                  <a:lnTo>
                    <a:pt x="704" y="678"/>
                  </a:lnTo>
                  <a:lnTo>
                    <a:pt x="678" y="807"/>
                  </a:lnTo>
                  <a:lnTo>
                    <a:pt x="647" y="943"/>
                  </a:lnTo>
                  <a:lnTo>
                    <a:pt x="609" y="1072"/>
                  </a:lnTo>
                  <a:lnTo>
                    <a:pt x="559" y="1196"/>
                  </a:lnTo>
                  <a:lnTo>
                    <a:pt x="503" y="1325"/>
                  </a:lnTo>
                  <a:lnTo>
                    <a:pt x="434" y="1443"/>
                  </a:lnTo>
                  <a:lnTo>
                    <a:pt x="365" y="1567"/>
                  </a:lnTo>
                  <a:lnTo>
                    <a:pt x="283" y="1685"/>
                  </a:lnTo>
                  <a:lnTo>
                    <a:pt x="195" y="1796"/>
                  </a:lnTo>
                  <a:lnTo>
                    <a:pt x="100" y="1908"/>
                  </a:lnTo>
                  <a:lnTo>
                    <a:pt x="0" y="2014"/>
                  </a:lnTo>
                  <a:lnTo>
                    <a:pt x="239" y="1943"/>
                  </a:lnTo>
                  <a:lnTo>
                    <a:pt x="471" y="1867"/>
                  </a:lnTo>
                  <a:lnTo>
                    <a:pt x="584" y="1826"/>
                  </a:lnTo>
                  <a:lnTo>
                    <a:pt x="691" y="1779"/>
                  </a:lnTo>
                  <a:lnTo>
                    <a:pt x="798" y="1732"/>
                  </a:lnTo>
                  <a:lnTo>
                    <a:pt x="898" y="1679"/>
                  </a:lnTo>
                  <a:lnTo>
                    <a:pt x="974" y="1543"/>
                  </a:lnTo>
                  <a:lnTo>
                    <a:pt x="1036" y="1408"/>
                  </a:lnTo>
                  <a:lnTo>
                    <a:pt x="1093" y="1266"/>
                  </a:lnTo>
                  <a:lnTo>
                    <a:pt x="1137" y="1125"/>
                  </a:lnTo>
                  <a:lnTo>
                    <a:pt x="1175" y="978"/>
                  </a:lnTo>
                  <a:lnTo>
                    <a:pt x="1200" y="831"/>
                  </a:lnTo>
                  <a:lnTo>
                    <a:pt x="1212" y="683"/>
                  </a:lnTo>
                  <a:lnTo>
                    <a:pt x="1212" y="530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Freeform 132"/>
            <p:cNvSpPr>
              <a:spLocks/>
            </p:cNvSpPr>
            <p:nvPr/>
          </p:nvSpPr>
          <p:spPr bwMode="auto">
            <a:xfrm>
              <a:off x="5370" y="1850"/>
              <a:ext cx="35" cy="76"/>
            </a:xfrm>
            <a:custGeom>
              <a:avLst/>
              <a:gdLst/>
              <a:ahLst/>
              <a:cxnLst>
                <a:cxn ang="0">
                  <a:pos x="559" y="519"/>
                </a:cxn>
                <a:cxn ang="0">
                  <a:pos x="559" y="460"/>
                </a:cxn>
                <a:cxn ang="0">
                  <a:pos x="553" y="395"/>
                </a:cxn>
                <a:cxn ang="0">
                  <a:pos x="534" y="330"/>
                </a:cxn>
                <a:cxn ang="0">
                  <a:pos x="503" y="266"/>
                </a:cxn>
                <a:cxn ang="0">
                  <a:pos x="465" y="201"/>
                </a:cxn>
                <a:cxn ang="0">
                  <a:pos x="421" y="135"/>
                </a:cxn>
                <a:cxn ang="0">
                  <a:pos x="371" y="65"/>
                </a:cxn>
                <a:cxn ang="0">
                  <a:pos x="314" y="0"/>
                </a:cxn>
                <a:cxn ang="0">
                  <a:pos x="314" y="153"/>
                </a:cxn>
                <a:cxn ang="0">
                  <a:pos x="302" y="301"/>
                </a:cxn>
                <a:cxn ang="0">
                  <a:pos x="277" y="448"/>
                </a:cxn>
                <a:cxn ang="0">
                  <a:pos x="239" y="595"/>
                </a:cxn>
                <a:cxn ang="0">
                  <a:pos x="195" y="736"/>
                </a:cxn>
                <a:cxn ang="0">
                  <a:pos x="138" y="878"/>
                </a:cxn>
                <a:cxn ang="0">
                  <a:pos x="76" y="1013"/>
                </a:cxn>
                <a:cxn ang="0">
                  <a:pos x="0" y="1149"/>
                </a:cxn>
                <a:cxn ang="0">
                  <a:pos x="108" y="1084"/>
                </a:cxn>
                <a:cxn ang="0">
                  <a:pos x="208" y="1019"/>
                </a:cxn>
                <a:cxn ang="0">
                  <a:pos x="295" y="942"/>
                </a:cxn>
                <a:cxn ang="0">
                  <a:pos x="371" y="866"/>
                </a:cxn>
                <a:cxn ang="0">
                  <a:pos x="440" y="789"/>
                </a:cxn>
                <a:cxn ang="0">
                  <a:pos x="497" y="701"/>
                </a:cxn>
                <a:cxn ang="0">
                  <a:pos x="515" y="660"/>
                </a:cxn>
                <a:cxn ang="0">
                  <a:pos x="534" y="612"/>
                </a:cxn>
                <a:cxn ang="0">
                  <a:pos x="547" y="565"/>
                </a:cxn>
                <a:cxn ang="0">
                  <a:pos x="559" y="519"/>
                </a:cxn>
              </a:cxnLst>
              <a:rect l="0" t="0" r="r" b="b"/>
              <a:pathLst>
                <a:path w="559" h="1149">
                  <a:moveTo>
                    <a:pt x="559" y="519"/>
                  </a:moveTo>
                  <a:lnTo>
                    <a:pt x="559" y="460"/>
                  </a:lnTo>
                  <a:lnTo>
                    <a:pt x="553" y="395"/>
                  </a:lnTo>
                  <a:lnTo>
                    <a:pt x="534" y="330"/>
                  </a:lnTo>
                  <a:lnTo>
                    <a:pt x="503" y="266"/>
                  </a:lnTo>
                  <a:lnTo>
                    <a:pt x="465" y="201"/>
                  </a:lnTo>
                  <a:lnTo>
                    <a:pt x="421" y="135"/>
                  </a:lnTo>
                  <a:lnTo>
                    <a:pt x="371" y="65"/>
                  </a:lnTo>
                  <a:lnTo>
                    <a:pt x="314" y="0"/>
                  </a:lnTo>
                  <a:lnTo>
                    <a:pt x="314" y="153"/>
                  </a:lnTo>
                  <a:lnTo>
                    <a:pt x="302" y="301"/>
                  </a:lnTo>
                  <a:lnTo>
                    <a:pt x="277" y="448"/>
                  </a:lnTo>
                  <a:lnTo>
                    <a:pt x="239" y="595"/>
                  </a:lnTo>
                  <a:lnTo>
                    <a:pt x="195" y="736"/>
                  </a:lnTo>
                  <a:lnTo>
                    <a:pt x="138" y="878"/>
                  </a:lnTo>
                  <a:lnTo>
                    <a:pt x="76" y="1013"/>
                  </a:lnTo>
                  <a:lnTo>
                    <a:pt x="0" y="1149"/>
                  </a:lnTo>
                  <a:lnTo>
                    <a:pt x="108" y="1084"/>
                  </a:lnTo>
                  <a:lnTo>
                    <a:pt x="208" y="1019"/>
                  </a:lnTo>
                  <a:lnTo>
                    <a:pt x="295" y="942"/>
                  </a:lnTo>
                  <a:lnTo>
                    <a:pt x="371" y="866"/>
                  </a:lnTo>
                  <a:lnTo>
                    <a:pt x="440" y="789"/>
                  </a:lnTo>
                  <a:lnTo>
                    <a:pt x="497" y="701"/>
                  </a:lnTo>
                  <a:lnTo>
                    <a:pt x="515" y="660"/>
                  </a:lnTo>
                  <a:lnTo>
                    <a:pt x="534" y="612"/>
                  </a:lnTo>
                  <a:lnTo>
                    <a:pt x="547" y="565"/>
                  </a:lnTo>
                  <a:lnTo>
                    <a:pt x="559" y="519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133"/>
            <p:cNvSpPr>
              <a:spLocks/>
            </p:cNvSpPr>
            <p:nvPr/>
          </p:nvSpPr>
          <p:spPr bwMode="auto">
            <a:xfrm>
              <a:off x="5245" y="1767"/>
              <a:ext cx="114" cy="194"/>
            </a:xfrm>
            <a:custGeom>
              <a:avLst/>
              <a:gdLst/>
              <a:ahLst/>
              <a:cxnLst>
                <a:cxn ang="0">
                  <a:pos x="1771" y="708"/>
                </a:cxn>
                <a:cxn ang="0">
                  <a:pos x="1557" y="513"/>
                </a:cxn>
                <a:cxn ang="0">
                  <a:pos x="1338" y="336"/>
                </a:cxn>
                <a:cxn ang="0">
                  <a:pos x="1105" y="159"/>
                </a:cxn>
                <a:cxn ang="0">
                  <a:pos x="867" y="0"/>
                </a:cxn>
                <a:cxn ang="0">
                  <a:pos x="892" y="95"/>
                </a:cxn>
                <a:cxn ang="0">
                  <a:pos x="917" y="183"/>
                </a:cxn>
                <a:cxn ang="0">
                  <a:pos x="930" y="277"/>
                </a:cxn>
                <a:cxn ang="0">
                  <a:pos x="942" y="372"/>
                </a:cxn>
                <a:cxn ang="0">
                  <a:pos x="948" y="466"/>
                </a:cxn>
                <a:cxn ang="0">
                  <a:pos x="955" y="560"/>
                </a:cxn>
                <a:cxn ang="0">
                  <a:pos x="955" y="654"/>
                </a:cxn>
                <a:cxn ang="0">
                  <a:pos x="948" y="749"/>
                </a:cxn>
                <a:cxn ang="0">
                  <a:pos x="930" y="944"/>
                </a:cxn>
                <a:cxn ang="0">
                  <a:pos x="898" y="1132"/>
                </a:cxn>
                <a:cxn ang="0">
                  <a:pos x="854" y="1320"/>
                </a:cxn>
                <a:cxn ang="0">
                  <a:pos x="791" y="1515"/>
                </a:cxn>
                <a:cxn ang="0">
                  <a:pos x="722" y="1698"/>
                </a:cxn>
                <a:cxn ang="0">
                  <a:pos x="647" y="1886"/>
                </a:cxn>
                <a:cxn ang="0">
                  <a:pos x="553" y="2069"/>
                </a:cxn>
                <a:cxn ang="0">
                  <a:pos x="459" y="2245"/>
                </a:cxn>
                <a:cxn ang="0">
                  <a:pos x="351" y="2416"/>
                </a:cxn>
                <a:cxn ang="0">
                  <a:pos x="239" y="2587"/>
                </a:cxn>
                <a:cxn ang="0">
                  <a:pos x="126" y="2752"/>
                </a:cxn>
                <a:cxn ang="0">
                  <a:pos x="0" y="2905"/>
                </a:cxn>
                <a:cxn ang="0">
                  <a:pos x="239" y="2881"/>
                </a:cxn>
                <a:cxn ang="0">
                  <a:pos x="427" y="2858"/>
                </a:cxn>
                <a:cxn ang="0">
                  <a:pos x="640" y="2822"/>
                </a:cxn>
                <a:cxn ang="0">
                  <a:pos x="867" y="2775"/>
                </a:cxn>
                <a:cxn ang="0">
                  <a:pos x="1105" y="2722"/>
                </a:cxn>
                <a:cxn ang="0">
                  <a:pos x="1205" y="2616"/>
                </a:cxn>
                <a:cxn ang="0">
                  <a:pos x="1300" y="2504"/>
                </a:cxn>
                <a:cxn ang="0">
                  <a:pos x="1388" y="2393"/>
                </a:cxn>
                <a:cxn ang="0">
                  <a:pos x="1470" y="2275"/>
                </a:cxn>
                <a:cxn ang="0">
                  <a:pos x="1539" y="2151"/>
                </a:cxn>
                <a:cxn ang="0">
                  <a:pos x="1608" y="2033"/>
                </a:cxn>
                <a:cxn ang="0">
                  <a:pos x="1664" y="1904"/>
                </a:cxn>
                <a:cxn ang="0">
                  <a:pos x="1714" y="1780"/>
                </a:cxn>
                <a:cxn ang="0">
                  <a:pos x="1752" y="1651"/>
                </a:cxn>
                <a:cxn ang="0">
                  <a:pos x="1783" y="1515"/>
                </a:cxn>
                <a:cxn ang="0">
                  <a:pos x="1809" y="1386"/>
                </a:cxn>
                <a:cxn ang="0">
                  <a:pos x="1822" y="1250"/>
                </a:cxn>
                <a:cxn ang="0">
                  <a:pos x="1822" y="1115"/>
                </a:cxn>
                <a:cxn ang="0">
                  <a:pos x="1815" y="979"/>
                </a:cxn>
                <a:cxn ang="0">
                  <a:pos x="1802" y="843"/>
                </a:cxn>
                <a:cxn ang="0">
                  <a:pos x="1771" y="708"/>
                </a:cxn>
              </a:cxnLst>
              <a:rect l="0" t="0" r="r" b="b"/>
              <a:pathLst>
                <a:path w="1822" h="2905">
                  <a:moveTo>
                    <a:pt x="1771" y="708"/>
                  </a:moveTo>
                  <a:lnTo>
                    <a:pt x="1557" y="513"/>
                  </a:lnTo>
                  <a:lnTo>
                    <a:pt x="1338" y="336"/>
                  </a:lnTo>
                  <a:lnTo>
                    <a:pt x="1105" y="159"/>
                  </a:lnTo>
                  <a:lnTo>
                    <a:pt x="867" y="0"/>
                  </a:lnTo>
                  <a:lnTo>
                    <a:pt x="892" y="95"/>
                  </a:lnTo>
                  <a:lnTo>
                    <a:pt x="917" y="183"/>
                  </a:lnTo>
                  <a:lnTo>
                    <a:pt x="930" y="277"/>
                  </a:lnTo>
                  <a:lnTo>
                    <a:pt x="942" y="372"/>
                  </a:lnTo>
                  <a:lnTo>
                    <a:pt x="948" y="466"/>
                  </a:lnTo>
                  <a:lnTo>
                    <a:pt x="955" y="560"/>
                  </a:lnTo>
                  <a:lnTo>
                    <a:pt x="955" y="654"/>
                  </a:lnTo>
                  <a:lnTo>
                    <a:pt x="948" y="749"/>
                  </a:lnTo>
                  <a:lnTo>
                    <a:pt x="930" y="944"/>
                  </a:lnTo>
                  <a:lnTo>
                    <a:pt x="898" y="1132"/>
                  </a:lnTo>
                  <a:lnTo>
                    <a:pt x="854" y="1320"/>
                  </a:lnTo>
                  <a:lnTo>
                    <a:pt x="791" y="1515"/>
                  </a:lnTo>
                  <a:lnTo>
                    <a:pt x="722" y="1698"/>
                  </a:lnTo>
                  <a:lnTo>
                    <a:pt x="647" y="1886"/>
                  </a:lnTo>
                  <a:lnTo>
                    <a:pt x="553" y="2069"/>
                  </a:lnTo>
                  <a:lnTo>
                    <a:pt x="459" y="2245"/>
                  </a:lnTo>
                  <a:lnTo>
                    <a:pt x="351" y="2416"/>
                  </a:lnTo>
                  <a:lnTo>
                    <a:pt x="239" y="2587"/>
                  </a:lnTo>
                  <a:lnTo>
                    <a:pt x="126" y="2752"/>
                  </a:lnTo>
                  <a:lnTo>
                    <a:pt x="0" y="2905"/>
                  </a:lnTo>
                  <a:lnTo>
                    <a:pt x="239" y="2881"/>
                  </a:lnTo>
                  <a:lnTo>
                    <a:pt x="427" y="2858"/>
                  </a:lnTo>
                  <a:lnTo>
                    <a:pt x="640" y="2822"/>
                  </a:lnTo>
                  <a:lnTo>
                    <a:pt x="867" y="2775"/>
                  </a:lnTo>
                  <a:lnTo>
                    <a:pt x="1105" y="2722"/>
                  </a:lnTo>
                  <a:lnTo>
                    <a:pt x="1205" y="2616"/>
                  </a:lnTo>
                  <a:lnTo>
                    <a:pt x="1300" y="2504"/>
                  </a:lnTo>
                  <a:lnTo>
                    <a:pt x="1388" y="2393"/>
                  </a:lnTo>
                  <a:lnTo>
                    <a:pt x="1470" y="2275"/>
                  </a:lnTo>
                  <a:lnTo>
                    <a:pt x="1539" y="2151"/>
                  </a:lnTo>
                  <a:lnTo>
                    <a:pt x="1608" y="2033"/>
                  </a:lnTo>
                  <a:lnTo>
                    <a:pt x="1664" y="1904"/>
                  </a:lnTo>
                  <a:lnTo>
                    <a:pt x="1714" y="1780"/>
                  </a:lnTo>
                  <a:lnTo>
                    <a:pt x="1752" y="1651"/>
                  </a:lnTo>
                  <a:lnTo>
                    <a:pt x="1783" y="1515"/>
                  </a:lnTo>
                  <a:lnTo>
                    <a:pt x="1809" y="1386"/>
                  </a:lnTo>
                  <a:lnTo>
                    <a:pt x="1822" y="1250"/>
                  </a:lnTo>
                  <a:lnTo>
                    <a:pt x="1822" y="1115"/>
                  </a:lnTo>
                  <a:lnTo>
                    <a:pt x="1815" y="979"/>
                  </a:lnTo>
                  <a:lnTo>
                    <a:pt x="1802" y="843"/>
                  </a:lnTo>
                  <a:lnTo>
                    <a:pt x="1771" y="708"/>
                  </a:lnTo>
                  <a:close/>
                </a:path>
              </a:pathLst>
            </a:custGeom>
            <a:solidFill>
              <a:srgbClr val="D59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134"/>
            <p:cNvSpPr>
              <a:spLocks/>
            </p:cNvSpPr>
            <p:nvPr/>
          </p:nvSpPr>
          <p:spPr bwMode="auto">
            <a:xfrm>
              <a:off x="5155" y="1728"/>
              <a:ext cx="150" cy="234"/>
            </a:xfrm>
            <a:custGeom>
              <a:avLst/>
              <a:gdLst/>
              <a:ahLst/>
              <a:cxnLst>
                <a:cxn ang="0">
                  <a:pos x="1563" y="3346"/>
                </a:cxn>
                <a:cxn ang="0">
                  <a:pos x="1788" y="3010"/>
                </a:cxn>
                <a:cxn ang="0">
                  <a:pos x="1990" y="2663"/>
                </a:cxn>
                <a:cxn ang="0">
                  <a:pos x="2159" y="2292"/>
                </a:cxn>
                <a:cxn ang="0">
                  <a:pos x="2291" y="1914"/>
                </a:cxn>
                <a:cxn ang="0">
                  <a:pos x="2367" y="1538"/>
                </a:cxn>
                <a:cxn ang="0">
                  <a:pos x="2392" y="1248"/>
                </a:cxn>
                <a:cxn ang="0">
                  <a:pos x="2385" y="1060"/>
                </a:cxn>
                <a:cxn ang="0">
                  <a:pos x="2367" y="871"/>
                </a:cxn>
                <a:cxn ang="0">
                  <a:pos x="2329" y="689"/>
                </a:cxn>
                <a:cxn ang="0">
                  <a:pos x="2172" y="507"/>
                </a:cxn>
                <a:cxn ang="0">
                  <a:pos x="1889" y="347"/>
                </a:cxn>
                <a:cxn ang="0">
                  <a:pos x="1600" y="194"/>
                </a:cxn>
                <a:cxn ang="0">
                  <a:pos x="1293" y="59"/>
                </a:cxn>
                <a:cxn ang="0">
                  <a:pos x="1173" y="117"/>
                </a:cxn>
                <a:cxn ang="0">
                  <a:pos x="1224" y="365"/>
                </a:cxn>
                <a:cxn ang="0">
                  <a:pos x="1261" y="606"/>
                </a:cxn>
                <a:cxn ang="0">
                  <a:pos x="1274" y="848"/>
                </a:cxn>
                <a:cxn ang="0">
                  <a:pos x="1274" y="1089"/>
                </a:cxn>
                <a:cxn ang="0">
                  <a:pos x="1248" y="1331"/>
                </a:cxn>
                <a:cxn ang="0">
                  <a:pos x="1211" y="1567"/>
                </a:cxn>
                <a:cxn ang="0">
                  <a:pos x="1155" y="1797"/>
                </a:cxn>
                <a:cxn ang="0">
                  <a:pos x="1079" y="2021"/>
                </a:cxn>
                <a:cxn ang="0">
                  <a:pos x="991" y="2238"/>
                </a:cxn>
                <a:cxn ang="0">
                  <a:pos x="878" y="2444"/>
                </a:cxn>
                <a:cxn ang="0">
                  <a:pos x="759" y="2651"/>
                </a:cxn>
                <a:cxn ang="0">
                  <a:pos x="614" y="2839"/>
                </a:cxn>
                <a:cxn ang="0">
                  <a:pos x="457" y="3022"/>
                </a:cxn>
                <a:cxn ang="0">
                  <a:pos x="288" y="3193"/>
                </a:cxn>
                <a:cxn ang="0">
                  <a:pos x="100" y="3346"/>
                </a:cxn>
                <a:cxn ang="0">
                  <a:pos x="175" y="3452"/>
                </a:cxn>
                <a:cxn ang="0">
                  <a:pos x="539" y="3493"/>
                </a:cxn>
                <a:cxn ang="0">
                  <a:pos x="898" y="3511"/>
                </a:cxn>
                <a:cxn ang="0">
                  <a:pos x="1261" y="3511"/>
                </a:cxn>
              </a:cxnLst>
              <a:rect l="0" t="0" r="r" b="b"/>
              <a:pathLst>
                <a:path w="2392" h="3517">
                  <a:moveTo>
                    <a:pt x="1437" y="3499"/>
                  </a:moveTo>
                  <a:lnTo>
                    <a:pt x="1563" y="3346"/>
                  </a:lnTo>
                  <a:lnTo>
                    <a:pt x="1676" y="3181"/>
                  </a:lnTo>
                  <a:lnTo>
                    <a:pt x="1788" y="3010"/>
                  </a:lnTo>
                  <a:lnTo>
                    <a:pt x="1896" y="2839"/>
                  </a:lnTo>
                  <a:lnTo>
                    <a:pt x="1990" y="2663"/>
                  </a:lnTo>
                  <a:lnTo>
                    <a:pt x="2084" y="2480"/>
                  </a:lnTo>
                  <a:lnTo>
                    <a:pt x="2159" y="2292"/>
                  </a:lnTo>
                  <a:lnTo>
                    <a:pt x="2228" y="2109"/>
                  </a:lnTo>
                  <a:lnTo>
                    <a:pt x="2291" y="1914"/>
                  </a:lnTo>
                  <a:lnTo>
                    <a:pt x="2335" y="1726"/>
                  </a:lnTo>
                  <a:lnTo>
                    <a:pt x="2367" y="1538"/>
                  </a:lnTo>
                  <a:lnTo>
                    <a:pt x="2385" y="1343"/>
                  </a:lnTo>
                  <a:lnTo>
                    <a:pt x="2392" y="1248"/>
                  </a:lnTo>
                  <a:lnTo>
                    <a:pt x="2392" y="1154"/>
                  </a:lnTo>
                  <a:lnTo>
                    <a:pt x="2385" y="1060"/>
                  </a:lnTo>
                  <a:lnTo>
                    <a:pt x="2379" y="966"/>
                  </a:lnTo>
                  <a:lnTo>
                    <a:pt x="2367" y="871"/>
                  </a:lnTo>
                  <a:lnTo>
                    <a:pt x="2354" y="777"/>
                  </a:lnTo>
                  <a:lnTo>
                    <a:pt x="2329" y="689"/>
                  </a:lnTo>
                  <a:lnTo>
                    <a:pt x="2304" y="594"/>
                  </a:lnTo>
                  <a:lnTo>
                    <a:pt x="2172" y="507"/>
                  </a:lnTo>
                  <a:lnTo>
                    <a:pt x="2033" y="424"/>
                  </a:lnTo>
                  <a:lnTo>
                    <a:pt x="1889" y="347"/>
                  </a:lnTo>
                  <a:lnTo>
                    <a:pt x="1744" y="271"/>
                  </a:lnTo>
                  <a:lnTo>
                    <a:pt x="1600" y="194"/>
                  </a:lnTo>
                  <a:lnTo>
                    <a:pt x="1450" y="129"/>
                  </a:lnTo>
                  <a:lnTo>
                    <a:pt x="1293" y="59"/>
                  </a:lnTo>
                  <a:lnTo>
                    <a:pt x="1142" y="0"/>
                  </a:lnTo>
                  <a:lnTo>
                    <a:pt x="1173" y="117"/>
                  </a:lnTo>
                  <a:lnTo>
                    <a:pt x="1198" y="241"/>
                  </a:lnTo>
                  <a:lnTo>
                    <a:pt x="1224" y="365"/>
                  </a:lnTo>
                  <a:lnTo>
                    <a:pt x="1243" y="483"/>
                  </a:lnTo>
                  <a:lnTo>
                    <a:pt x="1261" y="606"/>
                  </a:lnTo>
                  <a:lnTo>
                    <a:pt x="1268" y="730"/>
                  </a:lnTo>
                  <a:lnTo>
                    <a:pt x="1274" y="848"/>
                  </a:lnTo>
                  <a:lnTo>
                    <a:pt x="1274" y="972"/>
                  </a:lnTo>
                  <a:lnTo>
                    <a:pt x="1274" y="1089"/>
                  </a:lnTo>
                  <a:lnTo>
                    <a:pt x="1261" y="1213"/>
                  </a:lnTo>
                  <a:lnTo>
                    <a:pt x="1248" y="1331"/>
                  </a:lnTo>
                  <a:lnTo>
                    <a:pt x="1230" y="1449"/>
                  </a:lnTo>
                  <a:lnTo>
                    <a:pt x="1211" y="1567"/>
                  </a:lnTo>
                  <a:lnTo>
                    <a:pt x="1186" y="1679"/>
                  </a:lnTo>
                  <a:lnTo>
                    <a:pt x="1155" y="1797"/>
                  </a:lnTo>
                  <a:lnTo>
                    <a:pt x="1117" y="1909"/>
                  </a:lnTo>
                  <a:lnTo>
                    <a:pt x="1079" y="2021"/>
                  </a:lnTo>
                  <a:lnTo>
                    <a:pt x="1035" y="2133"/>
                  </a:lnTo>
                  <a:lnTo>
                    <a:pt x="991" y="2238"/>
                  </a:lnTo>
                  <a:lnTo>
                    <a:pt x="935" y="2345"/>
                  </a:lnTo>
                  <a:lnTo>
                    <a:pt x="878" y="2444"/>
                  </a:lnTo>
                  <a:lnTo>
                    <a:pt x="822" y="2551"/>
                  </a:lnTo>
                  <a:lnTo>
                    <a:pt x="759" y="2651"/>
                  </a:lnTo>
                  <a:lnTo>
                    <a:pt x="690" y="2745"/>
                  </a:lnTo>
                  <a:lnTo>
                    <a:pt x="614" y="2839"/>
                  </a:lnTo>
                  <a:lnTo>
                    <a:pt x="539" y="2933"/>
                  </a:lnTo>
                  <a:lnTo>
                    <a:pt x="457" y="3022"/>
                  </a:lnTo>
                  <a:lnTo>
                    <a:pt x="376" y="3104"/>
                  </a:lnTo>
                  <a:lnTo>
                    <a:pt x="288" y="3193"/>
                  </a:lnTo>
                  <a:lnTo>
                    <a:pt x="194" y="3269"/>
                  </a:lnTo>
                  <a:lnTo>
                    <a:pt x="100" y="3346"/>
                  </a:lnTo>
                  <a:lnTo>
                    <a:pt x="0" y="3422"/>
                  </a:lnTo>
                  <a:lnTo>
                    <a:pt x="175" y="3452"/>
                  </a:lnTo>
                  <a:lnTo>
                    <a:pt x="357" y="3475"/>
                  </a:lnTo>
                  <a:lnTo>
                    <a:pt x="539" y="3493"/>
                  </a:lnTo>
                  <a:lnTo>
                    <a:pt x="722" y="3505"/>
                  </a:lnTo>
                  <a:lnTo>
                    <a:pt x="898" y="3511"/>
                  </a:lnTo>
                  <a:lnTo>
                    <a:pt x="1079" y="3517"/>
                  </a:lnTo>
                  <a:lnTo>
                    <a:pt x="1261" y="3511"/>
                  </a:lnTo>
                  <a:lnTo>
                    <a:pt x="1437" y="3499"/>
                  </a:lnTo>
                  <a:close/>
                </a:path>
              </a:pathLst>
            </a:custGeom>
            <a:solidFill>
              <a:srgbClr val="F5C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Freeform 135"/>
            <p:cNvSpPr>
              <a:spLocks/>
            </p:cNvSpPr>
            <p:nvPr/>
          </p:nvSpPr>
          <p:spPr bwMode="auto">
            <a:xfrm>
              <a:off x="4973" y="1984"/>
              <a:ext cx="63" cy="80"/>
            </a:xfrm>
            <a:custGeom>
              <a:avLst/>
              <a:gdLst/>
              <a:ahLst/>
              <a:cxnLst>
                <a:cxn ang="0">
                  <a:pos x="842" y="760"/>
                </a:cxn>
                <a:cxn ang="0">
                  <a:pos x="898" y="601"/>
                </a:cxn>
                <a:cxn ang="0">
                  <a:pos x="974" y="389"/>
                </a:cxn>
                <a:cxn ang="0">
                  <a:pos x="1011" y="242"/>
                </a:cxn>
                <a:cxn ang="0">
                  <a:pos x="1005" y="118"/>
                </a:cxn>
                <a:cxn ang="0">
                  <a:pos x="987" y="65"/>
                </a:cxn>
                <a:cxn ang="0">
                  <a:pos x="948" y="30"/>
                </a:cxn>
                <a:cxn ang="0">
                  <a:pos x="898" y="6"/>
                </a:cxn>
                <a:cxn ang="0">
                  <a:pos x="823" y="0"/>
                </a:cxn>
                <a:cxn ang="0">
                  <a:pos x="729" y="12"/>
                </a:cxn>
                <a:cxn ang="0">
                  <a:pos x="635" y="47"/>
                </a:cxn>
                <a:cxn ang="0">
                  <a:pos x="559" y="107"/>
                </a:cxn>
                <a:cxn ang="0">
                  <a:pos x="459" y="212"/>
                </a:cxn>
                <a:cxn ang="0">
                  <a:pos x="359" y="283"/>
                </a:cxn>
                <a:cxn ang="0">
                  <a:pos x="257" y="318"/>
                </a:cxn>
                <a:cxn ang="0">
                  <a:pos x="144" y="313"/>
                </a:cxn>
                <a:cxn ang="0">
                  <a:pos x="94" y="313"/>
                </a:cxn>
                <a:cxn ang="0">
                  <a:pos x="38" y="342"/>
                </a:cxn>
                <a:cxn ang="0">
                  <a:pos x="20" y="377"/>
                </a:cxn>
                <a:cxn ang="0">
                  <a:pos x="31" y="413"/>
                </a:cxn>
                <a:cxn ang="0">
                  <a:pos x="63" y="454"/>
                </a:cxn>
                <a:cxn ang="0">
                  <a:pos x="170" y="518"/>
                </a:cxn>
                <a:cxn ang="0">
                  <a:pos x="257" y="542"/>
                </a:cxn>
                <a:cxn ang="0">
                  <a:pos x="220" y="631"/>
                </a:cxn>
                <a:cxn ang="0">
                  <a:pos x="69" y="825"/>
                </a:cxn>
                <a:cxn ang="0">
                  <a:pos x="7" y="937"/>
                </a:cxn>
                <a:cxn ang="0">
                  <a:pos x="0" y="979"/>
                </a:cxn>
                <a:cxn ang="0">
                  <a:pos x="31" y="1014"/>
                </a:cxn>
                <a:cxn ang="0">
                  <a:pos x="75" y="1014"/>
                </a:cxn>
                <a:cxn ang="0">
                  <a:pos x="126" y="985"/>
                </a:cxn>
                <a:cxn ang="0">
                  <a:pos x="233" y="897"/>
                </a:cxn>
                <a:cxn ang="0">
                  <a:pos x="320" y="801"/>
                </a:cxn>
                <a:cxn ang="0">
                  <a:pos x="302" y="897"/>
                </a:cxn>
                <a:cxn ang="0">
                  <a:pos x="233" y="1091"/>
                </a:cxn>
                <a:cxn ang="0">
                  <a:pos x="226" y="1167"/>
                </a:cxn>
                <a:cxn ang="0">
                  <a:pos x="245" y="1191"/>
                </a:cxn>
                <a:cxn ang="0">
                  <a:pos x="277" y="1191"/>
                </a:cxn>
                <a:cxn ang="0">
                  <a:pos x="333" y="1150"/>
                </a:cxn>
                <a:cxn ang="0">
                  <a:pos x="402" y="1050"/>
                </a:cxn>
                <a:cxn ang="0">
                  <a:pos x="522" y="807"/>
                </a:cxn>
                <a:cxn ang="0">
                  <a:pos x="490" y="914"/>
                </a:cxn>
                <a:cxn ang="0">
                  <a:pos x="465" y="1050"/>
                </a:cxn>
                <a:cxn ang="0">
                  <a:pos x="478" y="1167"/>
                </a:cxn>
                <a:cxn ang="0">
                  <a:pos x="496" y="1197"/>
                </a:cxn>
                <a:cxn ang="0">
                  <a:pos x="528" y="1203"/>
                </a:cxn>
                <a:cxn ang="0">
                  <a:pos x="597" y="1144"/>
                </a:cxn>
                <a:cxn ang="0">
                  <a:pos x="629" y="1062"/>
                </a:cxn>
                <a:cxn ang="0">
                  <a:pos x="672" y="831"/>
                </a:cxn>
                <a:cxn ang="0">
                  <a:pos x="672" y="836"/>
                </a:cxn>
                <a:cxn ang="0">
                  <a:pos x="703" y="1008"/>
                </a:cxn>
                <a:cxn ang="0">
                  <a:pos x="722" y="1062"/>
                </a:cxn>
                <a:cxn ang="0">
                  <a:pos x="766" y="1073"/>
                </a:cxn>
                <a:cxn ang="0">
                  <a:pos x="798" y="1038"/>
                </a:cxn>
                <a:cxn ang="0">
                  <a:pos x="817" y="979"/>
                </a:cxn>
                <a:cxn ang="0">
                  <a:pos x="835" y="790"/>
                </a:cxn>
              </a:cxnLst>
              <a:rect l="0" t="0" r="r" b="b"/>
              <a:pathLst>
                <a:path w="1011" h="1203">
                  <a:moveTo>
                    <a:pt x="835" y="790"/>
                  </a:moveTo>
                  <a:lnTo>
                    <a:pt x="842" y="760"/>
                  </a:lnTo>
                  <a:lnTo>
                    <a:pt x="855" y="719"/>
                  </a:lnTo>
                  <a:lnTo>
                    <a:pt x="898" y="601"/>
                  </a:lnTo>
                  <a:lnTo>
                    <a:pt x="955" y="460"/>
                  </a:lnTo>
                  <a:lnTo>
                    <a:pt x="974" y="389"/>
                  </a:lnTo>
                  <a:lnTo>
                    <a:pt x="1000" y="313"/>
                  </a:lnTo>
                  <a:lnTo>
                    <a:pt x="1011" y="242"/>
                  </a:lnTo>
                  <a:lnTo>
                    <a:pt x="1011" y="177"/>
                  </a:lnTo>
                  <a:lnTo>
                    <a:pt x="1005" y="118"/>
                  </a:lnTo>
                  <a:lnTo>
                    <a:pt x="1000" y="89"/>
                  </a:lnTo>
                  <a:lnTo>
                    <a:pt x="987" y="65"/>
                  </a:lnTo>
                  <a:lnTo>
                    <a:pt x="968" y="47"/>
                  </a:lnTo>
                  <a:lnTo>
                    <a:pt x="948" y="30"/>
                  </a:lnTo>
                  <a:lnTo>
                    <a:pt x="923" y="18"/>
                  </a:lnTo>
                  <a:lnTo>
                    <a:pt x="898" y="6"/>
                  </a:lnTo>
                  <a:lnTo>
                    <a:pt x="861" y="0"/>
                  </a:lnTo>
                  <a:lnTo>
                    <a:pt x="823" y="0"/>
                  </a:lnTo>
                  <a:lnTo>
                    <a:pt x="779" y="0"/>
                  </a:lnTo>
                  <a:lnTo>
                    <a:pt x="729" y="12"/>
                  </a:lnTo>
                  <a:lnTo>
                    <a:pt x="679" y="30"/>
                  </a:lnTo>
                  <a:lnTo>
                    <a:pt x="635" y="47"/>
                  </a:lnTo>
                  <a:lnTo>
                    <a:pt x="597" y="77"/>
                  </a:lnTo>
                  <a:lnTo>
                    <a:pt x="559" y="107"/>
                  </a:lnTo>
                  <a:lnTo>
                    <a:pt x="490" y="177"/>
                  </a:lnTo>
                  <a:lnTo>
                    <a:pt x="459" y="212"/>
                  </a:lnTo>
                  <a:lnTo>
                    <a:pt x="414" y="248"/>
                  </a:lnTo>
                  <a:lnTo>
                    <a:pt x="359" y="283"/>
                  </a:lnTo>
                  <a:lnTo>
                    <a:pt x="309" y="307"/>
                  </a:lnTo>
                  <a:lnTo>
                    <a:pt x="257" y="318"/>
                  </a:lnTo>
                  <a:lnTo>
                    <a:pt x="220" y="318"/>
                  </a:lnTo>
                  <a:lnTo>
                    <a:pt x="144" y="313"/>
                  </a:lnTo>
                  <a:lnTo>
                    <a:pt x="120" y="313"/>
                  </a:lnTo>
                  <a:lnTo>
                    <a:pt x="94" y="313"/>
                  </a:lnTo>
                  <a:lnTo>
                    <a:pt x="63" y="324"/>
                  </a:lnTo>
                  <a:lnTo>
                    <a:pt x="38" y="342"/>
                  </a:lnTo>
                  <a:lnTo>
                    <a:pt x="25" y="359"/>
                  </a:lnTo>
                  <a:lnTo>
                    <a:pt x="20" y="377"/>
                  </a:lnTo>
                  <a:lnTo>
                    <a:pt x="25" y="395"/>
                  </a:lnTo>
                  <a:lnTo>
                    <a:pt x="31" y="413"/>
                  </a:lnTo>
                  <a:lnTo>
                    <a:pt x="44" y="436"/>
                  </a:lnTo>
                  <a:lnTo>
                    <a:pt x="63" y="454"/>
                  </a:lnTo>
                  <a:lnTo>
                    <a:pt x="107" y="489"/>
                  </a:lnTo>
                  <a:lnTo>
                    <a:pt x="170" y="518"/>
                  </a:lnTo>
                  <a:lnTo>
                    <a:pt x="233" y="536"/>
                  </a:lnTo>
                  <a:lnTo>
                    <a:pt x="257" y="542"/>
                  </a:lnTo>
                  <a:lnTo>
                    <a:pt x="289" y="542"/>
                  </a:lnTo>
                  <a:lnTo>
                    <a:pt x="220" y="631"/>
                  </a:lnTo>
                  <a:lnTo>
                    <a:pt x="113" y="754"/>
                  </a:lnTo>
                  <a:lnTo>
                    <a:pt x="69" y="825"/>
                  </a:lnTo>
                  <a:lnTo>
                    <a:pt x="25" y="885"/>
                  </a:lnTo>
                  <a:lnTo>
                    <a:pt x="7" y="937"/>
                  </a:lnTo>
                  <a:lnTo>
                    <a:pt x="0" y="961"/>
                  </a:lnTo>
                  <a:lnTo>
                    <a:pt x="0" y="979"/>
                  </a:lnTo>
                  <a:lnTo>
                    <a:pt x="13" y="1002"/>
                  </a:lnTo>
                  <a:lnTo>
                    <a:pt x="31" y="1014"/>
                  </a:lnTo>
                  <a:lnTo>
                    <a:pt x="51" y="1020"/>
                  </a:lnTo>
                  <a:lnTo>
                    <a:pt x="75" y="1014"/>
                  </a:lnTo>
                  <a:lnTo>
                    <a:pt x="94" y="1002"/>
                  </a:lnTo>
                  <a:lnTo>
                    <a:pt x="126" y="985"/>
                  </a:lnTo>
                  <a:lnTo>
                    <a:pt x="176" y="944"/>
                  </a:lnTo>
                  <a:lnTo>
                    <a:pt x="233" y="897"/>
                  </a:lnTo>
                  <a:lnTo>
                    <a:pt x="283" y="842"/>
                  </a:lnTo>
                  <a:lnTo>
                    <a:pt x="320" y="801"/>
                  </a:lnTo>
                  <a:lnTo>
                    <a:pt x="346" y="783"/>
                  </a:lnTo>
                  <a:lnTo>
                    <a:pt x="302" y="897"/>
                  </a:lnTo>
                  <a:lnTo>
                    <a:pt x="251" y="1032"/>
                  </a:lnTo>
                  <a:lnTo>
                    <a:pt x="233" y="1091"/>
                  </a:lnTo>
                  <a:lnTo>
                    <a:pt x="226" y="1144"/>
                  </a:lnTo>
                  <a:lnTo>
                    <a:pt x="226" y="1167"/>
                  </a:lnTo>
                  <a:lnTo>
                    <a:pt x="233" y="1179"/>
                  </a:lnTo>
                  <a:lnTo>
                    <a:pt x="245" y="1191"/>
                  </a:lnTo>
                  <a:lnTo>
                    <a:pt x="257" y="1197"/>
                  </a:lnTo>
                  <a:lnTo>
                    <a:pt x="277" y="1191"/>
                  </a:lnTo>
                  <a:lnTo>
                    <a:pt x="296" y="1179"/>
                  </a:lnTo>
                  <a:lnTo>
                    <a:pt x="333" y="1150"/>
                  </a:lnTo>
                  <a:lnTo>
                    <a:pt x="364" y="1103"/>
                  </a:lnTo>
                  <a:lnTo>
                    <a:pt x="402" y="1050"/>
                  </a:lnTo>
                  <a:lnTo>
                    <a:pt x="465" y="920"/>
                  </a:lnTo>
                  <a:lnTo>
                    <a:pt x="522" y="807"/>
                  </a:lnTo>
                  <a:lnTo>
                    <a:pt x="503" y="854"/>
                  </a:lnTo>
                  <a:lnTo>
                    <a:pt x="490" y="914"/>
                  </a:lnTo>
                  <a:lnTo>
                    <a:pt x="478" y="985"/>
                  </a:lnTo>
                  <a:lnTo>
                    <a:pt x="465" y="1050"/>
                  </a:lnTo>
                  <a:lnTo>
                    <a:pt x="465" y="1114"/>
                  </a:lnTo>
                  <a:lnTo>
                    <a:pt x="478" y="1167"/>
                  </a:lnTo>
                  <a:lnTo>
                    <a:pt x="485" y="1185"/>
                  </a:lnTo>
                  <a:lnTo>
                    <a:pt x="496" y="1197"/>
                  </a:lnTo>
                  <a:lnTo>
                    <a:pt x="509" y="1203"/>
                  </a:lnTo>
                  <a:lnTo>
                    <a:pt x="528" y="1203"/>
                  </a:lnTo>
                  <a:lnTo>
                    <a:pt x="566" y="1173"/>
                  </a:lnTo>
                  <a:lnTo>
                    <a:pt x="597" y="1144"/>
                  </a:lnTo>
                  <a:lnTo>
                    <a:pt x="616" y="1103"/>
                  </a:lnTo>
                  <a:lnTo>
                    <a:pt x="629" y="1062"/>
                  </a:lnTo>
                  <a:lnTo>
                    <a:pt x="648" y="961"/>
                  </a:lnTo>
                  <a:lnTo>
                    <a:pt x="672" y="831"/>
                  </a:lnTo>
                  <a:lnTo>
                    <a:pt x="672" y="825"/>
                  </a:lnTo>
                  <a:lnTo>
                    <a:pt x="672" y="836"/>
                  </a:lnTo>
                  <a:lnTo>
                    <a:pt x="690" y="931"/>
                  </a:lnTo>
                  <a:lnTo>
                    <a:pt x="703" y="1008"/>
                  </a:lnTo>
                  <a:lnTo>
                    <a:pt x="710" y="1044"/>
                  </a:lnTo>
                  <a:lnTo>
                    <a:pt x="722" y="1062"/>
                  </a:lnTo>
                  <a:lnTo>
                    <a:pt x="742" y="1073"/>
                  </a:lnTo>
                  <a:lnTo>
                    <a:pt x="766" y="1073"/>
                  </a:lnTo>
                  <a:lnTo>
                    <a:pt x="785" y="1062"/>
                  </a:lnTo>
                  <a:lnTo>
                    <a:pt x="798" y="1038"/>
                  </a:lnTo>
                  <a:lnTo>
                    <a:pt x="811" y="1014"/>
                  </a:lnTo>
                  <a:lnTo>
                    <a:pt x="817" y="979"/>
                  </a:lnTo>
                  <a:lnTo>
                    <a:pt x="823" y="897"/>
                  </a:lnTo>
                  <a:lnTo>
                    <a:pt x="835" y="790"/>
                  </a:lnTo>
                  <a:close/>
                </a:path>
              </a:pathLst>
            </a:custGeom>
            <a:solidFill>
              <a:srgbClr val="F3C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136"/>
            <p:cNvSpPr>
              <a:spLocks/>
            </p:cNvSpPr>
            <p:nvPr/>
          </p:nvSpPr>
          <p:spPr bwMode="auto">
            <a:xfrm>
              <a:off x="5155" y="1336"/>
              <a:ext cx="362" cy="451"/>
            </a:xfrm>
            <a:custGeom>
              <a:avLst/>
              <a:gdLst/>
              <a:ahLst/>
              <a:cxnLst>
                <a:cxn ang="0">
                  <a:pos x="4923" y="4542"/>
                </a:cxn>
                <a:cxn ang="0">
                  <a:pos x="4634" y="4919"/>
                </a:cxn>
                <a:cxn ang="0">
                  <a:pos x="4313" y="5260"/>
                </a:cxn>
                <a:cxn ang="0">
                  <a:pos x="3842" y="5691"/>
                </a:cxn>
                <a:cxn ang="0">
                  <a:pos x="3120" y="6250"/>
                </a:cxn>
                <a:cxn ang="0">
                  <a:pos x="2693" y="6574"/>
                </a:cxn>
                <a:cxn ang="0">
                  <a:pos x="2417" y="6727"/>
                </a:cxn>
                <a:cxn ang="0">
                  <a:pos x="2241" y="6762"/>
                </a:cxn>
                <a:cxn ang="0">
                  <a:pos x="1928" y="6703"/>
                </a:cxn>
                <a:cxn ang="0">
                  <a:pos x="1374" y="6521"/>
                </a:cxn>
                <a:cxn ang="0">
                  <a:pos x="620" y="6215"/>
                </a:cxn>
                <a:cxn ang="0">
                  <a:pos x="300" y="6032"/>
                </a:cxn>
                <a:cxn ang="0">
                  <a:pos x="144" y="5873"/>
                </a:cxn>
                <a:cxn ang="0">
                  <a:pos x="62" y="5608"/>
                </a:cxn>
                <a:cxn ang="0">
                  <a:pos x="0" y="5001"/>
                </a:cxn>
                <a:cxn ang="0">
                  <a:pos x="11" y="4406"/>
                </a:cxn>
                <a:cxn ang="0">
                  <a:pos x="94" y="3822"/>
                </a:cxn>
                <a:cxn ang="0">
                  <a:pos x="238" y="3251"/>
                </a:cxn>
                <a:cxn ang="0">
                  <a:pos x="444" y="2704"/>
                </a:cxn>
                <a:cxn ang="0">
                  <a:pos x="709" y="2185"/>
                </a:cxn>
                <a:cxn ang="0">
                  <a:pos x="1035" y="1697"/>
                </a:cxn>
                <a:cxn ang="0">
                  <a:pos x="1419" y="1249"/>
                </a:cxn>
                <a:cxn ang="0">
                  <a:pos x="1852" y="836"/>
                </a:cxn>
                <a:cxn ang="0">
                  <a:pos x="2228" y="559"/>
                </a:cxn>
                <a:cxn ang="0">
                  <a:pos x="2668" y="300"/>
                </a:cxn>
                <a:cxn ang="0">
                  <a:pos x="3176" y="82"/>
                </a:cxn>
                <a:cxn ang="0">
                  <a:pos x="3428" y="23"/>
                </a:cxn>
                <a:cxn ang="0">
                  <a:pos x="3672" y="0"/>
                </a:cxn>
                <a:cxn ang="0">
                  <a:pos x="3893" y="41"/>
                </a:cxn>
                <a:cxn ang="0">
                  <a:pos x="4081" y="141"/>
                </a:cxn>
                <a:cxn ang="0">
                  <a:pos x="4232" y="318"/>
                </a:cxn>
                <a:cxn ang="0">
                  <a:pos x="4338" y="601"/>
                </a:cxn>
                <a:cxn ang="0">
                  <a:pos x="4363" y="918"/>
                </a:cxn>
                <a:cxn ang="0">
                  <a:pos x="4320" y="1243"/>
                </a:cxn>
                <a:cxn ang="0">
                  <a:pos x="4207" y="1673"/>
                </a:cxn>
                <a:cxn ang="0">
                  <a:pos x="4144" y="1997"/>
                </a:cxn>
                <a:cxn ang="0">
                  <a:pos x="4402" y="1750"/>
                </a:cxn>
                <a:cxn ang="0">
                  <a:pos x="4734" y="1556"/>
                </a:cxn>
                <a:cxn ang="0">
                  <a:pos x="5035" y="1461"/>
                </a:cxn>
                <a:cxn ang="0">
                  <a:pos x="5205" y="1449"/>
                </a:cxn>
                <a:cxn ang="0">
                  <a:pos x="5368" y="1479"/>
                </a:cxn>
                <a:cxn ang="0">
                  <a:pos x="5513" y="1550"/>
                </a:cxn>
                <a:cxn ang="0">
                  <a:pos x="5625" y="1673"/>
                </a:cxn>
                <a:cxn ang="0">
                  <a:pos x="5720" y="1868"/>
                </a:cxn>
                <a:cxn ang="0">
                  <a:pos x="5776" y="2097"/>
                </a:cxn>
                <a:cxn ang="0">
                  <a:pos x="5789" y="2338"/>
                </a:cxn>
                <a:cxn ang="0">
                  <a:pos x="5713" y="2856"/>
                </a:cxn>
                <a:cxn ang="0">
                  <a:pos x="5544" y="3375"/>
                </a:cxn>
                <a:cxn ang="0">
                  <a:pos x="5318" y="3864"/>
                </a:cxn>
              </a:cxnLst>
              <a:rect l="0" t="0" r="r" b="b"/>
              <a:pathLst>
                <a:path w="5789" h="6762">
                  <a:moveTo>
                    <a:pt x="5099" y="4277"/>
                  </a:moveTo>
                  <a:lnTo>
                    <a:pt x="5011" y="4413"/>
                  </a:lnTo>
                  <a:lnTo>
                    <a:pt x="4923" y="4542"/>
                  </a:lnTo>
                  <a:lnTo>
                    <a:pt x="4835" y="4671"/>
                  </a:lnTo>
                  <a:lnTo>
                    <a:pt x="4734" y="4795"/>
                  </a:lnTo>
                  <a:lnTo>
                    <a:pt x="4634" y="4919"/>
                  </a:lnTo>
                  <a:lnTo>
                    <a:pt x="4533" y="5036"/>
                  </a:lnTo>
                  <a:lnTo>
                    <a:pt x="4420" y="5149"/>
                  </a:lnTo>
                  <a:lnTo>
                    <a:pt x="4313" y="5260"/>
                  </a:lnTo>
                  <a:lnTo>
                    <a:pt x="4200" y="5372"/>
                  </a:lnTo>
                  <a:lnTo>
                    <a:pt x="4081" y="5478"/>
                  </a:lnTo>
                  <a:lnTo>
                    <a:pt x="3842" y="5691"/>
                  </a:lnTo>
                  <a:lnTo>
                    <a:pt x="3591" y="5891"/>
                  </a:lnTo>
                  <a:lnTo>
                    <a:pt x="3340" y="6085"/>
                  </a:lnTo>
                  <a:lnTo>
                    <a:pt x="3120" y="6250"/>
                  </a:lnTo>
                  <a:lnTo>
                    <a:pt x="2988" y="6362"/>
                  </a:lnTo>
                  <a:lnTo>
                    <a:pt x="2837" y="6467"/>
                  </a:lnTo>
                  <a:lnTo>
                    <a:pt x="2693" y="6574"/>
                  </a:lnTo>
                  <a:lnTo>
                    <a:pt x="2548" y="6662"/>
                  </a:lnTo>
                  <a:lnTo>
                    <a:pt x="2479" y="6698"/>
                  </a:lnTo>
                  <a:lnTo>
                    <a:pt x="2417" y="6727"/>
                  </a:lnTo>
                  <a:lnTo>
                    <a:pt x="2361" y="6750"/>
                  </a:lnTo>
                  <a:lnTo>
                    <a:pt x="2309" y="6762"/>
                  </a:lnTo>
                  <a:lnTo>
                    <a:pt x="2241" y="6762"/>
                  </a:lnTo>
                  <a:lnTo>
                    <a:pt x="2147" y="6750"/>
                  </a:lnTo>
                  <a:lnTo>
                    <a:pt x="2046" y="6733"/>
                  </a:lnTo>
                  <a:lnTo>
                    <a:pt x="1928" y="6703"/>
                  </a:lnTo>
                  <a:lnTo>
                    <a:pt x="1796" y="6668"/>
                  </a:lnTo>
                  <a:lnTo>
                    <a:pt x="1657" y="6621"/>
                  </a:lnTo>
                  <a:lnTo>
                    <a:pt x="1374" y="6521"/>
                  </a:lnTo>
                  <a:lnTo>
                    <a:pt x="1092" y="6415"/>
                  </a:lnTo>
                  <a:lnTo>
                    <a:pt x="834" y="6308"/>
                  </a:lnTo>
                  <a:lnTo>
                    <a:pt x="620" y="6215"/>
                  </a:lnTo>
                  <a:lnTo>
                    <a:pt x="483" y="6144"/>
                  </a:lnTo>
                  <a:lnTo>
                    <a:pt x="383" y="6085"/>
                  </a:lnTo>
                  <a:lnTo>
                    <a:pt x="300" y="6032"/>
                  </a:lnTo>
                  <a:lnTo>
                    <a:pt x="238" y="5984"/>
                  </a:lnTo>
                  <a:lnTo>
                    <a:pt x="181" y="5932"/>
                  </a:lnTo>
                  <a:lnTo>
                    <a:pt x="144" y="5873"/>
                  </a:lnTo>
                  <a:lnTo>
                    <a:pt x="112" y="5802"/>
                  </a:lnTo>
                  <a:lnTo>
                    <a:pt x="81" y="5714"/>
                  </a:lnTo>
                  <a:lnTo>
                    <a:pt x="62" y="5608"/>
                  </a:lnTo>
                  <a:lnTo>
                    <a:pt x="31" y="5408"/>
                  </a:lnTo>
                  <a:lnTo>
                    <a:pt x="11" y="5207"/>
                  </a:lnTo>
                  <a:lnTo>
                    <a:pt x="0" y="5001"/>
                  </a:lnTo>
                  <a:lnTo>
                    <a:pt x="0" y="4801"/>
                  </a:lnTo>
                  <a:lnTo>
                    <a:pt x="0" y="4601"/>
                  </a:lnTo>
                  <a:lnTo>
                    <a:pt x="11" y="4406"/>
                  </a:lnTo>
                  <a:lnTo>
                    <a:pt x="31" y="4212"/>
                  </a:lnTo>
                  <a:lnTo>
                    <a:pt x="56" y="4017"/>
                  </a:lnTo>
                  <a:lnTo>
                    <a:pt x="94" y="3822"/>
                  </a:lnTo>
                  <a:lnTo>
                    <a:pt x="131" y="3628"/>
                  </a:lnTo>
                  <a:lnTo>
                    <a:pt x="181" y="3440"/>
                  </a:lnTo>
                  <a:lnTo>
                    <a:pt x="238" y="3251"/>
                  </a:lnTo>
                  <a:lnTo>
                    <a:pt x="300" y="3069"/>
                  </a:lnTo>
                  <a:lnTo>
                    <a:pt x="370" y="2886"/>
                  </a:lnTo>
                  <a:lnTo>
                    <a:pt x="444" y="2704"/>
                  </a:lnTo>
                  <a:lnTo>
                    <a:pt x="527" y="2533"/>
                  </a:lnTo>
                  <a:lnTo>
                    <a:pt x="614" y="2357"/>
                  </a:lnTo>
                  <a:lnTo>
                    <a:pt x="709" y="2185"/>
                  </a:lnTo>
                  <a:lnTo>
                    <a:pt x="809" y="2020"/>
                  </a:lnTo>
                  <a:lnTo>
                    <a:pt x="922" y="1855"/>
                  </a:lnTo>
                  <a:lnTo>
                    <a:pt x="1035" y="1697"/>
                  </a:lnTo>
                  <a:lnTo>
                    <a:pt x="1155" y="1544"/>
                  </a:lnTo>
                  <a:lnTo>
                    <a:pt x="1280" y="1391"/>
                  </a:lnTo>
                  <a:lnTo>
                    <a:pt x="1419" y="1249"/>
                  </a:lnTo>
                  <a:lnTo>
                    <a:pt x="1557" y="1108"/>
                  </a:lnTo>
                  <a:lnTo>
                    <a:pt x="1701" y="971"/>
                  </a:lnTo>
                  <a:lnTo>
                    <a:pt x="1852" y="836"/>
                  </a:lnTo>
                  <a:lnTo>
                    <a:pt x="2009" y="712"/>
                  </a:lnTo>
                  <a:lnTo>
                    <a:pt x="2109" y="642"/>
                  </a:lnTo>
                  <a:lnTo>
                    <a:pt x="2228" y="559"/>
                  </a:lnTo>
                  <a:lnTo>
                    <a:pt x="2367" y="471"/>
                  </a:lnTo>
                  <a:lnTo>
                    <a:pt x="2511" y="382"/>
                  </a:lnTo>
                  <a:lnTo>
                    <a:pt x="2668" y="300"/>
                  </a:lnTo>
                  <a:lnTo>
                    <a:pt x="2837" y="217"/>
                  </a:lnTo>
                  <a:lnTo>
                    <a:pt x="3007" y="147"/>
                  </a:lnTo>
                  <a:lnTo>
                    <a:pt x="3176" y="82"/>
                  </a:lnTo>
                  <a:lnTo>
                    <a:pt x="3259" y="58"/>
                  </a:lnTo>
                  <a:lnTo>
                    <a:pt x="3346" y="35"/>
                  </a:lnTo>
                  <a:lnTo>
                    <a:pt x="3428" y="23"/>
                  </a:lnTo>
                  <a:lnTo>
                    <a:pt x="3509" y="11"/>
                  </a:lnTo>
                  <a:lnTo>
                    <a:pt x="3591" y="5"/>
                  </a:lnTo>
                  <a:lnTo>
                    <a:pt x="3672" y="0"/>
                  </a:lnTo>
                  <a:lnTo>
                    <a:pt x="3748" y="5"/>
                  </a:lnTo>
                  <a:lnTo>
                    <a:pt x="3817" y="17"/>
                  </a:lnTo>
                  <a:lnTo>
                    <a:pt x="3893" y="41"/>
                  </a:lnTo>
                  <a:lnTo>
                    <a:pt x="3955" y="64"/>
                  </a:lnTo>
                  <a:lnTo>
                    <a:pt x="4018" y="100"/>
                  </a:lnTo>
                  <a:lnTo>
                    <a:pt x="4081" y="141"/>
                  </a:lnTo>
                  <a:lnTo>
                    <a:pt x="4137" y="188"/>
                  </a:lnTo>
                  <a:lnTo>
                    <a:pt x="4187" y="247"/>
                  </a:lnTo>
                  <a:lnTo>
                    <a:pt x="4232" y="318"/>
                  </a:lnTo>
                  <a:lnTo>
                    <a:pt x="4269" y="394"/>
                  </a:lnTo>
                  <a:lnTo>
                    <a:pt x="4307" y="494"/>
                  </a:lnTo>
                  <a:lnTo>
                    <a:pt x="4338" y="601"/>
                  </a:lnTo>
                  <a:lnTo>
                    <a:pt x="4357" y="700"/>
                  </a:lnTo>
                  <a:lnTo>
                    <a:pt x="4363" y="806"/>
                  </a:lnTo>
                  <a:lnTo>
                    <a:pt x="4363" y="918"/>
                  </a:lnTo>
                  <a:lnTo>
                    <a:pt x="4357" y="1025"/>
                  </a:lnTo>
                  <a:lnTo>
                    <a:pt x="4338" y="1131"/>
                  </a:lnTo>
                  <a:lnTo>
                    <a:pt x="4320" y="1243"/>
                  </a:lnTo>
                  <a:lnTo>
                    <a:pt x="4294" y="1349"/>
                  </a:lnTo>
                  <a:lnTo>
                    <a:pt x="4269" y="1455"/>
                  </a:lnTo>
                  <a:lnTo>
                    <a:pt x="4207" y="1673"/>
                  </a:lnTo>
                  <a:lnTo>
                    <a:pt x="4144" y="1880"/>
                  </a:lnTo>
                  <a:lnTo>
                    <a:pt x="4087" y="2079"/>
                  </a:lnTo>
                  <a:lnTo>
                    <a:pt x="4144" y="1997"/>
                  </a:lnTo>
                  <a:lnTo>
                    <a:pt x="4219" y="1909"/>
                  </a:lnTo>
                  <a:lnTo>
                    <a:pt x="4307" y="1832"/>
                  </a:lnTo>
                  <a:lnTo>
                    <a:pt x="4402" y="1750"/>
                  </a:lnTo>
                  <a:lnTo>
                    <a:pt x="4507" y="1679"/>
                  </a:lnTo>
                  <a:lnTo>
                    <a:pt x="4620" y="1614"/>
                  </a:lnTo>
                  <a:lnTo>
                    <a:pt x="4734" y="1556"/>
                  </a:lnTo>
                  <a:lnTo>
                    <a:pt x="4853" y="1508"/>
                  </a:lnTo>
                  <a:lnTo>
                    <a:pt x="4973" y="1473"/>
                  </a:lnTo>
                  <a:lnTo>
                    <a:pt x="5035" y="1461"/>
                  </a:lnTo>
                  <a:lnTo>
                    <a:pt x="5092" y="1455"/>
                  </a:lnTo>
                  <a:lnTo>
                    <a:pt x="5148" y="1449"/>
                  </a:lnTo>
                  <a:lnTo>
                    <a:pt x="5205" y="1449"/>
                  </a:lnTo>
                  <a:lnTo>
                    <a:pt x="5262" y="1455"/>
                  </a:lnTo>
                  <a:lnTo>
                    <a:pt x="5318" y="1461"/>
                  </a:lnTo>
                  <a:lnTo>
                    <a:pt x="5368" y="1479"/>
                  </a:lnTo>
                  <a:lnTo>
                    <a:pt x="5419" y="1496"/>
                  </a:lnTo>
                  <a:lnTo>
                    <a:pt x="5462" y="1520"/>
                  </a:lnTo>
                  <a:lnTo>
                    <a:pt x="5513" y="1550"/>
                  </a:lnTo>
                  <a:lnTo>
                    <a:pt x="5550" y="1585"/>
                  </a:lnTo>
                  <a:lnTo>
                    <a:pt x="5594" y="1626"/>
                  </a:lnTo>
                  <a:lnTo>
                    <a:pt x="5625" y="1673"/>
                  </a:lnTo>
                  <a:lnTo>
                    <a:pt x="5663" y="1726"/>
                  </a:lnTo>
                  <a:lnTo>
                    <a:pt x="5695" y="1797"/>
                  </a:lnTo>
                  <a:lnTo>
                    <a:pt x="5720" y="1868"/>
                  </a:lnTo>
                  <a:lnTo>
                    <a:pt x="5745" y="1938"/>
                  </a:lnTo>
                  <a:lnTo>
                    <a:pt x="5763" y="2015"/>
                  </a:lnTo>
                  <a:lnTo>
                    <a:pt x="5776" y="2097"/>
                  </a:lnTo>
                  <a:lnTo>
                    <a:pt x="5783" y="2174"/>
                  </a:lnTo>
                  <a:lnTo>
                    <a:pt x="5789" y="2256"/>
                  </a:lnTo>
                  <a:lnTo>
                    <a:pt x="5789" y="2338"/>
                  </a:lnTo>
                  <a:lnTo>
                    <a:pt x="5776" y="2509"/>
                  </a:lnTo>
                  <a:lnTo>
                    <a:pt x="5752" y="2680"/>
                  </a:lnTo>
                  <a:lnTo>
                    <a:pt x="5713" y="2856"/>
                  </a:lnTo>
                  <a:lnTo>
                    <a:pt x="5663" y="3027"/>
                  </a:lnTo>
                  <a:lnTo>
                    <a:pt x="5607" y="3204"/>
                  </a:lnTo>
                  <a:lnTo>
                    <a:pt x="5544" y="3375"/>
                  </a:lnTo>
                  <a:lnTo>
                    <a:pt x="5475" y="3546"/>
                  </a:lnTo>
                  <a:lnTo>
                    <a:pt x="5400" y="3705"/>
                  </a:lnTo>
                  <a:lnTo>
                    <a:pt x="5318" y="3864"/>
                  </a:lnTo>
                  <a:lnTo>
                    <a:pt x="5243" y="4011"/>
                  </a:lnTo>
                  <a:lnTo>
                    <a:pt x="5099" y="4277"/>
                  </a:lnTo>
                  <a:close/>
                </a:path>
              </a:pathLst>
            </a:custGeom>
            <a:solidFill>
              <a:srgbClr val="F8F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137"/>
            <p:cNvSpPr>
              <a:spLocks/>
            </p:cNvSpPr>
            <p:nvPr/>
          </p:nvSpPr>
          <p:spPr bwMode="auto">
            <a:xfrm>
              <a:off x="5002" y="1761"/>
              <a:ext cx="118" cy="254"/>
            </a:xfrm>
            <a:custGeom>
              <a:avLst/>
              <a:gdLst/>
              <a:ahLst/>
              <a:cxnLst>
                <a:cxn ang="0">
                  <a:pos x="1783" y="1425"/>
                </a:cxn>
                <a:cxn ang="0">
                  <a:pos x="1846" y="1178"/>
                </a:cxn>
                <a:cxn ang="0">
                  <a:pos x="1883" y="930"/>
                </a:cxn>
                <a:cxn ang="0">
                  <a:pos x="1883" y="741"/>
                </a:cxn>
                <a:cxn ang="0">
                  <a:pos x="1865" y="600"/>
                </a:cxn>
                <a:cxn ang="0">
                  <a:pos x="1802" y="394"/>
                </a:cxn>
                <a:cxn ang="0">
                  <a:pos x="1695" y="182"/>
                </a:cxn>
                <a:cxn ang="0">
                  <a:pos x="1633" y="93"/>
                </a:cxn>
                <a:cxn ang="0">
                  <a:pos x="1557" y="35"/>
                </a:cxn>
                <a:cxn ang="0">
                  <a:pos x="1469" y="0"/>
                </a:cxn>
                <a:cxn ang="0">
                  <a:pos x="1374" y="0"/>
                </a:cxn>
                <a:cxn ang="0">
                  <a:pos x="1293" y="17"/>
                </a:cxn>
                <a:cxn ang="0">
                  <a:pos x="1231" y="52"/>
                </a:cxn>
                <a:cxn ang="0">
                  <a:pos x="1180" y="105"/>
                </a:cxn>
                <a:cxn ang="0">
                  <a:pos x="1143" y="170"/>
                </a:cxn>
                <a:cxn ang="0">
                  <a:pos x="1099" y="329"/>
                </a:cxn>
                <a:cxn ang="0">
                  <a:pos x="1092" y="512"/>
                </a:cxn>
                <a:cxn ang="0">
                  <a:pos x="1111" y="795"/>
                </a:cxn>
                <a:cxn ang="0">
                  <a:pos x="1117" y="1025"/>
                </a:cxn>
                <a:cxn ang="0">
                  <a:pos x="1066" y="1290"/>
                </a:cxn>
                <a:cxn ang="0">
                  <a:pos x="948" y="1702"/>
                </a:cxn>
                <a:cxn ang="0">
                  <a:pos x="803" y="2102"/>
                </a:cxn>
                <a:cxn ang="0">
                  <a:pos x="633" y="2491"/>
                </a:cxn>
                <a:cxn ang="0">
                  <a:pos x="489" y="2756"/>
                </a:cxn>
                <a:cxn ang="0">
                  <a:pos x="301" y="2974"/>
                </a:cxn>
                <a:cxn ang="0">
                  <a:pos x="176" y="3122"/>
                </a:cxn>
                <a:cxn ang="0">
                  <a:pos x="75" y="3275"/>
                </a:cxn>
                <a:cxn ang="0">
                  <a:pos x="6" y="3457"/>
                </a:cxn>
                <a:cxn ang="0">
                  <a:pos x="0" y="3545"/>
                </a:cxn>
                <a:cxn ang="0">
                  <a:pos x="6" y="3628"/>
                </a:cxn>
                <a:cxn ang="0">
                  <a:pos x="37" y="3704"/>
                </a:cxn>
                <a:cxn ang="0">
                  <a:pos x="94" y="3758"/>
                </a:cxn>
                <a:cxn ang="0">
                  <a:pos x="182" y="3793"/>
                </a:cxn>
                <a:cxn ang="0">
                  <a:pos x="294" y="3810"/>
                </a:cxn>
                <a:cxn ang="0">
                  <a:pos x="389" y="3793"/>
                </a:cxn>
                <a:cxn ang="0">
                  <a:pos x="477" y="3764"/>
                </a:cxn>
                <a:cxn ang="0">
                  <a:pos x="565" y="3710"/>
                </a:cxn>
                <a:cxn ang="0">
                  <a:pos x="722" y="3569"/>
                </a:cxn>
                <a:cxn ang="0">
                  <a:pos x="911" y="3345"/>
                </a:cxn>
                <a:cxn ang="0">
                  <a:pos x="1042" y="3163"/>
                </a:cxn>
                <a:cxn ang="0">
                  <a:pos x="1168" y="2963"/>
                </a:cxn>
                <a:cxn ang="0">
                  <a:pos x="1387" y="2538"/>
                </a:cxn>
                <a:cxn ang="0">
                  <a:pos x="1570" y="2096"/>
                </a:cxn>
                <a:cxn ang="0">
                  <a:pos x="1715" y="1667"/>
                </a:cxn>
              </a:cxnLst>
              <a:rect l="0" t="0" r="r" b="b"/>
              <a:pathLst>
                <a:path w="1890" h="3810">
                  <a:moveTo>
                    <a:pt x="1715" y="1667"/>
                  </a:moveTo>
                  <a:lnTo>
                    <a:pt x="1783" y="1425"/>
                  </a:lnTo>
                  <a:lnTo>
                    <a:pt x="1815" y="1302"/>
                  </a:lnTo>
                  <a:lnTo>
                    <a:pt x="1846" y="1178"/>
                  </a:lnTo>
                  <a:lnTo>
                    <a:pt x="1870" y="1054"/>
                  </a:lnTo>
                  <a:lnTo>
                    <a:pt x="1883" y="930"/>
                  </a:lnTo>
                  <a:lnTo>
                    <a:pt x="1890" y="806"/>
                  </a:lnTo>
                  <a:lnTo>
                    <a:pt x="1883" y="741"/>
                  </a:lnTo>
                  <a:lnTo>
                    <a:pt x="1877" y="682"/>
                  </a:lnTo>
                  <a:lnTo>
                    <a:pt x="1865" y="600"/>
                  </a:lnTo>
                  <a:lnTo>
                    <a:pt x="1839" y="506"/>
                  </a:lnTo>
                  <a:lnTo>
                    <a:pt x="1802" y="394"/>
                  </a:lnTo>
                  <a:lnTo>
                    <a:pt x="1751" y="288"/>
                  </a:lnTo>
                  <a:lnTo>
                    <a:pt x="1695" y="182"/>
                  </a:lnTo>
                  <a:lnTo>
                    <a:pt x="1663" y="135"/>
                  </a:lnTo>
                  <a:lnTo>
                    <a:pt x="1633" y="93"/>
                  </a:lnTo>
                  <a:lnTo>
                    <a:pt x="1594" y="58"/>
                  </a:lnTo>
                  <a:lnTo>
                    <a:pt x="1557" y="35"/>
                  </a:lnTo>
                  <a:lnTo>
                    <a:pt x="1513" y="11"/>
                  </a:lnTo>
                  <a:lnTo>
                    <a:pt x="1469" y="0"/>
                  </a:lnTo>
                  <a:lnTo>
                    <a:pt x="1418" y="0"/>
                  </a:lnTo>
                  <a:lnTo>
                    <a:pt x="1374" y="0"/>
                  </a:lnTo>
                  <a:lnTo>
                    <a:pt x="1331" y="5"/>
                  </a:lnTo>
                  <a:lnTo>
                    <a:pt x="1293" y="17"/>
                  </a:lnTo>
                  <a:lnTo>
                    <a:pt x="1256" y="29"/>
                  </a:lnTo>
                  <a:lnTo>
                    <a:pt x="1231" y="52"/>
                  </a:lnTo>
                  <a:lnTo>
                    <a:pt x="1200" y="76"/>
                  </a:lnTo>
                  <a:lnTo>
                    <a:pt x="1180" y="105"/>
                  </a:lnTo>
                  <a:lnTo>
                    <a:pt x="1155" y="135"/>
                  </a:lnTo>
                  <a:lnTo>
                    <a:pt x="1143" y="170"/>
                  </a:lnTo>
                  <a:lnTo>
                    <a:pt x="1117" y="241"/>
                  </a:lnTo>
                  <a:lnTo>
                    <a:pt x="1099" y="329"/>
                  </a:lnTo>
                  <a:lnTo>
                    <a:pt x="1092" y="417"/>
                  </a:lnTo>
                  <a:lnTo>
                    <a:pt x="1092" y="512"/>
                  </a:lnTo>
                  <a:lnTo>
                    <a:pt x="1092" y="606"/>
                  </a:lnTo>
                  <a:lnTo>
                    <a:pt x="1111" y="795"/>
                  </a:lnTo>
                  <a:lnTo>
                    <a:pt x="1117" y="959"/>
                  </a:lnTo>
                  <a:lnTo>
                    <a:pt x="1117" y="1025"/>
                  </a:lnTo>
                  <a:lnTo>
                    <a:pt x="1111" y="1084"/>
                  </a:lnTo>
                  <a:lnTo>
                    <a:pt x="1066" y="1290"/>
                  </a:lnTo>
                  <a:lnTo>
                    <a:pt x="1011" y="1496"/>
                  </a:lnTo>
                  <a:lnTo>
                    <a:pt x="948" y="1702"/>
                  </a:lnTo>
                  <a:lnTo>
                    <a:pt x="880" y="1908"/>
                  </a:lnTo>
                  <a:lnTo>
                    <a:pt x="803" y="2102"/>
                  </a:lnTo>
                  <a:lnTo>
                    <a:pt x="722" y="2297"/>
                  </a:lnTo>
                  <a:lnTo>
                    <a:pt x="633" y="2491"/>
                  </a:lnTo>
                  <a:lnTo>
                    <a:pt x="541" y="2674"/>
                  </a:lnTo>
                  <a:lnTo>
                    <a:pt x="489" y="2756"/>
                  </a:lnTo>
                  <a:lnTo>
                    <a:pt x="433" y="2833"/>
                  </a:lnTo>
                  <a:lnTo>
                    <a:pt x="301" y="2974"/>
                  </a:lnTo>
                  <a:lnTo>
                    <a:pt x="239" y="3045"/>
                  </a:lnTo>
                  <a:lnTo>
                    <a:pt x="176" y="3122"/>
                  </a:lnTo>
                  <a:lnTo>
                    <a:pt x="118" y="3198"/>
                  </a:lnTo>
                  <a:lnTo>
                    <a:pt x="75" y="3275"/>
                  </a:lnTo>
                  <a:lnTo>
                    <a:pt x="31" y="3369"/>
                  </a:lnTo>
                  <a:lnTo>
                    <a:pt x="6" y="3457"/>
                  </a:lnTo>
                  <a:lnTo>
                    <a:pt x="0" y="3504"/>
                  </a:lnTo>
                  <a:lnTo>
                    <a:pt x="0" y="3545"/>
                  </a:lnTo>
                  <a:lnTo>
                    <a:pt x="0" y="3593"/>
                  </a:lnTo>
                  <a:lnTo>
                    <a:pt x="6" y="3628"/>
                  </a:lnTo>
                  <a:lnTo>
                    <a:pt x="19" y="3669"/>
                  </a:lnTo>
                  <a:lnTo>
                    <a:pt x="37" y="3704"/>
                  </a:lnTo>
                  <a:lnTo>
                    <a:pt x="63" y="3734"/>
                  </a:lnTo>
                  <a:lnTo>
                    <a:pt x="94" y="3758"/>
                  </a:lnTo>
                  <a:lnTo>
                    <a:pt x="131" y="3781"/>
                  </a:lnTo>
                  <a:lnTo>
                    <a:pt x="182" y="3793"/>
                  </a:lnTo>
                  <a:lnTo>
                    <a:pt x="231" y="3805"/>
                  </a:lnTo>
                  <a:lnTo>
                    <a:pt x="294" y="3810"/>
                  </a:lnTo>
                  <a:lnTo>
                    <a:pt x="345" y="3805"/>
                  </a:lnTo>
                  <a:lnTo>
                    <a:pt x="389" y="3793"/>
                  </a:lnTo>
                  <a:lnTo>
                    <a:pt x="433" y="3781"/>
                  </a:lnTo>
                  <a:lnTo>
                    <a:pt x="477" y="3764"/>
                  </a:lnTo>
                  <a:lnTo>
                    <a:pt x="521" y="3734"/>
                  </a:lnTo>
                  <a:lnTo>
                    <a:pt x="565" y="3710"/>
                  </a:lnTo>
                  <a:lnTo>
                    <a:pt x="646" y="3640"/>
                  </a:lnTo>
                  <a:lnTo>
                    <a:pt x="722" y="3569"/>
                  </a:lnTo>
                  <a:lnTo>
                    <a:pt x="791" y="3492"/>
                  </a:lnTo>
                  <a:lnTo>
                    <a:pt x="911" y="3345"/>
                  </a:lnTo>
                  <a:lnTo>
                    <a:pt x="979" y="3257"/>
                  </a:lnTo>
                  <a:lnTo>
                    <a:pt x="1042" y="3163"/>
                  </a:lnTo>
                  <a:lnTo>
                    <a:pt x="1111" y="3062"/>
                  </a:lnTo>
                  <a:lnTo>
                    <a:pt x="1168" y="2963"/>
                  </a:lnTo>
                  <a:lnTo>
                    <a:pt x="1287" y="2756"/>
                  </a:lnTo>
                  <a:lnTo>
                    <a:pt x="1387" y="2538"/>
                  </a:lnTo>
                  <a:lnTo>
                    <a:pt x="1488" y="2321"/>
                  </a:lnTo>
                  <a:lnTo>
                    <a:pt x="1570" y="2096"/>
                  </a:lnTo>
                  <a:lnTo>
                    <a:pt x="1645" y="1879"/>
                  </a:lnTo>
                  <a:lnTo>
                    <a:pt x="1715" y="1667"/>
                  </a:lnTo>
                  <a:close/>
                </a:path>
              </a:pathLst>
            </a:custGeom>
            <a:solidFill>
              <a:srgbClr val="ACCA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138"/>
            <p:cNvSpPr>
              <a:spLocks/>
            </p:cNvSpPr>
            <p:nvPr/>
          </p:nvSpPr>
          <p:spPr bwMode="auto">
            <a:xfrm>
              <a:off x="4838" y="1606"/>
              <a:ext cx="321" cy="285"/>
            </a:xfrm>
            <a:custGeom>
              <a:avLst/>
              <a:gdLst/>
              <a:ahLst/>
              <a:cxnLst>
                <a:cxn ang="0">
                  <a:pos x="421" y="2768"/>
                </a:cxn>
                <a:cxn ang="0">
                  <a:pos x="232" y="2798"/>
                </a:cxn>
                <a:cxn ang="0">
                  <a:pos x="93" y="2886"/>
                </a:cxn>
                <a:cxn ang="0">
                  <a:pos x="19" y="3015"/>
                </a:cxn>
                <a:cxn ang="0">
                  <a:pos x="6" y="3163"/>
                </a:cxn>
                <a:cxn ang="0">
                  <a:pos x="50" y="3298"/>
                </a:cxn>
                <a:cxn ang="0">
                  <a:pos x="163" y="3411"/>
                </a:cxn>
                <a:cxn ang="0">
                  <a:pos x="345" y="3475"/>
                </a:cxn>
                <a:cxn ang="0">
                  <a:pos x="357" y="3635"/>
                </a:cxn>
                <a:cxn ang="0">
                  <a:pos x="402" y="3793"/>
                </a:cxn>
                <a:cxn ang="0">
                  <a:pos x="521" y="3906"/>
                </a:cxn>
                <a:cxn ang="0">
                  <a:pos x="747" y="3982"/>
                </a:cxn>
                <a:cxn ang="0">
                  <a:pos x="1143" y="3959"/>
                </a:cxn>
                <a:cxn ang="0">
                  <a:pos x="1299" y="3882"/>
                </a:cxn>
                <a:cxn ang="0">
                  <a:pos x="1387" y="3758"/>
                </a:cxn>
                <a:cxn ang="0">
                  <a:pos x="1406" y="3929"/>
                </a:cxn>
                <a:cxn ang="0">
                  <a:pos x="1526" y="4076"/>
                </a:cxn>
                <a:cxn ang="0">
                  <a:pos x="1708" y="4188"/>
                </a:cxn>
                <a:cxn ang="0">
                  <a:pos x="2123" y="4282"/>
                </a:cxn>
                <a:cxn ang="0">
                  <a:pos x="2360" y="4259"/>
                </a:cxn>
                <a:cxn ang="0">
                  <a:pos x="2568" y="4159"/>
                </a:cxn>
                <a:cxn ang="0">
                  <a:pos x="2719" y="3988"/>
                </a:cxn>
                <a:cxn ang="0">
                  <a:pos x="3014" y="4053"/>
                </a:cxn>
                <a:cxn ang="0">
                  <a:pos x="3441" y="4094"/>
                </a:cxn>
                <a:cxn ang="0">
                  <a:pos x="3711" y="4006"/>
                </a:cxn>
                <a:cxn ang="0">
                  <a:pos x="3831" y="3888"/>
                </a:cxn>
                <a:cxn ang="0">
                  <a:pos x="3881" y="3717"/>
                </a:cxn>
                <a:cxn ang="0">
                  <a:pos x="3836" y="3494"/>
                </a:cxn>
                <a:cxn ang="0">
                  <a:pos x="4094" y="3517"/>
                </a:cxn>
                <a:cxn ang="0">
                  <a:pos x="4332" y="3464"/>
                </a:cxn>
                <a:cxn ang="0">
                  <a:pos x="4534" y="3334"/>
                </a:cxn>
                <a:cxn ang="0">
                  <a:pos x="4678" y="3110"/>
                </a:cxn>
                <a:cxn ang="0">
                  <a:pos x="4734" y="2874"/>
                </a:cxn>
                <a:cxn ang="0">
                  <a:pos x="4703" y="2668"/>
                </a:cxn>
                <a:cxn ang="0">
                  <a:pos x="4484" y="2297"/>
                </a:cxn>
                <a:cxn ang="0">
                  <a:pos x="4785" y="2244"/>
                </a:cxn>
                <a:cxn ang="0">
                  <a:pos x="4992" y="2085"/>
                </a:cxn>
                <a:cxn ang="0">
                  <a:pos x="5112" y="1850"/>
                </a:cxn>
                <a:cxn ang="0">
                  <a:pos x="5137" y="1585"/>
                </a:cxn>
                <a:cxn ang="0">
                  <a:pos x="5073" y="1325"/>
                </a:cxn>
                <a:cxn ang="0">
                  <a:pos x="4929" y="1102"/>
                </a:cxn>
                <a:cxn ang="0">
                  <a:pos x="4716" y="960"/>
                </a:cxn>
                <a:cxn ang="0">
                  <a:pos x="4421" y="925"/>
                </a:cxn>
                <a:cxn ang="0">
                  <a:pos x="4495" y="854"/>
                </a:cxn>
                <a:cxn ang="0">
                  <a:pos x="4490" y="748"/>
                </a:cxn>
                <a:cxn ang="0">
                  <a:pos x="4314" y="513"/>
                </a:cxn>
                <a:cxn ang="0">
                  <a:pos x="3931" y="207"/>
                </a:cxn>
                <a:cxn ang="0">
                  <a:pos x="3573" y="64"/>
                </a:cxn>
                <a:cxn ang="0">
                  <a:pos x="3215" y="0"/>
                </a:cxn>
                <a:cxn ang="0">
                  <a:pos x="2856" y="17"/>
                </a:cxn>
                <a:cxn ang="0">
                  <a:pos x="2404" y="123"/>
                </a:cxn>
                <a:cxn ang="0">
                  <a:pos x="1815" y="342"/>
                </a:cxn>
                <a:cxn ang="0">
                  <a:pos x="1337" y="660"/>
                </a:cxn>
                <a:cxn ang="0">
                  <a:pos x="991" y="1008"/>
                </a:cxn>
                <a:cxn ang="0">
                  <a:pos x="778" y="1343"/>
                </a:cxn>
                <a:cxn ang="0">
                  <a:pos x="722" y="1649"/>
                </a:cxn>
                <a:cxn ang="0">
                  <a:pos x="741" y="1767"/>
                </a:cxn>
                <a:cxn ang="0">
                  <a:pos x="615" y="1855"/>
                </a:cxn>
                <a:cxn ang="0">
                  <a:pos x="408" y="2226"/>
                </a:cxn>
                <a:cxn ang="0">
                  <a:pos x="414" y="2509"/>
                </a:cxn>
                <a:cxn ang="0">
                  <a:pos x="484" y="2733"/>
                </a:cxn>
                <a:cxn ang="0">
                  <a:pos x="597" y="2792"/>
                </a:cxn>
              </a:cxnLst>
              <a:rect l="0" t="0" r="r" b="b"/>
              <a:pathLst>
                <a:path w="5137" h="4282">
                  <a:moveTo>
                    <a:pt x="597" y="2792"/>
                  </a:moveTo>
                  <a:lnTo>
                    <a:pt x="533" y="2780"/>
                  </a:lnTo>
                  <a:lnTo>
                    <a:pt x="476" y="2768"/>
                  </a:lnTo>
                  <a:lnTo>
                    <a:pt x="421" y="2768"/>
                  </a:lnTo>
                  <a:lnTo>
                    <a:pt x="371" y="2768"/>
                  </a:lnTo>
                  <a:lnTo>
                    <a:pt x="319" y="2774"/>
                  </a:lnTo>
                  <a:lnTo>
                    <a:pt x="269" y="2786"/>
                  </a:lnTo>
                  <a:lnTo>
                    <a:pt x="232" y="2798"/>
                  </a:lnTo>
                  <a:lnTo>
                    <a:pt x="187" y="2815"/>
                  </a:lnTo>
                  <a:lnTo>
                    <a:pt x="156" y="2839"/>
                  </a:lnTo>
                  <a:lnTo>
                    <a:pt x="125" y="2862"/>
                  </a:lnTo>
                  <a:lnTo>
                    <a:pt x="93" y="2886"/>
                  </a:lnTo>
                  <a:lnTo>
                    <a:pt x="69" y="2915"/>
                  </a:lnTo>
                  <a:lnTo>
                    <a:pt x="50" y="2951"/>
                  </a:lnTo>
                  <a:lnTo>
                    <a:pt x="31" y="2980"/>
                  </a:lnTo>
                  <a:lnTo>
                    <a:pt x="19" y="3015"/>
                  </a:lnTo>
                  <a:lnTo>
                    <a:pt x="12" y="3051"/>
                  </a:lnTo>
                  <a:lnTo>
                    <a:pt x="6" y="3086"/>
                  </a:lnTo>
                  <a:lnTo>
                    <a:pt x="0" y="3122"/>
                  </a:lnTo>
                  <a:lnTo>
                    <a:pt x="6" y="3163"/>
                  </a:lnTo>
                  <a:lnTo>
                    <a:pt x="12" y="3198"/>
                  </a:lnTo>
                  <a:lnTo>
                    <a:pt x="19" y="3233"/>
                  </a:lnTo>
                  <a:lnTo>
                    <a:pt x="31" y="3269"/>
                  </a:lnTo>
                  <a:lnTo>
                    <a:pt x="50" y="3298"/>
                  </a:lnTo>
                  <a:lnTo>
                    <a:pt x="75" y="3334"/>
                  </a:lnTo>
                  <a:lnTo>
                    <a:pt x="100" y="3364"/>
                  </a:lnTo>
                  <a:lnTo>
                    <a:pt x="132" y="3387"/>
                  </a:lnTo>
                  <a:lnTo>
                    <a:pt x="163" y="3411"/>
                  </a:lnTo>
                  <a:lnTo>
                    <a:pt x="201" y="3435"/>
                  </a:lnTo>
                  <a:lnTo>
                    <a:pt x="245" y="3452"/>
                  </a:lnTo>
                  <a:lnTo>
                    <a:pt x="295" y="3470"/>
                  </a:lnTo>
                  <a:lnTo>
                    <a:pt x="345" y="3475"/>
                  </a:lnTo>
                  <a:lnTo>
                    <a:pt x="402" y="3488"/>
                  </a:lnTo>
                  <a:lnTo>
                    <a:pt x="382" y="3535"/>
                  </a:lnTo>
                  <a:lnTo>
                    <a:pt x="363" y="3588"/>
                  </a:lnTo>
                  <a:lnTo>
                    <a:pt x="357" y="3635"/>
                  </a:lnTo>
                  <a:lnTo>
                    <a:pt x="357" y="3676"/>
                  </a:lnTo>
                  <a:lnTo>
                    <a:pt x="371" y="3717"/>
                  </a:lnTo>
                  <a:lnTo>
                    <a:pt x="382" y="3758"/>
                  </a:lnTo>
                  <a:lnTo>
                    <a:pt x="402" y="3793"/>
                  </a:lnTo>
                  <a:lnTo>
                    <a:pt x="421" y="3823"/>
                  </a:lnTo>
                  <a:lnTo>
                    <a:pt x="452" y="3853"/>
                  </a:lnTo>
                  <a:lnTo>
                    <a:pt x="484" y="3882"/>
                  </a:lnTo>
                  <a:lnTo>
                    <a:pt x="521" y="3906"/>
                  </a:lnTo>
                  <a:lnTo>
                    <a:pt x="558" y="3929"/>
                  </a:lnTo>
                  <a:lnTo>
                    <a:pt x="603" y="3947"/>
                  </a:lnTo>
                  <a:lnTo>
                    <a:pt x="647" y="3959"/>
                  </a:lnTo>
                  <a:lnTo>
                    <a:pt x="747" y="3982"/>
                  </a:lnTo>
                  <a:lnTo>
                    <a:pt x="847" y="3994"/>
                  </a:lnTo>
                  <a:lnTo>
                    <a:pt x="948" y="3994"/>
                  </a:lnTo>
                  <a:lnTo>
                    <a:pt x="1048" y="3982"/>
                  </a:lnTo>
                  <a:lnTo>
                    <a:pt x="1143" y="3959"/>
                  </a:lnTo>
                  <a:lnTo>
                    <a:pt x="1186" y="3947"/>
                  </a:lnTo>
                  <a:lnTo>
                    <a:pt x="1224" y="3929"/>
                  </a:lnTo>
                  <a:lnTo>
                    <a:pt x="1262" y="3906"/>
                  </a:lnTo>
                  <a:lnTo>
                    <a:pt x="1299" y="3882"/>
                  </a:lnTo>
                  <a:lnTo>
                    <a:pt x="1330" y="3859"/>
                  </a:lnTo>
                  <a:lnTo>
                    <a:pt x="1356" y="3829"/>
                  </a:lnTo>
                  <a:lnTo>
                    <a:pt x="1375" y="3793"/>
                  </a:lnTo>
                  <a:lnTo>
                    <a:pt x="1387" y="3758"/>
                  </a:lnTo>
                  <a:lnTo>
                    <a:pt x="1381" y="3806"/>
                  </a:lnTo>
                  <a:lnTo>
                    <a:pt x="1387" y="3847"/>
                  </a:lnTo>
                  <a:lnTo>
                    <a:pt x="1393" y="3888"/>
                  </a:lnTo>
                  <a:lnTo>
                    <a:pt x="1406" y="3929"/>
                  </a:lnTo>
                  <a:lnTo>
                    <a:pt x="1432" y="3970"/>
                  </a:lnTo>
                  <a:lnTo>
                    <a:pt x="1457" y="4006"/>
                  </a:lnTo>
                  <a:lnTo>
                    <a:pt x="1488" y="4041"/>
                  </a:lnTo>
                  <a:lnTo>
                    <a:pt x="1526" y="4076"/>
                  </a:lnTo>
                  <a:lnTo>
                    <a:pt x="1563" y="4106"/>
                  </a:lnTo>
                  <a:lnTo>
                    <a:pt x="1608" y="4135"/>
                  </a:lnTo>
                  <a:lnTo>
                    <a:pt x="1658" y="4165"/>
                  </a:lnTo>
                  <a:lnTo>
                    <a:pt x="1708" y="4188"/>
                  </a:lnTo>
                  <a:lnTo>
                    <a:pt x="1821" y="4230"/>
                  </a:lnTo>
                  <a:lnTo>
                    <a:pt x="1940" y="4264"/>
                  </a:lnTo>
                  <a:lnTo>
                    <a:pt x="2059" y="4282"/>
                  </a:lnTo>
                  <a:lnTo>
                    <a:pt x="2123" y="4282"/>
                  </a:lnTo>
                  <a:lnTo>
                    <a:pt x="2186" y="4282"/>
                  </a:lnTo>
                  <a:lnTo>
                    <a:pt x="2247" y="4276"/>
                  </a:lnTo>
                  <a:lnTo>
                    <a:pt x="2305" y="4270"/>
                  </a:lnTo>
                  <a:lnTo>
                    <a:pt x="2360" y="4259"/>
                  </a:lnTo>
                  <a:lnTo>
                    <a:pt x="2417" y="4241"/>
                  </a:lnTo>
                  <a:lnTo>
                    <a:pt x="2475" y="4218"/>
                  </a:lnTo>
                  <a:lnTo>
                    <a:pt x="2525" y="4194"/>
                  </a:lnTo>
                  <a:lnTo>
                    <a:pt x="2568" y="4159"/>
                  </a:lnTo>
                  <a:lnTo>
                    <a:pt x="2612" y="4123"/>
                  </a:lnTo>
                  <a:lnTo>
                    <a:pt x="2656" y="4082"/>
                  </a:lnTo>
                  <a:lnTo>
                    <a:pt x="2688" y="4035"/>
                  </a:lnTo>
                  <a:lnTo>
                    <a:pt x="2719" y="3988"/>
                  </a:lnTo>
                  <a:lnTo>
                    <a:pt x="2743" y="3929"/>
                  </a:lnTo>
                  <a:lnTo>
                    <a:pt x="2825" y="3976"/>
                  </a:lnTo>
                  <a:lnTo>
                    <a:pt x="2914" y="4023"/>
                  </a:lnTo>
                  <a:lnTo>
                    <a:pt x="3014" y="4053"/>
                  </a:lnTo>
                  <a:lnTo>
                    <a:pt x="3121" y="4076"/>
                  </a:lnTo>
                  <a:lnTo>
                    <a:pt x="3227" y="4094"/>
                  </a:lnTo>
                  <a:lnTo>
                    <a:pt x="3335" y="4100"/>
                  </a:lnTo>
                  <a:lnTo>
                    <a:pt x="3441" y="4094"/>
                  </a:lnTo>
                  <a:lnTo>
                    <a:pt x="3536" y="4076"/>
                  </a:lnTo>
                  <a:lnTo>
                    <a:pt x="3629" y="4047"/>
                  </a:lnTo>
                  <a:lnTo>
                    <a:pt x="3673" y="4029"/>
                  </a:lnTo>
                  <a:lnTo>
                    <a:pt x="3711" y="4006"/>
                  </a:lnTo>
                  <a:lnTo>
                    <a:pt x="3749" y="3982"/>
                  </a:lnTo>
                  <a:lnTo>
                    <a:pt x="3780" y="3952"/>
                  </a:lnTo>
                  <a:lnTo>
                    <a:pt x="3812" y="3924"/>
                  </a:lnTo>
                  <a:lnTo>
                    <a:pt x="3831" y="3888"/>
                  </a:lnTo>
                  <a:lnTo>
                    <a:pt x="3856" y="3853"/>
                  </a:lnTo>
                  <a:lnTo>
                    <a:pt x="3868" y="3811"/>
                  </a:lnTo>
                  <a:lnTo>
                    <a:pt x="3881" y="3764"/>
                  </a:lnTo>
                  <a:lnTo>
                    <a:pt x="3881" y="3717"/>
                  </a:lnTo>
                  <a:lnTo>
                    <a:pt x="3881" y="3670"/>
                  </a:lnTo>
                  <a:lnTo>
                    <a:pt x="3875" y="3611"/>
                  </a:lnTo>
                  <a:lnTo>
                    <a:pt x="3861" y="3558"/>
                  </a:lnTo>
                  <a:lnTo>
                    <a:pt x="3836" y="3494"/>
                  </a:lnTo>
                  <a:lnTo>
                    <a:pt x="3906" y="3505"/>
                  </a:lnTo>
                  <a:lnTo>
                    <a:pt x="3969" y="3517"/>
                  </a:lnTo>
                  <a:lnTo>
                    <a:pt x="4030" y="3517"/>
                  </a:lnTo>
                  <a:lnTo>
                    <a:pt x="4094" y="3517"/>
                  </a:lnTo>
                  <a:lnTo>
                    <a:pt x="4156" y="3511"/>
                  </a:lnTo>
                  <a:lnTo>
                    <a:pt x="4219" y="3499"/>
                  </a:lnTo>
                  <a:lnTo>
                    <a:pt x="4277" y="3488"/>
                  </a:lnTo>
                  <a:lnTo>
                    <a:pt x="4332" y="3464"/>
                  </a:lnTo>
                  <a:lnTo>
                    <a:pt x="4382" y="3441"/>
                  </a:lnTo>
                  <a:lnTo>
                    <a:pt x="4440" y="3411"/>
                  </a:lnTo>
                  <a:lnTo>
                    <a:pt x="4484" y="3376"/>
                  </a:lnTo>
                  <a:lnTo>
                    <a:pt x="4534" y="3334"/>
                  </a:lnTo>
                  <a:lnTo>
                    <a:pt x="4571" y="3287"/>
                  </a:lnTo>
                  <a:lnTo>
                    <a:pt x="4609" y="3233"/>
                  </a:lnTo>
                  <a:lnTo>
                    <a:pt x="4647" y="3174"/>
                  </a:lnTo>
                  <a:lnTo>
                    <a:pt x="4678" y="3110"/>
                  </a:lnTo>
                  <a:lnTo>
                    <a:pt x="4697" y="3051"/>
                  </a:lnTo>
                  <a:lnTo>
                    <a:pt x="4716" y="2992"/>
                  </a:lnTo>
                  <a:lnTo>
                    <a:pt x="4728" y="2933"/>
                  </a:lnTo>
                  <a:lnTo>
                    <a:pt x="4734" y="2874"/>
                  </a:lnTo>
                  <a:lnTo>
                    <a:pt x="4734" y="2821"/>
                  </a:lnTo>
                  <a:lnTo>
                    <a:pt x="4728" y="2768"/>
                  </a:lnTo>
                  <a:lnTo>
                    <a:pt x="4716" y="2721"/>
                  </a:lnTo>
                  <a:lnTo>
                    <a:pt x="4703" y="2668"/>
                  </a:lnTo>
                  <a:lnTo>
                    <a:pt x="4666" y="2574"/>
                  </a:lnTo>
                  <a:lnTo>
                    <a:pt x="4609" y="2480"/>
                  </a:lnTo>
                  <a:lnTo>
                    <a:pt x="4552" y="2391"/>
                  </a:lnTo>
                  <a:lnTo>
                    <a:pt x="4484" y="2297"/>
                  </a:lnTo>
                  <a:lnTo>
                    <a:pt x="4571" y="2297"/>
                  </a:lnTo>
                  <a:lnTo>
                    <a:pt x="4647" y="2285"/>
                  </a:lnTo>
                  <a:lnTo>
                    <a:pt x="4721" y="2267"/>
                  </a:lnTo>
                  <a:lnTo>
                    <a:pt x="4785" y="2244"/>
                  </a:lnTo>
                  <a:lnTo>
                    <a:pt x="4847" y="2214"/>
                  </a:lnTo>
                  <a:lnTo>
                    <a:pt x="4904" y="2173"/>
                  </a:lnTo>
                  <a:lnTo>
                    <a:pt x="4949" y="2132"/>
                  </a:lnTo>
                  <a:lnTo>
                    <a:pt x="4992" y="2085"/>
                  </a:lnTo>
                  <a:lnTo>
                    <a:pt x="5030" y="2032"/>
                  </a:lnTo>
                  <a:lnTo>
                    <a:pt x="5061" y="1973"/>
                  </a:lnTo>
                  <a:lnTo>
                    <a:pt x="5086" y="1914"/>
                  </a:lnTo>
                  <a:lnTo>
                    <a:pt x="5112" y="1850"/>
                  </a:lnTo>
                  <a:lnTo>
                    <a:pt x="5124" y="1784"/>
                  </a:lnTo>
                  <a:lnTo>
                    <a:pt x="5131" y="1720"/>
                  </a:lnTo>
                  <a:lnTo>
                    <a:pt x="5137" y="1655"/>
                  </a:lnTo>
                  <a:lnTo>
                    <a:pt x="5137" y="1585"/>
                  </a:lnTo>
                  <a:lnTo>
                    <a:pt x="5124" y="1520"/>
                  </a:lnTo>
                  <a:lnTo>
                    <a:pt x="5112" y="1455"/>
                  </a:lnTo>
                  <a:lnTo>
                    <a:pt x="5099" y="1390"/>
                  </a:lnTo>
                  <a:lnTo>
                    <a:pt x="5073" y="1325"/>
                  </a:lnTo>
                  <a:lnTo>
                    <a:pt x="5042" y="1267"/>
                  </a:lnTo>
                  <a:lnTo>
                    <a:pt x="5010" y="1208"/>
                  </a:lnTo>
                  <a:lnTo>
                    <a:pt x="4973" y="1155"/>
                  </a:lnTo>
                  <a:lnTo>
                    <a:pt x="4929" y="1102"/>
                  </a:lnTo>
                  <a:lnTo>
                    <a:pt x="4886" y="1060"/>
                  </a:lnTo>
                  <a:lnTo>
                    <a:pt x="4829" y="1019"/>
                  </a:lnTo>
                  <a:lnTo>
                    <a:pt x="4773" y="983"/>
                  </a:lnTo>
                  <a:lnTo>
                    <a:pt x="4716" y="960"/>
                  </a:lnTo>
                  <a:lnTo>
                    <a:pt x="4647" y="937"/>
                  </a:lnTo>
                  <a:lnTo>
                    <a:pt x="4577" y="925"/>
                  </a:lnTo>
                  <a:lnTo>
                    <a:pt x="4502" y="925"/>
                  </a:lnTo>
                  <a:lnTo>
                    <a:pt x="4421" y="925"/>
                  </a:lnTo>
                  <a:lnTo>
                    <a:pt x="4446" y="913"/>
                  </a:lnTo>
                  <a:lnTo>
                    <a:pt x="4471" y="895"/>
                  </a:lnTo>
                  <a:lnTo>
                    <a:pt x="4490" y="872"/>
                  </a:lnTo>
                  <a:lnTo>
                    <a:pt x="4495" y="854"/>
                  </a:lnTo>
                  <a:lnTo>
                    <a:pt x="4502" y="830"/>
                  </a:lnTo>
                  <a:lnTo>
                    <a:pt x="4502" y="801"/>
                  </a:lnTo>
                  <a:lnTo>
                    <a:pt x="4502" y="778"/>
                  </a:lnTo>
                  <a:lnTo>
                    <a:pt x="4490" y="748"/>
                  </a:lnTo>
                  <a:lnTo>
                    <a:pt x="4464" y="695"/>
                  </a:lnTo>
                  <a:lnTo>
                    <a:pt x="4427" y="631"/>
                  </a:lnTo>
                  <a:lnTo>
                    <a:pt x="4376" y="571"/>
                  </a:lnTo>
                  <a:lnTo>
                    <a:pt x="4314" y="513"/>
                  </a:lnTo>
                  <a:lnTo>
                    <a:pt x="4251" y="448"/>
                  </a:lnTo>
                  <a:lnTo>
                    <a:pt x="4182" y="395"/>
                  </a:lnTo>
                  <a:lnTo>
                    <a:pt x="4050" y="289"/>
                  </a:lnTo>
                  <a:lnTo>
                    <a:pt x="3931" y="207"/>
                  </a:lnTo>
                  <a:lnTo>
                    <a:pt x="3849" y="165"/>
                  </a:lnTo>
                  <a:lnTo>
                    <a:pt x="3755" y="123"/>
                  </a:lnTo>
                  <a:lnTo>
                    <a:pt x="3667" y="88"/>
                  </a:lnTo>
                  <a:lnTo>
                    <a:pt x="3573" y="64"/>
                  </a:lnTo>
                  <a:lnTo>
                    <a:pt x="3485" y="41"/>
                  </a:lnTo>
                  <a:lnTo>
                    <a:pt x="3391" y="23"/>
                  </a:lnTo>
                  <a:lnTo>
                    <a:pt x="3303" y="11"/>
                  </a:lnTo>
                  <a:lnTo>
                    <a:pt x="3215" y="0"/>
                  </a:lnTo>
                  <a:lnTo>
                    <a:pt x="3121" y="0"/>
                  </a:lnTo>
                  <a:lnTo>
                    <a:pt x="3033" y="0"/>
                  </a:lnTo>
                  <a:lnTo>
                    <a:pt x="2945" y="5"/>
                  </a:lnTo>
                  <a:lnTo>
                    <a:pt x="2856" y="17"/>
                  </a:lnTo>
                  <a:lnTo>
                    <a:pt x="2763" y="29"/>
                  </a:lnTo>
                  <a:lnTo>
                    <a:pt x="2675" y="46"/>
                  </a:lnTo>
                  <a:lnTo>
                    <a:pt x="2587" y="70"/>
                  </a:lnTo>
                  <a:lnTo>
                    <a:pt x="2404" y="123"/>
                  </a:lnTo>
                  <a:lnTo>
                    <a:pt x="2173" y="201"/>
                  </a:lnTo>
                  <a:lnTo>
                    <a:pt x="2053" y="242"/>
                  </a:lnTo>
                  <a:lnTo>
                    <a:pt x="1934" y="289"/>
                  </a:lnTo>
                  <a:lnTo>
                    <a:pt x="1815" y="342"/>
                  </a:lnTo>
                  <a:lnTo>
                    <a:pt x="1695" y="401"/>
                  </a:lnTo>
                  <a:lnTo>
                    <a:pt x="1582" y="472"/>
                  </a:lnTo>
                  <a:lnTo>
                    <a:pt x="1469" y="548"/>
                  </a:lnTo>
                  <a:lnTo>
                    <a:pt x="1337" y="660"/>
                  </a:lnTo>
                  <a:lnTo>
                    <a:pt x="1199" y="783"/>
                  </a:lnTo>
                  <a:lnTo>
                    <a:pt x="1124" y="854"/>
                  </a:lnTo>
                  <a:lnTo>
                    <a:pt x="1054" y="930"/>
                  </a:lnTo>
                  <a:lnTo>
                    <a:pt x="991" y="1008"/>
                  </a:lnTo>
                  <a:lnTo>
                    <a:pt x="929" y="1090"/>
                  </a:lnTo>
                  <a:lnTo>
                    <a:pt x="867" y="1172"/>
                  </a:lnTo>
                  <a:lnTo>
                    <a:pt x="822" y="1254"/>
                  </a:lnTo>
                  <a:lnTo>
                    <a:pt x="778" y="1343"/>
                  </a:lnTo>
                  <a:lnTo>
                    <a:pt x="747" y="1426"/>
                  </a:lnTo>
                  <a:lnTo>
                    <a:pt x="728" y="1514"/>
                  </a:lnTo>
                  <a:lnTo>
                    <a:pt x="722" y="1602"/>
                  </a:lnTo>
                  <a:lnTo>
                    <a:pt x="722" y="1649"/>
                  </a:lnTo>
                  <a:lnTo>
                    <a:pt x="728" y="1691"/>
                  </a:lnTo>
                  <a:lnTo>
                    <a:pt x="734" y="1737"/>
                  </a:lnTo>
                  <a:lnTo>
                    <a:pt x="754" y="1779"/>
                  </a:lnTo>
                  <a:lnTo>
                    <a:pt x="741" y="1767"/>
                  </a:lnTo>
                  <a:lnTo>
                    <a:pt x="722" y="1761"/>
                  </a:lnTo>
                  <a:lnTo>
                    <a:pt x="702" y="1773"/>
                  </a:lnTo>
                  <a:lnTo>
                    <a:pt x="678" y="1790"/>
                  </a:lnTo>
                  <a:lnTo>
                    <a:pt x="615" y="1855"/>
                  </a:lnTo>
                  <a:lnTo>
                    <a:pt x="552" y="1943"/>
                  </a:lnTo>
                  <a:lnTo>
                    <a:pt x="495" y="2044"/>
                  </a:lnTo>
                  <a:lnTo>
                    <a:pt x="445" y="2138"/>
                  </a:lnTo>
                  <a:lnTo>
                    <a:pt x="408" y="2226"/>
                  </a:lnTo>
                  <a:lnTo>
                    <a:pt x="402" y="2256"/>
                  </a:lnTo>
                  <a:lnTo>
                    <a:pt x="395" y="2279"/>
                  </a:lnTo>
                  <a:lnTo>
                    <a:pt x="402" y="2426"/>
                  </a:lnTo>
                  <a:lnTo>
                    <a:pt x="414" y="2509"/>
                  </a:lnTo>
                  <a:lnTo>
                    <a:pt x="427" y="2591"/>
                  </a:lnTo>
                  <a:lnTo>
                    <a:pt x="452" y="2668"/>
                  </a:lnTo>
                  <a:lnTo>
                    <a:pt x="465" y="2703"/>
                  </a:lnTo>
                  <a:lnTo>
                    <a:pt x="484" y="2733"/>
                  </a:lnTo>
                  <a:lnTo>
                    <a:pt x="508" y="2756"/>
                  </a:lnTo>
                  <a:lnTo>
                    <a:pt x="533" y="2774"/>
                  </a:lnTo>
                  <a:lnTo>
                    <a:pt x="565" y="2786"/>
                  </a:lnTo>
                  <a:lnTo>
                    <a:pt x="597" y="2792"/>
                  </a:lnTo>
                  <a:close/>
                </a:path>
              </a:pathLst>
            </a:custGeom>
            <a:solidFill>
              <a:srgbClr val="F2EE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139"/>
            <p:cNvSpPr>
              <a:spLocks/>
            </p:cNvSpPr>
            <p:nvPr/>
          </p:nvSpPr>
          <p:spPr bwMode="auto">
            <a:xfrm>
              <a:off x="4729" y="1689"/>
              <a:ext cx="83" cy="86"/>
            </a:xfrm>
            <a:custGeom>
              <a:avLst/>
              <a:gdLst/>
              <a:ahLst/>
              <a:cxnLst>
                <a:cxn ang="0">
                  <a:pos x="0" y="653"/>
                </a:cxn>
                <a:cxn ang="0">
                  <a:pos x="20" y="730"/>
                </a:cxn>
                <a:cxn ang="0">
                  <a:pos x="50" y="806"/>
                </a:cxn>
                <a:cxn ang="0">
                  <a:pos x="88" y="877"/>
                </a:cxn>
                <a:cxn ang="0">
                  <a:pos x="144" y="948"/>
                </a:cxn>
                <a:cxn ang="0">
                  <a:pos x="207" y="1018"/>
                </a:cxn>
                <a:cxn ang="0">
                  <a:pos x="277" y="1078"/>
                </a:cxn>
                <a:cxn ang="0">
                  <a:pos x="352" y="1130"/>
                </a:cxn>
                <a:cxn ang="0">
                  <a:pos x="433" y="1183"/>
                </a:cxn>
                <a:cxn ang="0">
                  <a:pos x="515" y="1219"/>
                </a:cxn>
                <a:cxn ang="0">
                  <a:pos x="603" y="1254"/>
                </a:cxn>
                <a:cxn ang="0">
                  <a:pos x="691" y="1272"/>
                </a:cxn>
                <a:cxn ang="0">
                  <a:pos x="779" y="1284"/>
                </a:cxn>
                <a:cxn ang="0">
                  <a:pos x="867" y="1284"/>
                </a:cxn>
                <a:cxn ang="0">
                  <a:pos x="911" y="1278"/>
                </a:cxn>
                <a:cxn ang="0">
                  <a:pos x="948" y="1266"/>
                </a:cxn>
                <a:cxn ang="0">
                  <a:pos x="992" y="1254"/>
                </a:cxn>
                <a:cxn ang="0">
                  <a:pos x="1030" y="1237"/>
                </a:cxn>
                <a:cxn ang="0">
                  <a:pos x="1068" y="1219"/>
                </a:cxn>
                <a:cxn ang="0">
                  <a:pos x="1105" y="1189"/>
                </a:cxn>
                <a:cxn ang="0">
                  <a:pos x="1143" y="1160"/>
                </a:cxn>
                <a:cxn ang="0">
                  <a:pos x="1174" y="1125"/>
                </a:cxn>
                <a:cxn ang="0">
                  <a:pos x="1206" y="1089"/>
                </a:cxn>
                <a:cxn ang="0">
                  <a:pos x="1231" y="1054"/>
                </a:cxn>
                <a:cxn ang="0">
                  <a:pos x="1281" y="977"/>
                </a:cxn>
                <a:cxn ang="0">
                  <a:pos x="1313" y="889"/>
                </a:cxn>
                <a:cxn ang="0">
                  <a:pos x="1331" y="806"/>
                </a:cxn>
                <a:cxn ang="0">
                  <a:pos x="1338" y="712"/>
                </a:cxn>
                <a:cxn ang="0">
                  <a:pos x="1331" y="624"/>
                </a:cxn>
                <a:cxn ang="0">
                  <a:pos x="1313" y="535"/>
                </a:cxn>
                <a:cxn ang="0">
                  <a:pos x="1287" y="447"/>
                </a:cxn>
                <a:cxn ang="0">
                  <a:pos x="1249" y="365"/>
                </a:cxn>
                <a:cxn ang="0">
                  <a:pos x="1199" y="282"/>
                </a:cxn>
                <a:cxn ang="0">
                  <a:pos x="1137" y="212"/>
                </a:cxn>
                <a:cxn ang="0">
                  <a:pos x="1068" y="147"/>
                </a:cxn>
                <a:cxn ang="0">
                  <a:pos x="992" y="94"/>
                </a:cxn>
                <a:cxn ang="0">
                  <a:pos x="948" y="70"/>
                </a:cxn>
                <a:cxn ang="0">
                  <a:pos x="905" y="52"/>
                </a:cxn>
                <a:cxn ang="0">
                  <a:pos x="855" y="35"/>
                </a:cxn>
                <a:cxn ang="0">
                  <a:pos x="810" y="18"/>
                </a:cxn>
                <a:cxn ang="0">
                  <a:pos x="729" y="5"/>
                </a:cxn>
                <a:cxn ang="0">
                  <a:pos x="653" y="0"/>
                </a:cxn>
                <a:cxn ang="0">
                  <a:pos x="578" y="5"/>
                </a:cxn>
                <a:cxn ang="0">
                  <a:pos x="503" y="18"/>
                </a:cxn>
                <a:cxn ang="0">
                  <a:pos x="427" y="41"/>
                </a:cxn>
                <a:cxn ang="0">
                  <a:pos x="359" y="70"/>
                </a:cxn>
                <a:cxn ang="0">
                  <a:pos x="289" y="106"/>
                </a:cxn>
                <a:cxn ang="0">
                  <a:pos x="233" y="147"/>
                </a:cxn>
                <a:cxn ang="0">
                  <a:pos x="176" y="194"/>
                </a:cxn>
                <a:cxn ang="0">
                  <a:pos x="125" y="253"/>
                </a:cxn>
                <a:cxn ang="0">
                  <a:pos x="81" y="306"/>
                </a:cxn>
                <a:cxn ang="0">
                  <a:pos x="50" y="370"/>
                </a:cxn>
                <a:cxn ang="0">
                  <a:pos x="20" y="436"/>
                </a:cxn>
                <a:cxn ang="0">
                  <a:pos x="7" y="506"/>
                </a:cxn>
                <a:cxn ang="0">
                  <a:pos x="0" y="583"/>
                </a:cxn>
                <a:cxn ang="0">
                  <a:pos x="0" y="653"/>
                </a:cxn>
              </a:cxnLst>
              <a:rect l="0" t="0" r="r" b="b"/>
              <a:pathLst>
                <a:path w="1338" h="1284">
                  <a:moveTo>
                    <a:pt x="0" y="653"/>
                  </a:moveTo>
                  <a:lnTo>
                    <a:pt x="20" y="730"/>
                  </a:lnTo>
                  <a:lnTo>
                    <a:pt x="50" y="806"/>
                  </a:lnTo>
                  <a:lnTo>
                    <a:pt x="88" y="877"/>
                  </a:lnTo>
                  <a:lnTo>
                    <a:pt x="144" y="948"/>
                  </a:lnTo>
                  <a:lnTo>
                    <a:pt x="207" y="1018"/>
                  </a:lnTo>
                  <a:lnTo>
                    <a:pt x="277" y="1078"/>
                  </a:lnTo>
                  <a:lnTo>
                    <a:pt x="352" y="1130"/>
                  </a:lnTo>
                  <a:lnTo>
                    <a:pt x="433" y="1183"/>
                  </a:lnTo>
                  <a:lnTo>
                    <a:pt x="515" y="1219"/>
                  </a:lnTo>
                  <a:lnTo>
                    <a:pt x="603" y="1254"/>
                  </a:lnTo>
                  <a:lnTo>
                    <a:pt x="691" y="1272"/>
                  </a:lnTo>
                  <a:lnTo>
                    <a:pt x="779" y="1284"/>
                  </a:lnTo>
                  <a:lnTo>
                    <a:pt x="867" y="1284"/>
                  </a:lnTo>
                  <a:lnTo>
                    <a:pt x="911" y="1278"/>
                  </a:lnTo>
                  <a:lnTo>
                    <a:pt x="948" y="1266"/>
                  </a:lnTo>
                  <a:lnTo>
                    <a:pt x="992" y="1254"/>
                  </a:lnTo>
                  <a:lnTo>
                    <a:pt x="1030" y="1237"/>
                  </a:lnTo>
                  <a:lnTo>
                    <a:pt x="1068" y="1219"/>
                  </a:lnTo>
                  <a:lnTo>
                    <a:pt x="1105" y="1189"/>
                  </a:lnTo>
                  <a:lnTo>
                    <a:pt x="1143" y="1160"/>
                  </a:lnTo>
                  <a:lnTo>
                    <a:pt x="1174" y="1125"/>
                  </a:lnTo>
                  <a:lnTo>
                    <a:pt x="1206" y="1089"/>
                  </a:lnTo>
                  <a:lnTo>
                    <a:pt x="1231" y="1054"/>
                  </a:lnTo>
                  <a:lnTo>
                    <a:pt x="1281" y="977"/>
                  </a:lnTo>
                  <a:lnTo>
                    <a:pt x="1313" y="889"/>
                  </a:lnTo>
                  <a:lnTo>
                    <a:pt x="1331" y="806"/>
                  </a:lnTo>
                  <a:lnTo>
                    <a:pt x="1338" y="712"/>
                  </a:lnTo>
                  <a:lnTo>
                    <a:pt x="1331" y="624"/>
                  </a:lnTo>
                  <a:lnTo>
                    <a:pt x="1313" y="535"/>
                  </a:lnTo>
                  <a:lnTo>
                    <a:pt x="1287" y="447"/>
                  </a:lnTo>
                  <a:lnTo>
                    <a:pt x="1249" y="365"/>
                  </a:lnTo>
                  <a:lnTo>
                    <a:pt x="1199" y="282"/>
                  </a:lnTo>
                  <a:lnTo>
                    <a:pt x="1137" y="212"/>
                  </a:lnTo>
                  <a:lnTo>
                    <a:pt x="1068" y="147"/>
                  </a:lnTo>
                  <a:lnTo>
                    <a:pt x="992" y="94"/>
                  </a:lnTo>
                  <a:lnTo>
                    <a:pt x="948" y="70"/>
                  </a:lnTo>
                  <a:lnTo>
                    <a:pt x="905" y="52"/>
                  </a:lnTo>
                  <a:lnTo>
                    <a:pt x="855" y="35"/>
                  </a:lnTo>
                  <a:lnTo>
                    <a:pt x="810" y="18"/>
                  </a:lnTo>
                  <a:lnTo>
                    <a:pt x="729" y="5"/>
                  </a:lnTo>
                  <a:lnTo>
                    <a:pt x="653" y="0"/>
                  </a:lnTo>
                  <a:lnTo>
                    <a:pt x="578" y="5"/>
                  </a:lnTo>
                  <a:lnTo>
                    <a:pt x="503" y="18"/>
                  </a:lnTo>
                  <a:lnTo>
                    <a:pt x="427" y="41"/>
                  </a:lnTo>
                  <a:lnTo>
                    <a:pt x="359" y="70"/>
                  </a:lnTo>
                  <a:lnTo>
                    <a:pt x="289" y="106"/>
                  </a:lnTo>
                  <a:lnTo>
                    <a:pt x="233" y="147"/>
                  </a:lnTo>
                  <a:lnTo>
                    <a:pt x="176" y="194"/>
                  </a:lnTo>
                  <a:lnTo>
                    <a:pt x="125" y="253"/>
                  </a:lnTo>
                  <a:lnTo>
                    <a:pt x="81" y="306"/>
                  </a:lnTo>
                  <a:lnTo>
                    <a:pt x="50" y="370"/>
                  </a:lnTo>
                  <a:lnTo>
                    <a:pt x="20" y="436"/>
                  </a:lnTo>
                  <a:lnTo>
                    <a:pt x="7" y="506"/>
                  </a:lnTo>
                  <a:lnTo>
                    <a:pt x="0" y="583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140"/>
            <p:cNvSpPr>
              <a:spLocks/>
            </p:cNvSpPr>
            <p:nvPr/>
          </p:nvSpPr>
          <p:spPr bwMode="auto">
            <a:xfrm>
              <a:off x="4759" y="1708"/>
              <a:ext cx="44" cy="54"/>
            </a:xfrm>
            <a:custGeom>
              <a:avLst/>
              <a:gdLst/>
              <a:ahLst/>
              <a:cxnLst>
                <a:cxn ang="0">
                  <a:pos x="459" y="807"/>
                </a:cxn>
                <a:cxn ang="0">
                  <a:pos x="402" y="796"/>
                </a:cxn>
                <a:cxn ang="0">
                  <a:pos x="346" y="784"/>
                </a:cxn>
                <a:cxn ang="0">
                  <a:pos x="295" y="760"/>
                </a:cxn>
                <a:cxn ang="0">
                  <a:pos x="245" y="736"/>
                </a:cxn>
                <a:cxn ang="0">
                  <a:pos x="202" y="707"/>
                </a:cxn>
                <a:cxn ang="0">
                  <a:pos x="163" y="678"/>
                </a:cxn>
                <a:cxn ang="0">
                  <a:pos x="132" y="648"/>
                </a:cxn>
                <a:cxn ang="0">
                  <a:pos x="101" y="613"/>
                </a:cxn>
                <a:cxn ang="0">
                  <a:pos x="76" y="571"/>
                </a:cxn>
                <a:cxn ang="0">
                  <a:pos x="51" y="536"/>
                </a:cxn>
                <a:cxn ang="0">
                  <a:pos x="32" y="495"/>
                </a:cxn>
                <a:cxn ang="0">
                  <a:pos x="19" y="454"/>
                </a:cxn>
                <a:cxn ang="0">
                  <a:pos x="6" y="412"/>
                </a:cxn>
                <a:cxn ang="0">
                  <a:pos x="6" y="371"/>
                </a:cxn>
                <a:cxn ang="0">
                  <a:pos x="0" y="330"/>
                </a:cxn>
                <a:cxn ang="0">
                  <a:pos x="6" y="295"/>
                </a:cxn>
                <a:cxn ang="0">
                  <a:pos x="13" y="253"/>
                </a:cxn>
                <a:cxn ang="0">
                  <a:pos x="26" y="218"/>
                </a:cxn>
                <a:cxn ang="0">
                  <a:pos x="38" y="183"/>
                </a:cxn>
                <a:cxn ang="0">
                  <a:pos x="63" y="148"/>
                </a:cxn>
                <a:cxn ang="0">
                  <a:pos x="89" y="118"/>
                </a:cxn>
                <a:cxn ang="0">
                  <a:pos x="113" y="88"/>
                </a:cxn>
                <a:cxn ang="0">
                  <a:pos x="145" y="65"/>
                </a:cxn>
                <a:cxn ang="0">
                  <a:pos x="182" y="41"/>
                </a:cxn>
                <a:cxn ang="0">
                  <a:pos x="227" y="24"/>
                </a:cxn>
                <a:cxn ang="0">
                  <a:pos x="271" y="12"/>
                </a:cxn>
                <a:cxn ang="0">
                  <a:pos x="321" y="0"/>
                </a:cxn>
                <a:cxn ang="0">
                  <a:pos x="378" y="0"/>
                </a:cxn>
                <a:cxn ang="0">
                  <a:pos x="434" y="0"/>
                </a:cxn>
                <a:cxn ang="0">
                  <a:pos x="497" y="12"/>
                </a:cxn>
                <a:cxn ang="0">
                  <a:pos x="566" y="24"/>
                </a:cxn>
                <a:cxn ang="0">
                  <a:pos x="635" y="41"/>
                </a:cxn>
                <a:cxn ang="0">
                  <a:pos x="647" y="47"/>
                </a:cxn>
                <a:cxn ang="0">
                  <a:pos x="660" y="59"/>
                </a:cxn>
                <a:cxn ang="0">
                  <a:pos x="672" y="88"/>
                </a:cxn>
                <a:cxn ang="0">
                  <a:pos x="685" y="130"/>
                </a:cxn>
                <a:cxn ang="0">
                  <a:pos x="697" y="183"/>
                </a:cxn>
                <a:cxn ang="0">
                  <a:pos x="697" y="248"/>
                </a:cxn>
                <a:cxn ang="0">
                  <a:pos x="704" y="313"/>
                </a:cxn>
                <a:cxn ang="0">
                  <a:pos x="697" y="383"/>
                </a:cxn>
                <a:cxn ang="0">
                  <a:pos x="691" y="454"/>
                </a:cxn>
                <a:cxn ang="0">
                  <a:pos x="678" y="524"/>
                </a:cxn>
                <a:cxn ang="0">
                  <a:pos x="660" y="595"/>
                </a:cxn>
                <a:cxn ang="0">
                  <a:pos x="641" y="654"/>
                </a:cxn>
                <a:cxn ang="0">
                  <a:pos x="616" y="713"/>
                </a:cxn>
                <a:cxn ang="0">
                  <a:pos x="584" y="754"/>
                </a:cxn>
                <a:cxn ang="0">
                  <a:pos x="547" y="790"/>
                </a:cxn>
                <a:cxn ang="0">
                  <a:pos x="528" y="802"/>
                </a:cxn>
                <a:cxn ang="0">
                  <a:pos x="509" y="807"/>
                </a:cxn>
                <a:cxn ang="0">
                  <a:pos x="484" y="807"/>
                </a:cxn>
                <a:cxn ang="0">
                  <a:pos x="459" y="807"/>
                </a:cxn>
              </a:cxnLst>
              <a:rect l="0" t="0" r="r" b="b"/>
              <a:pathLst>
                <a:path w="704" h="807">
                  <a:moveTo>
                    <a:pt x="459" y="807"/>
                  </a:moveTo>
                  <a:lnTo>
                    <a:pt x="402" y="796"/>
                  </a:lnTo>
                  <a:lnTo>
                    <a:pt x="346" y="784"/>
                  </a:lnTo>
                  <a:lnTo>
                    <a:pt x="295" y="760"/>
                  </a:lnTo>
                  <a:lnTo>
                    <a:pt x="245" y="736"/>
                  </a:lnTo>
                  <a:lnTo>
                    <a:pt x="202" y="707"/>
                  </a:lnTo>
                  <a:lnTo>
                    <a:pt x="163" y="678"/>
                  </a:lnTo>
                  <a:lnTo>
                    <a:pt x="132" y="648"/>
                  </a:lnTo>
                  <a:lnTo>
                    <a:pt x="101" y="613"/>
                  </a:lnTo>
                  <a:lnTo>
                    <a:pt x="76" y="571"/>
                  </a:lnTo>
                  <a:lnTo>
                    <a:pt x="51" y="536"/>
                  </a:lnTo>
                  <a:lnTo>
                    <a:pt x="32" y="495"/>
                  </a:lnTo>
                  <a:lnTo>
                    <a:pt x="19" y="454"/>
                  </a:lnTo>
                  <a:lnTo>
                    <a:pt x="6" y="412"/>
                  </a:lnTo>
                  <a:lnTo>
                    <a:pt x="6" y="371"/>
                  </a:lnTo>
                  <a:lnTo>
                    <a:pt x="0" y="330"/>
                  </a:lnTo>
                  <a:lnTo>
                    <a:pt x="6" y="295"/>
                  </a:lnTo>
                  <a:lnTo>
                    <a:pt x="13" y="253"/>
                  </a:lnTo>
                  <a:lnTo>
                    <a:pt x="26" y="218"/>
                  </a:lnTo>
                  <a:lnTo>
                    <a:pt x="38" y="183"/>
                  </a:lnTo>
                  <a:lnTo>
                    <a:pt x="63" y="148"/>
                  </a:lnTo>
                  <a:lnTo>
                    <a:pt x="89" y="118"/>
                  </a:lnTo>
                  <a:lnTo>
                    <a:pt x="113" y="88"/>
                  </a:lnTo>
                  <a:lnTo>
                    <a:pt x="145" y="65"/>
                  </a:lnTo>
                  <a:lnTo>
                    <a:pt x="182" y="41"/>
                  </a:lnTo>
                  <a:lnTo>
                    <a:pt x="227" y="24"/>
                  </a:lnTo>
                  <a:lnTo>
                    <a:pt x="271" y="12"/>
                  </a:lnTo>
                  <a:lnTo>
                    <a:pt x="321" y="0"/>
                  </a:lnTo>
                  <a:lnTo>
                    <a:pt x="378" y="0"/>
                  </a:lnTo>
                  <a:lnTo>
                    <a:pt x="434" y="0"/>
                  </a:lnTo>
                  <a:lnTo>
                    <a:pt x="497" y="12"/>
                  </a:lnTo>
                  <a:lnTo>
                    <a:pt x="566" y="24"/>
                  </a:lnTo>
                  <a:lnTo>
                    <a:pt x="635" y="41"/>
                  </a:lnTo>
                  <a:lnTo>
                    <a:pt x="647" y="47"/>
                  </a:lnTo>
                  <a:lnTo>
                    <a:pt x="660" y="59"/>
                  </a:lnTo>
                  <a:lnTo>
                    <a:pt x="672" y="88"/>
                  </a:lnTo>
                  <a:lnTo>
                    <a:pt x="685" y="130"/>
                  </a:lnTo>
                  <a:lnTo>
                    <a:pt x="697" y="183"/>
                  </a:lnTo>
                  <a:lnTo>
                    <a:pt x="697" y="248"/>
                  </a:lnTo>
                  <a:lnTo>
                    <a:pt x="704" y="313"/>
                  </a:lnTo>
                  <a:lnTo>
                    <a:pt x="697" y="383"/>
                  </a:lnTo>
                  <a:lnTo>
                    <a:pt x="691" y="454"/>
                  </a:lnTo>
                  <a:lnTo>
                    <a:pt x="678" y="524"/>
                  </a:lnTo>
                  <a:lnTo>
                    <a:pt x="660" y="595"/>
                  </a:lnTo>
                  <a:lnTo>
                    <a:pt x="641" y="654"/>
                  </a:lnTo>
                  <a:lnTo>
                    <a:pt x="616" y="713"/>
                  </a:lnTo>
                  <a:lnTo>
                    <a:pt x="584" y="754"/>
                  </a:lnTo>
                  <a:lnTo>
                    <a:pt x="547" y="790"/>
                  </a:lnTo>
                  <a:lnTo>
                    <a:pt x="528" y="802"/>
                  </a:lnTo>
                  <a:lnTo>
                    <a:pt x="509" y="807"/>
                  </a:lnTo>
                  <a:lnTo>
                    <a:pt x="484" y="807"/>
                  </a:lnTo>
                  <a:lnTo>
                    <a:pt x="459" y="80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141"/>
            <p:cNvSpPr>
              <a:spLocks/>
            </p:cNvSpPr>
            <p:nvPr/>
          </p:nvSpPr>
          <p:spPr bwMode="auto">
            <a:xfrm>
              <a:off x="4772" y="1585"/>
              <a:ext cx="305" cy="274"/>
            </a:xfrm>
            <a:custGeom>
              <a:avLst/>
              <a:gdLst/>
              <a:ahLst/>
              <a:cxnLst>
                <a:cxn ang="0">
                  <a:pos x="4113" y="3476"/>
                </a:cxn>
                <a:cxn ang="0">
                  <a:pos x="4246" y="3334"/>
                </a:cxn>
                <a:cxn ang="0">
                  <a:pos x="4370" y="3169"/>
                </a:cxn>
                <a:cxn ang="0">
                  <a:pos x="4490" y="2987"/>
                </a:cxn>
                <a:cxn ang="0">
                  <a:pos x="4596" y="2781"/>
                </a:cxn>
                <a:cxn ang="0">
                  <a:pos x="4690" y="2563"/>
                </a:cxn>
                <a:cxn ang="0">
                  <a:pos x="4773" y="2339"/>
                </a:cxn>
                <a:cxn ang="0">
                  <a:pos x="4829" y="2103"/>
                </a:cxn>
                <a:cxn ang="0">
                  <a:pos x="4867" y="1868"/>
                </a:cxn>
                <a:cxn ang="0">
                  <a:pos x="4885" y="1638"/>
                </a:cxn>
                <a:cxn ang="0">
                  <a:pos x="4880" y="1415"/>
                </a:cxn>
                <a:cxn ang="0">
                  <a:pos x="4842" y="1197"/>
                </a:cxn>
                <a:cxn ang="0">
                  <a:pos x="4779" y="997"/>
                </a:cxn>
                <a:cxn ang="0">
                  <a:pos x="4678" y="814"/>
                </a:cxn>
                <a:cxn ang="0">
                  <a:pos x="4546" y="655"/>
                </a:cxn>
                <a:cxn ang="0">
                  <a:pos x="4384" y="520"/>
                </a:cxn>
                <a:cxn ang="0">
                  <a:pos x="4207" y="424"/>
                </a:cxn>
                <a:cxn ang="0">
                  <a:pos x="3957" y="330"/>
                </a:cxn>
                <a:cxn ang="0">
                  <a:pos x="3611" y="230"/>
                </a:cxn>
                <a:cxn ang="0">
                  <a:pos x="3002" y="88"/>
                </a:cxn>
                <a:cxn ang="0">
                  <a:pos x="2707" y="36"/>
                </a:cxn>
                <a:cxn ang="0">
                  <a:pos x="2405" y="6"/>
                </a:cxn>
                <a:cxn ang="0">
                  <a:pos x="2110" y="6"/>
                </a:cxn>
                <a:cxn ang="0">
                  <a:pos x="1809" y="36"/>
                </a:cxn>
                <a:cxn ang="0">
                  <a:pos x="1514" y="100"/>
                </a:cxn>
                <a:cxn ang="0">
                  <a:pos x="1218" y="206"/>
                </a:cxn>
                <a:cxn ang="0">
                  <a:pos x="1049" y="295"/>
                </a:cxn>
                <a:cxn ang="0">
                  <a:pos x="892" y="395"/>
                </a:cxn>
                <a:cxn ang="0">
                  <a:pos x="753" y="502"/>
                </a:cxn>
                <a:cxn ang="0">
                  <a:pos x="622" y="626"/>
                </a:cxn>
                <a:cxn ang="0">
                  <a:pos x="503" y="761"/>
                </a:cxn>
                <a:cxn ang="0">
                  <a:pos x="402" y="908"/>
                </a:cxn>
                <a:cxn ang="0">
                  <a:pos x="226" y="1220"/>
                </a:cxn>
                <a:cxn ang="0">
                  <a:pos x="151" y="1397"/>
                </a:cxn>
                <a:cxn ang="0">
                  <a:pos x="50" y="1768"/>
                </a:cxn>
                <a:cxn ang="0">
                  <a:pos x="7" y="2050"/>
                </a:cxn>
                <a:cxn ang="0">
                  <a:pos x="0" y="2245"/>
                </a:cxn>
                <a:cxn ang="0">
                  <a:pos x="7" y="2439"/>
                </a:cxn>
                <a:cxn ang="0">
                  <a:pos x="31" y="2628"/>
                </a:cxn>
                <a:cxn ang="0">
                  <a:pos x="75" y="2810"/>
                </a:cxn>
                <a:cxn ang="0">
                  <a:pos x="132" y="2993"/>
                </a:cxn>
                <a:cxn ang="0">
                  <a:pos x="214" y="3164"/>
                </a:cxn>
                <a:cxn ang="0">
                  <a:pos x="307" y="3323"/>
                </a:cxn>
                <a:cxn ang="0">
                  <a:pos x="421" y="3470"/>
                </a:cxn>
                <a:cxn ang="0">
                  <a:pos x="553" y="3611"/>
                </a:cxn>
                <a:cxn ang="0">
                  <a:pos x="709" y="3736"/>
                </a:cxn>
                <a:cxn ang="0">
                  <a:pos x="885" y="3836"/>
                </a:cxn>
                <a:cxn ang="0">
                  <a:pos x="1061" y="3919"/>
                </a:cxn>
                <a:cxn ang="0">
                  <a:pos x="1244" y="3983"/>
                </a:cxn>
                <a:cxn ang="0">
                  <a:pos x="1533" y="4053"/>
                </a:cxn>
                <a:cxn ang="0">
                  <a:pos x="1934" y="4106"/>
                </a:cxn>
                <a:cxn ang="0">
                  <a:pos x="2348" y="4106"/>
                </a:cxn>
                <a:cxn ang="0">
                  <a:pos x="2770" y="4065"/>
                </a:cxn>
                <a:cxn ang="0">
                  <a:pos x="3172" y="3971"/>
                </a:cxn>
                <a:cxn ang="0">
                  <a:pos x="3555" y="3830"/>
                </a:cxn>
                <a:cxn ang="0">
                  <a:pos x="3730" y="3742"/>
                </a:cxn>
                <a:cxn ang="0">
                  <a:pos x="3894" y="3647"/>
                </a:cxn>
                <a:cxn ang="0">
                  <a:pos x="4044" y="3534"/>
                </a:cxn>
              </a:cxnLst>
              <a:rect l="0" t="0" r="r" b="b"/>
              <a:pathLst>
                <a:path w="4885" h="4112">
                  <a:moveTo>
                    <a:pt x="4044" y="3534"/>
                  </a:moveTo>
                  <a:lnTo>
                    <a:pt x="4113" y="3476"/>
                  </a:lnTo>
                  <a:lnTo>
                    <a:pt x="4183" y="3411"/>
                  </a:lnTo>
                  <a:lnTo>
                    <a:pt x="4246" y="3334"/>
                  </a:lnTo>
                  <a:lnTo>
                    <a:pt x="4314" y="3258"/>
                  </a:lnTo>
                  <a:lnTo>
                    <a:pt x="4370" y="3169"/>
                  </a:lnTo>
                  <a:lnTo>
                    <a:pt x="4433" y="3081"/>
                  </a:lnTo>
                  <a:lnTo>
                    <a:pt x="4490" y="2987"/>
                  </a:lnTo>
                  <a:lnTo>
                    <a:pt x="4546" y="2887"/>
                  </a:lnTo>
                  <a:lnTo>
                    <a:pt x="4596" y="2781"/>
                  </a:lnTo>
                  <a:lnTo>
                    <a:pt x="4648" y="2675"/>
                  </a:lnTo>
                  <a:lnTo>
                    <a:pt x="4690" y="2563"/>
                  </a:lnTo>
                  <a:lnTo>
                    <a:pt x="4735" y="2451"/>
                  </a:lnTo>
                  <a:lnTo>
                    <a:pt x="4773" y="2339"/>
                  </a:lnTo>
                  <a:lnTo>
                    <a:pt x="4804" y="2221"/>
                  </a:lnTo>
                  <a:lnTo>
                    <a:pt x="4829" y="2103"/>
                  </a:lnTo>
                  <a:lnTo>
                    <a:pt x="4854" y="1986"/>
                  </a:lnTo>
                  <a:lnTo>
                    <a:pt x="4867" y="1868"/>
                  </a:lnTo>
                  <a:lnTo>
                    <a:pt x="4880" y="1756"/>
                  </a:lnTo>
                  <a:lnTo>
                    <a:pt x="4885" y="1638"/>
                  </a:lnTo>
                  <a:lnTo>
                    <a:pt x="4885" y="1526"/>
                  </a:lnTo>
                  <a:lnTo>
                    <a:pt x="4880" y="1415"/>
                  </a:lnTo>
                  <a:lnTo>
                    <a:pt x="4861" y="1302"/>
                  </a:lnTo>
                  <a:lnTo>
                    <a:pt x="4842" y="1197"/>
                  </a:lnTo>
                  <a:lnTo>
                    <a:pt x="4811" y="1096"/>
                  </a:lnTo>
                  <a:lnTo>
                    <a:pt x="4779" y="997"/>
                  </a:lnTo>
                  <a:lnTo>
                    <a:pt x="4735" y="902"/>
                  </a:lnTo>
                  <a:lnTo>
                    <a:pt x="4678" y="814"/>
                  </a:lnTo>
                  <a:lnTo>
                    <a:pt x="4616" y="731"/>
                  </a:lnTo>
                  <a:lnTo>
                    <a:pt x="4546" y="655"/>
                  </a:lnTo>
                  <a:lnTo>
                    <a:pt x="4472" y="584"/>
                  </a:lnTo>
                  <a:lnTo>
                    <a:pt x="4384" y="520"/>
                  </a:lnTo>
                  <a:lnTo>
                    <a:pt x="4283" y="467"/>
                  </a:lnTo>
                  <a:lnTo>
                    <a:pt x="4207" y="424"/>
                  </a:lnTo>
                  <a:lnTo>
                    <a:pt x="4126" y="395"/>
                  </a:lnTo>
                  <a:lnTo>
                    <a:pt x="3957" y="330"/>
                  </a:lnTo>
                  <a:lnTo>
                    <a:pt x="3781" y="277"/>
                  </a:lnTo>
                  <a:lnTo>
                    <a:pt x="3611" y="230"/>
                  </a:lnTo>
                  <a:lnTo>
                    <a:pt x="3303" y="154"/>
                  </a:lnTo>
                  <a:lnTo>
                    <a:pt x="3002" y="88"/>
                  </a:lnTo>
                  <a:lnTo>
                    <a:pt x="2851" y="59"/>
                  </a:lnTo>
                  <a:lnTo>
                    <a:pt x="2707" y="36"/>
                  </a:lnTo>
                  <a:lnTo>
                    <a:pt x="2555" y="18"/>
                  </a:lnTo>
                  <a:lnTo>
                    <a:pt x="2405" y="6"/>
                  </a:lnTo>
                  <a:lnTo>
                    <a:pt x="2255" y="0"/>
                  </a:lnTo>
                  <a:lnTo>
                    <a:pt x="2110" y="6"/>
                  </a:lnTo>
                  <a:lnTo>
                    <a:pt x="1959" y="18"/>
                  </a:lnTo>
                  <a:lnTo>
                    <a:pt x="1809" y="36"/>
                  </a:lnTo>
                  <a:lnTo>
                    <a:pt x="1664" y="59"/>
                  </a:lnTo>
                  <a:lnTo>
                    <a:pt x="1514" y="100"/>
                  </a:lnTo>
                  <a:lnTo>
                    <a:pt x="1368" y="148"/>
                  </a:lnTo>
                  <a:lnTo>
                    <a:pt x="1218" y="206"/>
                  </a:lnTo>
                  <a:lnTo>
                    <a:pt x="1131" y="247"/>
                  </a:lnTo>
                  <a:lnTo>
                    <a:pt x="1049" y="295"/>
                  </a:lnTo>
                  <a:lnTo>
                    <a:pt x="968" y="342"/>
                  </a:lnTo>
                  <a:lnTo>
                    <a:pt x="892" y="395"/>
                  </a:lnTo>
                  <a:lnTo>
                    <a:pt x="823" y="448"/>
                  </a:lnTo>
                  <a:lnTo>
                    <a:pt x="753" y="502"/>
                  </a:lnTo>
                  <a:lnTo>
                    <a:pt x="685" y="566"/>
                  </a:lnTo>
                  <a:lnTo>
                    <a:pt x="622" y="626"/>
                  </a:lnTo>
                  <a:lnTo>
                    <a:pt x="558" y="696"/>
                  </a:lnTo>
                  <a:lnTo>
                    <a:pt x="503" y="761"/>
                  </a:lnTo>
                  <a:lnTo>
                    <a:pt x="452" y="832"/>
                  </a:lnTo>
                  <a:lnTo>
                    <a:pt x="402" y="908"/>
                  </a:lnTo>
                  <a:lnTo>
                    <a:pt x="307" y="1061"/>
                  </a:lnTo>
                  <a:lnTo>
                    <a:pt x="226" y="1220"/>
                  </a:lnTo>
                  <a:lnTo>
                    <a:pt x="188" y="1309"/>
                  </a:lnTo>
                  <a:lnTo>
                    <a:pt x="151" y="1397"/>
                  </a:lnTo>
                  <a:lnTo>
                    <a:pt x="94" y="1580"/>
                  </a:lnTo>
                  <a:lnTo>
                    <a:pt x="50" y="1768"/>
                  </a:lnTo>
                  <a:lnTo>
                    <a:pt x="20" y="1957"/>
                  </a:lnTo>
                  <a:lnTo>
                    <a:pt x="7" y="2050"/>
                  </a:lnTo>
                  <a:lnTo>
                    <a:pt x="0" y="2151"/>
                  </a:lnTo>
                  <a:lnTo>
                    <a:pt x="0" y="2245"/>
                  </a:lnTo>
                  <a:lnTo>
                    <a:pt x="0" y="2345"/>
                  </a:lnTo>
                  <a:lnTo>
                    <a:pt x="7" y="2439"/>
                  </a:lnTo>
                  <a:lnTo>
                    <a:pt x="20" y="2533"/>
                  </a:lnTo>
                  <a:lnTo>
                    <a:pt x="31" y="2628"/>
                  </a:lnTo>
                  <a:lnTo>
                    <a:pt x="50" y="2722"/>
                  </a:lnTo>
                  <a:lnTo>
                    <a:pt x="75" y="2810"/>
                  </a:lnTo>
                  <a:lnTo>
                    <a:pt x="101" y="2904"/>
                  </a:lnTo>
                  <a:lnTo>
                    <a:pt x="132" y="2993"/>
                  </a:lnTo>
                  <a:lnTo>
                    <a:pt x="170" y="3075"/>
                  </a:lnTo>
                  <a:lnTo>
                    <a:pt x="214" y="3164"/>
                  </a:lnTo>
                  <a:lnTo>
                    <a:pt x="257" y="3246"/>
                  </a:lnTo>
                  <a:lnTo>
                    <a:pt x="307" y="3323"/>
                  </a:lnTo>
                  <a:lnTo>
                    <a:pt x="359" y="3399"/>
                  </a:lnTo>
                  <a:lnTo>
                    <a:pt x="421" y="3470"/>
                  </a:lnTo>
                  <a:lnTo>
                    <a:pt x="483" y="3540"/>
                  </a:lnTo>
                  <a:lnTo>
                    <a:pt x="553" y="3611"/>
                  </a:lnTo>
                  <a:lnTo>
                    <a:pt x="627" y="3671"/>
                  </a:lnTo>
                  <a:lnTo>
                    <a:pt x="709" y="3736"/>
                  </a:lnTo>
                  <a:lnTo>
                    <a:pt x="792" y="3788"/>
                  </a:lnTo>
                  <a:lnTo>
                    <a:pt x="885" y="3836"/>
                  </a:lnTo>
                  <a:lnTo>
                    <a:pt x="979" y="3883"/>
                  </a:lnTo>
                  <a:lnTo>
                    <a:pt x="1061" y="3919"/>
                  </a:lnTo>
                  <a:lnTo>
                    <a:pt x="1155" y="3954"/>
                  </a:lnTo>
                  <a:lnTo>
                    <a:pt x="1244" y="3983"/>
                  </a:lnTo>
                  <a:lnTo>
                    <a:pt x="1338" y="4012"/>
                  </a:lnTo>
                  <a:lnTo>
                    <a:pt x="1533" y="4053"/>
                  </a:lnTo>
                  <a:lnTo>
                    <a:pt x="1727" y="4089"/>
                  </a:lnTo>
                  <a:lnTo>
                    <a:pt x="1934" y="4106"/>
                  </a:lnTo>
                  <a:lnTo>
                    <a:pt x="2142" y="4112"/>
                  </a:lnTo>
                  <a:lnTo>
                    <a:pt x="2348" y="4106"/>
                  </a:lnTo>
                  <a:lnTo>
                    <a:pt x="2562" y="4095"/>
                  </a:lnTo>
                  <a:lnTo>
                    <a:pt x="2770" y="4065"/>
                  </a:lnTo>
                  <a:lnTo>
                    <a:pt x="2970" y="4024"/>
                  </a:lnTo>
                  <a:lnTo>
                    <a:pt x="3172" y="3971"/>
                  </a:lnTo>
                  <a:lnTo>
                    <a:pt x="3366" y="3906"/>
                  </a:lnTo>
                  <a:lnTo>
                    <a:pt x="3555" y="3830"/>
                  </a:lnTo>
                  <a:lnTo>
                    <a:pt x="3642" y="3788"/>
                  </a:lnTo>
                  <a:lnTo>
                    <a:pt x="3730" y="3742"/>
                  </a:lnTo>
                  <a:lnTo>
                    <a:pt x="3812" y="3694"/>
                  </a:lnTo>
                  <a:lnTo>
                    <a:pt x="3894" y="3647"/>
                  </a:lnTo>
                  <a:lnTo>
                    <a:pt x="3968" y="3588"/>
                  </a:lnTo>
                  <a:lnTo>
                    <a:pt x="4044" y="3534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142"/>
            <p:cNvSpPr>
              <a:spLocks/>
            </p:cNvSpPr>
            <p:nvPr/>
          </p:nvSpPr>
          <p:spPr bwMode="auto">
            <a:xfrm>
              <a:off x="4794" y="1708"/>
              <a:ext cx="15" cy="16"/>
            </a:xfrm>
            <a:custGeom>
              <a:avLst/>
              <a:gdLst/>
              <a:ahLst/>
              <a:cxnLst>
                <a:cxn ang="0">
                  <a:pos x="238" y="112"/>
                </a:cxn>
                <a:cxn ang="0">
                  <a:pos x="238" y="136"/>
                </a:cxn>
                <a:cxn ang="0">
                  <a:pos x="232" y="159"/>
                </a:cxn>
                <a:cxn ang="0">
                  <a:pos x="220" y="177"/>
                </a:cxn>
                <a:cxn ang="0">
                  <a:pos x="206" y="195"/>
                </a:cxn>
                <a:cxn ang="0">
                  <a:pos x="188" y="207"/>
                </a:cxn>
                <a:cxn ang="0">
                  <a:pos x="170" y="218"/>
                </a:cxn>
                <a:cxn ang="0">
                  <a:pos x="144" y="224"/>
                </a:cxn>
                <a:cxn ang="0">
                  <a:pos x="119" y="230"/>
                </a:cxn>
                <a:cxn ang="0">
                  <a:pos x="94" y="224"/>
                </a:cxn>
                <a:cxn ang="0">
                  <a:pos x="75" y="218"/>
                </a:cxn>
                <a:cxn ang="0">
                  <a:pos x="50" y="207"/>
                </a:cxn>
                <a:cxn ang="0">
                  <a:pos x="31" y="195"/>
                </a:cxn>
                <a:cxn ang="0">
                  <a:pos x="18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8" y="48"/>
                </a:cxn>
                <a:cxn ang="0">
                  <a:pos x="31" y="35"/>
                </a:cxn>
                <a:cxn ang="0">
                  <a:pos x="50" y="18"/>
                </a:cxn>
                <a:cxn ang="0">
                  <a:pos x="69" y="6"/>
                </a:cxn>
                <a:cxn ang="0">
                  <a:pos x="94" y="0"/>
                </a:cxn>
                <a:cxn ang="0">
                  <a:pos x="119" y="0"/>
                </a:cxn>
                <a:cxn ang="0">
                  <a:pos x="144" y="0"/>
                </a:cxn>
                <a:cxn ang="0">
                  <a:pos x="170" y="6"/>
                </a:cxn>
                <a:cxn ang="0">
                  <a:pos x="188" y="18"/>
                </a:cxn>
                <a:cxn ang="0">
                  <a:pos x="206" y="30"/>
                </a:cxn>
                <a:cxn ang="0">
                  <a:pos x="220" y="48"/>
                </a:cxn>
                <a:cxn ang="0">
                  <a:pos x="232" y="65"/>
                </a:cxn>
                <a:cxn ang="0">
                  <a:pos x="238" y="89"/>
                </a:cxn>
                <a:cxn ang="0">
                  <a:pos x="238" y="112"/>
                </a:cxn>
              </a:cxnLst>
              <a:rect l="0" t="0" r="r" b="b"/>
              <a:pathLst>
                <a:path w="238" h="230">
                  <a:moveTo>
                    <a:pt x="238" y="112"/>
                  </a:moveTo>
                  <a:lnTo>
                    <a:pt x="238" y="136"/>
                  </a:lnTo>
                  <a:lnTo>
                    <a:pt x="232" y="159"/>
                  </a:lnTo>
                  <a:lnTo>
                    <a:pt x="220" y="177"/>
                  </a:lnTo>
                  <a:lnTo>
                    <a:pt x="206" y="195"/>
                  </a:lnTo>
                  <a:lnTo>
                    <a:pt x="188" y="207"/>
                  </a:lnTo>
                  <a:lnTo>
                    <a:pt x="170" y="218"/>
                  </a:lnTo>
                  <a:lnTo>
                    <a:pt x="144" y="224"/>
                  </a:lnTo>
                  <a:lnTo>
                    <a:pt x="119" y="230"/>
                  </a:lnTo>
                  <a:lnTo>
                    <a:pt x="94" y="224"/>
                  </a:lnTo>
                  <a:lnTo>
                    <a:pt x="75" y="218"/>
                  </a:lnTo>
                  <a:lnTo>
                    <a:pt x="50" y="207"/>
                  </a:lnTo>
                  <a:lnTo>
                    <a:pt x="31" y="195"/>
                  </a:lnTo>
                  <a:lnTo>
                    <a:pt x="18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8" y="48"/>
                  </a:lnTo>
                  <a:lnTo>
                    <a:pt x="31" y="35"/>
                  </a:lnTo>
                  <a:lnTo>
                    <a:pt x="50" y="18"/>
                  </a:lnTo>
                  <a:lnTo>
                    <a:pt x="69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0" y="6"/>
                  </a:lnTo>
                  <a:lnTo>
                    <a:pt x="188" y="18"/>
                  </a:lnTo>
                  <a:lnTo>
                    <a:pt x="206" y="30"/>
                  </a:lnTo>
                  <a:lnTo>
                    <a:pt x="220" y="48"/>
                  </a:lnTo>
                  <a:lnTo>
                    <a:pt x="232" y="65"/>
                  </a:lnTo>
                  <a:lnTo>
                    <a:pt x="238" y="89"/>
                  </a:lnTo>
                  <a:lnTo>
                    <a:pt x="238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143"/>
            <p:cNvSpPr>
              <a:spLocks/>
            </p:cNvSpPr>
            <p:nvPr/>
          </p:nvSpPr>
          <p:spPr bwMode="auto">
            <a:xfrm>
              <a:off x="4954" y="1733"/>
              <a:ext cx="15" cy="15"/>
            </a:xfrm>
            <a:custGeom>
              <a:avLst/>
              <a:gdLst/>
              <a:ahLst/>
              <a:cxnLst>
                <a:cxn ang="0">
                  <a:pos x="246" y="112"/>
                </a:cxn>
                <a:cxn ang="0">
                  <a:pos x="239" y="136"/>
                </a:cxn>
                <a:cxn ang="0">
                  <a:pos x="233" y="153"/>
                </a:cxn>
                <a:cxn ang="0">
                  <a:pos x="220" y="177"/>
                </a:cxn>
                <a:cxn ang="0">
                  <a:pos x="207" y="195"/>
                </a:cxn>
                <a:cxn ang="0">
                  <a:pos x="189" y="206"/>
                </a:cxn>
                <a:cxn ang="0">
                  <a:pos x="170" y="218"/>
                </a:cxn>
                <a:cxn ang="0">
                  <a:pos x="145" y="224"/>
                </a:cxn>
                <a:cxn ang="0">
                  <a:pos x="120" y="224"/>
                </a:cxn>
                <a:cxn ang="0">
                  <a:pos x="95" y="224"/>
                </a:cxn>
                <a:cxn ang="0">
                  <a:pos x="76" y="218"/>
                </a:cxn>
                <a:cxn ang="0">
                  <a:pos x="50" y="206"/>
                </a:cxn>
                <a:cxn ang="0">
                  <a:pos x="38" y="195"/>
                </a:cxn>
                <a:cxn ang="0">
                  <a:pos x="19" y="177"/>
                </a:cxn>
                <a:cxn ang="0">
                  <a:pos x="7" y="159"/>
                </a:cxn>
                <a:cxn ang="0">
                  <a:pos x="0" y="136"/>
                </a:cxn>
                <a:cxn ang="0">
                  <a:pos x="0" y="112"/>
                </a:cxn>
                <a:cxn ang="0">
                  <a:pos x="0" y="89"/>
                </a:cxn>
                <a:cxn ang="0">
                  <a:pos x="7" y="71"/>
                </a:cxn>
                <a:cxn ang="0">
                  <a:pos x="19" y="47"/>
                </a:cxn>
                <a:cxn ang="0">
                  <a:pos x="31" y="29"/>
                </a:cxn>
                <a:cxn ang="0">
                  <a:pos x="50" y="18"/>
                </a:cxn>
                <a:cxn ang="0">
                  <a:pos x="70" y="6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45" y="0"/>
                </a:cxn>
                <a:cxn ang="0">
                  <a:pos x="170" y="6"/>
                </a:cxn>
                <a:cxn ang="0">
                  <a:pos x="189" y="18"/>
                </a:cxn>
                <a:cxn ang="0">
                  <a:pos x="207" y="29"/>
                </a:cxn>
                <a:cxn ang="0">
                  <a:pos x="220" y="47"/>
                </a:cxn>
                <a:cxn ang="0">
                  <a:pos x="233" y="65"/>
                </a:cxn>
                <a:cxn ang="0">
                  <a:pos x="239" y="89"/>
                </a:cxn>
                <a:cxn ang="0">
                  <a:pos x="246" y="112"/>
                </a:cxn>
              </a:cxnLst>
              <a:rect l="0" t="0" r="r" b="b"/>
              <a:pathLst>
                <a:path w="246" h="224">
                  <a:moveTo>
                    <a:pt x="246" y="112"/>
                  </a:moveTo>
                  <a:lnTo>
                    <a:pt x="239" y="136"/>
                  </a:lnTo>
                  <a:lnTo>
                    <a:pt x="233" y="153"/>
                  </a:lnTo>
                  <a:lnTo>
                    <a:pt x="220" y="177"/>
                  </a:lnTo>
                  <a:lnTo>
                    <a:pt x="207" y="195"/>
                  </a:lnTo>
                  <a:lnTo>
                    <a:pt x="189" y="206"/>
                  </a:lnTo>
                  <a:lnTo>
                    <a:pt x="170" y="218"/>
                  </a:lnTo>
                  <a:lnTo>
                    <a:pt x="145" y="224"/>
                  </a:lnTo>
                  <a:lnTo>
                    <a:pt x="120" y="224"/>
                  </a:lnTo>
                  <a:lnTo>
                    <a:pt x="95" y="224"/>
                  </a:lnTo>
                  <a:lnTo>
                    <a:pt x="76" y="218"/>
                  </a:lnTo>
                  <a:lnTo>
                    <a:pt x="50" y="206"/>
                  </a:lnTo>
                  <a:lnTo>
                    <a:pt x="38" y="195"/>
                  </a:lnTo>
                  <a:lnTo>
                    <a:pt x="19" y="177"/>
                  </a:lnTo>
                  <a:lnTo>
                    <a:pt x="7" y="159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7" y="71"/>
                  </a:lnTo>
                  <a:lnTo>
                    <a:pt x="19" y="47"/>
                  </a:lnTo>
                  <a:lnTo>
                    <a:pt x="31" y="29"/>
                  </a:lnTo>
                  <a:lnTo>
                    <a:pt x="50" y="18"/>
                  </a:lnTo>
                  <a:lnTo>
                    <a:pt x="70" y="6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6"/>
                  </a:lnTo>
                  <a:lnTo>
                    <a:pt x="189" y="18"/>
                  </a:lnTo>
                  <a:lnTo>
                    <a:pt x="207" y="29"/>
                  </a:lnTo>
                  <a:lnTo>
                    <a:pt x="220" y="47"/>
                  </a:lnTo>
                  <a:lnTo>
                    <a:pt x="233" y="65"/>
                  </a:lnTo>
                  <a:lnTo>
                    <a:pt x="239" y="89"/>
                  </a:lnTo>
                  <a:lnTo>
                    <a:pt x="246" y="112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144"/>
            <p:cNvSpPr>
              <a:spLocks/>
            </p:cNvSpPr>
            <p:nvPr/>
          </p:nvSpPr>
          <p:spPr bwMode="auto">
            <a:xfrm>
              <a:off x="4851" y="1732"/>
              <a:ext cx="19" cy="20"/>
            </a:xfrm>
            <a:custGeom>
              <a:avLst/>
              <a:gdLst/>
              <a:ahLst/>
              <a:cxnLst>
                <a:cxn ang="0">
                  <a:pos x="49" y="277"/>
                </a:cxn>
                <a:cxn ang="0">
                  <a:pos x="75" y="288"/>
                </a:cxn>
                <a:cxn ang="0">
                  <a:pos x="112" y="294"/>
                </a:cxn>
                <a:cxn ang="0">
                  <a:pos x="143" y="294"/>
                </a:cxn>
                <a:cxn ang="0">
                  <a:pos x="181" y="288"/>
                </a:cxn>
                <a:cxn ang="0">
                  <a:pos x="219" y="277"/>
                </a:cxn>
                <a:cxn ang="0">
                  <a:pos x="251" y="265"/>
                </a:cxn>
                <a:cxn ang="0">
                  <a:pos x="275" y="247"/>
                </a:cxn>
                <a:cxn ang="0">
                  <a:pos x="294" y="223"/>
                </a:cxn>
                <a:cxn ang="0">
                  <a:pos x="307" y="206"/>
                </a:cxn>
                <a:cxn ang="0">
                  <a:pos x="307" y="194"/>
                </a:cxn>
                <a:cxn ang="0">
                  <a:pos x="301" y="182"/>
                </a:cxn>
                <a:cxn ang="0">
                  <a:pos x="288" y="176"/>
                </a:cxn>
                <a:cxn ang="0">
                  <a:pos x="257" y="164"/>
                </a:cxn>
                <a:cxn ang="0">
                  <a:pos x="231" y="153"/>
                </a:cxn>
                <a:cxn ang="0">
                  <a:pos x="213" y="135"/>
                </a:cxn>
                <a:cxn ang="0">
                  <a:pos x="181" y="100"/>
                </a:cxn>
                <a:cxn ang="0">
                  <a:pos x="157" y="64"/>
                </a:cxn>
                <a:cxn ang="0">
                  <a:pos x="131" y="36"/>
                </a:cxn>
                <a:cxn ang="0">
                  <a:pos x="105" y="11"/>
                </a:cxn>
                <a:cxn ang="0">
                  <a:pos x="93" y="5"/>
                </a:cxn>
                <a:cxn ang="0">
                  <a:pos x="87" y="0"/>
                </a:cxn>
                <a:cxn ang="0">
                  <a:pos x="75" y="0"/>
                </a:cxn>
                <a:cxn ang="0">
                  <a:pos x="62" y="5"/>
                </a:cxn>
                <a:cxn ang="0">
                  <a:pos x="49" y="17"/>
                </a:cxn>
                <a:cxn ang="0">
                  <a:pos x="37" y="36"/>
                </a:cxn>
                <a:cxn ang="0">
                  <a:pos x="12" y="94"/>
                </a:cxn>
                <a:cxn ang="0">
                  <a:pos x="0" y="147"/>
                </a:cxn>
                <a:cxn ang="0">
                  <a:pos x="0" y="200"/>
                </a:cxn>
                <a:cxn ang="0">
                  <a:pos x="5" y="223"/>
                </a:cxn>
                <a:cxn ang="0">
                  <a:pos x="18" y="247"/>
                </a:cxn>
                <a:cxn ang="0">
                  <a:pos x="31" y="265"/>
                </a:cxn>
                <a:cxn ang="0">
                  <a:pos x="49" y="277"/>
                </a:cxn>
              </a:cxnLst>
              <a:rect l="0" t="0" r="r" b="b"/>
              <a:pathLst>
                <a:path w="307" h="294">
                  <a:moveTo>
                    <a:pt x="49" y="277"/>
                  </a:moveTo>
                  <a:lnTo>
                    <a:pt x="75" y="288"/>
                  </a:lnTo>
                  <a:lnTo>
                    <a:pt x="112" y="294"/>
                  </a:lnTo>
                  <a:lnTo>
                    <a:pt x="143" y="294"/>
                  </a:lnTo>
                  <a:lnTo>
                    <a:pt x="181" y="288"/>
                  </a:lnTo>
                  <a:lnTo>
                    <a:pt x="219" y="277"/>
                  </a:lnTo>
                  <a:lnTo>
                    <a:pt x="251" y="265"/>
                  </a:lnTo>
                  <a:lnTo>
                    <a:pt x="275" y="247"/>
                  </a:lnTo>
                  <a:lnTo>
                    <a:pt x="294" y="223"/>
                  </a:lnTo>
                  <a:lnTo>
                    <a:pt x="307" y="206"/>
                  </a:lnTo>
                  <a:lnTo>
                    <a:pt x="307" y="194"/>
                  </a:lnTo>
                  <a:lnTo>
                    <a:pt x="301" y="182"/>
                  </a:lnTo>
                  <a:lnTo>
                    <a:pt x="288" y="176"/>
                  </a:lnTo>
                  <a:lnTo>
                    <a:pt x="257" y="164"/>
                  </a:lnTo>
                  <a:lnTo>
                    <a:pt x="231" y="153"/>
                  </a:lnTo>
                  <a:lnTo>
                    <a:pt x="213" y="135"/>
                  </a:lnTo>
                  <a:lnTo>
                    <a:pt x="181" y="100"/>
                  </a:lnTo>
                  <a:lnTo>
                    <a:pt x="157" y="64"/>
                  </a:lnTo>
                  <a:lnTo>
                    <a:pt x="131" y="36"/>
                  </a:lnTo>
                  <a:lnTo>
                    <a:pt x="105" y="11"/>
                  </a:lnTo>
                  <a:lnTo>
                    <a:pt x="93" y="5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2" y="5"/>
                  </a:lnTo>
                  <a:lnTo>
                    <a:pt x="49" y="17"/>
                  </a:lnTo>
                  <a:lnTo>
                    <a:pt x="37" y="36"/>
                  </a:lnTo>
                  <a:lnTo>
                    <a:pt x="12" y="94"/>
                  </a:lnTo>
                  <a:lnTo>
                    <a:pt x="0" y="147"/>
                  </a:lnTo>
                  <a:lnTo>
                    <a:pt x="0" y="200"/>
                  </a:lnTo>
                  <a:lnTo>
                    <a:pt x="5" y="223"/>
                  </a:lnTo>
                  <a:lnTo>
                    <a:pt x="18" y="247"/>
                  </a:lnTo>
                  <a:lnTo>
                    <a:pt x="31" y="265"/>
                  </a:lnTo>
                  <a:lnTo>
                    <a:pt x="49" y="277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Freeform 145"/>
            <p:cNvSpPr>
              <a:spLocks/>
            </p:cNvSpPr>
            <p:nvPr/>
          </p:nvSpPr>
          <p:spPr bwMode="auto">
            <a:xfrm>
              <a:off x="4800" y="1657"/>
              <a:ext cx="30" cy="18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0" y="212"/>
                </a:cxn>
                <a:cxn ang="0">
                  <a:pos x="6" y="223"/>
                </a:cxn>
                <a:cxn ang="0">
                  <a:pos x="18" y="241"/>
                </a:cxn>
                <a:cxn ang="0">
                  <a:pos x="31" y="248"/>
                </a:cxn>
                <a:cxn ang="0">
                  <a:pos x="50" y="248"/>
                </a:cxn>
                <a:cxn ang="0">
                  <a:pos x="68" y="241"/>
                </a:cxn>
                <a:cxn ang="0">
                  <a:pos x="82" y="236"/>
                </a:cxn>
                <a:cxn ang="0">
                  <a:pos x="88" y="218"/>
                </a:cxn>
                <a:cxn ang="0">
                  <a:pos x="100" y="188"/>
                </a:cxn>
                <a:cxn ang="0">
                  <a:pos x="113" y="159"/>
                </a:cxn>
                <a:cxn ang="0">
                  <a:pos x="132" y="135"/>
                </a:cxn>
                <a:cxn ang="0">
                  <a:pos x="150" y="118"/>
                </a:cxn>
                <a:cxn ang="0">
                  <a:pos x="169" y="106"/>
                </a:cxn>
                <a:cxn ang="0">
                  <a:pos x="194" y="94"/>
                </a:cxn>
                <a:cxn ang="0">
                  <a:pos x="219" y="88"/>
                </a:cxn>
                <a:cxn ang="0">
                  <a:pos x="245" y="88"/>
                </a:cxn>
                <a:cxn ang="0">
                  <a:pos x="269" y="88"/>
                </a:cxn>
                <a:cxn ang="0">
                  <a:pos x="295" y="94"/>
                </a:cxn>
                <a:cxn ang="0">
                  <a:pos x="313" y="106"/>
                </a:cxn>
                <a:cxn ang="0">
                  <a:pos x="339" y="124"/>
                </a:cxn>
                <a:cxn ang="0">
                  <a:pos x="357" y="141"/>
                </a:cxn>
                <a:cxn ang="0">
                  <a:pos x="376" y="170"/>
                </a:cxn>
                <a:cxn ang="0">
                  <a:pos x="389" y="200"/>
                </a:cxn>
                <a:cxn ang="0">
                  <a:pos x="402" y="241"/>
                </a:cxn>
                <a:cxn ang="0">
                  <a:pos x="408" y="253"/>
                </a:cxn>
                <a:cxn ang="0">
                  <a:pos x="420" y="265"/>
                </a:cxn>
                <a:cxn ang="0">
                  <a:pos x="439" y="277"/>
                </a:cxn>
                <a:cxn ang="0">
                  <a:pos x="458" y="277"/>
                </a:cxn>
                <a:cxn ang="0">
                  <a:pos x="470" y="271"/>
                </a:cxn>
                <a:cxn ang="0">
                  <a:pos x="483" y="259"/>
                </a:cxn>
                <a:cxn ang="0">
                  <a:pos x="489" y="241"/>
                </a:cxn>
                <a:cxn ang="0">
                  <a:pos x="489" y="223"/>
                </a:cxn>
                <a:cxn ang="0">
                  <a:pos x="476" y="170"/>
                </a:cxn>
                <a:cxn ang="0">
                  <a:pos x="458" y="130"/>
                </a:cxn>
                <a:cxn ang="0">
                  <a:pos x="427" y="88"/>
                </a:cxn>
                <a:cxn ang="0">
                  <a:pos x="395" y="59"/>
                </a:cxn>
                <a:cxn ang="0">
                  <a:pos x="363" y="35"/>
                </a:cxn>
                <a:cxn ang="0">
                  <a:pos x="326" y="18"/>
                </a:cxn>
                <a:cxn ang="0">
                  <a:pos x="289" y="6"/>
                </a:cxn>
                <a:cxn ang="0">
                  <a:pos x="250" y="0"/>
                </a:cxn>
                <a:cxn ang="0">
                  <a:pos x="207" y="0"/>
                </a:cxn>
                <a:cxn ang="0">
                  <a:pos x="169" y="12"/>
                </a:cxn>
                <a:cxn ang="0">
                  <a:pos x="132" y="29"/>
                </a:cxn>
                <a:cxn ang="0">
                  <a:pos x="95" y="47"/>
                </a:cxn>
                <a:cxn ang="0">
                  <a:pos x="68" y="76"/>
                </a:cxn>
                <a:cxn ang="0">
                  <a:pos x="37" y="112"/>
                </a:cxn>
                <a:cxn ang="0">
                  <a:pos x="18" y="147"/>
                </a:cxn>
                <a:cxn ang="0">
                  <a:pos x="0" y="194"/>
                </a:cxn>
              </a:cxnLst>
              <a:rect l="0" t="0" r="r" b="b"/>
              <a:pathLst>
                <a:path w="489" h="277">
                  <a:moveTo>
                    <a:pt x="0" y="194"/>
                  </a:moveTo>
                  <a:lnTo>
                    <a:pt x="0" y="212"/>
                  </a:lnTo>
                  <a:lnTo>
                    <a:pt x="6" y="223"/>
                  </a:lnTo>
                  <a:lnTo>
                    <a:pt x="18" y="241"/>
                  </a:lnTo>
                  <a:lnTo>
                    <a:pt x="31" y="248"/>
                  </a:lnTo>
                  <a:lnTo>
                    <a:pt x="50" y="248"/>
                  </a:lnTo>
                  <a:lnTo>
                    <a:pt x="68" y="241"/>
                  </a:lnTo>
                  <a:lnTo>
                    <a:pt x="82" y="236"/>
                  </a:lnTo>
                  <a:lnTo>
                    <a:pt x="88" y="218"/>
                  </a:lnTo>
                  <a:lnTo>
                    <a:pt x="100" y="188"/>
                  </a:lnTo>
                  <a:lnTo>
                    <a:pt x="113" y="159"/>
                  </a:lnTo>
                  <a:lnTo>
                    <a:pt x="132" y="135"/>
                  </a:lnTo>
                  <a:lnTo>
                    <a:pt x="150" y="118"/>
                  </a:lnTo>
                  <a:lnTo>
                    <a:pt x="169" y="106"/>
                  </a:lnTo>
                  <a:lnTo>
                    <a:pt x="194" y="94"/>
                  </a:lnTo>
                  <a:lnTo>
                    <a:pt x="219" y="88"/>
                  </a:lnTo>
                  <a:lnTo>
                    <a:pt x="245" y="88"/>
                  </a:lnTo>
                  <a:lnTo>
                    <a:pt x="269" y="88"/>
                  </a:lnTo>
                  <a:lnTo>
                    <a:pt x="295" y="94"/>
                  </a:lnTo>
                  <a:lnTo>
                    <a:pt x="313" y="106"/>
                  </a:lnTo>
                  <a:lnTo>
                    <a:pt x="339" y="124"/>
                  </a:lnTo>
                  <a:lnTo>
                    <a:pt x="357" y="141"/>
                  </a:lnTo>
                  <a:lnTo>
                    <a:pt x="376" y="170"/>
                  </a:lnTo>
                  <a:lnTo>
                    <a:pt x="389" y="200"/>
                  </a:lnTo>
                  <a:lnTo>
                    <a:pt x="402" y="241"/>
                  </a:lnTo>
                  <a:lnTo>
                    <a:pt x="408" y="253"/>
                  </a:lnTo>
                  <a:lnTo>
                    <a:pt x="420" y="265"/>
                  </a:lnTo>
                  <a:lnTo>
                    <a:pt x="439" y="277"/>
                  </a:lnTo>
                  <a:lnTo>
                    <a:pt x="458" y="277"/>
                  </a:lnTo>
                  <a:lnTo>
                    <a:pt x="470" y="271"/>
                  </a:lnTo>
                  <a:lnTo>
                    <a:pt x="483" y="259"/>
                  </a:lnTo>
                  <a:lnTo>
                    <a:pt x="489" y="241"/>
                  </a:lnTo>
                  <a:lnTo>
                    <a:pt x="489" y="223"/>
                  </a:lnTo>
                  <a:lnTo>
                    <a:pt x="476" y="170"/>
                  </a:lnTo>
                  <a:lnTo>
                    <a:pt x="458" y="130"/>
                  </a:lnTo>
                  <a:lnTo>
                    <a:pt x="427" y="88"/>
                  </a:lnTo>
                  <a:lnTo>
                    <a:pt x="395" y="59"/>
                  </a:lnTo>
                  <a:lnTo>
                    <a:pt x="363" y="35"/>
                  </a:lnTo>
                  <a:lnTo>
                    <a:pt x="326" y="18"/>
                  </a:lnTo>
                  <a:lnTo>
                    <a:pt x="289" y="6"/>
                  </a:lnTo>
                  <a:lnTo>
                    <a:pt x="250" y="0"/>
                  </a:lnTo>
                  <a:lnTo>
                    <a:pt x="207" y="0"/>
                  </a:lnTo>
                  <a:lnTo>
                    <a:pt x="169" y="12"/>
                  </a:lnTo>
                  <a:lnTo>
                    <a:pt x="132" y="29"/>
                  </a:lnTo>
                  <a:lnTo>
                    <a:pt x="95" y="47"/>
                  </a:lnTo>
                  <a:lnTo>
                    <a:pt x="68" y="76"/>
                  </a:lnTo>
                  <a:lnTo>
                    <a:pt x="37" y="112"/>
                  </a:lnTo>
                  <a:lnTo>
                    <a:pt x="18" y="14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Freeform 146"/>
            <p:cNvSpPr>
              <a:spLocks/>
            </p:cNvSpPr>
            <p:nvPr/>
          </p:nvSpPr>
          <p:spPr bwMode="auto">
            <a:xfrm>
              <a:off x="4956" y="1678"/>
              <a:ext cx="39" cy="25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0" y="241"/>
                </a:cxn>
                <a:cxn ang="0">
                  <a:pos x="6" y="259"/>
                </a:cxn>
                <a:cxn ang="0">
                  <a:pos x="19" y="271"/>
                </a:cxn>
                <a:cxn ang="0">
                  <a:pos x="38" y="277"/>
                </a:cxn>
                <a:cxn ang="0">
                  <a:pos x="58" y="277"/>
                </a:cxn>
                <a:cxn ang="0">
                  <a:pos x="69" y="271"/>
                </a:cxn>
                <a:cxn ang="0">
                  <a:pos x="82" y="259"/>
                </a:cxn>
                <a:cxn ang="0">
                  <a:pos x="88" y="241"/>
                </a:cxn>
                <a:cxn ang="0">
                  <a:pos x="108" y="200"/>
                </a:cxn>
                <a:cxn ang="0">
                  <a:pos x="126" y="159"/>
                </a:cxn>
                <a:cxn ang="0">
                  <a:pos x="151" y="130"/>
                </a:cxn>
                <a:cxn ang="0">
                  <a:pos x="182" y="112"/>
                </a:cxn>
                <a:cxn ang="0">
                  <a:pos x="221" y="94"/>
                </a:cxn>
                <a:cxn ang="0">
                  <a:pos x="252" y="88"/>
                </a:cxn>
                <a:cxn ang="0">
                  <a:pos x="289" y="82"/>
                </a:cxn>
                <a:cxn ang="0">
                  <a:pos x="327" y="88"/>
                </a:cxn>
                <a:cxn ang="0">
                  <a:pos x="365" y="94"/>
                </a:cxn>
                <a:cxn ang="0">
                  <a:pos x="403" y="112"/>
                </a:cxn>
                <a:cxn ang="0">
                  <a:pos x="440" y="135"/>
                </a:cxn>
                <a:cxn ang="0">
                  <a:pos x="471" y="159"/>
                </a:cxn>
                <a:cxn ang="0">
                  <a:pos x="497" y="194"/>
                </a:cxn>
                <a:cxn ang="0">
                  <a:pos x="515" y="235"/>
                </a:cxn>
                <a:cxn ang="0">
                  <a:pos x="528" y="283"/>
                </a:cxn>
                <a:cxn ang="0">
                  <a:pos x="528" y="330"/>
                </a:cxn>
                <a:cxn ang="0">
                  <a:pos x="528" y="348"/>
                </a:cxn>
                <a:cxn ang="0">
                  <a:pos x="541" y="359"/>
                </a:cxn>
                <a:cxn ang="0">
                  <a:pos x="553" y="371"/>
                </a:cxn>
                <a:cxn ang="0">
                  <a:pos x="566" y="377"/>
                </a:cxn>
                <a:cxn ang="0">
                  <a:pos x="584" y="377"/>
                </a:cxn>
                <a:cxn ang="0">
                  <a:pos x="604" y="365"/>
                </a:cxn>
                <a:cxn ang="0">
                  <a:pos x="616" y="353"/>
                </a:cxn>
                <a:cxn ang="0">
                  <a:pos x="616" y="335"/>
                </a:cxn>
                <a:cxn ang="0">
                  <a:pos x="616" y="271"/>
                </a:cxn>
                <a:cxn ang="0">
                  <a:pos x="604" y="206"/>
                </a:cxn>
                <a:cxn ang="0">
                  <a:pos x="578" y="153"/>
                </a:cxn>
                <a:cxn ang="0">
                  <a:pos x="541" y="106"/>
                </a:cxn>
                <a:cxn ang="0">
                  <a:pos x="497" y="64"/>
                </a:cxn>
                <a:cxn ang="0">
                  <a:pos x="447" y="36"/>
                </a:cxn>
                <a:cxn ang="0">
                  <a:pos x="397" y="12"/>
                </a:cxn>
                <a:cxn ang="0">
                  <a:pos x="339" y="0"/>
                </a:cxn>
                <a:cxn ang="0">
                  <a:pos x="284" y="0"/>
                </a:cxn>
                <a:cxn ang="0">
                  <a:pos x="233" y="0"/>
                </a:cxn>
                <a:cxn ang="0">
                  <a:pos x="182" y="17"/>
                </a:cxn>
                <a:cxn ang="0">
                  <a:pos x="132" y="36"/>
                </a:cxn>
                <a:cxn ang="0">
                  <a:pos x="88" y="70"/>
                </a:cxn>
                <a:cxn ang="0">
                  <a:pos x="51" y="112"/>
                </a:cxn>
                <a:cxn ang="0">
                  <a:pos x="19" y="165"/>
                </a:cxn>
                <a:cxn ang="0">
                  <a:pos x="0" y="223"/>
                </a:cxn>
              </a:cxnLst>
              <a:rect l="0" t="0" r="r" b="b"/>
              <a:pathLst>
                <a:path w="616" h="377">
                  <a:moveTo>
                    <a:pt x="0" y="223"/>
                  </a:moveTo>
                  <a:lnTo>
                    <a:pt x="0" y="241"/>
                  </a:lnTo>
                  <a:lnTo>
                    <a:pt x="6" y="259"/>
                  </a:lnTo>
                  <a:lnTo>
                    <a:pt x="19" y="271"/>
                  </a:lnTo>
                  <a:lnTo>
                    <a:pt x="38" y="277"/>
                  </a:lnTo>
                  <a:lnTo>
                    <a:pt x="58" y="277"/>
                  </a:lnTo>
                  <a:lnTo>
                    <a:pt x="69" y="271"/>
                  </a:lnTo>
                  <a:lnTo>
                    <a:pt x="82" y="259"/>
                  </a:lnTo>
                  <a:lnTo>
                    <a:pt x="88" y="241"/>
                  </a:lnTo>
                  <a:lnTo>
                    <a:pt x="108" y="200"/>
                  </a:lnTo>
                  <a:lnTo>
                    <a:pt x="126" y="159"/>
                  </a:lnTo>
                  <a:lnTo>
                    <a:pt x="151" y="130"/>
                  </a:lnTo>
                  <a:lnTo>
                    <a:pt x="182" y="112"/>
                  </a:lnTo>
                  <a:lnTo>
                    <a:pt x="221" y="94"/>
                  </a:lnTo>
                  <a:lnTo>
                    <a:pt x="252" y="88"/>
                  </a:lnTo>
                  <a:lnTo>
                    <a:pt x="289" y="82"/>
                  </a:lnTo>
                  <a:lnTo>
                    <a:pt x="327" y="88"/>
                  </a:lnTo>
                  <a:lnTo>
                    <a:pt x="365" y="94"/>
                  </a:lnTo>
                  <a:lnTo>
                    <a:pt x="403" y="112"/>
                  </a:lnTo>
                  <a:lnTo>
                    <a:pt x="440" y="135"/>
                  </a:lnTo>
                  <a:lnTo>
                    <a:pt x="471" y="159"/>
                  </a:lnTo>
                  <a:lnTo>
                    <a:pt x="497" y="194"/>
                  </a:lnTo>
                  <a:lnTo>
                    <a:pt x="515" y="235"/>
                  </a:lnTo>
                  <a:lnTo>
                    <a:pt x="528" y="283"/>
                  </a:lnTo>
                  <a:lnTo>
                    <a:pt x="528" y="330"/>
                  </a:lnTo>
                  <a:lnTo>
                    <a:pt x="528" y="348"/>
                  </a:lnTo>
                  <a:lnTo>
                    <a:pt x="541" y="359"/>
                  </a:lnTo>
                  <a:lnTo>
                    <a:pt x="553" y="371"/>
                  </a:lnTo>
                  <a:lnTo>
                    <a:pt x="566" y="377"/>
                  </a:lnTo>
                  <a:lnTo>
                    <a:pt x="584" y="377"/>
                  </a:lnTo>
                  <a:lnTo>
                    <a:pt x="604" y="365"/>
                  </a:lnTo>
                  <a:lnTo>
                    <a:pt x="616" y="353"/>
                  </a:lnTo>
                  <a:lnTo>
                    <a:pt x="616" y="335"/>
                  </a:lnTo>
                  <a:lnTo>
                    <a:pt x="616" y="271"/>
                  </a:lnTo>
                  <a:lnTo>
                    <a:pt x="604" y="206"/>
                  </a:lnTo>
                  <a:lnTo>
                    <a:pt x="578" y="153"/>
                  </a:lnTo>
                  <a:lnTo>
                    <a:pt x="541" y="106"/>
                  </a:lnTo>
                  <a:lnTo>
                    <a:pt x="497" y="64"/>
                  </a:lnTo>
                  <a:lnTo>
                    <a:pt x="447" y="36"/>
                  </a:lnTo>
                  <a:lnTo>
                    <a:pt x="397" y="12"/>
                  </a:lnTo>
                  <a:lnTo>
                    <a:pt x="339" y="0"/>
                  </a:lnTo>
                  <a:lnTo>
                    <a:pt x="284" y="0"/>
                  </a:lnTo>
                  <a:lnTo>
                    <a:pt x="233" y="0"/>
                  </a:lnTo>
                  <a:lnTo>
                    <a:pt x="182" y="17"/>
                  </a:lnTo>
                  <a:lnTo>
                    <a:pt x="132" y="36"/>
                  </a:lnTo>
                  <a:lnTo>
                    <a:pt x="88" y="70"/>
                  </a:lnTo>
                  <a:lnTo>
                    <a:pt x="51" y="112"/>
                  </a:lnTo>
                  <a:lnTo>
                    <a:pt x="19" y="16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131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Freeform 147"/>
            <p:cNvSpPr>
              <a:spLocks/>
            </p:cNvSpPr>
            <p:nvPr/>
          </p:nvSpPr>
          <p:spPr bwMode="auto">
            <a:xfrm>
              <a:off x="4966" y="1772"/>
              <a:ext cx="11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" y="52"/>
                </a:cxn>
                <a:cxn ang="0">
                  <a:pos x="25" y="117"/>
                </a:cxn>
                <a:cxn ang="0">
                  <a:pos x="50" y="176"/>
                </a:cxn>
                <a:cxn ang="0">
                  <a:pos x="68" y="205"/>
                </a:cxn>
                <a:cxn ang="0">
                  <a:pos x="88" y="229"/>
                </a:cxn>
                <a:cxn ang="0">
                  <a:pos x="107" y="247"/>
                </a:cxn>
                <a:cxn ang="0">
                  <a:pos x="139" y="264"/>
                </a:cxn>
                <a:cxn ang="0">
                  <a:pos x="182" y="170"/>
                </a:cxn>
                <a:cxn ang="0">
                  <a:pos x="170" y="165"/>
                </a:cxn>
                <a:cxn ang="0">
                  <a:pos x="157" y="153"/>
                </a:cxn>
                <a:cxn ang="0">
                  <a:pos x="139" y="111"/>
                </a:cxn>
                <a:cxn ang="0">
                  <a:pos x="107" y="23"/>
                </a:cxn>
                <a:cxn ang="0">
                  <a:pos x="100" y="0"/>
                </a:cxn>
                <a:cxn ang="0">
                  <a:pos x="0" y="29"/>
                </a:cxn>
              </a:cxnLst>
              <a:rect l="0" t="0" r="r" b="b"/>
              <a:pathLst>
                <a:path w="182" h="264">
                  <a:moveTo>
                    <a:pt x="0" y="29"/>
                  </a:moveTo>
                  <a:lnTo>
                    <a:pt x="6" y="52"/>
                  </a:lnTo>
                  <a:lnTo>
                    <a:pt x="25" y="117"/>
                  </a:lnTo>
                  <a:lnTo>
                    <a:pt x="50" y="176"/>
                  </a:lnTo>
                  <a:lnTo>
                    <a:pt x="68" y="205"/>
                  </a:lnTo>
                  <a:lnTo>
                    <a:pt x="88" y="229"/>
                  </a:lnTo>
                  <a:lnTo>
                    <a:pt x="107" y="247"/>
                  </a:lnTo>
                  <a:lnTo>
                    <a:pt x="139" y="264"/>
                  </a:lnTo>
                  <a:lnTo>
                    <a:pt x="182" y="170"/>
                  </a:lnTo>
                  <a:lnTo>
                    <a:pt x="170" y="165"/>
                  </a:lnTo>
                  <a:lnTo>
                    <a:pt x="157" y="153"/>
                  </a:lnTo>
                  <a:lnTo>
                    <a:pt x="139" y="111"/>
                  </a:lnTo>
                  <a:lnTo>
                    <a:pt x="107" y="23"/>
                  </a:lnTo>
                  <a:lnTo>
                    <a:pt x="10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Freeform 148"/>
            <p:cNvSpPr>
              <a:spLocks/>
            </p:cNvSpPr>
            <p:nvPr/>
          </p:nvSpPr>
          <p:spPr bwMode="auto">
            <a:xfrm>
              <a:off x="4985" y="1767"/>
              <a:ext cx="11" cy="19"/>
            </a:xfrm>
            <a:custGeom>
              <a:avLst/>
              <a:gdLst/>
              <a:ahLst/>
              <a:cxnLst>
                <a:cxn ang="0">
                  <a:pos x="107" y="289"/>
                </a:cxn>
                <a:cxn ang="0">
                  <a:pos x="175" y="213"/>
                </a:cxn>
                <a:cxn ang="0">
                  <a:pos x="157" y="195"/>
                </a:cxn>
                <a:cxn ang="0">
                  <a:pos x="144" y="171"/>
                </a:cxn>
                <a:cxn ang="0">
                  <a:pos x="120" y="124"/>
                </a:cxn>
                <a:cxn ang="0">
                  <a:pos x="107" y="66"/>
                </a:cxn>
                <a:cxn ang="0">
                  <a:pos x="113" y="12"/>
                </a:cxn>
                <a:cxn ang="0">
                  <a:pos x="5" y="0"/>
                </a:cxn>
                <a:cxn ang="0">
                  <a:pos x="0" y="30"/>
                </a:cxn>
                <a:cxn ang="0">
                  <a:pos x="5" y="71"/>
                </a:cxn>
                <a:cxn ang="0">
                  <a:pos x="5" y="107"/>
                </a:cxn>
                <a:cxn ang="0">
                  <a:pos x="18" y="148"/>
                </a:cxn>
                <a:cxn ang="0">
                  <a:pos x="31" y="189"/>
                </a:cxn>
                <a:cxn ang="0">
                  <a:pos x="49" y="231"/>
                </a:cxn>
                <a:cxn ang="0">
                  <a:pos x="75" y="260"/>
                </a:cxn>
                <a:cxn ang="0">
                  <a:pos x="107" y="289"/>
                </a:cxn>
              </a:cxnLst>
              <a:rect l="0" t="0" r="r" b="b"/>
              <a:pathLst>
                <a:path w="175" h="289">
                  <a:moveTo>
                    <a:pt x="107" y="289"/>
                  </a:moveTo>
                  <a:lnTo>
                    <a:pt x="175" y="213"/>
                  </a:lnTo>
                  <a:lnTo>
                    <a:pt x="157" y="195"/>
                  </a:lnTo>
                  <a:lnTo>
                    <a:pt x="144" y="171"/>
                  </a:lnTo>
                  <a:lnTo>
                    <a:pt x="120" y="124"/>
                  </a:lnTo>
                  <a:lnTo>
                    <a:pt x="107" y="66"/>
                  </a:lnTo>
                  <a:lnTo>
                    <a:pt x="113" y="12"/>
                  </a:lnTo>
                  <a:lnTo>
                    <a:pt x="5" y="0"/>
                  </a:lnTo>
                  <a:lnTo>
                    <a:pt x="0" y="30"/>
                  </a:lnTo>
                  <a:lnTo>
                    <a:pt x="5" y="71"/>
                  </a:lnTo>
                  <a:lnTo>
                    <a:pt x="5" y="107"/>
                  </a:lnTo>
                  <a:lnTo>
                    <a:pt x="18" y="148"/>
                  </a:lnTo>
                  <a:lnTo>
                    <a:pt x="31" y="189"/>
                  </a:lnTo>
                  <a:lnTo>
                    <a:pt x="49" y="231"/>
                  </a:lnTo>
                  <a:lnTo>
                    <a:pt x="75" y="260"/>
                  </a:lnTo>
                  <a:lnTo>
                    <a:pt x="107" y="289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Freeform 149"/>
            <p:cNvSpPr>
              <a:spLocks/>
            </p:cNvSpPr>
            <p:nvPr/>
          </p:nvSpPr>
          <p:spPr bwMode="auto">
            <a:xfrm>
              <a:off x="5005" y="1766"/>
              <a:ext cx="11" cy="1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77"/>
                </a:cxn>
                <a:cxn ang="0">
                  <a:pos x="25" y="130"/>
                </a:cxn>
                <a:cxn ang="0">
                  <a:pos x="44" y="188"/>
                </a:cxn>
                <a:cxn ang="0">
                  <a:pos x="57" y="212"/>
                </a:cxn>
                <a:cxn ang="0">
                  <a:pos x="68" y="236"/>
                </a:cxn>
                <a:cxn ang="0">
                  <a:pos x="94" y="259"/>
                </a:cxn>
                <a:cxn ang="0">
                  <a:pos x="120" y="277"/>
                </a:cxn>
                <a:cxn ang="0">
                  <a:pos x="176" y="188"/>
                </a:cxn>
                <a:cxn ang="0">
                  <a:pos x="150" y="171"/>
                </a:cxn>
                <a:cxn ang="0">
                  <a:pos x="139" y="136"/>
                </a:cxn>
                <a:cxn ang="0">
                  <a:pos x="126" y="100"/>
                </a:cxn>
                <a:cxn ang="0">
                  <a:pos x="113" y="59"/>
                </a:cxn>
                <a:cxn ang="0">
                  <a:pos x="100" y="0"/>
                </a:cxn>
                <a:cxn ang="0">
                  <a:pos x="0" y="23"/>
                </a:cxn>
              </a:cxnLst>
              <a:rect l="0" t="0" r="r" b="b"/>
              <a:pathLst>
                <a:path w="176" h="277">
                  <a:moveTo>
                    <a:pt x="0" y="23"/>
                  </a:moveTo>
                  <a:lnTo>
                    <a:pt x="13" y="77"/>
                  </a:lnTo>
                  <a:lnTo>
                    <a:pt x="25" y="130"/>
                  </a:lnTo>
                  <a:lnTo>
                    <a:pt x="44" y="188"/>
                  </a:lnTo>
                  <a:lnTo>
                    <a:pt x="57" y="212"/>
                  </a:lnTo>
                  <a:lnTo>
                    <a:pt x="68" y="236"/>
                  </a:lnTo>
                  <a:lnTo>
                    <a:pt x="94" y="259"/>
                  </a:lnTo>
                  <a:lnTo>
                    <a:pt x="120" y="277"/>
                  </a:lnTo>
                  <a:lnTo>
                    <a:pt x="176" y="188"/>
                  </a:lnTo>
                  <a:lnTo>
                    <a:pt x="150" y="171"/>
                  </a:lnTo>
                  <a:lnTo>
                    <a:pt x="139" y="136"/>
                  </a:lnTo>
                  <a:lnTo>
                    <a:pt x="126" y="100"/>
                  </a:lnTo>
                  <a:lnTo>
                    <a:pt x="113" y="59"/>
                  </a:lnTo>
                  <a:lnTo>
                    <a:pt x="10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150"/>
            <p:cNvSpPr>
              <a:spLocks/>
            </p:cNvSpPr>
            <p:nvPr/>
          </p:nvSpPr>
          <p:spPr bwMode="auto">
            <a:xfrm>
              <a:off x="4805" y="1751"/>
              <a:ext cx="8" cy="1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106"/>
                </a:cxn>
                <a:cxn ang="0">
                  <a:pos x="24" y="183"/>
                </a:cxn>
                <a:cxn ang="0">
                  <a:pos x="131" y="189"/>
                </a:cxn>
                <a:cxn ang="0">
                  <a:pos x="131" y="142"/>
                </a:cxn>
                <a:cxn ang="0">
                  <a:pos x="125" y="94"/>
                </a:cxn>
                <a:cxn ang="0">
                  <a:pos x="118" y="47"/>
                </a:cxn>
                <a:cxn ang="0">
                  <a:pos x="105" y="0"/>
                </a:cxn>
                <a:cxn ang="0">
                  <a:pos x="0" y="30"/>
                </a:cxn>
              </a:cxnLst>
              <a:rect l="0" t="0" r="r" b="b"/>
              <a:pathLst>
                <a:path w="131" h="189">
                  <a:moveTo>
                    <a:pt x="0" y="30"/>
                  </a:moveTo>
                  <a:lnTo>
                    <a:pt x="18" y="106"/>
                  </a:lnTo>
                  <a:lnTo>
                    <a:pt x="24" y="183"/>
                  </a:lnTo>
                  <a:lnTo>
                    <a:pt x="131" y="189"/>
                  </a:lnTo>
                  <a:lnTo>
                    <a:pt x="131" y="142"/>
                  </a:lnTo>
                  <a:lnTo>
                    <a:pt x="125" y="94"/>
                  </a:lnTo>
                  <a:lnTo>
                    <a:pt x="118" y="47"/>
                  </a:lnTo>
                  <a:lnTo>
                    <a:pt x="10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151"/>
            <p:cNvSpPr>
              <a:spLocks/>
            </p:cNvSpPr>
            <p:nvPr/>
          </p:nvSpPr>
          <p:spPr bwMode="auto">
            <a:xfrm>
              <a:off x="4791" y="1749"/>
              <a:ext cx="8" cy="13"/>
            </a:xfrm>
            <a:custGeom>
              <a:avLst/>
              <a:gdLst/>
              <a:ahLst/>
              <a:cxnLst>
                <a:cxn ang="0">
                  <a:pos x="19" y="194"/>
                </a:cxn>
                <a:cxn ang="0">
                  <a:pos x="120" y="159"/>
                </a:cxn>
                <a:cxn ang="0">
                  <a:pos x="107" y="129"/>
                </a:cxn>
                <a:cxn ang="0">
                  <a:pos x="107" y="106"/>
                </a:cxn>
                <a:cxn ang="0">
                  <a:pos x="113" y="82"/>
                </a:cxn>
                <a:cxn ang="0">
                  <a:pos x="126" y="64"/>
                </a:cxn>
                <a:cxn ang="0">
                  <a:pos x="44" y="0"/>
                </a:cxn>
                <a:cxn ang="0">
                  <a:pos x="13" y="47"/>
                </a:cxn>
                <a:cxn ang="0">
                  <a:pos x="0" y="94"/>
                </a:cxn>
                <a:cxn ang="0">
                  <a:pos x="0" y="141"/>
                </a:cxn>
                <a:cxn ang="0">
                  <a:pos x="19" y="194"/>
                </a:cxn>
              </a:cxnLst>
              <a:rect l="0" t="0" r="r" b="b"/>
              <a:pathLst>
                <a:path w="126" h="194">
                  <a:moveTo>
                    <a:pt x="19" y="194"/>
                  </a:moveTo>
                  <a:lnTo>
                    <a:pt x="120" y="159"/>
                  </a:lnTo>
                  <a:lnTo>
                    <a:pt x="107" y="129"/>
                  </a:lnTo>
                  <a:lnTo>
                    <a:pt x="107" y="106"/>
                  </a:lnTo>
                  <a:lnTo>
                    <a:pt x="113" y="82"/>
                  </a:lnTo>
                  <a:lnTo>
                    <a:pt x="126" y="64"/>
                  </a:lnTo>
                  <a:lnTo>
                    <a:pt x="44" y="0"/>
                  </a:lnTo>
                  <a:lnTo>
                    <a:pt x="13" y="47"/>
                  </a:lnTo>
                  <a:lnTo>
                    <a:pt x="0" y="94"/>
                  </a:lnTo>
                  <a:lnTo>
                    <a:pt x="0" y="141"/>
                  </a:lnTo>
                  <a:lnTo>
                    <a:pt x="19" y="194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152"/>
            <p:cNvSpPr>
              <a:spLocks/>
            </p:cNvSpPr>
            <p:nvPr/>
          </p:nvSpPr>
          <p:spPr bwMode="auto">
            <a:xfrm>
              <a:off x="4778" y="1750"/>
              <a:ext cx="7" cy="15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8" y="223"/>
                </a:cxn>
                <a:cxn ang="0">
                  <a:pos x="119" y="111"/>
                </a:cxn>
                <a:cxn ang="0">
                  <a:pos x="119" y="0"/>
                </a:cxn>
                <a:cxn ang="0">
                  <a:pos x="13" y="6"/>
                </a:cxn>
                <a:cxn ang="0">
                  <a:pos x="13" y="105"/>
                </a:cxn>
                <a:cxn ang="0">
                  <a:pos x="0" y="212"/>
                </a:cxn>
              </a:cxnLst>
              <a:rect l="0" t="0" r="r" b="b"/>
              <a:pathLst>
                <a:path w="119" h="223">
                  <a:moveTo>
                    <a:pt x="0" y="212"/>
                  </a:moveTo>
                  <a:lnTo>
                    <a:pt x="108" y="223"/>
                  </a:lnTo>
                  <a:lnTo>
                    <a:pt x="119" y="111"/>
                  </a:lnTo>
                  <a:lnTo>
                    <a:pt x="119" y="0"/>
                  </a:lnTo>
                  <a:lnTo>
                    <a:pt x="13" y="6"/>
                  </a:lnTo>
                  <a:lnTo>
                    <a:pt x="13" y="10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Freeform 153"/>
            <p:cNvSpPr>
              <a:spLocks/>
            </p:cNvSpPr>
            <p:nvPr/>
          </p:nvSpPr>
          <p:spPr bwMode="auto">
            <a:xfrm>
              <a:off x="4736" y="1463"/>
              <a:ext cx="401" cy="313"/>
            </a:xfrm>
            <a:custGeom>
              <a:avLst/>
              <a:gdLst/>
              <a:ahLst/>
              <a:cxnLst>
                <a:cxn ang="0">
                  <a:pos x="6223" y="3039"/>
                </a:cxn>
                <a:cxn ang="0">
                  <a:pos x="6373" y="2698"/>
                </a:cxn>
                <a:cxn ang="0">
                  <a:pos x="6405" y="2278"/>
                </a:cxn>
                <a:cxn ang="0">
                  <a:pos x="6260" y="1866"/>
                </a:cxn>
                <a:cxn ang="0">
                  <a:pos x="6110" y="1725"/>
                </a:cxn>
                <a:cxn ang="0">
                  <a:pos x="5871" y="1643"/>
                </a:cxn>
                <a:cxn ang="0">
                  <a:pos x="5438" y="1578"/>
                </a:cxn>
                <a:cxn ang="0">
                  <a:pos x="5230" y="1472"/>
                </a:cxn>
                <a:cxn ang="0">
                  <a:pos x="4878" y="1154"/>
                </a:cxn>
                <a:cxn ang="0">
                  <a:pos x="4370" y="677"/>
                </a:cxn>
                <a:cxn ang="0">
                  <a:pos x="4019" y="423"/>
                </a:cxn>
                <a:cxn ang="0">
                  <a:pos x="3648" y="265"/>
                </a:cxn>
                <a:cxn ang="0">
                  <a:pos x="3435" y="241"/>
                </a:cxn>
                <a:cxn ang="0">
                  <a:pos x="3296" y="317"/>
                </a:cxn>
                <a:cxn ang="0">
                  <a:pos x="3296" y="465"/>
                </a:cxn>
                <a:cxn ang="0">
                  <a:pos x="3460" y="742"/>
                </a:cxn>
                <a:cxn ang="0">
                  <a:pos x="3165" y="429"/>
                </a:cxn>
                <a:cxn ang="0">
                  <a:pos x="2769" y="182"/>
                </a:cxn>
                <a:cxn ang="0">
                  <a:pos x="2322" y="35"/>
                </a:cxn>
                <a:cxn ang="0">
                  <a:pos x="1878" y="12"/>
                </a:cxn>
                <a:cxn ang="0">
                  <a:pos x="1658" y="76"/>
                </a:cxn>
                <a:cxn ang="0">
                  <a:pos x="1544" y="182"/>
                </a:cxn>
                <a:cxn ang="0">
                  <a:pos x="1513" y="329"/>
                </a:cxn>
                <a:cxn ang="0">
                  <a:pos x="1645" y="665"/>
                </a:cxn>
                <a:cxn ang="0">
                  <a:pos x="1883" y="971"/>
                </a:cxn>
                <a:cxn ang="0">
                  <a:pos x="1878" y="1013"/>
                </a:cxn>
                <a:cxn ang="0">
                  <a:pos x="1476" y="871"/>
                </a:cxn>
                <a:cxn ang="0">
                  <a:pos x="866" y="854"/>
                </a:cxn>
                <a:cxn ang="0">
                  <a:pos x="584" y="918"/>
                </a:cxn>
                <a:cxn ang="0">
                  <a:pos x="332" y="1042"/>
                </a:cxn>
                <a:cxn ang="0">
                  <a:pos x="137" y="1224"/>
                </a:cxn>
                <a:cxn ang="0">
                  <a:pos x="18" y="1466"/>
                </a:cxn>
                <a:cxn ang="0">
                  <a:pos x="31" y="1837"/>
                </a:cxn>
                <a:cxn ang="0">
                  <a:pos x="213" y="2184"/>
                </a:cxn>
                <a:cxn ang="0">
                  <a:pos x="514" y="2468"/>
                </a:cxn>
                <a:cxn ang="0">
                  <a:pos x="859" y="2651"/>
                </a:cxn>
                <a:cxn ang="0">
                  <a:pos x="1413" y="2786"/>
                </a:cxn>
                <a:cxn ang="0">
                  <a:pos x="2298" y="2886"/>
                </a:cxn>
                <a:cxn ang="0">
                  <a:pos x="3648" y="2910"/>
                </a:cxn>
                <a:cxn ang="0">
                  <a:pos x="4603" y="2868"/>
                </a:cxn>
                <a:cxn ang="0">
                  <a:pos x="4828" y="2892"/>
                </a:cxn>
                <a:cxn ang="0">
                  <a:pos x="4778" y="3228"/>
                </a:cxn>
                <a:cxn ang="0">
                  <a:pos x="4741" y="3905"/>
                </a:cxn>
                <a:cxn ang="0">
                  <a:pos x="4747" y="4582"/>
                </a:cxn>
                <a:cxn ang="0">
                  <a:pos x="5175" y="4394"/>
                </a:cxn>
                <a:cxn ang="0">
                  <a:pos x="5607" y="4141"/>
                </a:cxn>
                <a:cxn ang="0">
                  <a:pos x="5607" y="4152"/>
                </a:cxn>
                <a:cxn ang="0">
                  <a:pos x="5595" y="4105"/>
                </a:cxn>
                <a:cxn ang="0">
                  <a:pos x="5733" y="3823"/>
                </a:cxn>
              </a:cxnLst>
              <a:rect l="0" t="0" r="r" b="b"/>
              <a:pathLst>
                <a:path w="6412" h="4688">
                  <a:moveTo>
                    <a:pt x="6021" y="3351"/>
                  </a:moveTo>
                  <a:lnTo>
                    <a:pt x="6091" y="3240"/>
                  </a:lnTo>
                  <a:lnTo>
                    <a:pt x="6178" y="3110"/>
                  </a:lnTo>
                  <a:lnTo>
                    <a:pt x="6223" y="3039"/>
                  </a:lnTo>
                  <a:lnTo>
                    <a:pt x="6267" y="2963"/>
                  </a:lnTo>
                  <a:lnTo>
                    <a:pt x="6304" y="2880"/>
                  </a:lnTo>
                  <a:lnTo>
                    <a:pt x="6341" y="2792"/>
                  </a:lnTo>
                  <a:lnTo>
                    <a:pt x="6373" y="2698"/>
                  </a:lnTo>
                  <a:lnTo>
                    <a:pt x="6399" y="2598"/>
                  </a:lnTo>
                  <a:lnTo>
                    <a:pt x="6412" y="2497"/>
                  </a:lnTo>
                  <a:lnTo>
                    <a:pt x="6412" y="2391"/>
                  </a:lnTo>
                  <a:lnTo>
                    <a:pt x="6405" y="2278"/>
                  </a:lnTo>
                  <a:lnTo>
                    <a:pt x="6380" y="2161"/>
                  </a:lnTo>
                  <a:lnTo>
                    <a:pt x="6341" y="2043"/>
                  </a:lnTo>
                  <a:lnTo>
                    <a:pt x="6286" y="1919"/>
                  </a:lnTo>
                  <a:lnTo>
                    <a:pt x="6260" y="1866"/>
                  </a:lnTo>
                  <a:lnTo>
                    <a:pt x="6229" y="1825"/>
                  </a:lnTo>
                  <a:lnTo>
                    <a:pt x="6191" y="1790"/>
                  </a:lnTo>
                  <a:lnTo>
                    <a:pt x="6154" y="1754"/>
                  </a:lnTo>
                  <a:lnTo>
                    <a:pt x="6110" y="1725"/>
                  </a:lnTo>
                  <a:lnTo>
                    <a:pt x="6066" y="1702"/>
                  </a:lnTo>
                  <a:lnTo>
                    <a:pt x="6021" y="1684"/>
                  </a:lnTo>
                  <a:lnTo>
                    <a:pt x="5971" y="1666"/>
                  </a:lnTo>
                  <a:lnTo>
                    <a:pt x="5871" y="1643"/>
                  </a:lnTo>
                  <a:lnTo>
                    <a:pt x="5771" y="1625"/>
                  </a:lnTo>
                  <a:lnTo>
                    <a:pt x="5558" y="1601"/>
                  </a:lnTo>
                  <a:lnTo>
                    <a:pt x="5495" y="1595"/>
                  </a:lnTo>
                  <a:lnTo>
                    <a:pt x="5438" y="1578"/>
                  </a:lnTo>
                  <a:lnTo>
                    <a:pt x="5382" y="1560"/>
                  </a:lnTo>
                  <a:lnTo>
                    <a:pt x="5324" y="1537"/>
                  </a:lnTo>
                  <a:lnTo>
                    <a:pt x="5275" y="1507"/>
                  </a:lnTo>
                  <a:lnTo>
                    <a:pt x="5230" y="1472"/>
                  </a:lnTo>
                  <a:lnTo>
                    <a:pt x="5136" y="1401"/>
                  </a:lnTo>
                  <a:lnTo>
                    <a:pt x="5048" y="1325"/>
                  </a:lnTo>
                  <a:lnTo>
                    <a:pt x="4960" y="1236"/>
                  </a:lnTo>
                  <a:lnTo>
                    <a:pt x="4878" y="1154"/>
                  </a:lnTo>
                  <a:lnTo>
                    <a:pt x="4791" y="1077"/>
                  </a:lnTo>
                  <a:lnTo>
                    <a:pt x="4615" y="913"/>
                  </a:lnTo>
                  <a:lnTo>
                    <a:pt x="4452" y="754"/>
                  </a:lnTo>
                  <a:lnTo>
                    <a:pt x="4370" y="677"/>
                  </a:lnTo>
                  <a:lnTo>
                    <a:pt x="4282" y="600"/>
                  </a:lnTo>
                  <a:lnTo>
                    <a:pt x="4188" y="530"/>
                  </a:lnTo>
                  <a:lnTo>
                    <a:pt x="4088" y="465"/>
                  </a:lnTo>
                  <a:lnTo>
                    <a:pt x="4019" y="423"/>
                  </a:lnTo>
                  <a:lnTo>
                    <a:pt x="3930" y="377"/>
                  </a:lnTo>
                  <a:lnTo>
                    <a:pt x="3824" y="329"/>
                  </a:lnTo>
                  <a:lnTo>
                    <a:pt x="3711" y="283"/>
                  </a:lnTo>
                  <a:lnTo>
                    <a:pt x="3648" y="265"/>
                  </a:lnTo>
                  <a:lnTo>
                    <a:pt x="3591" y="247"/>
                  </a:lnTo>
                  <a:lnTo>
                    <a:pt x="3535" y="241"/>
                  </a:lnTo>
                  <a:lnTo>
                    <a:pt x="3485" y="235"/>
                  </a:lnTo>
                  <a:lnTo>
                    <a:pt x="3435" y="241"/>
                  </a:lnTo>
                  <a:lnTo>
                    <a:pt x="3384" y="247"/>
                  </a:lnTo>
                  <a:lnTo>
                    <a:pt x="3346" y="271"/>
                  </a:lnTo>
                  <a:lnTo>
                    <a:pt x="3315" y="294"/>
                  </a:lnTo>
                  <a:lnTo>
                    <a:pt x="3296" y="317"/>
                  </a:lnTo>
                  <a:lnTo>
                    <a:pt x="3284" y="347"/>
                  </a:lnTo>
                  <a:lnTo>
                    <a:pt x="3284" y="371"/>
                  </a:lnTo>
                  <a:lnTo>
                    <a:pt x="3284" y="400"/>
                  </a:lnTo>
                  <a:lnTo>
                    <a:pt x="3296" y="465"/>
                  </a:lnTo>
                  <a:lnTo>
                    <a:pt x="3321" y="530"/>
                  </a:lnTo>
                  <a:lnTo>
                    <a:pt x="3359" y="595"/>
                  </a:lnTo>
                  <a:lnTo>
                    <a:pt x="3397" y="647"/>
                  </a:lnTo>
                  <a:lnTo>
                    <a:pt x="3460" y="742"/>
                  </a:lnTo>
                  <a:lnTo>
                    <a:pt x="3397" y="659"/>
                  </a:lnTo>
                  <a:lnTo>
                    <a:pt x="3328" y="577"/>
                  </a:lnTo>
                  <a:lnTo>
                    <a:pt x="3247" y="500"/>
                  </a:lnTo>
                  <a:lnTo>
                    <a:pt x="3165" y="429"/>
                  </a:lnTo>
                  <a:lnTo>
                    <a:pt x="3071" y="359"/>
                  </a:lnTo>
                  <a:lnTo>
                    <a:pt x="2976" y="294"/>
                  </a:lnTo>
                  <a:lnTo>
                    <a:pt x="2876" y="235"/>
                  </a:lnTo>
                  <a:lnTo>
                    <a:pt x="2769" y="182"/>
                  </a:lnTo>
                  <a:lnTo>
                    <a:pt x="2661" y="136"/>
                  </a:lnTo>
                  <a:lnTo>
                    <a:pt x="2549" y="94"/>
                  </a:lnTo>
                  <a:lnTo>
                    <a:pt x="2436" y="59"/>
                  </a:lnTo>
                  <a:lnTo>
                    <a:pt x="2322" y="35"/>
                  </a:lnTo>
                  <a:lnTo>
                    <a:pt x="2210" y="12"/>
                  </a:lnTo>
                  <a:lnTo>
                    <a:pt x="2096" y="5"/>
                  </a:lnTo>
                  <a:lnTo>
                    <a:pt x="1983" y="0"/>
                  </a:lnTo>
                  <a:lnTo>
                    <a:pt x="1878" y="12"/>
                  </a:lnTo>
                  <a:lnTo>
                    <a:pt x="1807" y="23"/>
                  </a:lnTo>
                  <a:lnTo>
                    <a:pt x="1752" y="35"/>
                  </a:lnTo>
                  <a:lnTo>
                    <a:pt x="1702" y="53"/>
                  </a:lnTo>
                  <a:lnTo>
                    <a:pt x="1658" y="76"/>
                  </a:lnTo>
                  <a:lnTo>
                    <a:pt x="1620" y="100"/>
                  </a:lnTo>
                  <a:lnTo>
                    <a:pt x="1588" y="124"/>
                  </a:lnTo>
                  <a:lnTo>
                    <a:pt x="1563" y="153"/>
                  </a:lnTo>
                  <a:lnTo>
                    <a:pt x="1544" y="182"/>
                  </a:lnTo>
                  <a:lnTo>
                    <a:pt x="1526" y="218"/>
                  </a:lnTo>
                  <a:lnTo>
                    <a:pt x="1519" y="253"/>
                  </a:lnTo>
                  <a:lnTo>
                    <a:pt x="1513" y="288"/>
                  </a:lnTo>
                  <a:lnTo>
                    <a:pt x="1513" y="329"/>
                  </a:lnTo>
                  <a:lnTo>
                    <a:pt x="1532" y="406"/>
                  </a:lnTo>
                  <a:lnTo>
                    <a:pt x="1557" y="494"/>
                  </a:lnTo>
                  <a:lnTo>
                    <a:pt x="1595" y="577"/>
                  </a:lnTo>
                  <a:lnTo>
                    <a:pt x="1645" y="665"/>
                  </a:lnTo>
                  <a:lnTo>
                    <a:pt x="1702" y="747"/>
                  </a:lnTo>
                  <a:lnTo>
                    <a:pt x="1757" y="830"/>
                  </a:lnTo>
                  <a:lnTo>
                    <a:pt x="1821" y="901"/>
                  </a:lnTo>
                  <a:lnTo>
                    <a:pt x="1883" y="971"/>
                  </a:lnTo>
                  <a:lnTo>
                    <a:pt x="1939" y="1030"/>
                  </a:lnTo>
                  <a:lnTo>
                    <a:pt x="1991" y="1077"/>
                  </a:lnTo>
                  <a:lnTo>
                    <a:pt x="1939" y="1042"/>
                  </a:lnTo>
                  <a:lnTo>
                    <a:pt x="1878" y="1013"/>
                  </a:lnTo>
                  <a:lnTo>
                    <a:pt x="1821" y="983"/>
                  </a:lnTo>
                  <a:lnTo>
                    <a:pt x="1752" y="954"/>
                  </a:lnTo>
                  <a:lnTo>
                    <a:pt x="1620" y="906"/>
                  </a:lnTo>
                  <a:lnTo>
                    <a:pt x="1476" y="871"/>
                  </a:lnTo>
                  <a:lnTo>
                    <a:pt x="1324" y="848"/>
                  </a:lnTo>
                  <a:lnTo>
                    <a:pt x="1174" y="836"/>
                  </a:lnTo>
                  <a:lnTo>
                    <a:pt x="1023" y="836"/>
                  </a:lnTo>
                  <a:lnTo>
                    <a:pt x="866" y="854"/>
                  </a:lnTo>
                  <a:lnTo>
                    <a:pt x="797" y="865"/>
                  </a:lnTo>
                  <a:lnTo>
                    <a:pt x="722" y="877"/>
                  </a:lnTo>
                  <a:lnTo>
                    <a:pt x="652" y="895"/>
                  </a:lnTo>
                  <a:lnTo>
                    <a:pt x="584" y="918"/>
                  </a:lnTo>
                  <a:lnTo>
                    <a:pt x="514" y="942"/>
                  </a:lnTo>
                  <a:lnTo>
                    <a:pt x="452" y="971"/>
                  </a:lnTo>
                  <a:lnTo>
                    <a:pt x="389" y="1007"/>
                  </a:lnTo>
                  <a:lnTo>
                    <a:pt x="332" y="1042"/>
                  </a:lnTo>
                  <a:lnTo>
                    <a:pt x="276" y="1083"/>
                  </a:lnTo>
                  <a:lnTo>
                    <a:pt x="226" y="1124"/>
                  </a:lnTo>
                  <a:lnTo>
                    <a:pt x="181" y="1172"/>
                  </a:lnTo>
                  <a:lnTo>
                    <a:pt x="137" y="1224"/>
                  </a:lnTo>
                  <a:lnTo>
                    <a:pt x="100" y="1277"/>
                  </a:lnTo>
                  <a:lnTo>
                    <a:pt x="69" y="1337"/>
                  </a:lnTo>
                  <a:lnTo>
                    <a:pt x="44" y="1401"/>
                  </a:lnTo>
                  <a:lnTo>
                    <a:pt x="18" y="1466"/>
                  </a:lnTo>
                  <a:lnTo>
                    <a:pt x="5" y="1560"/>
                  </a:lnTo>
                  <a:lnTo>
                    <a:pt x="0" y="1655"/>
                  </a:lnTo>
                  <a:lnTo>
                    <a:pt x="12" y="1748"/>
                  </a:lnTo>
                  <a:lnTo>
                    <a:pt x="31" y="1837"/>
                  </a:lnTo>
                  <a:lnTo>
                    <a:pt x="63" y="1925"/>
                  </a:lnTo>
                  <a:lnTo>
                    <a:pt x="106" y="2014"/>
                  </a:lnTo>
                  <a:lnTo>
                    <a:pt x="157" y="2102"/>
                  </a:lnTo>
                  <a:lnTo>
                    <a:pt x="213" y="2184"/>
                  </a:lnTo>
                  <a:lnTo>
                    <a:pt x="282" y="2261"/>
                  </a:lnTo>
                  <a:lnTo>
                    <a:pt x="351" y="2332"/>
                  </a:lnTo>
                  <a:lnTo>
                    <a:pt x="433" y="2403"/>
                  </a:lnTo>
                  <a:lnTo>
                    <a:pt x="514" y="2468"/>
                  </a:lnTo>
                  <a:lnTo>
                    <a:pt x="596" y="2521"/>
                  </a:lnTo>
                  <a:lnTo>
                    <a:pt x="684" y="2574"/>
                  </a:lnTo>
                  <a:lnTo>
                    <a:pt x="772" y="2616"/>
                  </a:lnTo>
                  <a:lnTo>
                    <a:pt x="859" y="2651"/>
                  </a:lnTo>
                  <a:lnTo>
                    <a:pt x="992" y="2692"/>
                  </a:lnTo>
                  <a:lnTo>
                    <a:pt x="1129" y="2727"/>
                  </a:lnTo>
                  <a:lnTo>
                    <a:pt x="1269" y="2762"/>
                  </a:lnTo>
                  <a:lnTo>
                    <a:pt x="1413" y="2786"/>
                  </a:lnTo>
                  <a:lnTo>
                    <a:pt x="1557" y="2816"/>
                  </a:lnTo>
                  <a:lnTo>
                    <a:pt x="1702" y="2833"/>
                  </a:lnTo>
                  <a:lnTo>
                    <a:pt x="2002" y="2868"/>
                  </a:lnTo>
                  <a:lnTo>
                    <a:pt x="2298" y="2886"/>
                  </a:lnTo>
                  <a:lnTo>
                    <a:pt x="2600" y="2898"/>
                  </a:lnTo>
                  <a:lnTo>
                    <a:pt x="2889" y="2910"/>
                  </a:lnTo>
                  <a:lnTo>
                    <a:pt x="3170" y="2910"/>
                  </a:lnTo>
                  <a:lnTo>
                    <a:pt x="3648" y="2910"/>
                  </a:lnTo>
                  <a:lnTo>
                    <a:pt x="4132" y="2904"/>
                  </a:lnTo>
                  <a:lnTo>
                    <a:pt x="4271" y="2892"/>
                  </a:lnTo>
                  <a:lnTo>
                    <a:pt x="4489" y="2874"/>
                  </a:lnTo>
                  <a:lnTo>
                    <a:pt x="4603" y="2868"/>
                  </a:lnTo>
                  <a:lnTo>
                    <a:pt x="4703" y="2868"/>
                  </a:lnTo>
                  <a:lnTo>
                    <a:pt x="4778" y="2874"/>
                  </a:lnTo>
                  <a:lnTo>
                    <a:pt x="4810" y="2880"/>
                  </a:lnTo>
                  <a:lnTo>
                    <a:pt x="4828" y="2892"/>
                  </a:lnTo>
                  <a:lnTo>
                    <a:pt x="4867" y="2904"/>
                  </a:lnTo>
                  <a:lnTo>
                    <a:pt x="4828" y="3010"/>
                  </a:lnTo>
                  <a:lnTo>
                    <a:pt x="4797" y="3116"/>
                  </a:lnTo>
                  <a:lnTo>
                    <a:pt x="4778" y="3228"/>
                  </a:lnTo>
                  <a:lnTo>
                    <a:pt x="4773" y="3346"/>
                  </a:lnTo>
                  <a:lnTo>
                    <a:pt x="4760" y="3569"/>
                  </a:lnTo>
                  <a:lnTo>
                    <a:pt x="4747" y="3793"/>
                  </a:lnTo>
                  <a:lnTo>
                    <a:pt x="4741" y="3905"/>
                  </a:lnTo>
                  <a:lnTo>
                    <a:pt x="4741" y="4017"/>
                  </a:lnTo>
                  <a:lnTo>
                    <a:pt x="4747" y="4247"/>
                  </a:lnTo>
                  <a:lnTo>
                    <a:pt x="4747" y="4476"/>
                  </a:lnTo>
                  <a:lnTo>
                    <a:pt x="4747" y="4582"/>
                  </a:lnTo>
                  <a:lnTo>
                    <a:pt x="4734" y="4688"/>
                  </a:lnTo>
                  <a:lnTo>
                    <a:pt x="4860" y="4612"/>
                  </a:lnTo>
                  <a:lnTo>
                    <a:pt x="4973" y="4535"/>
                  </a:lnTo>
                  <a:lnTo>
                    <a:pt x="5175" y="4394"/>
                  </a:lnTo>
                  <a:lnTo>
                    <a:pt x="5269" y="4329"/>
                  </a:lnTo>
                  <a:lnTo>
                    <a:pt x="5369" y="4264"/>
                  </a:lnTo>
                  <a:lnTo>
                    <a:pt x="5481" y="4199"/>
                  </a:lnTo>
                  <a:lnTo>
                    <a:pt x="5607" y="4141"/>
                  </a:lnTo>
                  <a:lnTo>
                    <a:pt x="5619" y="4135"/>
                  </a:lnTo>
                  <a:lnTo>
                    <a:pt x="5626" y="4135"/>
                  </a:lnTo>
                  <a:lnTo>
                    <a:pt x="5614" y="4152"/>
                  </a:lnTo>
                  <a:lnTo>
                    <a:pt x="5607" y="4152"/>
                  </a:lnTo>
                  <a:lnTo>
                    <a:pt x="5601" y="4158"/>
                  </a:lnTo>
                  <a:lnTo>
                    <a:pt x="5595" y="4152"/>
                  </a:lnTo>
                  <a:lnTo>
                    <a:pt x="5589" y="4135"/>
                  </a:lnTo>
                  <a:lnTo>
                    <a:pt x="5595" y="4105"/>
                  </a:lnTo>
                  <a:lnTo>
                    <a:pt x="5607" y="4065"/>
                  </a:lnTo>
                  <a:lnTo>
                    <a:pt x="5632" y="4005"/>
                  </a:lnTo>
                  <a:lnTo>
                    <a:pt x="5677" y="3922"/>
                  </a:lnTo>
                  <a:lnTo>
                    <a:pt x="5733" y="3823"/>
                  </a:lnTo>
                  <a:lnTo>
                    <a:pt x="5808" y="3693"/>
                  </a:lnTo>
                  <a:lnTo>
                    <a:pt x="6021" y="3351"/>
                  </a:lnTo>
                  <a:close/>
                </a:path>
              </a:pathLst>
            </a:custGeom>
            <a:solidFill>
              <a:srgbClr val="2227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Freeform 154"/>
            <p:cNvSpPr>
              <a:spLocks/>
            </p:cNvSpPr>
            <p:nvPr/>
          </p:nvSpPr>
          <p:spPr bwMode="auto">
            <a:xfrm>
              <a:off x="5042" y="1724"/>
              <a:ext cx="86" cy="83"/>
            </a:xfrm>
            <a:custGeom>
              <a:avLst/>
              <a:gdLst/>
              <a:ahLst/>
              <a:cxnLst>
                <a:cxn ang="0">
                  <a:pos x="1332" y="812"/>
                </a:cxn>
                <a:cxn ang="0">
                  <a:pos x="1293" y="883"/>
                </a:cxn>
                <a:cxn ang="0">
                  <a:pos x="1243" y="948"/>
                </a:cxn>
                <a:cxn ang="0">
                  <a:pos x="1181" y="1007"/>
                </a:cxn>
                <a:cxn ang="0">
                  <a:pos x="1111" y="1066"/>
                </a:cxn>
                <a:cxn ang="0">
                  <a:pos x="1036" y="1113"/>
                </a:cxn>
                <a:cxn ang="0">
                  <a:pos x="948" y="1154"/>
                </a:cxn>
                <a:cxn ang="0">
                  <a:pos x="860" y="1190"/>
                </a:cxn>
                <a:cxn ang="0">
                  <a:pos x="765" y="1213"/>
                </a:cxn>
                <a:cxn ang="0">
                  <a:pos x="673" y="1236"/>
                </a:cxn>
                <a:cxn ang="0">
                  <a:pos x="584" y="1242"/>
                </a:cxn>
                <a:cxn ang="0">
                  <a:pos x="490" y="1242"/>
                </a:cxn>
                <a:cxn ang="0">
                  <a:pos x="402" y="1231"/>
                </a:cxn>
                <a:cxn ang="0">
                  <a:pos x="321" y="1207"/>
                </a:cxn>
                <a:cxn ang="0">
                  <a:pos x="282" y="1190"/>
                </a:cxn>
                <a:cxn ang="0">
                  <a:pos x="245" y="1172"/>
                </a:cxn>
                <a:cxn ang="0">
                  <a:pos x="207" y="1148"/>
                </a:cxn>
                <a:cxn ang="0">
                  <a:pos x="176" y="1118"/>
                </a:cxn>
                <a:cxn ang="0">
                  <a:pos x="145" y="1089"/>
                </a:cxn>
                <a:cxn ang="0">
                  <a:pos x="119" y="1060"/>
                </a:cxn>
                <a:cxn ang="0">
                  <a:pos x="88" y="1019"/>
                </a:cxn>
                <a:cxn ang="0">
                  <a:pos x="70" y="977"/>
                </a:cxn>
                <a:cxn ang="0">
                  <a:pos x="45" y="936"/>
                </a:cxn>
                <a:cxn ang="0">
                  <a:pos x="32" y="895"/>
                </a:cxn>
                <a:cxn ang="0">
                  <a:pos x="13" y="806"/>
                </a:cxn>
                <a:cxn ang="0">
                  <a:pos x="0" y="718"/>
                </a:cxn>
                <a:cxn ang="0">
                  <a:pos x="6" y="630"/>
                </a:cxn>
                <a:cxn ang="0">
                  <a:pos x="25" y="542"/>
                </a:cxn>
                <a:cxn ang="0">
                  <a:pos x="56" y="453"/>
                </a:cxn>
                <a:cxn ang="0">
                  <a:pos x="101" y="371"/>
                </a:cxn>
                <a:cxn ang="0">
                  <a:pos x="151" y="294"/>
                </a:cxn>
                <a:cxn ang="0">
                  <a:pos x="214" y="224"/>
                </a:cxn>
                <a:cxn ang="0">
                  <a:pos x="282" y="164"/>
                </a:cxn>
                <a:cxn ang="0">
                  <a:pos x="358" y="106"/>
                </a:cxn>
                <a:cxn ang="0">
                  <a:pos x="446" y="65"/>
                </a:cxn>
                <a:cxn ang="0">
                  <a:pos x="534" y="29"/>
                </a:cxn>
                <a:cxn ang="0">
                  <a:pos x="584" y="17"/>
                </a:cxn>
                <a:cxn ang="0">
                  <a:pos x="634" y="11"/>
                </a:cxn>
                <a:cxn ang="0">
                  <a:pos x="684" y="5"/>
                </a:cxn>
                <a:cxn ang="0">
                  <a:pos x="734" y="0"/>
                </a:cxn>
                <a:cxn ang="0">
                  <a:pos x="810" y="5"/>
                </a:cxn>
                <a:cxn ang="0">
                  <a:pos x="886" y="23"/>
                </a:cxn>
                <a:cxn ang="0">
                  <a:pos x="961" y="47"/>
                </a:cxn>
                <a:cxn ang="0">
                  <a:pos x="1030" y="76"/>
                </a:cxn>
                <a:cxn ang="0">
                  <a:pos x="1093" y="117"/>
                </a:cxn>
                <a:cxn ang="0">
                  <a:pos x="1156" y="164"/>
                </a:cxn>
                <a:cxn ang="0">
                  <a:pos x="1206" y="212"/>
                </a:cxn>
                <a:cxn ang="0">
                  <a:pos x="1256" y="271"/>
                </a:cxn>
                <a:cxn ang="0">
                  <a:pos x="1293" y="330"/>
                </a:cxn>
                <a:cxn ang="0">
                  <a:pos x="1325" y="394"/>
                </a:cxn>
                <a:cxn ang="0">
                  <a:pos x="1351" y="459"/>
                </a:cxn>
                <a:cxn ang="0">
                  <a:pos x="1369" y="530"/>
                </a:cxn>
                <a:cxn ang="0">
                  <a:pos x="1375" y="600"/>
                </a:cxn>
                <a:cxn ang="0">
                  <a:pos x="1369" y="671"/>
                </a:cxn>
                <a:cxn ang="0">
                  <a:pos x="1357" y="742"/>
                </a:cxn>
                <a:cxn ang="0">
                  <a:pos x="1332" y="812"/>
                </a:cxn>
              </a:cxnLst>
              <a:rect l="0" t="0" r="r" b="b"/>
              <a:pathLst>
                <a:path w="1375" h="1242">
                  <a:moveTo>
                    <a:pt x="1332" y="812"/>
                  </a:moveTo>
                  <a:lnTo>
                    <a:pt x="1293" y="883"/>
                  </a:lnTo>
                  <a:lnTo>
                    <a:pt x="1243" y="948"/>
                  </a:lnTo>
                  <a:lnTo>
                    <a:pt x="1181" y="1007"/>
                  </a:lnTo>
                  <a:lnTo>
                    <a:pt x="1111" y="1066"/>
                  </a:lnTo>
                  <a:lnTo>
                    <a:pt x="1036" y="1113"/>
                  </a:lnTo>
                  <a:lnTo>
                    <a:pt x="948" y="1154"/>
                  </a:lnTo>
                  <a:lnTo>
                    <a:pt x="860" y="1190"/>
                  </a:lnTo>
                  <a:lnTo>
                    <a:pt x="765" y="1213"/>
                  </a:lnTo>
                  <a:lnTo>
                    <a:pt x="673" y="1236"/>
                  </a:lnTo>
                  <a:lnTo>
                    <a:pt x="584" y="1242"/>
                  </a:lnTo>
                  <a:lnTo>
                    <a:pt x="490" y="1242"/>
                  </a:lnTo>
                  <a:lnTo>
                    <a:pt x="402" y="1231"/>
                  </a:lnTo>
                  <a:lnTo>
                    <a:pt x="321" y="1207"/>
                  </a:lnTo>
                  <a:lnTo>
                    <a:pt x="282" y="1190"/>
                  </a:lnTo>
                  <a:lnTo>
                    <a:pt x="245" y="1172"/>
                  </a:lnTo>
                  <a:lnTo>
                    <a:pt x="207" y="1148"/>
                  </a:lnTo>
                  <a:lnTo>
                    <a:pt x="176" y="1118"/>
                  </a:lnTo>
                  <a:lnTo>
                    <a:pt x="145" y="1089"/>
                  </a:lnTo>
                  <a:lnTo>
                    <a:pt x="119" y="1060"/>
                  </a:lnTo>
                  <a:lnTo>
                    <a:pt x="88" y="1019"/>
                  </a:lnTo>
                  <a:lnTo>
                    <a:pt x="70" y="977"/>
                  </a:lnTo>
                  <a:lnTo>
                    <a:pt x="45" y="936"/>
                  </a:lnTo>
                  <a:lnTo>
                    <a:pt x="32" y="895"/>
                  </a:lnTo>
                  <a:lnTo>
                    <a:pt x="13" y="806"/>
                  </a:lnTo>
                  <a:lnTo>
                    <a:pt x="0" y="718"/>
                  </a:lnTo>
                  <a:lnTo>
                    <a:pt x="6" y="630"/>
                  </a:lnTo>
                  <a:lnTo>
                    <a:pt x="25" y="542"/>
                  </a:lnTo>
                  <a:lnTo>
                    <a:pt x="56" y="453"/>
                  </a:lnTo>
                  <a:lnTo>
                    <a:pt x="101" y="371"/>
                  </a:lnTo>
                  <a:lnTo>
                    <a:pt x="151" y="294"/>
                  </a:lnTo>
                  <a:lnTo>
                    <a:pt x="214" y="224"/>
                  </a:lnTo>
                  <a:lnTo>
                    <a:pt x="282" y="164"/>
                  </a:lnTo>
                  <a:lnTo>
                    <a:pt x="358" y="106"/>
                  </a:lnTo>
                  <a:lnTo>
                    <a:pt x="446" y="65"/>
                  </a:lnTo>
                  <a:lnTo>
                    <a:pt x="534" y="29"/>
                  </a:lnTo>
                  <a:lnTo>
                    <a:pt x="584" y="17"/>
                  </a:lnTo>
                  <a:lnTo>
                    <a:pt x="634" y="11"/>
                  </a:lnTo>
                  <a:lnTo>
                    <a:pt x="684" y="5"/>
                  </a:lnTo>
                  <a:lnTo>
                    <a:pt x="734" y="0"/>
                  </a:lnTo>
                  <a:lnTo>
                    <a:pt x="810" y="5"/>
                  </a:lnTo>
                  <a:lnTo>
                    <a:pt x="886" y="23"/>
                  </a:lnTo>
                  <a:lnTo>
                    <a:pt x="961" y="47"/>
                  </a:lnTo>
                  <a:lnTo>
                    <a:pt x="1030" y="76"/>
                  </a:lnTo>
                  <a:lnTo>
                    <a:pt x="1093" y="117"/>
                  </a:lnTo>
                  <a:lnTo>
                    <a:pt x="1156" y="164"/>
                  </a:lnTo>
                  <a:lnTo>
                    <a:pt x="1206" y="212"/>
                  </a:lnTo>
                  <a:lnTo>
                    <a:pt x="1256" y="271"/>
                  </a:lnTo>
                  <a:lnTo>
                    <a:pt x="1293" y="330"/>
                  </a:lnTo>
                  <a:lnTo>
                    <a:pt x="1325" y="394"/>
                  </a:lnTo>
                  <a:lnTo>
                    <a:pt x="1351" y="459"/>
                  </a:lnTo>
                  <a:lnTo>
                    <a:pt x="1369" y="530"/>
                  </a:lnTo>
                  <a:lnTo>
                    <a:pt x="1375" y="600"/>
                  </a:lnTo>
                  <a:lnTo>
                    <a:pt x="1369" y="671"/>
                  </a:lnTo>
                  <a:lnTo>
                    <a:pt x="1357" y="742"/>
                  </a:lnTo>
                  <a:lnTo>
                    <a:pt x="1332" y="812"/>
                  </a:lnTo>
                  <a:close/>
                </a:path>
              </a:pathLst>
            </a:custGeom>
            <a:solidFill>
              <a:srgbClr val="F4D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Freeform 155"/>
            <p:cNvSpPr>
              <a:spLocks/>
            </p:cNvSpPr>
            <p:nvPr/>
          </p:nvSpPr>
          <p:spPr bwMode="auto">
            <a:xfrm>
              <a:off x="5059" y="1741"/>
              <a:ext cx="43" cy="49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0" y="619"/>
                </a:cxn>
                <a:cxn ang="0">
                  <a:pos x="8" y="642"/>
                </a:cxn>
                <a:cxn ang="0">
                  <a:pos x="26" y="671"/>
                </a:cxn>
                <a:cxn ang="0">
                  <a:pos x="57" y="701"/>
                </a:cxn>
                <a:cxn ang="0">
                  <a:pos x="94" y="718"/>
                </a:cxn>
                <a:cxn ang="0">
                  <a:pos x="139" y="730"/>
                </a:cxn>
                <a:cxn ang="0">
                  <a:pos x="195" y="730"/>
                </a:cxn>
                <a:cxn ang="0">
                  <a:pos x="252" y="730"/>
                </a:cxn>
                <a:cxn ang="0">
                  <a:pos x="309" y="718"/>
                </a:cxn>
                <a:cxn ang="0">
                  <a:pos x="371" y="701"/>
                </a:cxn>
                <a:cxn ang="0">
                  <a:pos x="434" y="677"/>
                </a:cxn>
                <a:cxn ang="0">
                  <a:pos x="491" y="648"/>
                </a:cxn>
                <a:cxn ang="0">
                  <a:pos x="541" y="619"/>
                </a:cxn>
                <a:cxn ang="0">
                  <a:pos x="585" y="577"/>
                </a:cxn>
                <a:cxn ang="0">
                  <a:pos x="622" y="530"/>
                </a:cxn>
                <a:cxn ang="0">
                  <a:pos x="654" y="477"/>
                </a:cxn>
                <a:cxn ang="0">
                  <a:pos x="666" y="424"/>
                </a:cxn>
                <a:cxn ang="0">
                  <a:pos x="679" y="336"/>
                </a:cxn>
                <a:cxn ang="0">
                  <a:pos x="672" y="265"/>
                </a:cxn>
                <a:cxn ang="0">
                  <a:pos x="654" y="200"/>
                </a:cxn>
                <a:cxn ang="0">
                  <a:pos x="622" y="147"/>
                </a:cxn>
                <a:cxn ang="0">
                  <a:pos x="585" y="100"/>
                </a:cxn>
                <a:cxn ang="0">
                  <a:pos x="541" y="71"/>
                </a:cxn>
                <a:cxn ang="0">
                  <a:pos x="491" y="41"/>
                </a:cxn>
                <a:cxn ang="0">
                  <a:pos x="434" y="24"/>
                </a:cxn>
                <a:cxn ang="0">
                  <a:pos x="384" y="6"/>
                </a:cxn>
                <a:cxn ang="0">
                  <a:pos x="328" y="0"/>
                </a:cxn>
                <a:cxn ang="0">
                  <a:pos x="278" y="0"/>
                </a:cxn>
                <a:cxn ang="0">
                  <a:pos x="233" y="0"/>
                </a:cxn>
                <a:cxn ang="0">
                  <a:pos x="195" y="0"/>
                </a:cxn>
                <a:cxn ang="0">
                  <a:pos x="164" y="12"/>
                </a:cxn>
                <a:cxn ang="0">
                  <a:pos x="144" y="18"/>
                </a:cxn>
                <a:cxn ang="0">
                  <a:pos x="139" y="24"/>
                </a:cxn>
                <a:cxn ang="0">
                  <a:pos x="144" y="71"/>
                </a:cxn>
                <a:cxn ang="0">
                  <a:pos x="139" y="118"/>
                </a:cxn>
                <a:cxn ang="0">
                  <a:pos x="126" y="212"/>
                </a:cxn>
                <a:cxn ang="0">
                  <a:pos x="108" y="301"/>
                </a:cxn>
                <a:cxn ang="0">
                  <a:pos x="76" y="389"/>
                </a:cxn>
                <a:cxn ang="0">
                  <a:pos x="26" y="524"/>
                </a:cxn>
                <a:cxn ang="0">
                  <a:pos x="8" y="571"/>
                </a:cxn>
                <a:cxn ang="0">
                  <a:pos x="0" y="595"/>
                </a:cxn>
              </a:cxnLst>
              <a:rect l="0" t="0" r="r" b="b"/>
              <a:pathLst>
                <a:path w="679" h="730">
                  <a:moveTo>
                    <a:pt x="0" y="595"/>
                  </a:moveTo>
                  <a:lnTo>
                    <a:pt x="0" y="619"/>
                  </a:lnTo>
                  <a:lnTo>
                    <a:pt x="8" y="642"/>
                  </a:lnTo>
                  <a:lnTo>
                    <a:pt x="26" y="671"/>
                  </a:lnTo>
                  <a:lnTo>
                    <a:pt x="57" y="701"/>
                  </a:lnTo>
                  <a:lnTo>
                    <a:pt x="94" y="718"/>
                  </a:lnTo>
                  <a:lnTo>
                    <a:pt x="139" y="730"/>
                  </a:lnTo>
                  <a:lnTo>
                    <a:pt x="195" y="730"/>
                  </a:lnTo>
                  <a:lnTo>
                    <a:pt x="252" y="730"/>
                  </a:lnTo>
                  <a:lnTo>
                    <a:pt x="309" y="718"/>
                  </a:lnTo>
                  <a:lnTo>
                    <a:pt x="371" y="701"/>
                  </a:lnTo>
                  <a:lnTo>
                    <a:pt x="434" y="677"/>
                  </a:lnTo>
                  <a:lnTo>
                    <a:pt x="491" y="648"/>
                  </a:lnTo>
                  <a:lnTo>
                    <a:pt x="541" y="619"/>
                  </a:lnTo>
                  <a:lnTo>
                    <a:pt x="585" y="577"/>
                  </a:lnTo>
                  <a:lnTo>
                    <a:pt x="622" y="530"/>
                  </a:lnTo>
                  <a:lnTo>
                    <a:pt x="654" y="477"/>
                  </a:lnTo>
                  <a:lnTo>
                    <a:pt x="666" y="424"/>
                  </a:lnTo>
                  <a:lnTo>
                    <a:pt x="679" y="336"/>
                  </a:lnTo>
                  <a:lnTo>
                    <a:pt x="672" y="265"/>
                  </a:lnTo>
                  <a:lnTo>
                    <a:pt x="654" y="200"/>
                  </a:lnTo>
                  <a:lnTo>
                    <a:pt x="622" y="147"/>
                  </a:lnTo>
                  <a:lnTo>
                    <a:pt x="585" y="100"/>
                  </a:lnTo>
                  <a:lnTo>
                    <a:pt x="541" y="71"/>
                  </a:lnTo>
                  <a:lnTo>
                    <a:pt x="491" y="41"/>
                  </a:lnTo>
                  <a:lnTo>
                    <a:pt x="434" y="24"/>
                  </a:lnTo>
                  <a:lnTo>
                    <a:pt x="384" y="6"/>
                  </a:lnTo>
                  <a:lnTo>
                    <a:pt x="328" y="0"/>
                  </a:lnTo>
                  <a:lnTo>
                    <a:pt x="278" y="0"/>
                  </a:lnTo>
                  <a:lnTo>
                    <a:pt x="233" y="0"/>
                  </a:lnTo>
                  <a:lnTo>
                    <a:pt x="195" y="0"/>
                  </a:lnTo>
                  <a:lnTo>
                    <a:pt x="164" y="12"/>
                  </a:lnTo>
                  <a:lnTo>
                    <a:pt x="144" y="18"/>
                  </a:lnTo>
                  <a:lnTo>
                    <a:pt x="139" y="24"/>
                  </a:lnTo>
                  <a:lnTo>
                    <a:pt x="144" y="71"/>
                  </a:lnTo>
                  <a:lnTo>
                    <a:pt x="139" y="118"/>
                  </a:lnTo>
                  <a:lnTo>
                    <a:pt x="126" y="212"/>
                  </a:lnTo>
                  <a:lnTo>
                    <a:pt x="108" y="301"/>
                  </a:lnTo>
                  <a:lnTo>
                    <a:pt x="76" y="389"/>
                  </a:lnTo>
                  <a:lnTo>
                    <a:pt x="26" y="524"/>
                  </a:lnTo>
                  <a:lnTo>
                    <a:pt x="8" y="571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EEA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Freeform 156"/>
            <p:cNvSpPr>
              <a:spLocks/>
            </p:cNvSpPr>
            <p:nvPr/>
          </p:nvSpPr>
          <p:spPr bwMode="auto">
            <a:xfrm>
              <a:off x="4865" y="1777"/>
              <a:ext cx="61" cy="29"/>
            </a:xfrm>
            <a:custGeom>
              <a:avLst/>
              <a:gdLst/>
              <a:ahLst/>
              <a:cxnLst>
                <a:cxn ang="0">
                  <a:pos x="986" y="129"/>
                </a:cxn>
                <a:cxn ang="0">
                  <a:pos x="960" y="59"/>
                </a:cxn>
                <a:cxn ang="0">
                  <a:pos x="929" y="0"/>
                </a:cxn>
                <a:cxn ang="0">
                  <a:pos x="816" y="47"/>
                </a:cxn>
                <a:cxn ang="0">
                  <a:pos x="691" y="100"/>
                </a:cxn>
                <a:cxn ang="0">
                  <a:pos x="565" y="153"/>
                </a:cxn>
                <a:cxn ang="0">
                  <a:pos x="509" y="171"/>
                </a:cxn>
                <a:cxn ang="0">
                  <a:pos x="458" y="188"/>
                </a:cxn>
                <a:cxn ang="0">
                  <a:pos x="232" y="236"/>
                </a:cxn>
                <a:cxn ang="0">
                  <a:pos x="107" y="265"/>
                </a:cxn>
                <a:cxn ang="0">
                  <a:pos x="12" y="289"/>
                </a:cxn>
                <a:cxn ang="0">
                  <a:pos x="6" y="294"/>
                </a:cxn>
                <a:cxn ang="0">
                  <a:pos x="0" y="306"/>
                </a:cxn>
                <a:cxn ang="0">
                  <a:pos x="6" y="335"/>
                </a:cxn>
                <a:cxn ang="0">
                  <a:pos x="19" y="377"/>
                </a:cxn>
                <a:cxn ang="0">
                  <a:pos x="43" y="424"/>
                </a:cxn>
                <a:cxn ang="0">
                  <a:pos x="107" y="430"/>
                </a:cxn>
                <a:cxn ang="0">
                  <a:pos x="170" y="436"/>
                </a:cxn>
                <a:cxn ang="0">
                  <a:pos x="232" y="436"/>
                </a:cxn>
                <a:cxn ang="0">
                  <a:pos x="295" y="436"/>
                </a:cxn>
                <a:cxn ang="0">
                  <a:pos x="358" y="424"/>
                </a:cxn>
                <a:cxn ang="0">
                  <a:pos x="421" y="412"/>
                </a:cxn>
                <a:cxn ang="0">
                  <a:pos x="477" y="401"/>
                </a:cxn>
                <a:cxn ang="0">
                  <a:pos x="540" y="383"/>
                </a:cxn>
                <a:cxn ang="0">
                  <a:pos x="653" y="335"/>
                </a:cxn>
                <a:cxn ang="0">
                  <a:pos x="766" y="277"/>
                </a:cxn>
                <a:cxn ang="0">
                  <a:pos x="879" y="206"/>
                </a:cxn>
                <a:cxn ang="0">
                  <a:pos x="986" y="129"/>
                </a:cxn>
              </a:cxnLst>
              <a:rect l="0" t="0" r="r" b="b"/>
              <a:pathLst>
                <a:path w="986" h="436">
                  <a:moveTo>
                    <a:pt x="986" y="129"/>
                  </a:moveTo>
                  <a:lnTo>
                    <a:pt x="960" y="59"/>
                  </a:lnTo>
                  <a:lnTo>
                    <a:pt x="929" y="0"/>
                  </a:lnTo>
                  <a:lnTo>
                    <a:pt x="816" y="47"/>
                  </a:lnTo>
                  <a:lnTo>
                    <a:pt x="691" y="100"/>
                  </a:lnTo>
                  <a:lnTo>
                    <a:pt x="565" y="153"/>
                  </a:lnTo>
                  <a:lnTo>
                    <a:pt x="509" y="171"/>
                  </a:lnTo>
                  <a:lnTo>
                    <a:pt x="458" y="188"/>
                  </a:lnTo>
                  <a:lnTo>
                    <a:pt x="232" y="236"/>
                  </a:lnTo>
                  <a:lnTo>
                    <a:pt x="107" y="265"/>
                  </a:lnTo>
                  <a:lnTo>
                    <a:pt x="12" y="289"/>
                  </a:lnTo>
                  <a:lnTo>
                    <a:pt x="6" y="294"/>
                  </a:lnTo>
                  <a:lnTo>
                    <a:pt x="0" y="306"/>
                  </a:lnTo>
                  <a:lnTo>
                    <a:pt x="6" y="335"/>
                  </a:lnTo>
                  <a:lnTo>
                    <a:pt x="19" y="377"/>
                  </a:lnTo>
                  <a:lnTo>
                    <a:pt x="43" y="424"/>
                  </a:lnTo>
                  <a:lnTo>
                    <a:pt x="107" y="430"/>
                  </a:lnTo>
                  <a:lnTo>
                    <a:pt x="170" y="436"/>
                  </a:lnTo>
                  <a:lnTo>
                    <a:pt x="232" y="436"/>
                  </a:lnTo>
                  <a:lnTo>
                    <a:pt x="295" y="436"/>
                  </a:lnTo>
                  <a:lnTo>
                    <a:pt x="358" y="424"/>
                  </a:lnTo>
                  <a:lnTo>
                    <a:pt x="421" y="412"/>
                  </a:lnTo>
                  <a:lnTo>
                    <a:pt x="477" y="401"/>
                  </a:lnTo>
                  <a:lnTo>
                    <a:pt x="540" y="383"/>
                  </a:lnTo>
                  <a:lnTo>
                    <a:pt x="653" y="335"/>
                  </a:lnTo>
                  <a:lnTo>
                    <a:pt x="766" y="277"/>
                  </a:lnTo>
                  <a:lnTo>
                    <a:pt x="879" y="206"/>
                  </a:lnTo>
                  <a:lnTo>
                    <a:pt x="986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Freeform 157"/>
            <p:cNvSpPr>
              <a:spLocks/>
            </p:cNvSpPr>
            <p:nvPr/>
          </p:nvSpPr>
          <p:spPr bwMode="auto">
            <a:xfrm>
              <a:off x="4891" y="1807"/>
              <a:ext cx="40" cy="45"/>
            </a:xfrm>
            <a:custGeom>
              <a:avLst/>
              <a:gdLst/>
              <a:ahLst/>
              <a:cxnLst>
                <a:cxn ang="0">
                  <a:pos x="0" y="561"/>
                </a:cxn>
                <a:cxn ang="0">
                  <a:pos x="44" y="596"/>
                </a:cxn>
                <a:cxn ang="0">
                  <a:pos x="89" y="626"/>
                </a:cxn>
                <a:cxn ang="0">
                  <a:pos x="139" y="655"/>
                </a:cxn>
                <a:cxn ang="0">
                  <a:pos x="194" y="673"/>
                </a:cxn>
                <a:cxn ang="0">
                  <a:pos x="246" y="678"/>
                </a:cxn>
                <a:cxn ang="0">
                  <a:pos x="302" y="678"/>
                </a:cxn>
                <a:cxn ang="0">
                  <a:pos x="359" y="661"/>
                </a:cxn>
                <a:cxn ang="0">
                  <a:pos x="422" y="637"/>
                </a:cxn>
                <a:cxn ang="0">
                  <a:pos x="459" y="614"/>
                </a:cxn>
                <a:cxn ang="0">
                  <a:pos x="490" y="585"/>
                </a:cxn>
                <a:cxn ang="0">
                  <a:pos x="522" y="555"/>
                </a:cxn>
                <a:cxn ang="0">
                  <a:pos x="546" y="519"/>
                </a:cxn>
                <a:cxn ang="0">
                  <a:pos x="566" y="484"/>
                </a:cxn>
                <a:cxn ang="0">
                  <a:pos x="591" y="449"/>
                </a:cxn>
                <a:cxn ang="0">
                  <a:pos x="616" y="366"/>
                </a:cxn>
                <a:cxn ang="0">
                  <a:pos x="641" y="283"/>
                </a:cxn>
                <a:cxn ang="0">
                  <a:pos x="648" y="189"/>
                </a:cxn>
                <a:cxn ang="0">
                  <a:pos x="648" y="95"/>
                </a:cxn>
                <a:cxn ang="0">
                  <a:pos x="641" y="0"/>
                </a:cxn>
                <a:cxn ang="0">
                  <a:pos x="553" y="59"/>
                </a:cxn>
                <a:cxn ang="0">
                  <a:pos x="459" y="118"/>
                </a:cxn>
                <a:cxn ang="0">
                  <a:pos x="370" y="189"/>
                </a:cxn>
                <a:cxn ang="0">
                  <a:pos x="283" y="254"/>
                </a:cxn>
                <a:cxn ang="0">
                  <a:pos x="201" y="324"/>
                </a:cxn>
                <a:cxn ang="0">
                  <a:pos x="126" y="402"/>
                </a:cxn>
                <a:cxn ang="0">
                  <a:pos x="57" y="478"/>
                </a:cxn>
                <a:cxn ang="0">
                  <a:pos x="0" y="561"/>
                </a:cxn>
              </a:cxnLst>
              <a:rect l="0" t="0" r="r" b="b"/>
              <a:pathLst>
                <a:path w="648" h="678">
                  <a:moveTo>
                    <a:pt x="0" y="561"/>
                  </a:moveTo>
                  <a:lnTo>
                    <a:pt x="44" y="596"/>
                  </a:lnTo>
                  <a:lnTo>
                    <a:pt x="89" y="626"/>
                  </a:lnTo>
                  <a:lnTo>
                    <a:pt x="139" y="655"/>
                  </a:lnTo>
                  <a:lnTo>
                    <a:pt x="194" y="673"/>
                  </a:lnTo>
                  <a:lnTo>
                    <a:pt x="246" y="678"/>
                  </a:lnTo>
                  <a:lnTo>
                    <a:pt x="302" y="678"/>
                  </a:lnTo>
                  <a:lnTo>
                    <a:pt x="359" y="661"/>
                  </a:lnTo>
                  <a:lnTo>
                    <a:pt x="422" y="637"/>
                  </a:lnTo>
                  <a:lnTo>
                    <a:pt x="459" y="614"/>
                  </a:lnTo>
                  <a:lnTo>
                    <a:pt x="490" y="585"/>
                  </a:lnTo>
                  <a:lnTo>
                    <a:pt x="522" y="555"/>
                  </a:lnTo>
                  <a:lnTo>
                    <a:pt x="546" y="519"/>
                  </a:lnTo>
                  <a:lnTo>
                    <a:pt x="566" y="484"/>
                  </a:lnTo>
                  <a:lnTo>
                    <a:pt x="591" y="449"/>
                  </a:lnTo>
                  <a:lnTo>
                    <a:pt x="616" y="366"/>
                  </a:lnTo>
                  <a:lnTo>
                    <a:pt x="641" y="283"/>
                  </a:lnTo>
                  <a:lnTo>
                    <a:pt x="648" y="189"/>
                  </a:lnTo>
                  <a:lnTo>
                    <a:pt x="648" y="95"/>
                  </a:lnTo>
                  <a:lnTo>
                    <a:pt x="641" y="0"/>
                  </a:lnTo>
                  <a:lnTo>
                    <a:pt x="553" y="59"/>
                  </a:lnTo>
                  <a:lnTo>
                    <a:pt x="459" y="118"/>
                  </a:lnTo>
                  <a:lnTo>
                    <a:pt x="370" y="189"/>
                  </a:lnTo>
                  <a:lnTo>
                    <a:pt x="283" y="254"/>
                  </a:lnTo>
                  <a:lnTo>
                    <a:pt x="201" y="324"/>
                  </a:lnTo>
                  <a:lnTo>
                    <a:pt x="126" y="402"/>
                  </a:lnTo>
                  <a:lnTo>
                    <a:pt x="57" y="478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E981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Freeform 158"/>
            <p:cNvSpPr>
              <a:spLocks/>
            </p:cNvSpPr>
            <p:nvPr/>
          </p:nvSpPr>
          <p:spPr bwMode="auto">
            <a:xfrm>
              <a:off x="4867" y="1785"/>
              <a:ext cx="64" cy="60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836" y="77"/>
                </a:cxn>
                <a:cxn ang="0">
                  <a:pos x="723" y="148"/>
                </a:cxn>
                <a:cxn ang="0">
                  <a:pos x="610" y="206"/>
                </a:cxn>
                <a:cxn ang="0">
                  <a:pos x="497" y="254"/>
                </a:cxn>
                <a:cxn ang="0">
                  <a:pos x="434" y="272"/>
                </a:cxn>
                <a:cxn ang="0">
                  <a:pos x="378" y="283"/>
                </a:cxn>
                <a:cxn ang="0">
                  <a:pos x="315" y="295"/>
                </a:cxn>
                <a:cxn ang="0">
                  <a:pos x="252" y="307"/>
                </a:cxn>
                <a:cxn ang="0">
                  <a:pos x="189" y="307"/>
                </a:cxn>
                <a:cxn ang="0">
                  <a:pos x="127" y="307"/>
                </a:cxn>
                <a:cxn ang="0">
                  <a:pos x="64" y="301"/>
                </a:cxn>
                <a:cxn ang="0">
                  <a:pos x="0" y="295"/>
                </a:cxn>
                <a:cxn ang="0">
                  <a:pos x="95" y="466"/>
                </a:cxn>
                <a:cxn ang="0">
                  <a:pos x="171" y="618"/>
                </a:cxn>
                <a:cxn ang="0">
                  <a:pos x="208" y="690"/>
                </a:cxn>
                <a:cxn ang="0">
                  <a:pos x="258" y="767"/>
                </a:cxn>
                <a:cxn ang="0">
                  <a:pos x="308" y="826"/>
                </a:cxn>
                <a:cxn ang="0">
                  <a:pos x="371" y="891"/>
                </a:cxn>
                <a:cxn ang="0">
                  <a:pos x="428" y="808"/>
                </a:cxn>
                <a:cxn ang="0">
                  <a:pos x="497" y="732"/>
                </a:cxn>
                <a:cxn ang="0">
                  <a:pos x="572" y="654"/>
                </a:cxn>
                <a:cxn ang="0">
                  <a:pos x="654" y="584"/>
                </a:cxn>
                <a:cxn ang="0">
                  <a:pos x="741" y="519"/>
                </a:cxn>
                <a:cxn ang="0">
                  <a:pos x="830" y="448"/>
                </a:cxn>
                <a:cxn ang="0">
                  <a:pos x="924" y="389"/>
                </a:cxn>
                <a:cxn ang="0">
                  <a:pos x="1012" y="330"/>
                </a:cxn>
                <a:cxn ang="0">
                  <a:pos x="1006" y="242"/>
                </a:cxn>
                <a:cxn ang="0">
                  <a:pos x="987" y="160"/>
                </a:cxn>
                <a:cxn ang="0">
                  <a:pos x="968" y="77"/>
                </a:cxn>
                <a:cxn ang="0">
                  <a:pos x="943" y="0"/>
                </a:cxn>
              </a:cxnLst>
              <a:rect l="0" t="0" r="r" b="b"/>
              <a:pathLst>
                <a:path w="1012" h="891">
                  <a:moveTo>
                    <a:pt x="943" y="0"/>
                  </a:moveTo>
                  <a:lnTo>
                    <a:pt x="836" y="77"/>
                  </a:lnTo>
                  <a:lnTo>
                    <a:pt x="723" y="148"/>
                  </a:lnTo>
                  <a:lnTo>
                    <a:pt x="610" y="206"/>
                  </a:lnTo>
                  <a:lnTo>
                    <a:pt x="497" y="254"/>
                  </a:lnTo>
                  <a:lnTo>
                    <a:pt x="434" y="272"/>
                  </a:lnTo>
                  <a:lnTo>
                    <a:pt x="378" y="283"/>
                  </a:lnTo>
                  <a:lnTo>
                    <a:pt x="315" y="295"/>
                  </a:lnTo>
                  <a:lnTo>
                    <a:pt x="252" y="307"/>
                  </a:lnTo>
                  <a:lnTo>
                    <a:pt x="189" y="307"/>
                  </a:lnTo>
                  <a:lnTo>
                    <a:pt x="127" y="307"/>
                  </a:lnTo>
                  <a:lnTo>
                    <a:pt x="64" y="301"/>
                  </a:lnTo>
                  <a:lnTo>
                    <a:pt x="0" y="295"/>
                  </a:lnTo>
                  <a:lnTo>
                    <a:pt x="95" y="466"/>
                  </a:lnTo>
                  <a:lnTo>
                    <a:pt x="171" y="618"/>
                  </a:lnTo>
                  <a:lnTo>
                    <a:pt x="208" y="690"/>
                  </a:lnTo>
                  <a:lnTo>
                    <a:pt x="258" y="767"/>
                  </a:lnTo>
                  <a:lnTo>
                    <a:pt x="308" y="826"/>
                  </a:lnTo>
                  <a:lnTo>
                    <a:pt x="371" y="891"/>
                  </a:lnTo>
                  <a:lnTo>
                    <a:pt x="428" y="808"/>
                  </a:lnTo>
                  <a:lnTo>
                    <a:pt x="497" y="732"/>
                  </a:lnTo>
                  <a:lnTo>
                    <a:pt x="572" y="654"/>
                  </a:lnTo>
                  <a:lnTo>
                    <a:pt x="654" y="584"/>
                  </a:lnTo>
                  <a:lnTo>
                    <a:pt x="741" y="519"/>
                  </a:lnTo>
                  <a:lnTo>
                    <a:pt x="830" y="448"/>
                  </a:lnTo>
                  <a:lnTo>
                    <a:pt x="924" y="389"/>
                  </a:lnTo>
                  <a:lnTo>
                    <a:pt x="1012" y="330"/>
                  </a:lnTo>
                  <a:lnTo>
                    <a:pt x="1006" y="242"/>
                  </a:lnTo>
                  <a:lnTo>
                    <a:pt x="987" y="160"/>
                  </a:lnTo>
                  <a:lnTo>
                    <a:pt x="968" y="77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A93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Freeform 159"/>
            <p:cNvSpPr>
              <a:spLocks/>
            </p:cNvSpPr>
            <p:nvPr/>
          </p:nvSpPr>
          <p:spPr bwMode="auto">
            <a:xfrm>
              <a:off x="4865" y="1531"/>
              <a:ext cx="167" cy="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82" y="53"/>
                </a:cxn>
                <a:cxn ang="0">
                  <a:pos x="176" y="36"/>
                </a:cxn>
                <a:cxn ang="0">
                  <a:pos x="302" y="18"/>
                </a:cxn>
                <a:cxn ang="0">
                  <a:pos x="458" y="6"/>
                </a:cxn>
                <a:cxn ang="0">
                  <a:pos x="628" y="0"/>
                </a:cxn>
                <a:cxn ang="0">
                  <a:pos x="823" y="6"/>
                </a:cxn>
                <a:cxn ang="0">
                  <a:pos x="930" y="12"/>
                </a:cxn>
                <a:cxn ang="0">
                  <a:pos x="1030" y="24"/>
                </a:cxn>
                <a:cxn ang="0">
                  <a:pos x="1137" y="36"/>
                </a:cxn>
                <a:cxn ang="0">
                  <a:pos x="1250" y="59"/>
                </a:cxn>
                <a:cxn ang="0">
                  <a:pos x="1357" y="83"/>
                </a:cxn>
                <a:cxn ang="0">
                  <a:pos x="1469" y="118"/>
                </a:cxn>
                <a:cxn ang="0">
                  <a:pos x="1582" y="154"/>
                </a:cxn>
                <a:cxn ang="0">
                  <a:pos x="1696" y="201"/>
                </a:cxn>
                <a:cxn ang="0">
                  <a:pos x="1802" y="253"/>
                </a:cxn>
                <a:cxn ang="0">
                  <a:pos x="1916" y="313"/>
                </a:cxn>
                <a:cxn ang="0">
                  <a:pos x="2023" y="377"/>
                </a:cxn>
                <a:cxn ang="0">
                  <a:pos x="2129" y="454"/>
                </a:cxn>
                <a:cxn ang="0">
                  <a:pos x="2230" y="542"/>
                </a:cxn>
                <a:cxn ang="0">
                  <a:pos x="2330" y="637"/>
                </a:cxn>
                <a:cxn ang="0">
                  <a:pos x="2425" y="742"/>
                </a:cxn>
                <a:cxn ang="0">
                  <a:pos x="2512" y="860"/>
                </a:cxn>
                <a:cxn ang="0">
                  <a:pos x="2601" y="984"/>
                </a:cxn>
                <a:cxn ang="0">
                  <a:pos x="2675" y="1120"/>
                </a:cxn>
                <a:cxn ang="0">
                  <a:pos x="2619" y="1072"/>
                </a:cxn>
                <a:cxn ang="0">
                  <a:pos x="2443" y="943"/>
                </a:cxn>
                <a:cxn ang="0">
                  <a:pos x="2324" y="860"/>
                </a:cxn>
                <a:cxn ang="0">
                  <a:pos x="2180" y="766"/>
                </a:cxn>
                <a:cxn ang="0">
                  <a:pos x="2016" y="666"/>
                </a:cxn>
                <a:cxn ang="0">
                  <a:pos x="1834" y="560"/>
                </a:cxn>
                <a:cxn ang="0">
                  <a:pos x="1639" y="460"/>
                </a:cxn>
                <a:cxn ang="0">
                  <a:pos x="1432" y="365"/>
                </a:cxn>
                <a:cxn ang="0">
                  <a:pos x="1206" y="271"/>
                </a:cxn>
                <a:cxn ang="0">
                  <a:pos x="1093" y="236"/>
                </a:cxn>
                <a:cxn ang="0">
                  <a:pos x="980" y="195"/>
                </a:cxn>
                <a:cxn ang="0">
                  <a:pos x="860" y="165"/>
                </a:cxn>
                <a:cxn ang="0">
                  <a:pos x="741" y="136"/>
                </a:cxn>
                <a:cxn ang="0">
                  <a:pos x="615" y="112"/>
                </a:cxn>
                <a:cxn ang="0">
                  <a:pos x="497" y="88"/>
                </a:cxn>
                <a:cxn ang="0">
                  <a:pos x="371" y="77"/>
                </a:cxn>
                <a:cxn ang="0">
                  <a:pos x="245" y="71"/>
                </a:cxn>
                <a:cxn ang="0">
                  <a:pos x="126" y="65"/>
                </a:cxn>
                <a:cxn ang="0">
                  <a:pos x="0" y="71"/>
                </a:cxn>
              </a:cxnLst>
              <a:rect l="0" t="0" r="r" b="b"/>
              <a:pathLst>
                <a:path w="2675" h="1120">
                  <a:moveTo>
                    <a:pt x="0" y="71"/>
                  </a:moveTo>
                  <a:lnTo>
                    <a:pt x="82" y="53"/>
                  </a:lnTo>
                  <a:lnTo>
                    <a:pt x="176" y="36"/>
                  </a:lnTo>
                  <a:lnTo>
                    <a:pt x="302" y="18"/>
                  </a:lnTo>
                  <a:lnTo>
                    <a:pt x="458" y="6"/>
                  </a:lnTo>
                  <a:lnTo>
                    <a:pt x="628" y="0"/>
                  </a:lnTo>
                  <a:lnTo>
                    <a:pt x="823" y="6"/>
                  </a:lnTo>
                  <a:lnTo>
                    <a:pt x="930" y="12"/>
                  </a:lnTo>
                  <a:lnTo>
                    <a:pt x="1030" y="24"/>
                  </a:lnTo>
                  <a:lnTo>
                    <a:pt x="1137" y="36"/>
                  </a:lnTo>
                  <a:lnTo>
                    <a:pt x="1250" y="59"/>
                  </a:lnTo>
                  <a:lnTo>
                    <a:pt x="1357" y="83"/>
                  </a:lnTo>
                  <a:lnTo>
                    <a:pt x="1469" y="118"/>
                  </a:lnTo>
                  <a:lnTo>
                    <a:pt x="1582" y="154"/>
                  </a:lnTo>
                  <a:lnTo>
                    <a:pt x="1696" y="201"/>
                  </a:lnTo>
                  <a:lnTo>
                    <a:pt x="1802" y="253"/>
                  </a:lnTo>
                  <a:lnTo>
                    <a:pt x="1916" y="313"/>
                  </a:lnTo>
                  <a:lnTo>
                    <a:pt x="2023" y="377"/>
                  </a:lnTo>
                  <a:lnTo>
                    <a:pt x="2129" y="454"/>
                  </a:lnTo>
                  <a:lnTo>
                    <a:pt x="2230" y="542"/>
                  </a:lnTo>
                  <a:lnTo>
                    <a:pt x="2330" y="637"/>
                  </a:lnTo>
                  <a:lnTo>
                    <a:pt x="2425" y="742"/>
                  </a:lnTo>
                  <a:lnTo>
                    <a:pt x="2512" y="860"/>
                  </a:lnTo>
                  <a:lnTo>
                    <a:pt x="2601" y="984"/>
                  </a:lnTo>
                  <a:lnTo>
                    <a:pt x="2675" y="1120"/>
                  </a:lnTo>
                  <a:lnTo>
                    <a:pt x="2619" y="1072"/>
                  </a:lnTo>
                  <a:lnTo>
                    <a:pt x="2443" y="943"/>
                  </a:lnTo>
                  <a:lnTo>
                    <a:pt x="2324" y="860"/>
                  </a:lnTo>
                  <a:lnTo>
                    <a:pt x="2180" y="766"/>
                  </a:lnTo>
                  <a:lnTo>
                    <a:pt x="2016" y="666"/>
                  </a:lnTo>
                  <a:lnTo>
                    <a:pt x="1834" y="560"/>
                  </a:lnTo>
                  <a:lnTo>
                    <a:pt x="1639" y="460"/>
                  </a:lnTo>
                  <a:lnTo>
                    <a:pt x="1432" y="365"/>
                  </a:lnTo>
                  <a:lnTo>
                    <a:pt x="1206" y="271"/>
                  </a:lnTo>
                  <a:lnTo>
                    <a:pt x="1093" y="236"/>
                  </a:lnTo>
                  <a:lnTo>
                    <a:pt x="980" y="195"/>
                  </a:lnTo>
                  <a:lnTo>
                    <a:pt x="860" y="165"/>
                  </a:lnTo>
                  <a:lnTo>
                    <a:pt x="741" y="136"/>
                  </a:lnTo>
                  <a:lnTo>
                    <a:pt x="615" y="112"/>
                  </a:lnTo>
                  <a:lnTo>
                    <a:pt x="497" y="88"/>
                  </a:lnTo>
                  <a:lnTo>
                    <a:pt x="371" y="77"/>
                  </a:lnTo>
                  <a:lnTo>
                    <a:pt x="245" y="71"/>
                  </a:lnTo>
                  <a:lnTo>
                    <a:pt x="126" y="6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Freeform 160"/>
            <p:cNvSpPr>
              <a:spLocks/>
            </p:cNvSpPr>
            <p:nvPr/>
          </p:nvSpPr>
          <p:spPr bwMode="auto">
            <a:xfrm>
              <a:off x="4725" y="1296"/>
              <a:ext cx="177" cy="238"/>
            </a:xfrm>
            <a:custGeom>
              <a:avLst/>
              <a:gdLst/>
              <a:ahLst/>
              <a:cxnLst>
                <a:cxn ang="0">
                  <a:pos x="76" y="289"/>
                </a:cxn>
                <a:cxn ang="0">
                  <a:pos x="31" y="371"/>
                </a:cxn>
                <a:cxn ang="0">
                  <a:pos x="0" y="459"/>
                </a:cxn>
                <a:cxn ang="0">
                  <a:pos x="0" y="554"/>
                </a:cxn>
                <a:cxn ang="0">
                  <a:pos x="137" y="577"/>
                </a:cxn>
                <a:cxn ang="0">
                  <a:pos x="137" y="483"/>
                </a:cxn>
                <a:cxn ang="0">
                  <a:pos x="176" y="389"/>
                </a:cxn>
                <a:cxn ang="0">
                  <a:pos x="257" y="289"/>
                </a:cxn>
                <a:cxn ang="0">
                  <a:pos x="363" y="212"/>
                </a:cxn>
                <a:cxn ang="0">
                  <a:pos x="471" y="165"/>
                </a:cxn>
                <a:cxn ang="0">
                  <a:pos x="565" y="135"/>
                </a:cxn>
                <a:cxn ang="0">
                  <a:pos x="684" y="135"/>
                </a:cxn>
                <a:cxn ang="0">
                  <a:pos x="848" y="165"/>
                </a:cxn>
                <a:cxn ang="0">
                  <a:pos x="1011" y="224"/>
                </a:cxn>
                <a:cxn ang="0">
                  <a:pos x="1161" y="318"/>
                </a:cxn>
                <a:cxn ang="0">
                  <a:pos x="1313" y="424"/>
                </a:cxn>
                <a:cxn ang="0">
                  <a:pos x="1513" y="612"/>
                </a:cxn>
                <a:cxn ang="0">
                  <a:pos x="1745" y="872"/>
                </a:cxn>
                <a:cxn ang="0">
                  <a:pos x="1977" y="1172"/>
                </a:cxn>
                <a:cxn ang="0">
                  <a:pos x="2185" y="1496"/>
                </a:cxn>
                <a:cxn ang="0">
                  <a:pos x="2354" y="1833"/>
                </a:cxn>
                <a:cxn ang="0">
                  <a:pos x="2492" y="2180"/>
                </a:cxn>
                <a:cxn ang="0">
                  <a:pos x="2593" y="2533"/>
                </a:cxn>
                <a:cxn ang="0">
                  <a:pos x="2663" y="2887"/>
                </a:cxn>
                <a:cxn ang="0">
                  <a:pos x="2687" y="3228"/>
                </a:cxn>
                <a:cxn ang="0">
                  <a:pos x="2674" y="3564"/>
                </a:cxn>
                <a:cxn ang="0">
                  <a:pos x="2826" y="3405"/>
                </a:cxn>
                <a:cxn ang="0">
                  <a:pos x="2819" y="3051"/>
                </a:cxn>
                <a:cxn ang="0">
                  <a:pos x="2769" y="2692"/>
                </a:cxn>
                <a:cxn ang="0">
                  <a:pos x="2681" y="2327"/>
                </a:cxn>
                <a:cxn ang="0">
                  <a:pos x="2562" y="1962"/>
                </a:cxn>
                <a:cxn ang="0">
                  <a:pos x="2399" y="1608"/>
                </a:cxn>
                <a:cxn ang="0">
                  <a:pos x="2204" y="1260"/>
                </a:cxn>
                <a:cxn ang="0">
                  <a:pos x="1977" y="943"/>
                </a:cxn>
                <a:cxn ang="0">
                  <a:pos x="1733" y="642"/>
                </a:cxn>
                <a:cxn ang="0">
                  <a:pos x="1451" y="365"/>
                </a:cxn>
                <a:cxn ang="0">
                  <a:pos x="1293" y="241"/>
                </a:cxn>
                <a:cxn ang="0">
                  <a:pos x="1130" y="135"/>
                </a:cxn>
                <a:cxn ang="0">
                  <a:pos x="961" y="59"/>
                </a:cxn>
                <a:cxn ang="0">
                  <a:pos x="778" y="12"/>
                </a:cxn>
                <a:cxn ang="0">
                  <a:pos x="596" y="0"/>
                </a:cxn>
                <a:cxn ang="0">
                  <a:pos x="477" y="24"/>
                </a:cxn>
                <a:cxn ang="0">
                  <a:pos x="345" y="71"/>
                </a:cxn>
                <a:cxn ang="0">
                  <a:pos x="220" y="148"/>
                </a:cxn>
                <a:cxn ang="0">
                  <a:pos x="106" y="247"/>
                </a:cxn>
              </a:cxnLst>
              <a:rect l="0" t="0" r="r" b="b"/>
              <a:pathLst>
                <a:path w="2832" h="3575">
                  <a:moveTo>
                    <a:pt x="106" y="247"/>
                  </a:moveTo>
                  <a:lnTo>
                    <a:pt x="76" y="289"/>
                  </a:lnTo>
                  <a:lnTo>
                    <a:pt x="50" y="329"/>
                  </a:lnTo>
                  <a:lnTo>
                    <a:pt x="31" y="371"/>
                  </a:lnTo>
                  <a:lnTo>
                    <a:pt x="12" y="418"/>
                  </a:lnTo>
                  <a:lnTo>
                    <a:pt x="0" y="459"/>
                  </a:lnTo>
                  <a:lnTo>
                    <a:pt x="0" y="506"/>
                  </a:lnTo>
                  <a:lnTo>
                    <a:pt x="0" y="554"/>
                  </a:lnTo>
                  <a:lnTo>
                    <a:pt x="0" y="601"/>
                  </a:lnTo>
                  <a:lnTo>
                    <a:pt x="137" y="577"/>
                  </a:lnTo>
                  <a:lnTo>
                    <a:pt x="137" y="513"/>
                  </a:lnTo>
                  <a:lnTo>
                    <a:pt x="137" y="483"/>
                  </a:lnTo>
                  <a:lnTo>
                    <a:pt x="150" y="448"/>
                  </a:lnTo>
                  <a:lnTo>
                    <a:pt x="176" y="389"/>
                  </a:lnTo>
                  <a:lnTo>
                    <a:pt x="213" y="329"/>
                  </a:lnTo>
                  <a:lnTo>
                    <a:pt x="257" y="289"/>
                  </a:lnTo>
                  <a:lnTo>
                    <a:pt x="307" y="247"/>
                  </a:lnTo>
                  <a:lnTo>
                    <a:pt x="363" y="212"/>
                  </a:lnTo>
                  <a:lnTo>
                    <a:pt x="415" y="188"/>
                  </a:lnTo>
                  <a:lnTo>
                    <a:pt x="471" y="165"/>
                  </a:lnTo>
                  <a:lnTo>
                    <a:pt x="520" y="148"/>
                  </a:lnTo>
                  <a:lnTo>
                    <a:pt x="565" y="135"/>
                  </a:lnTo>
                  <a:lnTo>
                    <a:pt x="602" y="135"/>
                  </a:lnTo>
                  <a:lnTo>
                    <a:pt x="684" y="135"/>
                  </a:lnTo>
                  <a:lnTo>
                    <a:pt x="767" y="141"/>
                  </a:lnTo>
                  <a:lnTo>
                    <a:pt x="848" y="165"/>
                  </a:lnTo>
                  <a:lnTo>
                    <a:pt x="930" y="188"/>
                  </a:lnTo>
                  <a:lnTo>
                    <a:pt x="1011" y="224"/>
                  </a:lnTo>
                  <a:lnTo>
                    <a:pt x="1086" y="271"/>
                  </a:lnTo>
                  <a:lnTo>
                    <a:pt x="1161" y="318"/>
                  </a:lnTo>
                  <a:lnTo>
                    <a:pt x="1237" y="371"/>
                  </a:lnTo>
                  <a:lnTo>
                    <a:pt x="1313" y="424"/>
                  </a:lnTo>
                  <a:lnTo>
                    <a:pt x="1381" y="483"/>
                  </a:lnTo>
                  <a:lnTo>
                    <a:pt x="1513" y="612"/>
                  </a:lnTo>
                  <a:lnTo>
                    <a:pt x="1639" y="742"/>
                  </a:lnTo>
                  <a:lnTo>
                    <a:pt x="1745" y="872"/>
                  </a:lnTo>
                  <a:lnTo>
                    <a:pt x="1865" y="1019"/>
                  </a:lnTo>
                  <a:lnTo>
                    <a:pt x="1977" y="1172"/>
                  </a:lnTo>
                  <a:lnTo>
                    <a:pt x="2085" y="1331"/>
                  </a:lnTo>
                  <a:lnTo>
                    <a:pt x="2185" y="1496"/>
                  </a:lnTo>
                  <a:lnTo>
                    <a:pt x="2272" y="1662"/>
                  </a:lnTo>
                  <a:lnTo>
                    <a:pt x="2354" y="1833"/>
                  </a:lnTo>
                  <a:lnTo>
                    <a:pt x="2430" y="2003"/>
                  </a:lnTo>
                  <a:lnTo>
                    <a:pt x="2492" y="2180"/>
                  </a:lnTo>
                  <a:lnTo>
                    <a:pt x="2550" y="2356"/>
                  </a:lnTo>
                  <a:lnTo>
                    <a:pt x="2593" y="2533"/>
                  </a:lnTo>
                  <a:lnTo>
                    <a:pt x="2631" y="2710"/>
                  </a:lnTo>
                  <a:lnTo>
                    <a:pt x="2663" y="2887"/>
                  </a:lnTo>
                  <a:lnTo>
                    <a:pt x="2681" y="3057"/>
                  </a:lnTo>
                  <a:lnTo>
                    <a:pt x="2687" y="3228"/>
                  </a:lnTo>
                  <a:lnTo>
                    <a:pt x="2687" y="3399"/>
                  </a:lnTo>
                  <a:lnTo>
                    <a:pt x="2674" y="3564"/>
                  </a:lnTo>
                  <a:lnTo>
                    <a:pt x="2819" y="3575"/>
                  </a:lnTo>
                  <a:lnTo>
                    <a:pt x="2826" y="3405"/>
                  </a:lnTo>
                  <a:lnTo>
                    <a:pt x="2832" y="3228"/>
                  </a:lnTo>
                  <a:lnTo>
                    <a:pt x="2819" y="3051"/>
                  </a:lnTo>
                  <a:lnTo>
                    <a:pt x="2800" y="2875"/>
                  </a:lnTo>
                  <a:lnTo>
                    <a:pt x="2769" y="2692"/>
                  </a:lnTo>
                  <a:lnTo>
                    <a:pt x="2732" y="2510"/>
                  </a:lnTo>
                  <a:lnTo>
                    <a:pt x="2681" y="2327"/>
                  </a:lnTo>
                  <a:lnTo>
                    <a:pt x="2624" y="2145"/>
                  </a:lnTo>
                  <a:lnTo>
                    <a:pt x="2562" y="1962"/>
                  </a:lnTo>
                  <a:lnTo>
                    <a:pt x="2480" y="1785"/>
                  </a:lnTo>
                  <a:lnTo>
                    <a:pt x="2399" y="1608"/>
                  </a:lnTo>
                  <a:lnTo>
                    <a:pt x="2304" y="1431"/>
                  </a:lnTo>
                  <a:lnTo>
                    <a:pt x="2204" y="1260"/>
                  </a:lnTo>
                  <a:lnTo>
                    <a:pt x="2097" y="1101"/>
                  </a:lnTo>
                  <a:lnTo>
                    <a:pt x="1977" y="943"/>
                  </a:lnTo>
                  <a:lnTo>
                    <a:pt x="1859" y="789"/>
                  </a:lnTo>
                  <a:lnTo>
                    <a:pt x="1733" y="642"/>
                  </a:lnTo>
                  <a:lnTo>
                    <a:pt x="1595" y="500"/>
                  </a:lnTo>
                  <a:lnTo>
                    <a:pt x="1451" y="365"/>
                  </a:lnTo>
                  <a:lnTo>
                    <a:pt x="1374" y="300"/>
                  </a:lnTo>
                  <a:lnTo>
                    <a:pt x="1293" y="241"/>
                  </a:lnTo>
                  <a:lnTo>
                    <a:pt x="1211" y="188"/>
                  </a:lnTo>
                  <a:lnTo>
                    <a:pt x="1130" y="135"/>
                  </a:lnTo>
                  <a:lnTo>
                    <a:pt x="1048" y="94"/>
                  </a:lnTo>
                  <a:lnTo>
                    <a:pt x="961" y="59"/>
                  </a:lnTo>
                  <a:lnTo>
                    <a:pt x="872" y="29"/>
                  </a:lnTo>
                  <a:lnTo>
                    <a:pt x="778" y="12"/>
                  </a:lnTo>
                  <a:lnTo>
                    <a:pt x="690" y="0"/>
                  </a:lnTo>
                  <a:lnTo>
                    <a:pt x="596" y="0"/>
                  </a:lnTo>
                  <a:lnTo>
                    <a:pt x="539" y="6"/>
                  </a:lnTo>
                  <a:lnTo>
                    <a:pt x="477" y="24"/>
                  </a:lnTo>
                  <a:lnTo>
                    <a:pt x="415" y="41"/>
                  </a:lnTo>
                  <a:lnTo>
                    <a:pt x="345" y="71"/>
                  </a:lnTo>
                  <a:lnTo>
                    <a:pt x="282" y="106"/>
                  </a:lnTo>
                  <a:lnTo>
                    <a:pt x="220" y="148"/>
                  </a:lnTo>
                  <a:lnTo>
                    <a:pt x="157" y="194"/>
                  </a:lnTo>
                  <a:lnTo>
                    <a:pt x="106" y="247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Freeform 161"/>
            <p:cNvSpPr>
              <a:spLocks/>
            </p:cNvSpPr>
            <p:nvPr/>
          </p:nvSpPr>
          <p:spPr bwMode="auto">
            <a:xfrm>
              <a:off x="4718" y="1326"/>
              <a:ext cx="36" cy="38"/>
            </a:xfrm>
            <a:custGeom>
              <a:avLst/>
              <a:gdLst/>
              <a:ahLst/>
              <a:cxnLst>
                <a:cxn ang="0">
                  <a:pos x="489" y="70"/>
                </a:cxn>
                <a:cxn ang="0">
                  <a:pos x="534" y="111"/>
                </a:cxn>
                <a:cxn ang="0">
                  <a:pos x="559" y="158"/>
                </a:cxn>
                <a:cxn ang="0">
                  <a:pos x="584" y="211"/>
                </a:cxn>
                <a:cxn ang="0">
                  <a:pos x="590" y="265"/>
                </a:cxn>
                <a:cxn ang="0">
                  <a:pos x="590" y="317"/>
                </a:cxn>
                <a:cxn ang="0">
                  <a:pos x="578" y="370"/>
                </a:cxn>
                <a:cxn ang="0">
                  <a:pos x="553" y="418"/>
                </a:cxn>
                <a:cxn ang="0">
                  <a:pos x="515" y="465"/>
                </a:cxn>
                <a:cxn ang="0">
                  <a:pos x="471" y="500"/>
                </a:cxn>
                <a:cxn ang="0">
                  <a:pos x="421" y="529"/>
                </a:cxn>
                <a:cxn ang="0">
                  <a:pos x="365" y="547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94" y="489"/>
                </a:cxn>
                <a:cxn ang="0">
                  <a:pos x="57" y="447"/>
                </a:cxn>
                <a:cxn ang="0">
                  <a:pos x="26" y="400"/>
                </a:cxn>
                <a:cxn ang="0">
                  <a:pos x="6" y="347"/>
                </a:cxn>
                <a:cxn ang="0">
                  <a:pos x="0" y="294"/>
                </a:cxn>
                <a:cxn ang="0">
                  <a:pos x="0" y="241"/>
                </a:cxn>
                <a:cxn ang="0">
                  <a:pos x="13" y="188"/>
                </a:cxn>
                <a:cxn ang="0">
                  <a:pos x="38" y="141"/>
                </a:cxn>
                <a:cxn ang="0">
                  <a:pos x="69" y="94"/>
                </a:cxn>
                <a:cxn ang="0">
                  <a:pos x="113" y="52"/>
                </a:cxn>
                <a:cxn ang="0">
                  <a:pos x="163" y="29"/>
                </a:cxn>
                <a:cxn ang="0">
                  <a:pos x="220" y="5"/>
                </a:cxn>
                <a:cxn ang="0">
                  <a:pos x="276" y="0"/>
                </a:cxn>
                <a:cxn ang="0">
                  <a:pos x="333" y="0"/>
                </a:cxn>
                <a:cxn ang="0">
                  <a:pos x="389" y="17"/>
                </a:cxn>
                <a:cxn ang="0">
                  <a:pos x="439" y="35"/>
                </a:cxn>
                <a:cxn ang="0">
                  <a:pos x="489" y="70"/>
                </a:cxn>
              </a:cxnLst>
              <a:rect l="0" t="0" r="r" b="b"/>
              <a:pathLst>
                <a:path w="590" h="559">
                  <a:moveTo>
                    <a:pt x="489" y="70"/>
                  </a:moveTo>
                  <a:lnTo>
                    <a:pt x="534" y="111"/>
                  </a:lnTo>
                  <a:lnTo>
                    <a:pt x="559" y="158"/>
                  </a:lnTo>
                  <a:lnTo>
                    <a:pt x="584" y="211"/>
                  </a:lnTo>
                  <a:lnTo>
                    <a:pt x="590" y="265"/>
                  </a:lnTo>
                  <a:lnTo>
                    <a:pt x="590" y="317"/>
                  </a:lnTo>
                  <a:lnTo>
                    <a:pt x="578" y="370"/>
                  </a:lnTo>
                  <a:lnTo>
                    <a:pt x="553" y="418"/>
                  </a:lnTo>
                  <a:lnTo>
                    <a:pt x="515" y="465"/>
                  </a:lnTo>
                  <a:lnTo>
                    <a:pt x="471" y="500"/>
                  </a:lnTo>
                  <a:lnTo>
                    <a:pt x="421" y="529"/>
                  </a:lnTo>
                  <a:lnTo>
                    <a:pt x="365" y="547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94" y="489"/>
                  </a:lnTo>
                  <a:lnTo>
                    <a:pt x="57" y="447"/>
                  </a:lnTo>
                  <a:lnTo>
                    <a:pt x="26" y="400"/>
                  </a:lnTo>
                  <a:lnTo>
                    <a:pt x="6" y="347"/>
                  </a:lnTo>
                  <a:lnTo>
                    <a:pt x="0" y="294"/>
                  </a:lnTo>
                  <a:lnTo>
                    <a:pt x="0" y="241"/>
                  </a:lnTo>
                  <a:lnTo>
                    <a:pt x="13" y="188"/>
                  </a:lnTo>
                  <a:lnTo>
                    <a:pt x="38" y="141"/>
                  </a:lnTo>
                  <a:lnTo>
                    <a:pt x="69" y="94"/>
                  </a:lnTo>
                  <a:lnTo>
                    <a:pt x="113" y="52"/>
                  </a:lnTo>
                  <a:lnTo>
                    <a:pt x="163" y="29"/>
                  </a:lnTo>
                  <a:lnTo>
                    <a:pt x="220" y="5"/>
                  </a:lnTo>
                  <a:lnTo>
                    <a:pt x="276" y="0"/>
                  </a:lnTo>
                  <a:lnTo>
                    <a:pt x="333" y="0"/>
                  </a:lnTo>
                  <a:lnTo>
                    <a:pt x="389" y="17"/>
                  </a:lnTo>
                  <a:lnTo>
                    <a:pt x="439" y="35"/>
                  </a:lnTo>
                  <a:lnTo>
                    <a:pt x="489" y="70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Freeform 162"/>
            <p:cNvSpPr>
              <a:spLocks/>
            </p:cNvSpPr>
            <p:nvPr/>
          </p:nvSpPr>
          <p:spPr bwMode="auto">
            <a:xfrm>
              <a:off x="4723" y="1333"/>
              <a:ext cx="25" cy="24"/>
            </a:xfrm>
            <a:custGeom>
              <a:avLst/>
              <a:gdLst/>
              <a:ahLst/>
              <a:cxnLst>
                <a:cxn ang="0">
                  <a:pos x="389" y="141"/>
                </a:cxn>
                <a:cxn ang="0">
                  <a:pos x="395" y="176"/>
                </a:cxn>
                <a:cxn ang="0">
                  <a:pos x="395" y="212"/>
                </a:cxn>
                <a:cxn ang="0">
                  <a:pos x="383" y="247"/>
                </a:cxn>
                <a:cxn ang="0">
                  <a:pos x="371" y="282"/>
                </a:cxn>
                <a:cxn ang="0">
                  <a:pos x="345" y="306"/>
                </a:cxn>
                <a:cxn ang="0">
                  <a:pos x="321" y="330"/>
                </a:cxn>
                <a:cxn ang="0">
                  <a:pos x="284" y="353"/>
                </a:cxn>
                <a:cxn ang="0">
                  <a:pos x="245" y="365"/>
                </a:cxn>
                <a:cxn ang="0">
                  <a:pos x="208" y="371"/>
                </a:cxn>
                <a:cxn ang="0">
                  <a:pos x="169" y="365"/>
                </a:cxn>
                <a:cxn ang="0">
                  <a:pos x="132" y="359"/>
                </a:cxn>
                <a:cxn ang="0">
                  <a:pos x="101" y="341"/>
                </a:cxn>
                <a:cxn ang="0">
                  <a:pos x="69" y="324"/>
                </a:cxn>
                <a:cxn ang="0">
                  <a:pos x="44" y="294"/>
                </a:cxn>
                <a:cxn ang="0">
                  <a:pos x="19" y="265"/>
                </a:cxn>
                <a:cxn ang="0">
                  <a:pos x="6" y="229"/>
                </a:cxn>
                <a:cxn ang="0">
                  <a:pos x="0" y="194"/>
                </a:cxn>
                <a:cxn ang="0">
                  <a:pos x="6" y="153"/>
                </a:cxn>
                <a:cxn ang="0">
                  <a:pos x="13" y="123"/>
                </a:cxn>
                <a:cxn ang="0">
                  <a:pos x="32" y="88"/>
                </a:cxn>
                <a:cxn ang="0">
                  <a:pos x="50" y="58"/>
                </a:cxn>
                <a:cxn ang="0">
                  <a:pos x="82" y="35"/>
                </a:cxn>
                <a:cxn ang="0">
                  <a:pos x="114" y="17"/>
                </a:cxn>
                <a:cxn ang="0">
                  <a:pos x="151" y="6"/>
                </a:cxn>
                <a:cxn ang="0">
                  <a:pos x="189" y="0"/>
                </a:cxn>
                <a:cxn ang="0">
                  <a:pos x="232" y="0"/>
                </a:cxn>
                <a:cxn ang="0">
                  <a:pos x="264" y="12"/>
                </a:cxn>
                <a:cxn ang="0">
                  <a:pos x="302" y="23"/>
                </a:cxn>
                <a:cxn ang="0">
                  <a:pos x="334" y="47"/>
                </a:cxn>
                <a:cxn ang="0">
                  <a:pos x="358" y="76"/>
                </a:cxn>
                <a:cxn ang="0">
                  <a:pos x="377" y="106"/>
                </a:cxn>
                <a:cxn ang="0">
                  <a:pos x="389" y="141"/>
                </a:cxn>
              </a:cxnLst>
              <a:rect l="0" t="0" r="r" b="b"/>
              <a:pathLst>
                <a:path w="395" h="371">
                  <a:moveTo>
                    <a:pt x="389" y="141"/>
                  </a:moveTo>
                  <a:lnTo>
                    <a:pt x="395" y="176"/>
                  </a:lnTo>
                  <a:lnTo>
                    <a:pt x="395" y="212"/>
                  </a:lnTo>
                  <a:lnTo>
                    <a:pt x="383" y="247"/>
                  </a:lnTo>
                  <a:lnTo>
                    <a:pt x="371" y="282"/>
                  </a:lnTo>
                  <a:lnTo>
                    <a:pt x="345" y="306"/>
                  </a:lnTo>
                  <a:lnTo>
                    <a:pt x="321" y="330"/>
                  </a:lnTo>
                  <a:lnTo>
                    <a:pt x="284" y="353"/>
                  </a:lnTo>
                  <a:lnTo>
                    <a:pt x="245" y="365"/>
                  </a:lnTo>
                  <a:lnTo>
                    <a:pt x="208" y="371"/>
                  </a:lnTo>
                  <a:lnTo>
                    <a:pt x="169" y="365"/>
                  </a:lnTo>
                  <a:lnTo>
                    <a:pt x="132" y="359"/>
                  </a:lnTo>
                  <a:lnTo>
                    <a:pt x="101" y="341"/>
                  </a:lnTo>
                  <a:lnTo>
                    <a:pt x="69" y="324"/>
                  </a:lnTo>
                  <a:lnTo>
                    <a:pt x="44" y="294"/>
                  </a:lnTo>
                  <a:lnTo>
                    <a:pt x="19" y="265"/>
                  </a:lnTo>
                  <a:lnTo>
                    <a:pt x="6" y="229"/>
                  </a:lnTo>
                  <a:lnTo>
                    <a:pt x="0" y="194"/>
                  </a:lnTo>
                  <a:lnTo>
                    <a:pt x="6" y="153"/>
                  </a:lnTo>
                  <a:lnTo>
                    <a:pt x="13" y="123"/>
                  </a:lnTo>
                  <a:lnTo>
                    <a:pt x="32" y="88"/>
                  </a:lnTo>
                  <a:lnTo>
                    <a:pt x="50" y="58"/>
                  </a:lnTo>
                  <a:lnTo>
                    <a:pt x="82" y="35"/>
                  </a:lnTo>
                  <a:lnTo>
                    <a:pt x="114" y="17"/>
                  </a:lnTo>
                  <a:lnTo>
                    <a:pt x="151" y="6"/>
                  </a:lnTo>
                  <a:lnTo>
                    <a:pt x="189" y="0"/>
                  </a:lnTo>
                  <a:lnTo>
                    <a:pt x="232" y="0"/>
                  </a:lnTo>
                  <a:lnTo>
                    <a:pt x="264" y="12"/>
                  </a:lnTo>
                  <a:lnTo>
                    <a:pt x="302" y="23"/>
                  </a:lnTo>
                  <a:lnTo>
                    <a:pt x="334" y="47"/>
                  </a:lnTo>
                  <a:lnTo>
                    <a:pt x="358" y="76"/>
                  </a:lnTo>
                  <a:lnTo>
                    <a:pt x="377" y="106"/>
                  </a:lnTo>
                  <a:lnTo>
                    <a:pt x="389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Freeform 163"/>
            <p:cNvSpPr>
              <a:spLocks/>
            </p:cNvSpPr>
            <p:nvPr/>
          </p:nvSpPr>
          <p:spPr bwMode="auto">
            <a:xfrm>
              <a:off x="4994" y="1314"/>
              <a:ext cx="89" cy="281"/>
            </a:xfrm>
            <a:custGeom>
              <a:avLst/>
              <a:gdLst/>
              <a:ahLst/>
              <a:cxnLst>
                <a:cxn ang="0">
                  <a:pos x="244" y="41"/>
                </a:cxn>
                <a:cxn ang="0">
                  <a:pos x="156" y="88"/>
                </a:cxn>
                <a:cxn ang="0">
                  <a:pos x="81" y="147"/>
                </a:cxn>
                <a:cxn ang="0">
                  <a:pos x="19" y="217"/>
                </a:cxn>
                <a:cxn ang="0">
                  <a:pos x="125" y="318"/>
                </a:cxn>
                <a:cxn ang="0">
                  <a:pos x="182" y="236"/>
                </a:cxn>
                <a:cxn ang="0">
                  <a:pos x="263" y="177"/>
                </a:cxn>
                <a:cxn ang="0">
                  <a:pos x="395" y="135"/>
                </a:cxn>
                <a:cxn ang="0">
                  <a:pos x="527" y="129"/>
                </a:cxn>
                <a:cxn ang="0">
                  <a:pos x="647" y="147"/>
                </a:cxn>
                <a:cxn ang="0">
                  <a:pos x="741" y="177"/>
                </a:cxn>
                <a:cxn ang="0">
                  <a:pos x="841" y="236"/>
                </a:cxn>
                <a:cxn ang="0">
                  <a:pos x="960" y="347"/>
                </a:cxn>
                <a:cxn ang="0">
                  <a:pos x="1054" y="483"/>
                </a:cxn>
                <a:cxn ang="0">
                  <a:pos x="1123" y="642"/>
                </a:cxn>
                <a:cxn ang="0">
                  <a:pos x="1180" y="807"/>
                </a:cxn>
                <a:cxn ang="0">
                  <a:pos x="1236" y="1072"/>
                </a:cxn>
                <a:cxn ang="0">
                  <a:pos x="1274" y="1408"/>
                </a:cxn>
                <a:cxn ang="0">
                  <a:pos x="1287" y="1779"/>
                </a:cxn>
                <a:cxn ang="0">
                  <a:pos x="1262" y="2150"/>
                </a:cxn>
                <a:cxn ang="0">
                  <a:pos x="1198" y="2521"/>
                </a:cxn>
                <a:cxn ang="0">
                  <a:pos x="1104" y="2886"/>
                </a:cxn>
                <a:cxn ang="0">
                  <a:pos x="979" y="3228"/>
                </a:cxn>
                <a:cxn ang="0">
                  <a:pos x="822" y="3558"/>
                </a:cxn>
                <a:cxn ang="0">
                  <a:pos x="634" y="3852"/>
                </a:cxn>
                <a:cxn ang="0">
                  <a:pos x="426" y="4123"/>
                </a:cxn>
                <a:cxn ang="0">
                  <a:pos x="647" y="4070"/>
                </a:cxn>
                <a:cxn ang="0">
                  <a:pos x="847" y="3775"/>
                </a:cxn>
                <a:cxn ang="0">
                  <a:pos x="1030" y="3452"/>
                </a:cxn>
                <a:cxn ang="0">
                  <a:pos x="1174" y="3104"/>
                </a:cxn>
                <a:cxn ang="0">
                  <a:pos x="1287" y="2739"/>
                </a:cxn>
                <a:cxn ang="0">
                  <a:pos x="1369" y="2362"/>
                </a:cxn>
                <a:cxn ang="0">
                  <a:pos x="1419" y="1973"/>
                </a:cxn>
                <a:cxn ang="0">
                  <a:pos x="1425" y="1591"/>
                </a:cxn>
                <a:cxn ang="0">
                  <a:pos x="1400" y="1213"/>
                </a:cxn>
                <a:cxn ang="0">
                  <a:pos x="1330" y="830"/>
                </a:cxn>
                <a:cxn ang="0">
                  <a:pos x="1280" y="648"/>
                </a:cxn>
                <a:cxn ang="0">
                  <a:pos x="1205" y="477"/>
                </a:cxn>
                <a:cxn ang="0">
                  <a:pos x="1111" y="318"/>
                </a:cxn>
                <a:cxn ang="0">
                  <a:pos x="991" y="188"/>
                </a:cxn>
                <a:cxn ang="0">
                  <a:pos x="847" y="82"/>
                </a:cxn>
                <a:cxn ang="0">
                  <a:pos x="734" y="35"/>
                </a:cxn>
                <a:cxn ang="0">
                  <a:pos x="596" y="5"/>
                </a:cxn>
                <a:cxn ang="0">
                  <a:pos x="445" y="0"/>
                </a:cxn>
                <a:cxn ang="0">
                  <a:pos x="295" y="23"/>
                </a:cxn>
              </a:cxnLst>
              <a:rect l="0" t="0" r="r" b="b"/>
              <a:pathLst>
                <a:path w="1425" h="4206">
                  <a:moveTo>
                    <a:pt x="295" y="23"/>
                  </a:moveTo>
                  <a:lnTo>
                    <a:pt x="244" y="41"/>
                  </a:lnTo>
                  <a:lnTo>
                    <a:pt x="200" y="64"/>
                  </a:lnTo>
                  <a:lnTo>
                    <a:pt x="156" y="88"/>
                  </a:lnTo>
                  <a:lnTo>
                    <a:pt x="119" y="112"/>
                  </a:lnTo>
                  <a:lnTo>
                    <a:pt x="81" y="147"/>
                  </a:lnTo>
                  <a:lnTo>
                    <a:pt x="50" y="182"/>
                  </a:lnTo>
                  <a:lnTo>
                    <a:pt x="19" y="217"/>
                  </a:lnTo>
                  <a:lnTo>
                    <a:pt x="0" y="259"/>
                  </a:lnTo>
                  <a:lnTo>
                    <a:pt x="125" y="318"/>
                  </a:lnTo>
                  <a:lnTo>
                    <a:pt x="163" y="259"/>
                  </a:lnTo>
                  <a:lnTo>
                    <a:pt x="182" y="236"/>
                  </a:lnTo>
                  <a:lnTo>
                    <a:pt x="206" y="212"/>
                  </a:lnTo>
                  <a:lnTo>
                    <a:pt x="263" y="177"/>
                  </a:lnTo>
                  <a:lnTo>
                    <a:pt x="332" y="153"/>
                  </a:lnTo>
                  <a:lnTo>
                    <a:pt x="395" y="135"/>
                  </a:lnTo>
                  <a:lnTo>
                    <a:pt x="464" y="129"/>
                  </a:lnTo>
                  <a:lnTo>
                    <a:pt x="527" y="129"/>
                  </a:lnTo>
                  <a:lnTo>
                    <a:pt x="589" y="135"/>
                  </a:lnTo>
                  <a:lnTo>
                    <a:pt x="647" y="147"/>
                  </a:lnTo>
                  <a:lnTo>
                    <a:pt x="696" y="159"/>
                  </a:lnTo>
                  <a:lnTo>
                    <a:pt x="741" y="177"/>
                  </a:lnTo>
                  <a:lnTo>
                    <a:pt x="778" y="194"/>
                  </a:lnTo>
                  <a:lnTo>
                    <a:pt x="841" y="236"/>
                  </a:lnTo>
                  <a:lnTo>
                    <a:pt x="904" y="288"/>
                  </a:lnTo>
                  <a:lnTo>
                    <a:pt x="960" y="347"/>
                  </a:lnTo>
                  <a:lnTo>
                    <a:pt x="1010" y="412"/>
                  </a:lnTo>
                  <a:lnTo>
                    <a:pt x="1054" y="483"/>
                  </a:lnTo>
                  <a:lnTo>
                    <a:pt x="1093" y="559"/>
                  </a:lnTo>
                  <a:lnTo>
                    <a:pt x="1123" y="642"/>
                  </a:lnTo>
                  <a:lnTo>
                    <a:pt x="1154" y="724"/>
                  </a:lnTo>
                  <a:lnTo>
                    <a:pt x="1180" y="807"/>
                  </a:lnTo>
                  <a:lnTo>
                    <a:pt x="1205" y="895"/>
                  </a:lnTo>
                  <a:lnTo>
                    <a:pt x="1236" y="1072"/>
                  </a:lnTo>
                  <a:lnTo>
                    <a:pt x="1262" y="1242"/>
                  </a:lnTo>
                  <a:lnTo>
                    <a:pt x="1274" y="1408"/>
                  </a:lnTo>
                  <a:lnTo>
                    <a:pt x="1287" y="1591"/>
                  </a:lnTo>
                  <a:lnTo>
                    <a:pt x="1287" y="1779"/>
                  </a:lnTo>
                  <a:lnTo>
                    <a:pt x="1280" y="1968"/>
                  </a:lnTo>
                  <a:lnTo>
                    <a:pt x="1262" y="2150"/>
                  </a:lnTo>
                  <a:lnTo>
                    <a:pt x="1230" y="2339"/>
                  </a:lnTo>
                  <a:lnTo>
                    <a:pt x="1198" y="2521"/>
                  </a:lnTo>
                  <a:lnTo>
                    <a:pt x="1154" y="2703"/>
                  </a:lnTo>
                  <a:lnTo>
                    <a:pt x="1104" y="2886"/>
                  </a:lnTo>
                  <a:lnTo>
                    <a:pt x="1041" y="3057"/>
                  </a:lnTo>
                  <a:lnTo>
                    <a:pt x="979" y="3228"/>
                  </a:lnTo>
                  <a:lnTo>
                    <a:pt x="904" y="3393"/>
                  </a:lnTo>
                  <a:lnTo>
                    <a:pt x="822" y="3558"/>
                  </a:lnTo>
                  <a:lnTo>
                    <a:pt x="728" y="3711"/>
                  </a:lnTo>
                  <a:lnTo>
                    <a:pt x="634" y="3852"/>
                  </a:lnTo>
                  <a:lnTo>
                    <a:pt x="534" y="3993"/>
                  </a:lnTo>
                  <a:lnTo>
                    <a:pt x="426" y="4123"/>
                  </a:lnTo>
                  <a:lnTo>
                    <a:pt x="534" y="4206"/>
                  </a:lnTo>
                  <a:lnTo>
                    <a:pt x="647" y="4070"/>
                  </a:lnTo>
                  <a:lnTo>
                    <a:pt x="752" y="3929"/>
                  </a:lnTo>
                  <a:lnTo>
                    <a:pt x="847" y="3775"/>
                  </a:lnTo>
                  <a:lnTo>
                    <a:pt x="941" y="3616"/>
                  </a:lnTo>
                  <a:lnTo>
                    <a:pt x="1030" y="3452"/>
                  </a:lnTo>
                  <a:lnTo>
                    <a:pt x="1104" y="3281"/>
                  </a:lnTo>
                  <a:lnTo>
                    <a:pt x="1174" y="3104"/>
                  </a:lnTo>
                  <a:lnTo>
                    <a:pt x="1236" y="2922"/>
                  </a:lnTo>
                  <a:lnTo>
                    <a:pt x="1287" y="2739"/>
                  </a:lnTo>
                  <a:lnTo>
                    <a:pt x="1337" y="2550"/>
                  </a:lnTo>
                  <a:lnTo>
                    <a:pt x="1369" y="2362"/>
                  </a:lnTo>
                  <a:lnTo>
                    <a:pt x="1400" y="2168"/>
                  </a:lnTo>
                  <a:lnTo>
                    <a:pt x="1419" y="1973"/>
                  </a:lnTo>
                  <a:lnTo>
                    <a:pt x="1425" y="1779"/>
                  </a:lnTo>
                  <a:lnTo>
                    <a:pt x="1425" y="1591"/>
                  </a:lnTo>
                  <a:lnTo>
                    <a:pt x="1419" y="1397"/>
                  </a:lnTo>
                  <a:lnTo>
                    <a:pt x="1400" y="1213"/>
                  </a:lnTo>
                  <a:lnTo>
                    <a:pt x="1375" y="1018"/>
                  </a:lnTo>
                  <a:lnTo>
                    <a:pt x="1330" y="830"/>
                  </a:lnTo>
                  <a:lnTo>
                    <a:pt x="1306" y="736"/>
                  </a:lnTo>
                  <a:lnTo>
                    <a:pt x="1280" y="648"/>
                  </a:lnTo>
                  <a:lnTo>
                    <a:pt x="1243" y="559"/>
                  </a:lnTo>
                  <a:lnTo>
                    <a:pt x="1205" y="477"/>
                  </a:lnTo>
                  <a:lnTo>
                    <a:pt x="1161" y="394"/>
                  </a:lnTo>
                  <a:lnTo>
                    <a:pt x="1111" y="318"/>
                  </a:lnTo>
                  <a:lnTo>
                    <a:pt x="1054" y="253"/>
                  </a:lnTo>
                  <a:lnTo>
                    <a:pt x="991" y="188"/>
                  </a:lnTo>
                  <a:lnTo>
                    <a:pt x="922" y="129"/>
                  </a:lnTo>
                  <a:lnTo>
                    <a:pt x="847" y="82"/>
                  </a:lnTo>
                  <a:lnTo>
                    <a:pt x="797" y="58"/>
                  </a:lnTo>
                  <a:lnTo>
                    <a:pt x="734" y="35"/>
                  </a:lnTo>
                  <a:lnTo>
                    <a:pt x="671" y="17"/>
                  </a:lnTo>
                  <a:lnTo>
                    <a:pt x="596" y="5"/>
                  </a:lnTo>
                  <a:lnTo>
                    <a:pt x="521" y="0"/>
                  </a:lnTo>
                  <a:lnTo>
                    <a:pt x="445" y="0"/>
                  </a:lnTo>
                  <a:lnTo>
                    <a:pt x="370" y="12"/>
                  </a:lnTo>
                  <a:lnTo>
                    <a:pt x="295" y="23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Freeform 164"/>
            <p:cNvSpPr>
              <a:spLocks/>
            </p:cNvSpPr>
            <p:nvPr/>
          </p:nvSpPr>
          <p:spPr bwMode="auto">
            <a:xfrm>
              <a:off x="4979" y="1326"/>
              <a:ext cx="37" cy="38"/>
            </a:xfrm>
            <a:custGeom>
              <a:avLst/>
              <a:gdLst/>
              <a:ahLst/>
              <a:cxnLst>
                <a:cxn ang="0">
                  <a:pos x="591" y="211"/>
                </a:cxn>
                <a:cxn ang="0">
                  <a:pos x="596" y="270"/>
                </a:cxn>
                <a:cxn ang="0">
                  <a:pos x="591" y="323"/>
                </a:cxn>
                <a:cxn ang="0">
                  <a:pos x="578" y="376"/>
                </a:cxn>
                <a:cxn ang="0">
                  <a:pos x="554" y="424"/>
                </a:cxn>
                <a:cxn ang="0">
                  <a:pos x="522" y="465"/>
                </a:cxn>
                <a:cxn ang="0">
                  <a:pos x="478" y="506"/>
                </a:cxn>
                <a:cxn ang="0">
                  <a:pos x="428" y="529"/>
                </a:cxn>
                <a:cxn ang="0">
                  <a:pos x="371" y="553"/>
                </a:cxn>
                <a:cxn ang="0">
                  <a:pos x="314" y="559"/>
                </a:cxn>
                <a:cxn ang="0">
                  <a:pos x="252" y="553"/>
                </a:cxn>
                <a:cxn ang="0">
                  <a:pos x="202" y="541"/>
                </a:cxn>
                <a:cxn ang="0">
                  <a:pos x="144" y="517"/>
                </a:cxn>
                <a:cxn ang="0">
                  <a:pos x="100" y="489"/>
                </a:cxn>
                <a:cxn ang="0">
                  <a:pos x="63" y="447"/>
                </a:cxn>
                <a:cxn ang="0">
                  <a:pos x="32" y="400"/>
                </a:cxn>
                <a:cxn ang="0">
                  <a:pos x="13" y="347"/>
                </a:cxn>
                <a:cxn ang="0">
                  <a:pos x="0" y="294"/>
                </a:cxn>
                <a:cxn ang="0">
                  <a:pos x="7" y="235"/>
                </a:cxn>
                <a:cxn ang="0">
                  <a:pos x="19" y="188"/>
                </a:cxn>
                <a:cxn ang="0">
                  <a:pos x="45" y="135"/>
                </a:cxn>
                <a:cxn ang="0">
                  <a:pos x="82" y="94"/>
                </a:cxn>
                <a:cxn ang="0">
                  <a:pos x="120" y="59"/>
                </a:cxn>
                <a:cxn ang="0">
                  <a:pos x="170" y="29"/>
                </a:cxn>
                <a:cxn ang="0">
                  <a:pos x="226" y="11"/>
                </a:cxn>
                <a:cxn ang="0">
                  <a:pos x="289" y="0"/>
                </a:cxn>
                <a:cxn ang="0">
                  <a:pos x="346" y="5"/>
                </a:cxn>
                <a:cxn ang="0">
                  <a:pos x="402" y="17"/>
                </a:cxn>
                <a:cxn ang="0">
                  <a:pos x="452" y="40"/>
                </a:cxn>
                <a:cxn ang="0">
                  <a:pos x="496" y="76"/>
                </a:cxn>
                <a:cxn ang="0">
                  <a:pos x="541" y="111"/>
                </a:cxn>
                <a:cxn ang="0">
                  <a:pos x="565" y="158"/>
                </a:cxn>
                <a:cxn ang="0">
                  <a:pos x="591" y="211"/>
                </a:cxn>
              </a:cxnLst>
              <a:rect l="0" t="0" r="r" b="b"/>
              <a:pathLst>
                <a:path w="596" h="559">
                  <a:moveTo>
                    <a:pt x="591" y="211"/>
                  </a:moveTo>
                  <a:lnTo>
                    <a:pt x="596" y="270"/>
                  </a:lnTo>
                  <a:lnTo>
                    <a:pt x="591" y="323"/>
                  </a:lnTo>
                  <a:lnTo>
                    <a:pt x="578" y="376"/>
                  </a:lnTo>
                  <a:lnTo>
                    <a:pt x="554" y="424"/>
                  </a:lnTo>
                  <a:lnTo>
                    <a:pt x="522" y="465"/>
                  </a:lnTo>
                  <a:lnTo>
                    <a:pt x="478" y="506"/>
                  </a:lnTo>
                  <a:lnTo>
                    <a:pt x="428" y="529"/>
                  </a:lnTo>
                  <a:lnTo>
                    <a:pt x="371" y="553"/>
                  </a:lnTo>
                  <a:lnTo>
                    <a:pt x="314" y="559"/>
                  </a:lnTo>
                  <a:lnTo>
                    <a:pt x="252" y="553"/>
                  </a:lnTo>
                  <a:lnTo>
                    <a:pt x="202" y="541"/>
                  </a:lnTo>
                  <a:lnTo>
                    <a:pt x="144" y="517"/>
                  </a:lnTo>
                  <a:lnTo>
                    <a:pt x="100" y="489"/>
                  </a:lnTo>
                  <a:lnTo>
                    <a:pt x="63" y="447"/>
                  </a:lnTo>
                  <a:lnTo>
                    <a:pt x="32" y="400"/>
                  </a:lnTo>
                  <a:lnTo>
                    <a:pt x="13" y="347"/>
                  </a:lnTo>
                  <a:lnTo>
                    <a:pt x="0" y="294"/>
                  </a:lnTo>
                  <a:lnTo>
                    <a:pt x="7" y="235"/>
                  </a:lnTo>
                  <a:lnTo>
                    <a:pt x="19" y="188"/>
                  </a:lnTo>
                  <a:lnTo>
                    <a:pt x="45" y="135"/>
                  </a:lnTo>
                  <a:lnTo>
                    <a:pt x="82" y="94"/>
                  </a:lnTo>
                  <a:lnTo>
                    <a:pt x="120" y="59"/>
                  </a:lnTo>
                  <a:lnTo>
                    <a:pt x="170" y="29"/>
                  </a:lnTo>
                  <a:lnTo>
                    <a:pt x="226" y="11"/>
                  </a:lnTo>
                  <a:lnTo>
                    <a:pt x="289" y="0"/>
                  </a:lnTo>
                  <a:lnTo>
                    <a:pt x="346" y="5"/>
                  </a:lnTo>
                  <a:lnTo>
                    <a:pt x="402" y="17"/>
                  </a:lnTo>
                  <a:lnTo>
                    <a:pt x="452" y="40"/>
                  </a:lnTo>
                  <a:lnTo>
                    <a:pt x="496" y="76"/>
                  </a:lnTo>
                  <a:lnTo>
                    <a:pt x="541" y="111"/>
                  </a:lnTo>
                  <a:lnTo>
                    <a:pt x="565" y="158"/>
                  </a:lnTo>
                  <a:lnTo>
                    <a:pt x="591" y="211"/>
                  </a:lnTo>
                  <a:close/>
                </a:path>
              </a:pathLst>
            </a:custGeom>
            <a:solidFill>
              <a:srgbClr val="E38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Freeform 165"/>
            <p:cNvSpPr>
              <a:spLocks/>
            </p:cNvSpPr>
            <p:nvPr/>
          </p:nvSpPr>
          <p:spPr bwMode="auto">
            <a:xfrm>
              <a:off x="4985" y="1333"/>
              <a:ext cx="25" cy="24"/>
            </a:xfrm>
            <a:custGeom>
              <a:avLst/>
              <a:gdLst/>
              <a:ahLst/>
              <a:cxnLst>
                <a:cxn ang="0">
                  <a:pos x="390" y="141"/>
                </a:cxn>
                <a:cxn ang="0">
                  <a:pos x="396" y="176"/>
                </a:cxn>
                <a:cxn ang="0">
                  <a:pos x="396" y="217"/>
                </a:cxn>
                <a:cxn ang="0">
                  <a:pos x="383" y="247"/>
                </a:cxn>
                <a:cxn ang="0">
                  <a:pos x="372" y="282"/>
                </a:cxn>
                <a:cxn ang="0">
                  <a:pos x="346" y="312"/>
                </a:cxn>
                <a:cxn ang="0">
                  <a:pos x="321" y="335"/>
                </a:cxn>
                <a:cxn ang="0">
                  <a:pos x="284" y="353"/>
                </a:cxn>
                <a:cxn ang="0">
                  <a:pos x="246" y="365"/>
                </a:cxn>
                <a:cxn ang="0">
                  <a:pos x="208" y="371"/>
                </a:cxn>
                <a:cxn ang="0">
                  <a:pos x="170" y="371"/>
                </a:cxn>
                <a:cxn ang="0">
                  <a:pos x="133" y="359"/>
                </a:cxn>
                <a:cxn ang="0">
                  <a:pos x="102" y="347"/>
                </a:cxn>
                <a:cxn ang="0">
                  <a:pos x="70" y="324"/>
                </a:cxn>
                <a:cxn ang="0">
                  <a:pos x="44" y="300"/>
                </a:cxn>
                <a:cxn ang="0">
                  <a:pos x="20" y="265"/>
                </a:cxn>
                <a:cxn ang="0">
                  <a:pos x="7" y="229"/>
                </a:cxn>
                <a:cxn ang="0">
                  <a:pos x="0" y="194"/>
                </a:cxn>
                <a:cxn ang="0">
                  <a:pos x="7" y="159"/>
                </a:cxn>
                <a:cxn ang="0">
                  <a:pos x="13" y="123"/>
                </a:cxn>
                <a:cxn ang="0">
                  <a:pos x="32" y="94"/>
                </a:cxn>
                <a:cxn ang="0">
                  <a:pos x="51" y="64"/>
                </a:cxn>
                <a:cxn ang="0">
                  <a:pos x="83" y="41"/>
                </a:cxn>
                <a:cxn ang="0">
                  <a:pos x="115" y="17"/>
                </a:cxn>
                <a:cxn ang="0">
                  <a:pos x="152" y="6"/>
                </a:cxn>
                <a:cxn ang="0">
                  <a:pos x="189" y="0"/>
                </a:cxn>
                <a:cxn ang="0">
                  <a:pos x="233" y="6"/>
                </a:cxn>
                <a:cxn ang="0">
                  <a:pos x="265" y="12"/>
                </a:cxn>
                <a:cxn ang="0">
                  <a:pos x="302" y="29"/>
                </a:cxn>
                <a:cxn ang="0">
                  <a:pos x="334" y="47"/>
                </a:cxn>
                <a:cxn ang="0">
                  <a:pos x="359" y="76"/>
                </a:cxn>
                <a:cxn ang="0">
                  <a:pos x="378" y="106"/>
                </a:cxn>
                <a:cxn ang="0">
                  <a:pos x="390" y="141"/>
                </a:cxn>
              </a:cxnLst>
              <a:rect l="0" t="0" r="r" b="b"/>
              <a:pathLst>
                <a:path w="396" h="371">
                  <a:moveTo>
                    <a:pt x="390" y="141"/>
                  </a:moveTo>
                  <a:lnTo>
                    <a:pt x="396" y="176"/>
                  </a:lnTo>
                  <a:lnTo>
                    <a:pt x="396" y="217"/>
                  </a:lnTo>
                  <a:lnTo>
                    <a:pt x="383" y="247"/>
                  </a:lnTo>
                  <a:lnTo>
                    <a:pt x="372" y="282"/>
                  </a:lnTo>
                  <a:lnTo>
                    <a:pt x="346" y="312"/>
                  </a:lnTo>
                  <a:lnTo>
                    <a:pt x="321" y="335"/>
                  </a:lnTo>
                  <a:lnTo>
                    <a:pt x="284" y="353"/>
                  </a:lnTo>
                  <a:lnTo>
                    <a:pt x="246" y="365"/>
                  </a:lnTo>
                  <a:lnTo>
                    <a:pt x="208" y="371"/>
                  </a:lnTo>
                  <a:lnTo>
                    <a:pt x="170" y="371"/>
                  </a:lnTo>
                  <a:lnTo>
                    <a:pt x="133" y="359"/>
                  </a:lnTo>
                  <a:lnTo>
                    <a:pt x="102" y="347"/>
                  </a:lnTo>
                  <a:lnTo>
                    <a:pt x="70" y="324"/>
                  </a:lnTo>
                  <a:lnTo>
                    <a:pt x="44" y="300"/>
                  </a:lnTo>
                  <a:lnTo>
                    <a:pt x="20" y="265"/>
                  </a:lnTo>
                  <a:lnTo>
                    <a:pt x="7" y="229"/>
                  </a:lnTo>
                  <a:lnTo>
                    <a:pt x="0" y="194"/>
                  </a:lnTo>
                  <a:lnTo>
                    <a:pt x="7" y="159"/>
                  </a:lnTo>
                  <a:lnTo>
                    <a:pt x="13" y="123"/>
                  </a:lnTo>
                  <a:lnTo>
                    <a:pt x="32" y="94"/>
                  </a:lnTo>
                  <a:lnTo>
                    <a:pt x="51" y="64"/>
                  </a:lnTo>
                  <a:lnTo>
                    <a:pt x="83" y="41"/>
                  </a:lnTo>
                  <a:lnTo>
                    <a:pt x="115" y="17"/>
                  </a:lnTo>
                  <a:lnTo>
                    <a:pt x="152" y="6"/>
                  </a:lnTo>
                  <a:lnTo>
                    <a:pt x="189" y="0"/>
                  </a:lnTo>
                  <a:lnTo>
                    <a:pt x="233" y="6"/>
                  </a:lnTo>
                  <a:lnTo>
                    <a:pt x="265" y="12"/>
                  </a:lnTo>
                  <a:lnTo>
                    <a:pt x="302" y="29"/>
                  </a:lnTo>
                  <a:lnTo>
                    <a:pt x="334" y="47"/>
                  </a:lnTo>
                  <a:lnTo>
                    <a:pt x="359" y="76"/>
                  </a:lnTo>
                  <a:lnTo>
                    <a:pt x="378" y="106"/>
                  </a:lnTo>
                  <a:lnTo>
                    <a:pt x="390" y="141"/>
                  </a:lnTo>
                  <a:close/>
                </a:path>
              </a:pathLst>
            </a:custGeom>
            <a:solidFill>
              <a:srgbClr val="F4E1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5382 0.43218 L -0.27882 0.0432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66852 L -0.01528 -0.00394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3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715 0.44329 L -0.78715 -0.2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526E-6 L 0.15451 0.665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53665 L -0.05 -0.00394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0.62034 L 0.07951 0.209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914400" y="3276600"/>
            <a:ext cx="527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Chuẩn bị: 11 trừ đi một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số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11-5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60774" name="WordArt 6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304800" y="3951288"/>
            <a:ext cx="80994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Char char="Ø"/>
            </a:pP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Chuẩn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bị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: 1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bó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1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chục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que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1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que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lẻ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học</a:t>
            </a:r>
            <a:r>
              <a:rPr lang="en-US" sz="32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charset="0"/>
              </a:rPr>
              <a:t>sau</a:t>
            </a:r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22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2018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500" u="sng" dirty="0" err="1" smtClean="0">
                <a:latin typeface="Times New Roman" pitchFamily="18" charset="0"/>
              </a:rPr>
              <a:t>Toán</a:t>
            </a:r>
            <a:endParaRPr lang="en-US" sz="3500" u="sng" dirty="0" smtClean="0">
              <a:latin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600" b="1" dirty="0">
              <a:solidFill>
                <a:srgbClr val="1003B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Admin\Desktop\hinh-anh-hoa-huong-duong-tuyet-voi-nha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9144000" cy="3505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7510"/>
                <a:gd name="adj2" fmla="val -16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KÍNH CHÚC QUÝ THẦY </a:t>
            </a:r>
            <a:r>
              <a:rPr lang="en-US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SỨC </a:t>
            </a:r>
            <a:r>
              <a:rPr lang="en-US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CÁC EM HỌC TỐT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22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2018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u="sng" dirty="0" err="1" smtClean="0">
                <a:latin typeface="Times New Roman" pitchFamily="18" charset="0"/>
              </a:rPr>
              <a:t>Toán</a:t>
            </a:r>
            <a:endParaRPr lang="en-US" sz="36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1003BD"/>
                </a:solidFill>
                <a:latin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1003BD"/>
                </a:solidFill>
                <a:latin typeface="Times New Roman" pitchFamily="18" charset="0"/>
              </a:rPr>
              <a:t> 1: </a:t>
            </a:r>
            <a:r>
              <a:rPr lang="en-US" sz="3600" b="1" i="1" dirty="0" err="1" smtClean="0">
                <a:solidFill>
                  <a:srgbClr val="1003BD"/>
                </a:solidFill>
                <a:latin typeface="Times New Roman" pitchFamily="18" charset="0"/>
              </a:rPr>
              <a:t>Tìm</a:t>
            </a:r>
            <a:r>
              <a:rPr lang="en-US" sz="3600" b="1" i="1" dirty="0" smtClean="0">
                <a:solidFill>
                  <a:srgbClr val="1003BD"/>
                </a:solidFill>
                <a:latin typeface="Times New Roman" pitchFamily="18" charset="0"/>
              </a:rPr>
              <a:t> x</a:t>
            </a:r>
            <a:endParaRPr lang="en-US" sz="3600" b="1" i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41148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x   =  </a:t>
            </a:r>
            <a:r>
              <a:rPr lang="en-US" sz="3200" b="1" i="1" dirty="0" smtClean="0">
                <a:latin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smtClean="0">
                <a:latin typeface="Times New Roman" pitchFamily="18" charset="0"/>
              </a:rPr>
              <a:t>x  +  </a:t>
            </a:r>
            <a:r>
              <a:rPr lang="en-US" sz="3200" b="1" i="1" dirty="0" smtClean="0">
                <a:latin typeface="Times New Roman" pitchFamily="18" charset="0"/>
              </a:rPr>
              <a:t>7  </a:t>
            </a:r>
            <a:r>
              <a:rPr lang="en-US" sz="3200" b="1" i="1" dirty="0" smtClean="0">
                <a:latin typeface="Times New Roman" pitchFamily="18" charset="0"/>
              </a:rPr>
              <a:t>=  </a:t>
            </a:r>
            <a:r>
              <a:rPr lang="en-US" sz="3200" b="1" i="1" dirty="0" smtClean="0">
                <a:latin typeface="Times New Roman" pitchFamily="18" charset="0"/>
              </a:rPr>
              <a:t>10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81200" y="34290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 x   =  </a:t>
            </a:r>
            <a:r>
              <a:rPr lang="en-US" sz="3200" b="1" i="1" dirty="0" smtClean="0">
                <a:latin typeface="Times New Roman" pitchFamily="18" charset="0"/>
              </a:rPr>
              <a:t>10 </a:t>
            </a:r>
            <a:r>
              <a:rPr lang="en-US" sz="3200" b="1" i="1" dirty="0" smtClean="0">
                <a:latin typeface="Times New Roman" pitchFamily="18" charset="0"/>
              </a:rPr>
              <a:t>-  </a:t>
            </a:r>
            <a:r>
              <a:rPr lang="en-US" sz="3200" b="1" i="1" dirty="0" smtClean="0">
                <a:latin typeface="Times New Roman" pitchFamily="18" charset="0"/>
              </a:rPr>
              <a:t>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4191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81600" y="26670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200" b="1" i="1" dirty="0" smtClean="0">
                <a:latin typeface="Times New Roman" pitchFamily="18" charset="0"/>
              </a:rPr>
              <a:t>x  =  </a:t>
            </a:r>
            <a:r>
              <a:rPr lang="en-US" sz="3200" b="1" i="1" dirty="0" smtClean="0">
                <a:latin typeface="Times New Roman" pitchFamily="18" charset="0"/>
              </a:rPr>
              <a:t>10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3352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 x   =  </a:t>
            </a:r>
            <a:r>
              <a:rPr lang="en-US" sz="3200" b="1" i="1" dirty="0" smtClean="0">
                <a:latin typeface="Times New Roman" pitchFamily="18" charset="0"/>
              </a:rPr>
              <a:t>10 </a:t>
            </a:r>
            <a:r>
              <a:rPr lang="en-US" sz="3200" b="1" i="1" dirty="0" smtClean="0">
                <a:latin typeface="Times New Roman" pitchFamily="18" charset="0"/>
              </a:rPr>
              <a:t>-  </a:t>
            </a:r>
            <a:r>
              <a:rPr lang="en-US" sz="3200" b="1" i="1" dirty="0" smtClean="0">
                <a:latin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114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latin typeface="Times New Roman" pitchFamily="18" charset="0"/>
              </a:rPr>
              <a:t> x   =  </a:t>
            </a:r>
            <a:r>
              <a:rPr lang="en-US" sz="3200" b="1" i="1" dirty="0" smtClean="0">
                <a:latin typeface="Times New Roman" pitchFamily="18" charset="0"/>
              </a:rPr>
              <a:t>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4800" y="54102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hạng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5" grpId="0"/>
      <p:bldP spid="6" grpId="0"/>
      <p:bldP spid="10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err="1">
                <a:latin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22 </a:t>
            </a:r>
            <a:r>
              <a:rPr lang="en-US" sz="4000" dirty="0" err="1">
                <a:latin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10 </a:t>
            </a:r>
            <a:r>
              <a:rPr lang="en-US" sz="4000" dirty="0" err="1">
                <a:latin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2018</a:t>
            </a: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u="sng" dirty="0" err="1" smtClean="0">
                <a:latin typeface="Times New Roman" pitchFamily="18" charset="0"/>
              </a:rPr>
              <a:t>Toán</a:t>
            </a:r>
            <a:endParaRPr lang="en-US" sz="4000" u="sng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670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chục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52850" y="4286250"/>
            <a:ext cx="93663" cy="971550"/>
            <a:chOff x="1200" y="1920"/>
            <a:chExt cx="48" cy="576"/>
          </a:xfrm>
        </p:grpSpPr>
        <p:sp>
          <p:nvSpPr>
            <p:cNvPr id="7463" name="AutoShape 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64" name="AutoShape 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4114800"/>
            <a:ext cx="609600" cy="1143000"/>
            <a:chOff x="1584" y="1632"/>
            <a:chExt cx="384" cy="72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435" name="AutoShape 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461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62" name="AutoShap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3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" name="Group 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459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460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5" name="Group 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457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458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453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54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7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447" name="AutoShape 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448" name="AutoShap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444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442" name="AutoShap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440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438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433" name="Line 3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4" name="Line 3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685800" y="4114800"/>
            <a:ext cx="609600" cy="1143000"/>
            <a:chOff x="1584" y="1632"/>
            <a:chExt cx="384" cy="720"/>
          </a:xfrm>
        </p:grpSpPr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404" name="AutoShape 4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2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2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24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25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26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430" name="AutoShap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31" name="AutoShap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28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29" name="Group 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428" name="AutoShape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429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30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426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427" name="AutoShape 5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1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422" name="AutoShap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23" name="AutoShap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7370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41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417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413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411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409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407" name="AutoShape 6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402" name="Line 6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3" name="Line 6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54" name="Rectangle 70"/>
          <p:cNvSpPr>
            <a:spLocks noChangeArrowheads="1"/>
          </p:cNvSpPr>
          <p:nvPr/>
        </p:nvSpPr>
        <p:spPr bwMode="auto">
          <a:xfrm>
            <a:off x="381000" y="4038600"/>
            <a:ext cx="8229600" cy="152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44455" name="Text Box 71"/>
          <p:cNvSpPr txBox="1">
            <a:spLocks noChangeArrowheads="1"/>
          </p:cNvSpPr>
          <p:nvPr/>
        </p:nvSpPr>
        <p:spPr bwMode="auto">
          <a:xfrm>
            <a:off x="3048000" y="59436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– 8 = </a:t>
            </a:r>
          </a:p>
        </p:txBody>
      </p:sp>
      <p:grpSp>
        <p:nvGrpSpPr>
          <p:cNvPr id="7374" name="Group 72"/>
          <p:cNvGrpSpPr>
            <a:grpSpLocks/>
          </p:cNvGrpSpPr>
          <p:nvPr/>
        </p:nvGrpSpPr>
        <p:grpSpPr bwMode="auto">
          <a:xfrm>
            <a:off x="2209800" y="4114800"/>
            <a:ext cx="609600" cy="1143000"/>
            <a:chOff x="1584" y="1632"/>
            <a:chExt cx="384" cy="720"/>
          </a:xfrm>
        </p:grpSpPr>
        <p:grpSp>
          <p:nvGrpSpPr>
            <p:cNvPr id="7375" name="Group 73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373" name="AutoShape 74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7377" name="Group 75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7379" name="Group 76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38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738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7384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7387" name="Group 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7388" name="Group 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399" name="AutoShap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400" name="AutoShape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389" name="Group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7390" name="Group 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7393" name="Group 8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97" name="AutoShap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98" name="AutoShap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7394" name="Group 8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95" name="AutoShap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96" name="AutoShape 9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7401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391" name="AutoShape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92" name="AutoShape 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740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385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86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382" name="AutoShap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380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378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376" name="AutoShape 101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371" name="Line 102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Line 103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6" name="Group 104"/>
          <p:cNvGrpSpPr>
            <a:grpSpLocks/>
          </p:cNvGrpSpPr>
          <p:nvPr/>
        </p:nvGrpSpPr>
        <p:grpSpPr bwMode="auto">
          <a:xfrm>
            <a:off x="3981450" y="4286250"/>
            <a:ext cx="93663" cy="971550"/>
            <a:chOff x="1200" y="1920"/>
            <a:chExt cx="48" cy="576"/>
          </a:xfrm>
        </p:grpSpPr>
        <p:sp>
          <p:nvSpPr>
            <p:cNvPr id="7368" name="AutoShape 10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9" name="AutoShape 10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44491" name="Rectangle 107"/>
          <p:cNvSpPr>
            <a:spLocks noChangeArrowheads="1"/>
          </p:cNvSpPr>
          <p:nvPr/>
        </p:nvSpPr>
        <p:spPr bwMode="auto">
          <a:xfrm>
            <a:off x="5715000" y="4114800"/>
            <a:ext cx="21336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492" name="Line 108"/>
          <p:cNvSpPr>
            <a:spLocks noChangeShapeType="1"/>
          </p:cNvSpPr>
          <p:nvPr/>
        </p:nvSpPr>
        <p:spPr bwMode="auto">
          <a:xfrm flipV="1">
            <a:off x="5715000" y="4591050"/>
            <a:ext cx="2133600" cy="438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408" name="Group 109"/>
          <p:cNvGrpSpPr>
            <a:grpSpLocks/>
          </p:cNvGrpSpPr>
          <p:nvPr/>
        </p:nvGrpSpPr>
        <p:grpSpPr bwMode="auto">
          <a:xfrm>
            <a:off x="4210050" y="4286250"/>
            <a:ext cx="93663" cy="971550"/>
            <a:chOff x="1200" y="1920"/>
            <a:chExt cx="48" cy="576"/>
          </a:xfrm>
        </p:grpSpPr>
        <p:sp>
          <p:nvSpPr>
            <p:cNvPr id="7366" name="AutoShape 110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7" name="AutoShape 111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0" name="Group 112"/>
          <p:cNvGrpSpPr>
            <a:grpSpLocks/>
          </p:cNvGrpSpPr>
          <p:nvPr/>
        </p:nvGrpSpPr>
        <p:grpSpPr bwMode="auto">
          <a:xfrm>
            <a:off x="4438650" y="4286250"/>
            <a:ext cx="93663" cy="971550"/>
            <a:chOff x="1200" y="1920"/>
            <a:chExt cx="48" cy="576"/>
          </a:xfrm>
        </p:grpSpPr>
        <p:sp>
          <p:nvSpPr>
            <p:cNvPr id="7364" name="AutoShape 113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5" name="AutoShape 114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2" name="Group 115"/>
          <p:cNvGrpSpPr>
            <a:grpSpLocks/>
          </p:cNvGrpSpPr>
          <p:nvPr/>
        </p:nvGrpSpPr>
        <p:grpSpPr bwMode="auto">
          <a:xfrm>
            <a:off x="4686300" y="4286250"/>
            <a:ext cx="93663" cy="971550"/>
            <a:chOff x="1200" y="1920"/>
            <a:chExt cx="48" cy="576"/>
          </a:xfrm>
        </p:grpSpPr>
        <p:sp>
          <p:nvSpPr>
            <p:cNvPr id="7362" name="AutoShape 116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3" name="AutoShape 117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4" name="Group 118"/>
          <p:cNvGrpSpPr>
            <a:grpSpLocks/>
          </p:cNvGrpSpPr>
          <p:nvPr/>
        </p:nvGrpSpPr>
        <p:grpSpPr bwMode="auto">
          <a:xfrm>
            <a:off x="4914900" y="4286250"/>
            <a:ext cx="93663" cy="971550"/>
            <a:chOff x="1200" y="1920"/>
            <a:chExt cx="48" cy="576"/>
          </a:xfrm>
        </p:grpSpPr>
        <p:sp>
          <p:nvSpPr>
            <p:cNvPr id="7360" name="AutoShape 119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1" name="AutoShape 120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5" name="Group 121"/>
          <p:cNvGrpSpPr>
            <a:grpSpLocks/>
          </p:cNvGrpSpPr>
          <p:nvPr/>
        </p:nvGrpSpPr>
        <p:grpSpPr bwMode="auto">
          <a:xfrm>
            <a:off x="5145088" y="4286250"/>
            <a:ext cx="93662" cy="971550"/>
            <a:chOff x="1200" y="1920"/>
            <a:chExt cx="48" cy="576"/>
          </a:xfrm>
        </p:grpSpPr>
        <p:sp>
          <p:nvSpPr>
            <p:cNvPr id="7358" name="AutoShape 122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9" name="AutoShape 123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8" name="Group 124"/>
          <p:cNvGrpSpPr>
            <a:grpSpLocks/>
          </p:cNvGrpSpPr>
          <p:nvPr/>
        </p:nvGrpSpPr>
        <p:grpSpPr bwMode="auto">
          <a:xfrm>
            <a:off x="5373688" y="4286250"/>
            <a:ext cx="93662" cy="971550"/>
            <a:chOff x="1200" y="1920"/>
            <a:chExt cx="48" cy="576"/>
          </a:xfrm>
        </p:grpSpPr>
        <p:sp>
          <p:nvSpPr>
            <p:cNvPr id="7356" name="AutoShape 12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7" name="AutoShape 12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19" name="Group 127"/>
          <p:cNvGrpSpPr>
            <a:grpSpLocks/>
          </p:cNvGrpSpPr>
          <p:nvPr/>
        </p:nvGrpSpPr>
        <p:grpSpPr bwMode="auto">
          <a:xfrm>
            <a:off x="3276600" y="4286250"/>
            <a:ext cx="93663" cy="971550"/>
            <a:chOff x="1200" y="1920"/>
            <a:chExt cx="48" cy="576"/>
          </a:xfrm>
        </p:grpSpPr>
        <p:sp>
          <p:nvSpPr>
            <p:cNvPr id="7354" name="AutoShape 128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5" name="AutoShape 129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20" name="Group 130"/>
          <p:cNvGrpSpPr>
            <a:grpSpLocks/>
          </p:cNvGrpSpPr>
          <p:nvPr/>
        </p:nvGrpSpPr>
        <p:grpSpPr bwMode="auto">
          <a:xfrm>
            <a:off x="3505200" y="4286250"/>
            <a:ext cx="93663" cy="971550"/>
            <a:chOff x="1200" y="1920"/>
            <a:chExt cx="48" cy="576"/>
          </a:xfrm>
        </p:grpSpPr>
        <p:sp>
          <p:nvSpPr>
            <p:cNvPr id="7352" name="AutoShape 131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3" name="AutoShape 132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421" name="Group 133"/>
          <p:cNvGrpSpPr>
            <a:grpSpLocks/>
          </p:cNvGrpSpPr>
          <p:nvPr/>
        </p:nvGrpSpPr>
        <p:grpSpPr bwMode="auto">
          <a:xfrm>
            <a:off x="2971800" y="4114800"/>
            <a:ext cx="609600" cy="1143000"/>
            <a:chOff x="1584" y="1632"/>
            <a:chExt cx="384" cy="720"/>
          </a:xfrm>
        </p:grpSpPr>
        <p:grpSp>
          <p:nvGrpSpPr>
            <p:cNvPr id="7424" name="Group 134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324" name="AutoShape 13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7425" name="Group 136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7432" name="Group 137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436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7437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7439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7441" name="Group 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7443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350" name="AutoShape 1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51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445" name="Group 1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7446" name="Group 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7449" name="Group 1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48" name="AutoShape 14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49" name="AutoShape 1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7450" name="Group 1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46" name="AutoShape 15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47" name="AutoShape 1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7451" name="Group 1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342" name="AutoShape 1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43" name="AutoShape 1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7452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336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37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333" name="AutoShap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331" name="AutoShap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329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327" name="AutoShape 162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322" name="Line 163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" name="Line 164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50" name="Rectangle 166"/>
          <p:cNvSpPr>
            <a:spLocks noChangeArrowheads="1"/>
          </p:cNvSpPr>
          <p:nvPr/>
        </p:nvSpPr>
        <p:spPr bwMode="auto">
          <a:xfrm>
            <a:off x="381000" y="2133600"/>
            <a:ext cx="82296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7455" name="Group 167"/>
          <p:cNvGrpSpPr>
            <a:grpSpLocks/>
          </p:cNvGrpSpPr>
          <p:nvPr/>
        </p:nvGrpSpPr>
        <p:grpSpPr bwMode="auto">
          <a:xfrm>
            <a:off x="1447800" y="2362200"/>
            <a:ext cx="609600" cy="1143000"/>
            <a:chOff x="1584" y="1632"/>
            <a:chExt cx="384" cy="720"/>
          </a:xfrm>
        </p:grpSpPr>
        <p:grpSp>
          <p:nvGrpSpPr>
            <p:cNvPr id="7456" name="Group 168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293" name="AutoShape 169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7465" name="Group 170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7466" name="Group 171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467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7468" name="Group 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7469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7470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7471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319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20" name="AutoShape 1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472" name="Group 1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7473" name="Group 18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7474" name="Group 18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17" name="AutoShape 1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18" name="AutoShape 1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7475" name="Group 18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315" name="AutoShape 1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316" name="AutoShape 1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7476" name="Group 1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311" name="AutoShape 1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12" name="AutoShape 1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7477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305" name="AutoShape 1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06" name="AutoShape 1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302" name="AutoShap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300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298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296" name="AutoShape 196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291" name="Line 197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Line 198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8" name="Group 199"/>
          <p:cNvGrpSpPr>
            <a:grpSpLocks/>
          </p:cNvGrpSpPr>
          <p:nvPr/>
        </p:nvGrpSpPr>
        <p:grpSpPr bwMode="auto">
          <a:xfrm>
            <a:off x="685800" y="2362200"/>
            <a:ext cx="609600" cy="1143000"/>
            <a:chOff x="1584" y="1632"/>
            <a:chExt cx="384" cy="720"/>
          </a:xfrm>
        </p:grpSpPr>
        <p:grpSp>
          <p:nvGrpSpPr>
            <p:cNvPr id="7479" name="Group 200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262" name="AutoShape 201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7480" name="Group 202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7481" name="Group 203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482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7483" name="Group 2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7484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7485" name="Group 2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7486" name="Group 2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288" name="AutoShape 2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289" name="AutoShape 2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487" name="Group 2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44448" name="Group 2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4449" name="Group 21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86" name="AutoShape 2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87" name="AutoShape 2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44450" name="Group 21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84" name="AutoShape 2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85" name="AutoShape 21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44451" name="Group 2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280" name="AutoShape 2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81" name="AutoShape 2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44452" name="Group 2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274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75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271" name="AutoShap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269" name="AutoShap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267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265" name="AutoShape 228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260" name="Line 229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Line 230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53" name="Group 231"/>
          <p:cNvGrpSpPr>
            <a:grpSpLocks/>
          </p:cNvGrpSpPr>
          <p:nvPr/>
        </p:nvGrpSpPr>
        <p:grpSpPr bwMode="auto">
          <a:xfrm>
            <a:off x="2209800" y="2362200"/>
            <a:ext cx="609600" cy="1143000"/>
            <a:chOff x="1584" y="1632"/>
            <a:chExt cx="384" cy="720"/>
          </a:xfrm>
        </p:grpSpPr>
        <p:grpSp>
          <p:nvGrpSpPr>
            <p:cNvPr id="144456" name="Group 232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231" name="AutoShape 233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44457" name="Group 234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44458" name="Group 235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44459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44460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44461" name="Group 2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44462" name="Group 2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44463" name="Group 2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257" name="AutoShape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258" name="AutoShape 2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44464" name="Group 2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44465" name="Group 2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4466" name="Group 2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55" name="AutoShape 24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56" name="AutoShape 24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44467" name="Group 24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53" name="AutoShape 2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54" name="AutoShape 2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44468" name="Group 2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0" y="1824"/>
                              <a:ext cx="54" cy="576"/>
                              <a:chOff x="1194" y="1920"/>
                              <a:chExt cx="54" cy="576"/>
                            </a:xfrm>
                          </p:grpSpPr>
                          <p:sp>
                            <p:nvSpPr>
                              <p:cNvPr id="7249" name="AutoShape 2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94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50" name="AutoShape 2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44469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243" name="AutoShap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44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240" name="AutoShap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238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236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234" name="AutoShape 260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229" name="Line 261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262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70" name="Group 263"/>
          <p:cNvGrpSpPr>
            <a:grpSpLocks/>
          </p:cNvGrpSpPr>
          <p:nvPr/>
        </p:nvGrpSpPr>
        <p:grpSpPr bwMode="auto">
          <a:xfrm>
            <a:off x="3048000" y="2362200"/>
            <a:ext cx="609600" cy="1143000"/>
            <a:chOff x="1584" y="1632"/>
            <a:chExt cx="384" cy="720"/>
          </a:xfrm>
        </p:grpSpPr>
        <p:grpSp>
          <p:nvGrpSpPr>
            <p:cNvPr id="144471" name="Group 264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7200" name="AutoShape 26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44472" name="Group 266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44473" name="Group 267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44474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44475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44476" name="Group 2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44477" name="Group 2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44478" name="Group 2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7226" name="AutoShape 2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227" name="AutoShape 2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44479" name="Group 2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44480" name="Group 2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4481" name="Group 2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24" name="AutoShape 2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25" name="AutoShape 2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44482" name="Group 2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7222" name="AutoShape 2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223" name="AutoShape 2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44483" name="Group 2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7218" name="AutoShape 2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19" name="AutoShape 2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44484" name="Group 2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7212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13" name="AutoShape 2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209" name="AutoShape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207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7205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203" name="AutoShape 292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198" name="Line 293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294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679" name="Text Box 295"/>
          <p:cNvSpPr txBox="1">
            <a:spLocks noChangeArrowheads="1"/>
          </p:cNvSpPr>
          <p:nvPr/>
        </p:nvSpPr>
        <p:spPr bwMode="auto">
          <a:xfrm>
            <a:off x="4876800" y="5943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4680" name="Text Box 296"/>
          <p:cNvSpPr txBox="1">
            <a:spLocks noChangeArrowheads="1"/>
          </p:cNvSpPr>
          <p:nvPr/>
        </p:nvSpPr>
        <p:spPr bwMode="auto">
          <a:xfrm>
            <a:off x="4800600" y="5943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280DC9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44681" name="Line 297"/>
          <p:cNvSpPr>
            <a:spLocks noChangeShapeType="1"/>
          </p:cNvSpPr>
          <p:nvPr/>
        </p:nvSpPr>
        <p:spPr bwMode="auto">
          <a:xfrm>
            <a:off x="2209800" y="3505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" name="Rectangle 9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22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2018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500" u="sng" dirty="0" err="1" smtClean="0">
                <a:latin typeface="Times New Roman" pitchFamily="18" charset="0"/>
              </a:rPr>
              <a:t>Toán</a:t>
            </a:r>
            <a:endParaRPr lang="en-US" sz="3500" u="sng" dirty="0" smtClean="0">
              <a:latin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600" b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457200" y="144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 – 8 =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44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00277 L 0.13334 -0.002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24271 0.0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24271 0.0041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77 L 0.24289 0.00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77 L 0.24289 0.001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7 L 0.24497 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5 0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5 -4.44444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5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44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4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44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14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44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144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4" grpId="0" animBg="1" autoUpdateAnimBg="0"/>
      <p:bldP spid="144455" grpId="0"/>
      <p:bldP spid="144491" grpId="0" animBg="1"/>
      <p:bldP spid="144492" grpId="0" animBg="1"/>
      <p:bldP spid="144550" grpId="0" animBg="1"/>
      <p:bldP spid="144679" grpId="0"/>
      <p:bldP spid="144679" grpId="1"/>
      <p:bldP spid="144680" grpId="0"/>
      <p:bldP spid="1446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8900" y="4286250"/>
            <a:ext cx="93663" cy="971550"/>
            <a:chOff x="1200" y="1920"/>
            <a:chExt cx="48" cy="576"/>
          </a:xfrm>
        </p:grpSpPr>
        <p:sp>
          <p:nvSpPr>
            <p:cNvPr id="8463" name="AutoShape 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64" name="AutoShape 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28700" y="4171950"/>
            <a:ext cx="381000" cy="1143000"/>
            <a:chOff x="1584" y="1632"/>
            <a:chExt cx="384" cy="72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435" name="AutoShape 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461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62" name="AutoShap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3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" name="Group 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459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60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5" name="Group 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457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58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453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54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7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447" name="AutoShape 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48" name="AutoShap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444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442" name="AutoShap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440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438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433" name="Line 3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Line 3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533400" y="4171950"/>
            <a:ext cx="381000" cy="1143000"/>
            <a:chOff x="1584" y="1632"/>
            <a:chExt cx="384" cy="720"/>
          </a:xfrm>
        </p:grpSpPr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404" name="AutoShape 4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2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2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24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25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26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430" name="AutoShap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31" name="AutoShap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28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29" name="Group 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428" name="AutoShape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29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30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426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27" name="AutoShape 5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1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422" name="AutoShap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423" name="AutoShap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192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41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17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413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411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409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407" name="AutoShape 6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402" name="Line 6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" name="Line 6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70"/>
          <p:cNvSpPr>
            <a:spLocks noChangeArrowheads="1"/>
          </p:cNvSpPr>
          <p:nvPr/>
        </p:nvSpPr>
        <p:spPr bwMode="auto">
          <a:xfrm>
            <a:off x="381000" y="3962400"/>
            <a:ext cx="3962400" cy="152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8193" name="Group 71"/>
          <p:cNvGrpSpPr>
            <a:grpSpLocks/>
          </p:cNvGrpSpPr>
          <p:nvPr/>
        </p:nvGrpSpPr>
        <p:grpSpPr bwMode="auto">
          <a:xfrm>
            <a:off x="1562100" y="4171950"/>
            <a:ext cx="381000" cy="1143000"/>
            <a:chOff x="1584" y="1632"/>
            <a:chExt cx="384" cy="720"/>
          </a:xfrm>
        </p:grpSpPr>
        <p:grpSp>
          <p:nvGrpSpPr>
            <p:cNvPr id="8194" name="Group 72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373" name="AutoShape 73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195" name="Group 74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8196" name="Group 75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819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199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8202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8203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8204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399" name="AutoShape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400" name="AutoShap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05" name="Group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8206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8207" name="Group 8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97" name="AutoShap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98" name="AutoShap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8208" name="Group 8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95" name="AutoShap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96" name="AutoShap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209" name="Group 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391" name="AutoShape 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392" name="AutoShape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212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385" name="AutoShape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86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382" name="AutoShap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380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378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76" name="AutoShape 100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371" name="Line 101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Line 102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3" name="Group 103"/>
          <p:cNvGrpSpPr>
            <a:grpSpLocks/>
          </p:cNvGrpSpPr>
          <p:nvPr/>
        </p:nvGrpSpPr>
        <p:grpSpPr bwMode="auto">
          <a:xfrm>
            <a:off x="2819400" y="4286250"/>
            <a:ext cx="93663" cy="971550"/>
            <a:chOff x="1200" y="1920"/>
            <a:chExt cx="48" cy="576"/>
          </a:xfrm>
        </p:grpSpPr>
        <p:sp>
          <p:nvSpPr>
            <p:cNvPr id="8368" name="AutoShape 10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9" name="AutoShape 10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200" name="Rectangle 106"/>
          <p:cNvSpPr>
            <a:spLocks noChangeArrowheads="1"/>
          </p:cNvSpPr>
          <p:nvPr/>
        </p:nvSpPr>
        <p:spPr bwMode="auto">
          <a:xfrm>
            <a:off x="2495550" y="4038600"/>
            <a:ext cx="17145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Line 107"/>
          <p:cNvSpPr>
            <a:spLocks noChangeShapeType="1"/>
          </p:cNvSpPr>
          <p:nvPr/>
        </p:nvSpPr>
        <p:spPr bwMode="auto">
          <a:xfrm flipV="1">
            <a:off x="2514600" y="4572000"/>
            <a:ext cx="17145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14" name="Group 108"/>
          <p:cNvGrpSpPr>
            <a:grpSpLocks/>
          </p:cNvGrpSpPr>
          <p:nvPr/>
        </p:nvGrpSpPr>
        <p:grpSpPr bwMode="auto">
          <a:xfrm>
            <a:off x="3009900" y="4286250"/>
            <a:ext cx="93663" cy="971550"/>
            <a:chOff x="1200" y="1920"/>
            <a:chExt cx="48" cy="576"/>
          </a:xfrm>
        </p:grpSpPr>
        <p:sp>
          <p:nvSpPr>
            <p:cNvPr id="8366" name="AutoShape 109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7" name="AutoShape 110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15" name="Group 111"/>
          <p:cNvGrpSpPr>
            <a:grpSpLocks/>
          </p:cNvGrpSpPr>
          <p:nvPr/>
        </p:nvGrpSpPr>
        <p:grpSpPr bwMode="auto">
          <a:xfrm>
            <a:off x="3200400" y="4286250"/>
            <a:ext cx="93663" cy="971550"/>
            <a:chOff x="1200" y="1920"/>
            <a:chExt cx="48" cy="576"/>
          </a:xfrm>
        </p:grpSpPr>
        <p:sp>
          <p:nvSpPr>
            <p:cNvPr id="8364" name="AutoShape 112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5" name="AutoShape 113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16" name="Group 114"/>
          <p:cNvGrpSpPr>
            <a:grpSpLocks/>
          </p:cNvGrpSpPr>
          <p:nvPr/>
        </p:nvGrpSpPr>
        <p:grpSpPr bwMode="auto">
          <a:xfrm>
            <a:off x="3581400" y="4267200"/>
            <a:ext cx="93663" cy="971550"/>
            <a:chOff x="1200" y="1920"/>
            <a:chExt cx="48" cy="576"/>
          </a:xfrm>
        </p:grpSpPr>
        <p:sp>
          <p:nvSpPr>
            <p:cNvPr id="8362" name="AutoShape 11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3" name="AutoShape 11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17" name="Group 117"/>
          <p:cNvGrpSpPr>
            <a:grpSpLocks/>
          </p:cNvGrpSpPr>
          <p:nvPr/>
        </p:nvGrpSpPr>
        <p:grpSpPr bwMode="auto">
          <a:xfrm>
            <a:off x="3752850" y="4248150"/>
            <a:ext cx="93663" cy="971550"/>
            <a:chOff x="1200" y="1920"/>
            <a:chExt cx="48" cy="576"/>
          </a:xfrm>
        </p:grpSpPr>
        <p:sp>
          <p:nvSpPr>
            <p:cNvPr id="8360" name="AutoShape 118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1" name="AutoShape 119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18" name="Group 120"/>
          <p:cNvGrpSpPr>
            <a:grpSpLocks/>
          </p:cNvGrpSpPr>
          <p:nvPr/>
        </p:nvGrpSpPr>
        <p:grpSpPr bwMode="auto">
          <a:xfrm>
            <a:off x="3944938" y="4267200"/>
            <a:ext cx="93662" cy="971550"/>
            <a:chOff x="1200" y="1920"/>
            <a:chExt cx="48" cy="576"/>
          </a:xfrm>
        </p:grpSpPr>
        <p:sp>
          <p:nvSpPr>
            <p:cNvPr id="8358" name="AutoShape 121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59" name="AutoShape 122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19" name="Group 123"/>
          <p:cNvGrpSpPr>
            <a:grpSpLocks/>
          </p:cNvGrpSpPr>
          <p:nvPr/>
        </p:nvGrpSpPr>
        <p:grpSpPr bwMode="auto">
          <a:xfrm>
            <a:off x="3390900" y="4267200"/>
            <a:ext cx="93663" cy="971550"/>
            <a:chOff x="1200" y="1920"/>
            <a:chExt cx="48" cy="576"/>
          </a:xfrm>
        </p:grpSpPr>
        <p:sp>
          <p:nvSpPr>
            <p:cNvPr id="8356" name="AutoShape 12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57" name="AutoShape 12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20" name="Group 126"/>
          <p:cNvGrpSpPr>
            <a:grpSpLocks/>
          </p:cNvGrpSpPr>
          <p:nvPr/>
        </p:nvGrpSpPr>
        <p:grpSpPr bwMode="auto">
          <a:xfrm>
            <a:off x="2057400" y="4324350"/>
            <a:ext cx="93663" cy="971550"/>
            <a:chOff x="1200" y="1920"/>
            <a:chExt cx="48" cy="576"/>
          </a:xfrm>
        </p:grpSpPr>
        <p:sp>
          <p:nvSpPr>
            <p:cNvPr id="8354" name="AutoShape 127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55" name="AutoShape 128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21" name="Group 129"/>
          <p:cNvGrpSpPr>
            <a:grpSpLocks/>
          </p:cNvGrpSpPr>
          <p:nvPr/>
        </p:nvGrpSpPr>
        <p:grpSpPr bwMode="auto">
          <a:xfrm>
            <a:off x="2286000" y="4324350"/>
            <a:ext cx="93663" cy="971550"/>
            <a:chOff x="1200" y="1920"/>
            <a:chExt cx="48" cy="576"/>
          </a:xfrm>
        </p:grpSpPr>
        <p:sp>
          <p:nvSpPr>
            <p:cNvPr id="8352" name="AutoShape 130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53" name="AutoShape 131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211" name="Rectangle 133"/>
          <p:cNvSpPr>
            <a:spLocks noChangeArrowheads="1"/>
          </p:cNvSpPr>
          <p:nvPr/>
        </p:nvSpPr>
        <p:spPr bwMode="auto">
          <a:xfrm>
            <a:off x="381000" y="1905000"/>
            <a:ext cx="21336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8222" name="Group 134"/>
          <p:cNvGrpSpPr>
            <a:grpSpLocks/>
          </p:cNvGrpSpPr>
          <p:nvPr/>
        </p:nvGrpSpPr>
        <p:grpSpPr bwMode="auto">
          <a:xfrm>
            <a:off x="1028700" y="2133600"/>
            <a:ext cx="381000" cy="1143000"/>
            <a:chOff x="1584" y="1632"/>
            <a:chExt cx="384" cy="720"/>
          </a:xfrm>
        </p:grpSpPr>
        <p:grpSp>
          <p:nvGrpSpPr>
            <p:cNvPr id="8223" name="Group 135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324" name="AutoShape 136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224" name="Group 137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8225" name="Group 138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8226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228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8232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8233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8235" name="Group 1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350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51" name="AutoShape 1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37" name="Group 1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8239" name="Group 1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8241" name="Group 14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48" name="AutoShape 1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49" name="AutoShape 1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8242" name="Group 15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46" name="AutoShape 1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47" name="AutoShape 1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245" name="Group 1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342" name="AutoShape 1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343" name="AutoShape 1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246" name="Group 1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336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37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333" name="AutoShap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331" name="AutoShap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329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327" name="AutoShape 163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322" name="Line 164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Line 165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47" name="Group 166"/>
          <p:cNvGrpSpPr>
            <a:grpSpLocks/>
          </p:cNvGrpSpPr>
          <p:nvPr/>
        </p:nvGrpSpPr>
        <p:grpSpPr bwMode="auto">
          <a:xfrm>
            <a:off x="533400" y="2133600"/>
            <a:ext cx="381000" cy="1143000"/>
            <a:chOff x="1584" y="1632"/>
            <a:chExt cx="384" cy="720"/>
          </a:xfrm>
        </p:grpSpPr>
        <p:grpSp>
          <p:nvGrpSpPr>
            <p:cNvPr id="8248" name="Group 16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293" name="AutoShape 16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251" name="Group 16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8252" name="Group 17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8259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263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8264" name="Group 1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8266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8268" name="Group 1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319" name="AutoShape 1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20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270" name="Group 1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8272" name="Group 1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8273" name="Group 1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17" name="AutoShape 1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18" name="AutoShape 1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8276" name="Group 18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315" name="AutoShape 1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16" name="AutoShape 1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277" name="Group 1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311" name="AutoShape 1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312" name="AutoShape 1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278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305" name="AutoShape 1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06" name="AutoShape 1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302" name="AutoShap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300" name="AutoShap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298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296" name="AutoShape 19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291" name="Line 19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19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79" name="Group 198"/>
          <p:cNvGrpSpPr>
            <a:grpSpLocks/>
          </p:cNvGrpSpPr>
          <p:nvPr/>
        </p:nvGrpSpPr>
        <p:grpSpPr bwMode="auto">
          <a:xfrm>
            <a:off x="1504950" y="2133600"/>
            <a:ext cx="381000" cy="1143000"/>
            <a:chOff x="1584" y="1632"/>
            <a:chExt cx="384" cy="720"/>
          </a:xfrm>
        </p:grpSpPr>
        <p:grpSp>
          <p:nvGrpSpPr>
            <p:cNvPr id="8282" name="Group 19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262" name="AutoShape 20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283" name="Group 20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8290" name="Group 20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8294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295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8297" name="Grou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8299" name="Group 2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8301" name="Group 2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288" name="AutoShape 2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89" name="AutoShape 2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303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8304" name="Group 2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8307" name="Group 2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286" name="AutoShape 21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87" name="AutoShape 2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8308" name="Group 2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284" name="AutoShape 2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85" name="AutoShape 2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309" name="Group 2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280" name="AutoShape 2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281" name="AutoShape 2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310" name="Group 2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274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75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271" name="AutoShap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269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267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265" name="AutoShape 22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260" name="Line 22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22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13" name="Group 230"/>
          <p:cNvGrpSpPr>
            <a:grpSpLocks/>
          </p:cNvGrpSpPr>
          <p:nvPr/>
        </p:nvGrpSpPr>
        <p:grpSpPr bwMode="auto">
          <a:xfrm>
            <a:off x="1981200" y="2133600"/>
            <a:ext cx="381000" cy="1143000"/>
            <a:chOff x="1584" y="1632"/>
            <a:chExt cx="384" cy="720"/>
          </a:xfrm>
        </p:grpSpPr>
        <p:grpSp>
          <p:nvGrpSpPr>
            <p:cNvPr id="8314" name="Group 231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8231" name="AutoShape 232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8321" name="Group 233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8325" name="Group 234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8326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328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8330" name="Group 2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8332" name="Group 2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8334" name="Group 2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8257" name="AutoShape 2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58" name="AutoShape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335" name="Group 2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8338" name="Group 2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8339" name="Group 2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255" name="AutoShape 24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56" name="AutoShape 24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8340" name="Group 2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8253" name="AutoShape 24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54" name="AutoShape 2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341" name="Group 2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8249" name="AutoShape 2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250" name="AutoShape 2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344" name="Group 2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8243" name="AutoShape 2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44" name="AutoShap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240" name="AutoShap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238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8236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8234" name="AutoShape 259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8229" name="Line 260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61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670" name="Text Box 262"/>
          <p:cNvSpPr txBox="1">
            <a:spLocks noChangeArrowheads="1"/>
          </p:cNvSpPr>
          <p:nvPr/>
        </p:nvSpPr>
        <p:spPr bwMode="auto">
          <a:xfrm>
            <a:off x="3943350" y="1812925"/>
            <a:ext cx="78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45671" name="Text Box 263"/>
          <p:cNvSpPr txBox="1">
            <a:spLocks noChangeArrowheads="1"/>
          </p:cNvSpPr>
          <p:nvPr/>
        </p:nvSpPr>
        <p:spPr bwMode="auto">
          <a:xfrm>
            <a:off x="4267200" y="2346325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5672" name="Text Box 264"/>
          <p:cNvSpPr txBox="1">
            <a:spLocks noChangeArrowheads="1"/>
          </p:cNvSpPr>
          <p:nvPr/>
        </p:nvSpPr>
        <p:spPr bwMode="auto">
          <a:xfrm>
            <a:off x="4038600" y="2971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5673" name="Text Box 265"/>
          <p:cNvSpPr txBox="1">
            <a:spLocks noChangeArrowheads="1"/>
          </p:cNvSpPr>
          <p:nvPr/>
        </p:nvSpPr>
        <p:spPr bwMode="auto">
          <a:xfrm>
            <a:off x="3505200" y="2117725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5674" name="Line 266"/>
          <p:cNvSpPr>
            <a:spLocks noChangeShapeType="1"/>
          </p:cNvSpPr>
          <p:nvPr/>
        </p:nvSpPr>
        <p:spPr bwMode="auto">
          <a:xfrm>
            <a:off x="3962400" y="2971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675" name="Text Box 267"/>
          <p:cNvSpPr txBox="1">
            <a:spLocks noChangeArrowheads="1"/>
          </p:cNvSpPr>
          <p:nvPr/>
        </p:nvSpPr>
        <p:spPr bwMode="auto">
          <a:xfrm>
            <a:off x="4343400" y="2971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5676" name="Text Box 268"/>
          <p:cNvSpPr txBox="1">
            <a:spLocks noChangeArrowheads="1"/>
          </p:cNvSpPr>
          <p:nvPr/>
        </p:nvSpPr>
        <p:spPr bwMode="auto">
          <a:xfrm>
            <a:off x="4248150" y="1812925"/>
            <a:ext cx="78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145677" name="Text Box 269"/>
          <p:cNvSpPr txBox="1">
            <a:spLocks noChangeArrowheads="1"/>
          </p:cNvSpPr>
          <p:nvPr/>
        </p:nvSpPr>
        <p:spPr bwMode="auto">
          <a:xfrm>
            <a:off x="4038600" y="2362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280DC9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45678" name="Text Box 270"/>
          <p:cNvSpPr txBox="1">
            <a:spLocks noChangeArrowheads="1"/>
          </p:cNvSpPr>
          <p:nvPr/>
        </p:nvSpPr>
        <p:spPr bwMode="auto">
          <a:xfrm>
            <a:off x="5638800" y="2362200"/>
            <a:ext cx="327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145679" name="Text Box 271"/>
          <p:cNvSpPr txBox="1">
            <a:spLocks noChangeArrowheads="1"/>
          </p:cNvSpPr>
          <p:nvPr/>
        </p:nvSpPr>
        <p:spPr bwMode="auto">
          <a:xfrm>
            <a:off x="5562600" y="39624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 </a:t>
            </a:r>
          </a:p>
        </p:txBody>
      </p:sp>
      <p:sp>
        <p:nvSpPr>
          <p:cNvPr id="8227" name="Line 273"/>
          <p:cNvSpPr>
            <a:spLocks noChangeShapeType="1"/>
          </p:cNvSpPr>
          <p:nvPr/>
        </p:nvSpPr>
        <p:spPr bwMode="auto">
          <a:xfrm>
            <a:off x="1447800" y="3505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3" name="Rectangle 9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200" b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457200" y="13716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 Box 71"/>
          <p:cNvSpPr txBox="1">
            <a:spLocks noChangeArrowheads="1"/>
          </p:cNvSpPr>
          <p:nvPr/>
        </p:nvSpPr>
        <p:spPr bwMode="auto">
          <a:xfrm>
            <a:off x="609600" y="571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– 8 = </a:t>
            </a:r>
          </a:p>
        </p:txBody>
      </p:sp>
      <p:sp>
        <p:nvSpPr>
          <p:cNvPr id="278" name="Text Box 296"/>
          <p:cNvSpPr txBox="1">
            <a:spLocks noChangeArrowheads="1"/>
          </p:cNvSpPr>
          <p:nvPr/>
        </p:nvSpPr>
        <p:spPr bwMode="auto">
          <a:xfrm>
            <a:off x="2286000" y="5715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5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5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5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5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5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5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45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5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5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45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5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5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5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5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70" grpId="0"/>
      <p:bldP spid="145671" grpId="0"/>
      <p:bldP spid="145671" grpId="1"/>
      <p:bldP spid="145672" grpId="0"/>
      <p:bldP spid="145673" grpId="0"/>
      <p:bldP spid="145674" grpId="0" animBg="1"/>
      <p:bldP spid="145675" grpId="0"/>
      <p:bldP spid="145675" grpId="1"/>
      <p:bldP spid="145676" grpId="0"/>
      <p:bldP spid="145676" grpId="1"/>
      <p:bldP spid="145677" grpId="0"/>
      <p:bldP spid="145678" grpId="0"/>
      <p:bldP spid="145679" grpId="0"/>
      <p:bldP spid="277" grpId="0"/>
      <p:bldP spid="2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52850" y="4286250"/>
            <a:ext cx="93663" cy="971550"/>
            <a:chOff x="1200" y="1920"/>
            <a:chExt cx="48" cy="576"/>
          </a:xfrm>
        </p:grpSpPr>
        <p:sp>
          <p:nvSpPr>
            <p:cNvPr id="10537" name="AutoShape 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38" name="AutoShape 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4114800"/>
            <a:ext cx="609600" cy="1143000"/>
            <a:chOff x="1584" y="1632"/>
            <a:chExt cx="384" cy="72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509" name="AutoShape 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535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536" name="AutoShap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3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" name="Group 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533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34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5" name="Group 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531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32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527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528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7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521" name="AutoShape 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522" name="AutoShap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518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516" name="AutoShap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514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512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507" name="Line 3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" name="Line 3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685800" y="4114800"/>
            <a:ext cx="609600" cy="1143000"/>
            <a:chOff x="1584" y="1632"/>
            <a:chExt cx="384" cy="720"/>
          </a:xfrm>
        </p:grpSpPr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478" name="AutoShape 4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2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2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24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25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26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504" name="AutoShap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505" name="AutoShap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28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29" name="Group 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502" name="AutoShape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03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30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500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01" name="AutoShape 5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1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496" name="AutoShap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97" name="AutoShap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306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490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491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487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485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48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481" name="AutoShape 6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476" name="Line 6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Line 6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98" name="Rectangle 70"/>
          <p:cNvSpPr>
            <a:spLocks noChangeArrowheads="1"/>
          </p:cNvSpPr>
          <p:nvPr/>
        </p:nvSpPr>
        <p:spPr bwMode="auto">
          <a:xfrm>
            <a:off x="381000" y="3962400"/>
            <a:ext cx="8229600" cy="152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50599" name="Text Box 71"/>
          <p:cNvSpPr txBox="1">
            <a:spLocks noChangeArrowheads="1"/>
          </p:cNvSpPr>
          <p:nvPr/>
        </p:nvSpPr>
        <p:spPr bwMode="auto">
          <a:xfrm>
            <a:off x="3048000" y="5638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– 18 = </a:t>
            </a:r>
          </a:p>
        </p:txBody>
      </p:sp>
      <p:grpSp>
        <p:nvGrpSpPr>
          <p:cNvPr id="10307" name="Group 72"/>
          <p:cNvGrpSpPr>
            <a:grpSpLocks/>
          </p:cNvGrpSpPr>
          <p:nvPr/>
        </p:nvGrpSpPr>
        <p:grpSpPr bwMode="auto">
          <a:xfrm>
            <a:off x="2209800" y="4114800"/>
            <a:ext cx="609600" cy="1143000"/>
            <a:chOff x="1584" y="1632"/>
            <a:chExt cx="384" cy="720"/>
          </a:xfrm>
        </p:grpSpPr>
        <p:grpSp>
          <p:nvGrpSpPr>
            <p:cNvPr id="10309" name="Group 73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447" name="AutoShape 74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311" name="Group 75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313" name="Group 76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31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31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319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320" name="Group 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321" name="Group 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473" name="AutoShap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474" name="AutoShape 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322" name="Group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325" name="Group 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326" name="Group 8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471" name="AutoShap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72" name="AutoShap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33" name="Group 8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469" name="AutoShap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70" name="AutoShape 9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37" name="Group 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465" name="AutoShape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66" name="AutoShape 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338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459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460" name="AutoShape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456" name="AutoShap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454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452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450" name="AutoShape 101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445" name="Line 102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03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0" name="Group 104"/>
          <p:cNvGrpSpPr>
            <a:grpSpLocks/>
          </p:cNvGrpSpPr>
          <p:nvPr/>
        </p:nvGrpSpPr>
        <p:grpSpPr bwMode="auto">
          <a:xfrm>
            <a:off x="3981450" y="4286250"/>
            <a:ext cx="93663" cy="971550"/>
            <a:chOff x="1200" y="1920"/>
            <a:chExt cx="48" cy="576"/>
          </a:xfrm>
        </p:grpSpPr>
        <p:sp>
          <p:nvSpPr>
            <p:cNvPr id="10442" name="AutoShape 10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3" name="AutoShape 10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50635" name="Rectangle 107"/>
          <p:cNvSpPr>
            <a:spLocks noChangeArrowheads="1"/>
          </p:cNvSpPr>
          <p:nvPr/>
        </p:nvSpPr>
        <p:spPr bwMode="auto">
          <a:xfrm>
            <a:off x="5715000" y="4038600"/>
            <a:ext cx="21336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0636" name="Line 108"/>
          <p:cNvSpPr>
            <a:spLocks noChangeShapeType="1"/>
          </p:cNvSpPr>
          <p:nvPr/>
        </p:nvSpPr>
        <p:spPr bwMode="auto">
          <a:xfrm flipV="1">
            <a:off x="5715000" y="4591050"/>
            <a:ext cx="2133600" cy="438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2" name="Group 109"/>
          <p:cNvGrpSpPr>
            <a:grpSpLocks/>
          </p:cNvGrpSpPr>
          <p:nvPr/>
        </p:nvGrpSpPr>
        <p:grpSpPr bwMode="auto">
          <a:xfrm>
            <a:off x="4210050" y="4286250"/>
            <a:ext cx="93663" cy="971550"/>
            <a:chOff x="1200" y="1920"/>
            <a:chExt cx="48" cy="576"/>
          </a:xfrm>
        </p:grpSpPr>
        <p:sp>
          <p:nvSpPr>
            <p:cNvPr id="10440" name="AutoShape 110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1" name="AutoShape 111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44" name="Group 112"/>
          <p:cNvGrpSpPr>
            <a:grpSpLocks/>
          </p:cNvGrpSpPr>
          <p:nvPr/>
        </p:nvGrpSpPr>
        <p:grpSpPr bwMode="auto">
          <a:xfrm>
            <a:off x="4438650" y="4286250"/>
            <a:ext cx="93663" cy="971550"/>
            <a:chOff x="1200" y="1920"/>
            <a:chExt cx="48" cy="576"/>
          </a:xfrm>
        </p:grpSpPr>
        <p:sp>
          <p:nvSpPr>
            <p:cNvPr id="10438" name="AutoShape 113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9" name="AutoShape 114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46" name="Group 115"/>
          <p:cNvGrpSpPr>
            <a:grpSpLocks/>
          </p:cNvGrpSpPr>
          <p:nvPr/>
        </p:nvGrpSpPr>
        <p:grpSpPr bwMode="auto">
          <a:xfrm>
            <a:off x="4686300" y="4286250"/>
            <a:ext cx="93663" cy="971550"/>
            <a:chOff x="1200" y="1920"/>
            <a:chExt cx="48" cy="576"/>
          </a:xfrm>
        </p:grpSpPr>
        <p:sp>
          <p:nvSpPr>
            <p:cNvPr id="10436" name="AutoShape 116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7" name="AutoShape 117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47" name="Group 118"/>
          <p:cNvGrpSpPr>
            <a:grpSpLocks/>
          </p:cNvGrpSpPr>
          <p:nvPr/>
        </p:nvGrpSpPr>
        <p:grpSpPr bwMode="auto">
          <a:xfrm>
            <a:off x="4914900" y="4286250"/>
            <a:ext cx="93663" cy="971550"/>
            <a:chOff x="1200" y="1920"/>
            <a:chExt cx="48" cy="576"/>
          </a:xfrm>
        </p:grpSpPr>
        <p:sp>
          <p:nvSpPr>
            <p:cNvPr id="10434" name="AutoShape 119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5" name="AutoShape 120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50" name="Group 121"/>
          <p:cNvGrpSpPr>
            <a:grpSpLocks/>
          </p:cNvGrpSpPr>
          <p:nvPr/>
        </p:nvGrpSpPr>
        <p:grpSpPr bwMode="auto">
          <a:xfrm>
            <a:off x="5145088" y="4286250"/>
            <a:ext cx="93662" cy="971550"/>
            <a:chOff x="1200" y="1920"/>
            <a:chExt cx="48" cy="576"/>
          </a:xfrm>
        </p:grpSpPr>
        <p:sp>
          <p:nvSpPr>
            <p:cNvPr id="10432" name="AutoShape 122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3" name="AutoShape 123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51" name="Group 124"/>
          <p:cNvGrpSpPr>
            <a:grpSpLocks/>
          </p:cNvGrpSpPr>
          <p:nvPr/>
        </p:nvGrpSpPr>
        <p:grpSpPr bwMode="auto">
          <a:xfrm>
            <a:off x="5373688" y="4286250"/>
            <a:ext cx="93662" cy="971550"/>
            <a:chOff x="1200" y="1920"/>
            <a:chExt cx="48" cy="576"/>
          </a:xfrm>
        </p:grpSpPr>
        <p:sp>
          <p:nvSpPr>
            <p:cNvPr id="10430" name="AutoShape 12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1" name="AutoShape 12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52" name="Group 127"/>
          <p:cNvGrpSpPr>
            <a:grpSpLocks/>
          </p:cNvGrpSpPr>
          <p:nvPr/>
        </p:nvGrpSpPr>
        <p:grpSpPr bwMode="auto">
          <a:xfrm>
            <a:off x="3276600" y="4286250"/>
            <a:ext cx="93663" cy="971550"/>
            <a:chOff x="1200" y="1920"/>
            <a:chExt cx="48" cy="576"/>
          </a:xfrm>
        </p:grpSpPr>
        <p:sp>
          <p:nvSpPr>
            <p:cNvPr id="10428" name="AutoShape 128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9" name="AutoShape 129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53" name="Group 130"/>
          <p:cNvGrpSpPr>
            <a:grpSpLocks/>
          </p:cNvGrpSpPr>
          <p:nvPr/>
        </p:nvGrpSpPr>
        <p:grpSpPr bwMode="auto">
          <a:xfrm>
            <a:off x="3505200" y="4286250"/>
            <a:ext cx="93663" cy="971550"/>
            <a:chOff x="1200" y="1920"/>
            <a:chExt cx="48" cy="576"/>
          </a:xfrm>
        </p:grpSpPr>
        <p:sp>
          <p:nvSpPr>
            <p:cNvPr id="10426" name="AutoShape 131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7" name="AutoShape 132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56" name="Group 133"/>
          <p:cNvGrpSpPr>
            <a:grpSpLocks/>
          </p:cNvGrpSpPr>
          <p:nvPr/>
        </p:nvGrpSpPr>
        <p:grpSpPr bwMode="auto">
          <a:xfrm>
            <a:off x="2971800" y="4114800"/>
            <a:ext cx="609600" cy="1143000"/>
            <a:chOff x="1584" y="1632"/>
            <a:chExt cx="384" cy="720"/>
          </a:xfrm>
        </p:grpSpPr>
        <p:grpSp>
          <p:nvGrpSpPr>
            <p:cNvPr id="10357" name="Group 134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398" name="AutoShape 13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364" name="Group 136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368" name="Group 137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36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371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373" name="Group 1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375" name="Group 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377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424" name="AutoShape 1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425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378" name="Group 1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381" name="Group 1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382" name="Group 1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422" name="AutoShape 14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23" name="AutoShape 1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383" name="Group 15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420" name="AutoShape 15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421" name="AutoShape 1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84" name="Group 1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416" name="AutoShape 1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417" name="AutoShape 1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387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410" name="AutoShape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411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407" name="AutoShap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405" name="AutoShap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403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401" name="AutoShape 162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396" name="Line 163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Line 164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694" name="Rectangle 166"/>
          <p:cNvSpPr>
            <a:spLocks noChangeArrowheads="1"/>
          </p:cNvSpPr>
          <p:nvPr/>
        </p:nvSpPr>
        <p:spPr bwMode="auto">
          <a:xfrm>
            <a:off x="457200" y="2209800"/>
            <a:ext cx="8229600" cy="1447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0388" name="Group 167"/>
          <p:cNvGrpSpPr>
            <a:grpSpLocks/>
          </p:cNvGrpSpPr>
          <p:nvPr/>
        </p:nvGrpSpPr>
        <p:grpSpPr bwMode="auto">
          <a:xfrm>
            <a:off x="1447800" y="2362200"/>
            <a:ext cx="609600" cy="1143000"/>
            <a:chOff x="1584" y="1632"/>
            <a:chExt cx="384" cy="720"/>
          </a:xfrm>
        </p:grpSpPr>
        <p:grpSp>
          <p:nvGrpSpPr>
            <p:cNvPr id="10395" name="Group 168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367" name="AutoShape 169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399" name="Group 170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400" name="Group 171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402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404" name="Group 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406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408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409" name="Group 1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393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394" name="AutoShape 1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412" name="Group 1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413" name="Group 18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414" name="Group 18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91" name="AutoShape 1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92" name="AutoShape 1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15" name="Group 18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89" name="AutoShape 1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90" name="AutoShape 1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418" name="Group 1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385" name="AutoShape 1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86" name="AutoShape 1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419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379" name="AutoShape 1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380" name="AutoShape 1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376" name="AutoShap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374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372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370" name="AutoShape 196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365" name="Line 197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Line 198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4" name="Group 199"/>
          <p:cNvGrpSpPr>
            <a:grpSpLocks/>
          </p:cNvGrpSpPr>
          <p:nvPr/>
        </p:nvGrpSpPr>
        <p:grpSpPr bwMode="auto">
          <a:xfrm>
            <a:off x="685800" y="2362200"/>
            <a:ext cx="609600" cy="1143000"/>
            <a:chOff x="1584" y="1632"/>
            <a:chExt cx="384" cy="720"/>
          </a:xfrm>
        </p:grpSpPr>
        <p:grpSp>
          <p:nvGrpSpPr>
            <p:cNvPr id="10448" name="Group 200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336" name="AutoShape 201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449" name="Group 202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451" name="Group 203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453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455" name="Group 2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457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458" name="Group 2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461" name="Group 2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362" name="AutoShape 2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363" name="AutoShape 21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462" name="Group 2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463" name="Group 2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464" name="Group 21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60" name="AutoShape 2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61" name="AutoShape 21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67" name="Group 21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58" name="AutoShape 2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59" name="AutoShape 21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468" name="Group 2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354" name="AutoShape 2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55" name="AutoShape 2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475" name="Group 2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348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349" name="AutoShape 2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345" name="AutoShap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343" name="AutoShap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341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339" name="AutoShape 228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334" name="Line 229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Line 230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9" name="Group 231"/>
          <p:cNvGrpSpPr>
            <a:grpSpLocks/>
          </p:cNvGrpSpPr>
          <p:nvPr/>
        </p:nvGrpSpPr>
        <p:grpSpPr bwMode="auto">
          <a:xfrm>
            <a:off x="2209800" y="2362200"/>
            <a:ext cx="609600" cy="1143000"/>
            <a:chOff x="1584" y="1632"/>
            <a:chExt cx="384" cy="720"/>
          </a:xfrm>
        </p:grpSpPr>
        <p:grpSp>
          <p:nvGrpSpPr>
            <p:cNvPr id="10480" name="Group 232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305" name="AutoShape 233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482" name="Group 234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484" name="Group 235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486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488" name="Group 2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489" name="Group 2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492" name="Group 2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493" name="Group 2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331" name="AutoShape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332" name="AutoShape 24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494" name="Group 2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495" name="Group 2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498" name="Group 24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29" name="AutoShape 24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30" name="AutoShape 24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499" name="Group 24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327" name="AutoShape 2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8" name="AutoShape 2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506" name="Group 2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323" name="AutoShape 2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24" name="AutoShape 2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510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317" name="AutoShap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318" name="AutoShape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314" name="AutoShap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312" name="AutoShap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310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308" name="AutoShape 260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303" name="Line 261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262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11" name="Group 263"/>
          <p:cNvGrpSpPr>
            <a:grpSpLocks/>
          </p:cNvGrpSpPr>
          <p:nvPr/>
        </p:nvGrpSpPr>
        <p:grpSpPr bwMode="auto">
          <a:xfrm>
            <a:off x="2971800" y="2362200"/>
            <a:ext cx="609600" cy="1143000"/>
            <a:chOff x="1584" y="1632"/>
            <a:chExt cx="384" cy="720"/>
          </a:xfrm>
        </p:grpSpPr>
        <p:grpSp>
          <p:nvGrpSpPr>
            <p:cNvPr id="10513" name="Group 264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0274" name="AutoShape 265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0515" name="Group 266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0517" name="Group 267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0519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0520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0523" name="Group 2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524" name="Group 2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0525" name="Group 2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0300" name="AutoShape 2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301" name="AutoShape 2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526" name="Group 2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0529" name="Group 2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0530" name="Group 27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298" name="AutoShape 2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99" name="AutoShape 2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0539" name="Group 2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0296" name="AutoShape 2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97" name="AutoShape 2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540" name="Group 2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0292" name="AutoShape 2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93" name="AutoShape 2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0541" name="Group 2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0286" name="AutoShape 2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87" name="AutoShape 2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283" name="AutoShape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281" name="AutoShap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279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277" name="AutoShape 292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272" name="Line 293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294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823" name="Text Box 295"/>
          <p:cNvSpPr txBox="1">
            <a:spLocks noChangeArrowheads="1"/>
          </p:cNvSpPr>
          <p:nvPr/>
        </p:nvSpPr>
        <p:spPr bwMode="auto">
          <a:xfrm>
            <a:off x="4953000" y="5638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0824" name="Text Box 296"/>
          <p:cNvSpPr txBox="1">
            <a:spLocks noChangeArrowheads="1"/>
          </p:cNvSpPr>
          <p:nvPr/>
        </p:nvSpPr>
        <p:spPr bwMode="auto">
          <a:xfrm>
            <a:off x="4953000" y="56388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280DC9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50825" name="Rectangle 297"/>
          <p:cNvSpPr>
            <a:spLocks noChangeArrowheads="1"/>
          </p:cNvSpPr>
          <p:nvPr/>
        </p:nvSpPr>
        <p:spPr bwMode="auto">
          <a:xfrm>
            <a:off x="2114550" y="4038600"/>
            <a:ext cx="8001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0826" name="Line 298"/>
          <p:cNvSpPr>
            <a:spLocks noChangeShapeType="1"/>
          </p:cNvSpPr>
          <p:nvPr/>
        </p:nvSpPr>
        <p:spPr bwMode="auto">
          <a:xfrm flipV="1">
            <a:off x="2114550" y="4648200"/>
            <a:ext cx="838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827" name="Line 299"/>
          <p:cNvSpPr>
            <a:spLocks noChangeShapeType="1"/>
          </p:cNvSpPr>
          <p:nvPr/>
        </p:nvSpPr>
        <p:spPr bwMode="auto">
          <a:xfrm>
            <a:off x="2209800" y="3505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9" name="Rectangle 9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22 </a:t>
            </a:r>
            <a:r>
              <a:rPr lang="en-US" sz="3600" dirty="0" err="1">
                <a:latin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10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2018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500" u="sng" dirty="0" err="1" smtClean="0">
                <a:latin typeface="Times New Roman" pitchFamily="18" charset="0"/>
              </a:rPr>
              <a:t>Toán</a:t>
            </a:r>
            <a:endParaRPr lang="en-US" sz="3500" u="sng" dirty="0" smtClean="0">
              <a:latin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600" b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457200" y="1524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 – 18 =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50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00277 L 0.13334 -0.0027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01 L 0.24271 0.0011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301 L 0.24271 0.00115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0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01 L 0.24289 0.0011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01 L 0.24289 0.00115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601 L 0.24583 0.0006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0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6144E-6 L 0.25 1.76144E-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5 -4.44444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25 -4.44444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0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5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50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5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5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5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500"/>
                                        <p:tgtEl>
                                          <p:spTgt spid="150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98" grpId="0" animBg="1" autoUpdateAnimBg="0"/>
      <p:bldP spid="150599" grpId="0"/>
      <p:bldP spid="150635" grpId="0" animBg="1"/>
      <p:bldP spid="150636" grpId="0" animBg="1"/>
      <p:bldP spid="150694" grpId="0" animBg="1"/>
      <p:bldP spid="150823" grpId="0"/>
      <p:bldP spid="150823" grpId="1"/>
      <p:bldP spid="150824" grpId="0"/>
      <p:bldP spid="150825" grpId="0" animBg="1"/>
      <p:bldP spid="150826" grpId="0" animBg="1"/>
      <p:bldP spid="1508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8900" y="4286250"/>
            <a:ext cx="93663" cy="971550"/>
            <a:chOff x="1200" y="1920"/>
            <a:chExt cx="48" cy="576"/>
          </a:xfrm>
        </p:grpSpPr>
        <p:sp>
          <p:nvSpPr>
            <p:cNvPr id="11538" name="AutoShape 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539" name="AutoShape 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28700" y="4171950"/>
            <a:ext cx="381000" cy="1143000"/>
            <a:chOff x="1584" y="1632"/>
            <a:chExt cx="384" cy="72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510" name="AutoShape 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0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536" name="AutoShap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37" name="AutoShap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2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3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4" name="Group 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534" name="AutoShape 2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35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5" name="Group 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532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33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6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528" name="AutoShape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529" name="AutoShap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7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522" name="AutoShape 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23" name="AutoShape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519" name="AutoShap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517" name="AutoShap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515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513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508" name="Line 3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Line 3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533400" y="4171950"/>
            <a:ext cx="381000" cy="1143000"/>
            <a:chOff x="1584" y="1632"/>
            <a:chExt cx="384" cy="720"/>
          </a:xfrm>
        </p:grpSpPr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479" name="AutoShape 4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22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2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24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25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26" name="Group 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505" name="AutoShape 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06" name="AutoShap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28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29" name="Group 5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503" name="AutoShape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04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30" name="Group 5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501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502" name="AutoShape 5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1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497" name="AutoShap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498" name="AutoShap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51808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491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2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488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486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484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482" name="AutoShape 6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477" name="Line 6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Line 6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Rectangle 70"/>
          <p:cNvSpPr>
            <a:spLocks noChangeArrowheads="1"/>
          </p:cNvSpPr>
          <p:nvPr/>
        </p:nvSpPr>
        <p:spPr bwMode="auto">
          <a:xfrm>
            <a:off x="381000" y="3962400"/>
            <a:ext cx="3962400" cy="152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51809" name="Group 71"/>
          <p:cNvGrpSpPr>
            <a:grpSpLocks/>
          </p:cNvGrpSpPr>
          <p:nvPr/>
        </p:nvGrpSpPr>
        <p:grpSpPr bwMode="auto">
          <a:xfrm>
            <a:off x="1562100" y="4171950"/>
            <a:ext cx="381000" cy="1143000"/>
            <a:chOff x="1584" y="1632"/>
            <a:chExt cx="384" cy="720"/>
          </a:xfrm>
        </p:grpSpPr>
        <p:grpSp>
          <p:nvGrpSpPr>
            <p:cNvPr id="151810" name="Group 72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448" name="AutoShape 73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51811" name="Group 74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51812" name="Group 75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5181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51824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51825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51828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51829" name="Group 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474" name="AutoShape 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475" name="AutoShap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51830" name="Group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51831" name="Group 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51832" name="Group 8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472" name="AutoShap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473" name="AutoShap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51833" name="Group 8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470" name="AutoShap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471" name="AutoShap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51834" name="Group 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466" name="AutoShape 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467" name="AutoShape 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51835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460" name="AutoShape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1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457" name="AutoShap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455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453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451" name="AutoShape 100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446" name="Line 101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Line 102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836" name="Group 103"/>
          <p:cNvGrpSpPr>
            <a:grpSpLocks/>
          </p:cNvGrpSpPr>
          <p:nvPr/>
        </p:nvGrpSpPr>
        <p:grpSpPr bwMode="auto">
          <a:xfrm>
            <a:off x="2819400" y="4286250"/>
            <a:ext cx="93663" cy="971550"/>
            <a:chOff x="1200" y="1920"/>
            <a:chExt cx="48" cy="576"/>
          </a:xfrm>
        </p:grpSpPr>
        <p:sp>
          <p:nvSpPr>
            <p:cNvPr id="11443" name="AutoShape 10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44" name="AutoShape 10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272" name="Rectangle 106"/>
          <p:cNvSpPr>
            <a:spLocks noChangeArrowheads="1"/>
          </p:cNvSpPr>
          <p:nvPr/>
        </p:nvSpPr>
        <p:spPr bwMode="auto">
          <a:xfrm>
            <a:off x="2495550" y="4038600"/>
            <a:ext cx="17145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3" name="Line 107"/>
          <p:cNvSpPr>
            <a:spLocks noChangeShapeType="1"/>
          </p:cNvSpPr>
          <p:nvPr/>
        </p:nvSpPr>
        <p:spPr bwMode="auto">
          <a:xfrm flipV="1">
            <a:off x="2514600" y="4572000"/>
            <a:ext cx="17145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1837" name="Group 108"/>
          <p:cNvGrpSpPr>
            <a:grpSpLocks/>
          </p:cNvGrpSpPr>
          <p:nvPr/>
        </p:nvGrpSpPr>
        <p:grpSpPr bwMode="auto">
          <a:xfrm>
            <a:off x="3009900" y="4286250"/>
            <a:ext cx="93663" cy="971550"/>
            <a:chOff x="1200" y="1920"/>
            <a:chExt cx="48" cy="576"/>
          </a:xfrm>
        </p:grpSpPr>
        <p:sp>
          <p:nvSpPr>
            <p:cNvPr id="11441" name="AutoShape 109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42" name="AutoShape 110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51838" name="Group 111"/>
          <p:cNvGrpSpPr>
            <a:grpSpLocks/>
          </p:cNvGrpSpPr>
          <p:nvPr/>
        </p:nvGrpSpPr>
        <p:grpSpPr bwMode="auto">
          <a:xfrm>
            <a:off x="3200400" y="4286250"/>
            <a:ext cx="93663" cy="971550"/>
            <a:chOff x="1200" y="1920"/>
            <a:chExt cx="48" cy="576"/>
          </a:xfrm>
        </p:grpSpPr>
        <p:sp>
          <p:nvSpPr>
            <p:cNvPr id="11439" name="AutoShape 112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40" name="AutoShape 113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51839" name="Group 114"/>
          <p:cNvGrpSpPr>
            <a:grpSpLocks/>
          </p:cNvGrpSpPr>
          <p:nvPr/>
        </p:nvGrpSpPr>
        <p:grpSpPr bwMode="auto">
          <a:xfrm>
            <a:off x="3581400" y="4267200"/>
            <a:ext cx="93663" cy="971550"/>
            <a:chOff x="1200" y="1920"/>
            <a:chExt cx="48" cy="576"/>
          </a:xfrm>
        </p:grpSpPr>
        <p:sp>
          <p:nvSpPr>
            <p:cNvPr id="11437" name="AutoShape 115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38" name="AutoShape 116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64" name="Group 117"/>
          <p:cNvGrpSpPr>
            <a:grpSpLocks/>
          </p:cNvGrpSpPr>
          <p:nvPr/>
        </p:nvGrpSpPr>
        <p:grpSpPr bwMode="auto">
          <a:xfrm>
            <a:off x="3752850" y="4248150"/>
            <a:ext cx="93663" cy="971550"/>
            <a:chOff x="1200" y="1920"/>
            <a:chExt cx="48" cy="576"/>
          </a:xfrm>
        </p:grpSpPr>
        <p:sp>
          <p:nvSpPr>
            <p:cNvPr id="11435" name="AutoShape 118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36" name="AutoShape 119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65" name="Group 120"/>
          <p:cNvGrpSpPr>
            <a:grpSpLocks/>
          </p:cNvGrpSpPr>
          <p:nvPr/>
        </p:nvGrpSpPr>
        <p:grpSpPr bwMode="auto">
          <a:xfrm>
            <a:off x="3944938" y="4267200"/>
            <a:ext cx="93662" cy="971550"/>
            <a:chOff x="1200" y="1920"/>
            <a:chExt cx="48" cy="576"/>
          </a:xfrm>
        </p:grpSpPr>
        <p:sp>
          <p:nvSpPr>
            <p:cNvPr id="11433" name="AutoShape 121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34" name="AutoShape 122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66" name="Group 123"/>
          <p:cNvGrpSpPr>
            <a:grpSpLocks/>
          </p:cNvGrpSpPr>
          <p:nvPr/>
        </p:nvGrpSpPr>
        <p:grpSpPr bwMode="auto">
          <a:xfrm>
            <a:off x="3390900" y="4267200"/>
            <a:ext cx="93663" cy="971550"/>
            <a:chOff x="1200" y="1920"/>
            <a:chExt cx="48" cy="576"/>
          </a:xfrm>
        </p:grpSpPr>
        <p:sp>
          <p:nvSpPr>
            <p:cNvPr id="11431" name="AutoShape 124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32" name="AutoShape 125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67" name="Group 126"/>
          <p:cNvGrpSpPr>
            <a:grpSpLocks/>
          </p:cNvGrpSpPr>
          <p:nvPr/>
        </p:nvGrpSpPr>
        <p:grpSpPr bwMode="auto">
          <a:xfrm>
            <a:off x="2114550" y="4324350"/>
            <a:ext cx="93663" cy="971550"/>
            <a:chOff x="1200" y="1920"/>
            <a:chExt cx="48" cy="576"/>
          </a:xfrm>
        </p:grpSpPr>
        <p:sp>
          <p:nvSpPr>
            <p:cNvPr id="11429" name="AutoShape 127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30" name="AutoShape 128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1268" name="Group 129"/>
          <p:cNvGrpSpPr>
            <a:grpSpLocks/>
          </p:cNvGrpSpPr>
          <p:nvPr/>
        </p:nvGrpSpPr>
        <p:grpSpPr bwMode="auto">
          <a:xfrm>
            <a:off x="2286000" y="4324350"/>
            <a:ext cx="93663" cy="971550"/>
            <a:chOff x="1200" y="1920"/>
            <a:chExt cx="48" cy="576"/>
          </a:xfrm>
        </p:grpSpPr>
        <p:sp>
          <p:nvSpPr>
            <p:cNvPr id="11427" name="AutoShape 130"/>
            <p:cNvSpPr>
              <a:spLocks noChangeArrowheads="1"/>
            </p:cNvSpPr>
            <p:nvPr/>
          </p:nvSpPr>
          <p:spPr bwMode="auto">
            <a:xfrm>
              <a:off x="1200" y="1920"/>
              <a:ext cx="48" cy="5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A1D06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428" name="AutoShape 131"/>
            <p:cNvSpPr>
              <a:spLocks noChangeArrowheads="1"/>
            </p:cNvSpPr>
            <p:nvPr/>
          </p:nvSpPr>
          <p:spPr bwMode="auto">
            <a:xfrm>
              <a:off x="1200" y="1920"/>
              <a:ext cx="48" cy="48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282" name="Rectangle 133"/>
          <p:cNvSpPr>
            <a:spLocks noChangeArrowheads="1"/>
          </p:cNvSpPr>
          <p:nvPr/>
        </p:nvSpPr>
        <p:spPr bwMode="auto">
          <a:xfrm>
            <a:off x="381000" y="1905000"/>
            <a:ext cx="21336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1270" name="Group 134"/>
          <p:cNvGrpSpPr>
            <a:grpSpLocks/>
          </p:cNvGrpSpPr>
          <p:nvPr/>
        </p:nvGrpSpPr>
        <p:grpSpPr bwMode="auto">
          <a:xfrm>
            <a:off x="1028700" y="2133600"/>
            <a:ext cx="381000" cy="1143000"/>
            <a:chOff x="1584" y="1632"/>
            <a:chExt cx="384" cy="720"/>
          </a:xfrm>
        </p:grpSpPr>
        <p:grpSp>
          <p:nvGrpSpPr>
            <p:cNvPr id="11271" name="Group 135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399" name="AutoShape 136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274" name="Group 137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1275" name="Group 138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1276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1277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1278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1279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280" name="Group 1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425" name="AutoShape 14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426" name="AutoShape 1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281" name="Group 1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1283" name="Group 1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1284" name="Group 14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423" name="AutoShape 1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424" name="AutoShape 1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285" name="Group 15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421" name="AutoShape 1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422" name="AutoShape 1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286" name="Group 1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417" name="AutoShape 1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418" name="AutoShape 1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1287" name="Group 1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411" name="AutoShape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12" name="AutoShape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408" name="AutoShap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406" name="AutoShap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404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402" name="AutoShape 163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397" name="Line 164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Line 165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8" name="Group 166"/>
          <p:cNvGrpSpPr>
            <a:grpSpLocks/>
          </p:cNvGrpSpPr>
          <p:nvPr/>
        </p:nvGrpSpPr>
        <p:grpSpPr bwMode="auto">
          <a:xfrm>
            <a:off x="533400" y="2133600"/>
            <a:ext cx="381000" cy="1143000"/>
            <a:chOff x="1584" y="1632"/>
            <a:chExt cx="384" cy="720"/>
          </a:xfrm>
        </p:grpSpPr>
        <p:grpSp>
          <p:nvGrpSpPr>
            <p:cNvPr id="11289" name="Group 167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368" name="AutoShape 168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290" name="Group 169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1291" name="Group 170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1292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1293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1294" name="Group 1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1295" name="Group 1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296" name="Group 1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394" name="AutoShape 1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95" name="AutoShape 1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299" name="Group 1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1300" name="Group 1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1303" name="Group 18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92" name="AutoShape 1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93" name="AutoShape 1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307" name="Group 18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90" name="AutoShape 1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91" name="AutoShape 1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308" name="Group 1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386" name="AutoShape 1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387" name="AutoShape 1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1310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380" name="AutoShape 1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1" name="AutoShape 1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377" name="AutoShap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375" name="AutoShap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373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71" name="AutoShape 195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366" name="Line 196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197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2" name="Group 198"/>
          <p:cNvGrpSpPr>
            <a:grpSpLocks/>
          </p:cNvGrpSpPr>
          <p:nvPr/>
        </p:nvGrpSpPr>
        <p:grpSpPr bwMode="auto">
          <a:xfrm>
            <a:off x="1504950" y="2133600"/>
            <a:ext cx="381000" cy="1143000"/>
            <a:chOff x="1584" y="1632"/>
            <a:chExt cx="384" cy="720"/>
          </a:xfrm>
        </p:grpSpPr>
        <p:grpSp>
          <p:nvGrpSpPr>
            <p:cNvPr id="11314" name="Group 199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337" name="AutoShape 200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316" name="Group 201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1317" name="Group 202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1320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1321" name="Group 2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1322" name="Grou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1323" name="Group 2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326" name="Group 2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363" name="AutoShape 20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64" name="AutoShape 20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327" name="Group 2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1334" name="Group 21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1338" name="Group 2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61" name="AutoShape 21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62" name="AutoShape 21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339" name="Group 2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59" name="AutoShape 21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60" name="AutoShape 21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341" name="Group 2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355" name="AutoShape 2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356" name="AutoShape 2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1343" name="Group 2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349" name="AutoShape 2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50" name="AutoShape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346" name="AutoShap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344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342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40" name="AutoShape 227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335" name="Line 228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229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45" name="Group 230"/>
          <p:cNvGrpSpPr>
            <a:grpSpLocks/>
          </p:cNvGrpSpPr>
          <p:nvPr/>
        </p:nvGrpSpPr>
        <p:grpSpPr bwMode="auto">
          <a:xfrm>
            <a:off x="1981200" y="2133600"/>
            <a:ext cx="381000" cy="1143000"/>
            <a:chOff x="1584" y="1632"/>
            <a:chExt cx="384" cy="720"/>
          </a:xfrm>
        </p:grpSpPr>
        <p:grpSp>
          <p:nvGrpSpPr>
            <p:cNvPr id="11347" name="Group 231"/>
            <p:cNvGrpSpPr>
              <a:grpSpLocks/>
            </p:cNvGrpSpPr>
            <p:nvPr/>
          </p:nvGrpSpPr>
          <p:grpSpPr bwMode="auto">
            <a:xfrm>
              <a:off x="1584" y="1632"/>
              <a:ext cx="384" cy="720"/>
              <a:chOff x="528" y="1824"/>
              <a:chExt cx="240" cy="624"/>
            </a:xfrm>
          </p:grpSpPr>
          <p:sp>
            <p:nvSpPr>
              <p:cNvPr id="11306" name="AutoShape 232"/>
              <p:cNvSpPr>
                <a:spLocks noChangeArrowheads="1"/>
              </p:cNvSpPr>
              <p:nvPr/>
            </p:nvSpPr>
            <p:spPr bwMode="auto">
              <a:xfrm>
                <a:off x="720" y="1824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348" name="Group 233"/>
              <p:cNvGrpSpPr>
                <a:grpSpLocks/>
              </p:cNvGrpSpPr>
              <p:nvPr/>
            </p:nvGrpSpPr>
            <p:grpSpPr bwMode="auto">
              <a:xfrm>
                <a:off x="528" y="1824"/>
                <a:ext cx="240" cy="624"/>
                <a:chOff x="720" y="1776"/>
                <a:chExt cx="240" cy="624"/>
              </a:xfrm>
            </p:grpSpPr>
            <p:grpSp>
              <p:nvGrpSpPr>
                <p:cNvPr id="11351" name="Group 234"/>
                <p:cNvGrpSpPr>
                  <a:grpSpLocks/>
                </p:cNvGrpSpPr>
                <p:nvPr/>
              </p:nvGrpSpPr>
              <p:grpSpPr bwMode="auto">
                <a:xfrm>
                  <a:off x="720" y="1776"/>
                  <a:ext cx="240" cy="624"/>
                  <a:chOff x="720" y="1776"/>
                  <a:chExt cx="240" cy="624"/>
                </a:xfrm>
              </p:grpSpPr>
              <p:grpSp>
                <p:nvGrpSpPr>
                  <p:cNvPr id="11352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720" y="1776"/>
                    <a:ext cx="240" cy="624"/>
                    <a:chOff x="720" y="1776"/>
                    <a:chExt cx="240" cy="624"/>
                  </a:xfrm>
                </p:grpSpPr>
                <p:grpSp>
                  <p:nvGrpSpPr>
                    <p:cNvPr id="11353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1776"/>
                      <a:ext cx="240" cy="624"/>
                      <a:chOff x="720" y="1776"/>
                      <a:chExt cx="240" cy="624"/>
                    </a:xfrm>
                  </p:grpSpPr>
                  <p:grpSp>
                    <p:nvGrpSpPr>
                      <p:cNvPr id="11354" name="Group 2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824"/>
                        <a:ext cx="240" cy="576"/>
                        <a:chOff x="720" y="1824"/>
                        <a:chExt cx="240" cy="576"/>
                      </a:xfrm>
                    </p:grpSpPr>
                    <p:grpSp>
                      <p:nvGrpSpPr>
                        <p:cNvPr id="11357" name="Group 2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0" y="1824"/>
                          <a:ext cx="192" cy="576"/>
                          <a:chOff x="720" y="1824"/>
                          <a:chExt cx="192" cy="576"/>
                        </a:xfrm>
                      </p:grpSpPr>
                      <p:grpSp>
                        <p:nvGrpSpPr>
                          <p:cNvPr id="11358" name="Group 2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64" y="1824"/>
                            <a:ext cx="48" cy="576"/>
                            <a:chOff x="1200" y="1920"/>
                            <a:chExt cx="48" cy="576"/>
                          </a:xfrm>
                        </p:grpSpPr>
                        <p:sp>
                          <p:nvSpPr>
                            <p:cNvPr id="11332" name="AutoShape 2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576"/>
                            </a:xfrm>
                            <a:prstGeom prst="roundRect">
                              <a:avLst>
                                <a:gd name="adj" fmla="val 0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FA1D06"/>
                                </a:gs>
                                <a:gs pos="100000">
                                  <a:srgbClr val="FFFF00"/>
                                </a:gs>
                              </a:gsLst>
                              <a:lin ang="5400000" scaled="1"/>
                            </a:gra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33" name="AutoShape 24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00" y="1920"/>
                              <a:ext cx="48" cy="4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2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365" name="Group 2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0" y="1824"/>
                            <a:ext cx="144" cy="576"/>
                            <a:chOff x="720" y="1824"/>
                            <a:chExt cx="144" cy="576"/>
                          </a:xfrm>
                        </p:grpSpPr>
                        <p:grpSp>
                          <p:nvGrpSpPr>
                            <p:cNvPr id="11369" name="Group 2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0" y="1824"/>
                              <a:ext cx="96" cy="576"/>
                              <a:chOff x="720" y="1824"/>
                              <a:chExt cx="96" cy="576"/>
                            </a:xfrm>
                          </p:grpSpPr>
                          <p:grpSp>
                            <p:nvGrpSpPr>
                              <p:cNvPr id="11370" name="Group 2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20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30" name="AutoShape 24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31" name="AutoShape 24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11372" name="Group 2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68" y="1824"/>
                                <a:ext cx="48" cy="576"/>
                                <a:chOff x="1200" y="1920"/>
                                <a:chExt cx="48" cy="576"/>
                              </a:xfrm>
                            </p:grpSpPr>
                            <p:sp>
                              <p:nvSpPr>
                                <p:cNvPr id="11328" name="AutoShape 24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576"/>
                                </a:xfrm>
                                <a:prstGeom prst="roundRect">
                                  <a:avLst>
                                    <a:gd name="adj" fmla="val 0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A1D06"/>
                                    </a:gs>
                                    <a:gs pos="100000">
                                      <a:srgbClr val="FFFF00"/>
                                    </a:gs>
                                  </a:gsLst>
                                  <a:lin ang="5400000" scaled="1"/>
                                </a:gra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329" name="AutoShape 24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00" y="1920"/>
                                  <a:ext cx="48" cy="48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chemeClr val="tx2"/>
                                </a:solidFill>
                                <a:ln w="9525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374" name="Group 2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" y="1824"/>
                              <a:ext cx="48" cy="576"/>
                              <a:chOff x="1200" y="1920"/>
                              <a:chExt cx="48" cy="576"/>
                            </a:xfrm>
                          </p:grpSpPr>
                          <p:sp>
                            <p:nvSpPr>
                              <p:cNvPr id="11324" name="AutoShape 2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576"/>
                              </a:xfrm>
                              <a:prstGeom prst="roundRect">
                                <a:avLst>
                                  <a:gd name="adj" fmla="val 0"/>
                                </a:avLst>
                              </a:prstGeom>
                              <a:gradFill rotWithShape="1">
                                <a:gsLst>
                                  <a:gs pos="0">
                                    <a:srgbClr val="FA1D06"/>
                                  </a:gs>
                                  <a:gs pos="100000">
                                    <a:srgbClr val="FFFF00"/>
                                  </a:gs>
                                </a:gsLst>
                                <a:lin ang="5400000" scaled="1"/>
                              </a:gra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325" name="AutoShape 2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0" y="1920"/>
                                <a:ext cx="48" cy="48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2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1376" name="Group 2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1824"/>
                          <a:ext cx="48" cy="576"/>
                          <a:chOff x="1200" y="1920"/>
                          <a:chExt cx="48" cy="576"/>
                        </a:xfrm>
                      </p:grpSpPr>
                      <p:sp>
                        <p:nvSpPr>
                          <p:cNvPr id="11318" name="AutoShape 2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576"/>
                          </a:xfrm>
                          <a:prstGeom prst="roundRect">
                            <a:avLst>
                              <a:gd name="adj" fmla="val 0"/>
                            </a:avLst>
                          </a:prstGeom>
                          <a:gradFill rotWithShape="1">
                            <a:gsLst>
                              <a:gs pos="0">
                                <a:srgbClr val="FA1D06"/>
                              </a:gs>
                              <a:gs pos="100000">
                                <a:srgbClr val="FFFF00"/>
                              </a:gs>
                            </a:gsLst>
                            <a:lin ang="5400000" scaled="1"/>
                          </a:gra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19" name="AutoShape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00" y="1920"/>
                            <a:ext cx="48" cy="48"/>
                          </a:xfrm>
                          <a:prstGeom prst="flowChartConnector">
                            <a:avLst/>
                          </a:prstGeom>
                          <a:solidFill>
                            <a:schemeClr val="tx2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315" name="AutoShap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1776"/>
                        <a:ext cx="48" cy="48"/>
                      </a:xfrm>
                      <a:prstGeom prst="flowChartConnector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1313" name="AutoShap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776"/>
                      <a:ext cx="48" cy="48"/>
                    </a:xfrm>
                    <a:prstGeom prst="flowChartConnector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1311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776"/>
                    <a:ext cx="48" cy="48"/>
                  </a:xfrm>
                  <a:prstGeom prst="flowChartConnector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09" name="AutoShape 259"/>
                <p:cNvSpPr>
                  <a:spLocks noChangeArrowheads="1"/>
                </p:cNvSpPr>
                <p:nvPr/>
              </p:nvSpPr>
              <p:spPr bwMode="auto">
                <a:xfrm>
                  <a:off x="864" y="1776"/>
                  <a:ext cx="48" cy="48"/>
                </a:xfrm>
                <a:prstGeom prst="flowChartConnector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304" name="Line 260"/>
            <p:cNvSpPr>
              <a:spLocks noChangeShapeType="1"/>
            </p:cNvSpPr>
            <p:nvPr/>
          </p:nvSpPr>
          <p:spPr bwMode="auto">
            <a:xfrm>
              <a:off x="1584" y="20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261"/>
            <p:cNvSpPr>
              <a:spLocks noChangeShapeType="1"/>
            </p:cNvSpPr>
            <p:nvPr/>
          </p:nvSpPr>
          <p:spPr bwMode="auto">
            <a:xfrm>
              <a:off x="1584" y="196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814" name="Text Box 262"/>
          <p:cNvSpPr txBox="1">
            <a:spLocks noChangeArrowheads="1"/>
          </p:cNvSpPr>
          <p:nvPr/>
        </p:nvSpPr>
        <p:spPr bwMode="auto">
          <a:xfrm>
            <a:off x="4171950" y="1355725"/>
            <a:ext cx="78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51815" name="Text Box 263"/>
          <p:cNvSpPr txBox="1">
            <a:spLocks noChangeArrowheads="1"/>
          </p:cNvSpPr>
          <p:nvPr/>
        </p:nvSpPr>
        <p:spPr bwMode="auto">
          <a:xfrm>
            <a:off x="4533900" y="200025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1816" name="Text Box 264"/>
          <p:cNvSpPr txBox="1">
            <a:spLocks noChangeArrowheads="1"/>
          </p:cNvSpPr>
          <p:nvPr/>
        </p:nvSpPr>
        <p:spPr bwMode="auto">
          <a:xfrm>
            <a:off x="41529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1817" name="Text Box 265"/>
          <p:cNvSpPr txBox="1">
            <a:spLocks noChangeArrowheads="1"/>
          </p:cNvSpPr>
          <p:nvPr/>
        </p:nvSpPr>
        <p:spPr bwMode="auto">
          <a:xfrm>
            <a:off x="4038600" y="165735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1818" name="Line 266"/>
          <p:cNvSpPr>
            <a:spLocks noChangeShapeType="1"/>
          </p:cNvSpPr>
          <p:nvPr/>
        </p:nvSpPr>
        <p:spPr bwMode="auto">
          <a:xfrm>
            <a:off x="4095750" y="26670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819" name="Text Box 267"/>
          <p:cNvSpPr txBox="1">
            <a:spLocks noChangeArrowheads="1"/>
          </p:cNvSpPr>
          <p:nvPr/>
        </p:nvSpPr>
        <p:spPr bwMode="auto">
          <a:xfrm>
            <a:off x="4514850" y="26670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1820" name="Text Box 268"/>
          <p:cNvSpPr txBox="1">
            <a:spLocks noChangeArrowheads="1"/>
          </p:cNvSpPr>
          <p:nvPr/>
        </p:nvSpPr>
        <p:spPr bwMode="auto">
          <a:xfrm>
            <a:off x="4572000" y="1371600"/>
            <a:ext cx="78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151821" name="Text Box 269"/>
          <p:cNvSpPr txBox="1">
            <a:spLocks noChangeArrowheads="1"/>
          </p:cNvSpPr>
          <p:nvPr/>
        </p:nvSpPr>
        <p:spPr bwMode="auto">
          <a:xfrm>
            <a:off x="4419600" y="198120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80DC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1822" name="Text Box 270"/>
          <p:cNvSpPr txBox="1">
            <a:spLocks noChangeArrowheads="1"/>
          </p:cNvSpPr>
          <p:nvPr/>
        </p:nvSpPr>
        <p:spPr bwMode="auto">
          <a:xfrm>
            <a:off x="5638800" y="2286000"/>
            <a:ext cx="350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151823" name="Text Box 271"/>
          <p:cNvSpPr txBox="1">
            <a:spLocks noChangeArrowheads="1"/>
          </p:cNvSpPr>
          <p:nvPr/>
        </p:nvSpPr>
        <p:spPr bwMode="auto">
          <a:xfrm>
            <a:off x="228600" y="57150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18 = 22 </a:t>
            </a:r>
          </a:p>
        </p:txBody>
      </p:sp>
      <p:sp>
        <p:nvSpPr>
          <p:cNvPr id="11297" name="Rectangle 272"/>
          <p:cNvSpPr>
            <a:spLocks noChangeArrowheads="1"/>
          </p:cNvSpPr>
          <p:nvPr/>
        </p:nvSpPr>
        <p:spPr bwMode="auto">
          <a:xfrm>
            <a:off x="1466850" y="4038600"/>
            <a:ext cx="533400" cy="1371600"/>
          </a:xfrm>
          <a:prstGeom prst="rect">
            <a:avLst/>
          </a:prstGeom>
          <a:solidFill>
            <a:srgbClr val="0000FF">
              <a:alpha val="18823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8" name="Line 273"/>
          <p:cNvSpPr>
            <a:spLocks noChangeShapeType="1"/>
          </p:cNvSpPr>
          <p:nvPr/>
        </p:nvSpPr>
        <p:spPr bwMode="auto">
          <a:xfrm flipV="1">
            <a:off x="1447800" y="48006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826" name="Text Box 274"/>
          <p:cNvSpPr txBox="1">
            <a:spLocks noChangeArrowheads="1"/>
          </p:cNvSpPr>
          <p:nvPr/>
        </p:nvSpPr>
        <p:spPr bwMode="auto">
          <a:xfrm>
            <a:off x="4191000" y="2009775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1827" name="Text Box 275"/>
          <p:cNvSpPr txBox="1">
            <a:spLocks noChangeArrowheads="1"/>
          </p:cNvSpPr>
          <p:nvPr/>
        </p:nvSpPr>
        <p:spPr bwMode="auto">
          <a:xfrm>
            <a:off x="5562600" y="3886200"/>
            <a:ext cx="3219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 </a:t>
            </a:r>
          </a:p>
        </p:txBody>
      </p:sp>
      <p:sp>
        <p:nvSpPr>
          <p:cNvPr id="11301" name="Line 276"/>
          <p:cNvSpPr>
            <a:spLocks noChangeShapeType="1"/>
          </p:cNvSpPr>
          <p:nvPr/>
        </p:nvSpPr>
        <p:spPr bwMode="auto">
          <a:xfrm>
            <a:off x="1600200" y="3505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" name="Rectangle 9"/>
          <p:cNvSpPr>
            <a:spLocks noChangeArrowheads="1"/>
          </p:cNvSpPr>
          <p:nvPr/>
        </p:nvSpPr>
        <p:spPr bwMode="auto">
          <a:xfrm>
            <a:off x="685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200" b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457200" y="12954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1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1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1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1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1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51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"/>
                            </p:stCondLst>
                            <p:childTnLst>
                              <p:par>
                                <p:cTn id="4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1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80"/>
                            </p:stCondLst>
                            <p:childTnLst>
                              <p:par>
                                <p:cTn id="4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1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250" autoRev="1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250" autoRev="1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1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1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1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250" autoRev="1" fill="hold"/>
                                        <p:tgtEl>
                                          <p:spTgt spid="151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151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151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1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20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250" autoRev="1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151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151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151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151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1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14" grpId="0"/>
      <p:bldP spid="151814" grpId="1"/>
      <p:bldP spid="151815" grpId="0"/>
      <p:bldP spid="151815" grpId="1"/>
      <p:bldP spid="151816" grpId="0"/>
      <p:bldP spid="151816" grpId="1"/>
      <p:bldP spid="151817" grpId="0"/>
      <p:bldP spid="151818" grpId="0" animBg="1"/>
      <p:bldP spid="151819" grpId="0"/>
      <p:bldP spid="151819" grpId="1"/>
      <p:bldP spid="151820" grpId="0"/>
      <p:bldP spid="151820" grpId="1"/>
      <p:bldP spid="151821" grpId="0"/>
      <p:bldP spid="151821" grpId="1"/>
      <p:bldP spid="151822" grpId="0"/>
      <p:bldP spid="151823" grpId="0"/>
      <p:bldP spid="151826" grpId="0"/>
      <p:bldP spid="151826" grpId="1"/>
      <p:bldP spid="151826" grpId="2"/>
      <p:bldP spid="1518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862138" y="21336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852613" y="2895600"/>
            <a:ext cx="111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97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381000" y="28956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381000" y="36576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16"/>
          <p:cNvSpPr txBox="1">
            <a:spLocks noChangeArrowheads="1"/>
          </p:cNvSpPr>
          <p:nvPr/>
        </p:nvSpPr>
        <p:spPr bwMode="auto">
          <a:xfrm>
            <a:off x="3429000" y="20574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352800" y="3711575"/>
            <a:ext cx="576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>
            <a:off x="3276600" y="28956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3429000" y="27432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1633538" y="29718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>
            <a:off x="1752600" y="36576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23"/>
          <p:cNvSpPr>
            <a:spLocks noChangeShapeType="1"/>
          </p:cNvSpPr>
          <p:nvPr/>
        </p:nvSpPr>
        <p:spPr bwMode="auto">
          <a:xfrm>
            <a:off x="3352800" y="35814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762000" y="3679825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457200" y="3679825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3733800" y="371157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>
            <a:off x="1752600" y="3711575"/>
            <a:ext cx="1109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2133600" y="3711575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308" name="Text Box 29"/>
          <p:cNvSpPr txBox="1">
            <a:spLocks noChangeArrowheads="1"/>
          </p:cNvSpPr>
          <p:nvPr/>
        </p:nvSpPr>
        <p:spPr bwMode="auto">
          <a:xfrm>
            <a:off x="59436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2309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12310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chục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trừ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3BD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1003BD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  <a:latin typeface="Times New Roman" pitchFamily="18" charset="0"/>
              </a:rPr>
              <a:t>số</a:t>
            </a:r>
            <a:endParaRPr lang="en-US" sz="3200" b="1" i="1" dirty="0">
              <a:solidFill>
                <a:srgbClr val="1003BD"/>
              </a:solidFill>
              <a:latin typeface="Times New Roman" pitchFamily="18" charset="0"/>
            </a:endParaRPr>
          </a:p>
        </p:txBody>
      </p:sp>
      <p:sp>
        <p:nvSpPr>
          <p:cNvPr id="12311" name="Text Box 3"/>
          <p:cNvSpPr txBox="1">
            <a:spLocks noChangeArrowheads="1"/>
          </p:cNvSpPr>
          <p:nvPr/>
        </p:nvSpPr>
        <p:spPr bwMode="auto">
          <a:xfrm>
            <a:off x="457200" y="15494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</a:rPr>
              <a:t> 1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12312" name="Text Box 2"/>
          <p:cNvSpPr txBox="1">
            <a:spLocks noChangeArrowheads="1"/>
          </p:cNvSpPr>
          <p:nvPr/>
        </p:nvSpPr>
        <p:spPr bwMode="auto">
          <a:xfrm>
            <a:off x="6235700" y="2035175"/>
            <a:ext cx="100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313" name="Text Box 3"/>
          <p:cNvSpPr txBox="1">
            <a:spLocks noChangeArrowheads="1"/>
          </p:cNvSpPr>
          <p:nvPr/>
        </p:nvSpPr>
        <p:spPr bwMode="auto">
          <a:xfrm>
            <a:off x="6153150" y="2797175"/>
            <a:ext cx="100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1 1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553200" y="3711575"/>
            <a:ext cx="92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315" name="Text Box 12"/>
          <p:cNvSpPr txBox="1">
            <a:spLocks noChangeArrowheads="1"/>
          </p:cNvSpPr>
          <p:nvPr/>
        </p:nvSpPr>
        <p:spPr bwMode="auto">
          <a:xfrm>
            <a:off x="4940300" y="2035175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2316" name="Text Box 13"/>
          <p:cNvSpPr txBox="1">
            <a:spLocks noChangeArrowheads="1"/>
          </p:cNvSpPr>
          <p:nvPr/>
        </p:nvSpPr>
        <p:spPr bwMode="auto">
          <a:xfrm>
            <a:off x="4857750" y="2873375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864100" y="3711575"/>
            <a:ext cx="100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181600" y="3711575"/>
            <a:ext cx="1003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235700" y="3711575"/>
            <a:ext cx="92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320" name="Text Box 44"/>
          <p:cNvSpPr txBox="1">
            <a:spLocks noChangeArrowheads="1"/>
          </p:cNvSpPr>
          <p:nvPr/>
        </p:nvSpPr>
        <p:spPr bwMode="auto">
          <a:xfrm>
            <a:off x="7753350" y="2035175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2321" name="Text Box 45"/>
          <p:cNvSpPr txBox="1">
            <a:spLocks noChangeArrowheads="1"/>
          </p:cNvSpPr>
          <p:nvPr/>
        </p:nvSpPr>
        <p:spPr bwMode="auto">
          <a:xfrm>
            <a:off x="7677150" y="2873375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>
                <a:solidFill>
                  <a:srgbClr val="0000B8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7759700" y="3635375"/>
            <a:ext cx="92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23" name="Line 19"/>
          <p:cNvSpPr>
            <a:spLocks noChangeShapeType="1"/>
          </p:cNvSpPr>
          <p:nvPr/>
        </p:nvSpPr>
        <p:spPr bwMode="auto">
          <a:xfrm>
            <a:off x="4883150" y="28956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23"/>
          <p:cNvSpPr>
            <a:spLocks noChangeShapeType="1"/>
          </p:cNvSpPr>
          <p:nvPr/>
        </p:nvSpPr>
        <p:spPr bwMode="auto">
          <a:xfrm>
            <a:off x="4800600" y="35814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19"/>
          <p:cNvSpPr>
            <a:spLocks noChangeShapeType="1"/>
          </p:cNvSpPr>
          <p:nvPr/>
        </p:nvSpPr>
        <p:spPr bwMode="auto">
          <a:xfrm>
            <a:off x="6096000" y="28956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23"/>
          <p:cNvSpPr>
            <a:spLocks noChangeShapeType="1"/>
          </p:cNvSpPr>
          <p:nvPr/>
        </p:nvSpPr>
        <p:spPr bwMode="auto">
          <a:xfrm>
            <a:off x="6172200" y="35814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8064500" y="3635375"/>
            <a:ext cx="92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28" name="Line 19"/>
          <p:cNvSpPr>
            <a:spLocks noChangeShapeType="1"/>
          </p:cNvSpPr>
          <p:nvPr/>
        </p:nvSpPr>
        <p:spPr bwMode="auto">
          <a:xfrm>
            <a:off x="7543800" y="2895600"/>
            <a:ext cx="2286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23"/>
          <p:cNvSpPr>
            <a:spLocks noChangeShapeType="1"/>
          </p:cNvSpPr>
          <p:nvPr/>
        </p:nvSpPr>
        <p:spPr bwMode="auto">
          <a:xfrm>
            <a:off x="7620000" y="3581400"/>
            <a:ext cx="914400" cy="0"/>
          </a:xfrm>
          <a:prstGeom prst="line">
            <a:avLst/>
          </a:prstGeom>
          <a:noFill/>
          <a:ln w="38100">
            <a:solidFill>
              <a:srgbClr val="0000B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57200" y="2674938"/>
            <a:ext cx="53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1828800" y="2751138"/>
            <a:ext cx="53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505200" y="26670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5105400" y="27432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6400800" y="26670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7924800" y="2438400"/>
            <a:ext cx="53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 dir="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0" grpId="0"/>
      <p:bldP spid="146456" grpId="0"/>
      <p:bldP spid="146457" grpId="0"/>
      <p:bldP spid="146458" grpId="0"/>
      <p:bldP spid="146459" grpId="0"/>
      <p:bldP spid="146460" grpId="0"/>
      <p:bldP spid="28" grpId="0"/>
      <p:bldP spid="31" grpId="0"/>
      <p:bldP spid="32" grpId="0"/>
      <p:bldP spid="33" grpId="0"/>
      <p:bldP spid="36" grpId="0"/>
      <p:bldP spid="43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2018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003BD"/>
                </a:solidFill>
                <a:latin typeface="Times New Roman" pitchFamily="18" charset="0"/>
              </a:rPr>
              <a:t>Số tròn chục trừ đi một số.</a:t>
            </a:r>
            <a:endParaRPr lang="en-US" sz="3200" b="1" i="1">
              <a:solidFill>
                <a:srgbClr val="1003B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564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Bài 3:  Có 2 chục que tính, bớt đi 5 que tính. Hỏi còn lại bao nhiêu que tính?    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 SUONG</dc:creator>
  <cp:lastModifiedBy>THAI SUONG</cp:lastModifiedBy>
  <cp:revision>24</cp:revision>
  <dcterms:created xsi:type="dcterms:W3CDTF">2006-08-16T00:00:00Z</dcterms:created>
  <dcterms:modified xsi:type="dcterms:W3CDTF">2018-10-17T14:17:58Z</dcterms:modified>
</cp:coreProperties>
</file>