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97532-8079-4A33-81E8-7111EC462DEF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9297D-23C9-4EB0-AA8A-FA50A50DDC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3984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2A3F67-2BBB-4E98-9BAE-E2110C197B9A}" type="slidenum">
              <a:rPr lang="en-US"/>
              <a:pPr eaLnBrk="1" hangingPunct="1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E9A8C-7ECF-452B-B9C9-ECCA2C630554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262C-31C2-41C8-B899-8CED6C0C72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992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E9A8C-7ECF-452B-B9C9-ECCA2C630554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262C-31C2-41C8-B899-8CED6C0C72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1604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E9A8C-7ECF-452B-B9C9-ECCA2C630554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262C-31C2-41C8-B899-8CED6C0C72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5636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E9A8C-7ECF-452B-B9C9-ECCA2C630554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262C-31C2-41C8-B899-8CED6C0C72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891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E9A8C-7ECF-452B-B9C9-ECCA2C630554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262C-31C2-41C8-B899-8CED6C0C72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0946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E9A8C-7ECF-452B-B9C9-ECCA2C630554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262C-31C2-41C8-B899-8CED6C0C72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095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E9A8C-7ECF-452B-B9C9-ECCA2C630554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262C-31C2-41C8-B899-8CED6C0C72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0223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E9A8C-7ECF-452B-B9C9-ECCA2C630554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262C-31C2-41C8-B899-8CED6C0C72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587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E9A8C-7ECF-452B-B9C9-ECCA2C630554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262C-31C2-41C8-B899-8CED6C0C72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7003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E9A8C-7ECF-452B-B9C9-ECCA2C630554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262C-31C2-41C8-B899-8CED6C0C72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120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E9A8C-7ECF-452B-B9C9-ECCA2C630554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262C-31C2-41C8-B899-8CED6C0C72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6552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E9A8C-7ECF-452B-B9C9-ECCA2C630554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0262C-31C2-41C8-B899-8CED6C0C72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6730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1321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052" name="Text Box 15"/>
          <p:cNvSpPr txBox="1">
            <a:spLocks noChangeArrowheads="1"/>
          </p:cNvSpPr>
          <p:nvPr/>
        </p:nvSpPr>
        <p:spPr bwMode="auto">
          <a:xfrm flipH="1">
            <a:off x="2325688" y="4379913"/>
            <a:ext cx="5191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132114" name="Text Box 18"/>
          <p:cNvSpPr txBox="1">
            <a:spLocks noChangeArrowheads="1"/>
          </p:cNvSpPr>
          <p:nvPr/>
        </p:nvSpPr>
        <p:spPr bwMode="auto">
          <a:xfrm flipH="1">
            <a:off x="5930900" y="4953000"/>
            <a:ext cx="519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FF0000"/>
                </a:solidFill>
              </a:rPr>
              <a:t>,</a:t>
            </a:r>
          </a:p>
        </p:txBody>
      </p:sp>
      <p:pic>
        <p:nvPicPr>
          <p:cNvPr id="2054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625" t="20833" r="25000" b="1875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625" t="20833" r="25000" b="18750"/>
          <a:stretch>
            <a:fillRect/>
          </a:stretch>
        </p:blipFill>
        <p:spPr bwMode="auto">
          <a:xfrm>
            <a:off x="1136650" y="1506538"/>
            <a:ext cx="6781800" cy="45720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9900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056" name="WordArt 25"/>
          <p:cNvSpPr>
            <a:spLocks noChangeArrowheads="1" noChangeShapeType="1" noTextEdit="1"/>
          </p:cNvSpPr>
          <p:nvPr/>
        </p:nvSpPr>
        <p:spPr bwMode="auto">
          <a:xfrm>
            <a:off x="515938" y="2728913"/>
            <a:ext cx="8153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Times New Roman"/>
                <a:cs typeface="Times New Roman"/>
              </a:rPr>
              <a:t>QUÝ THẦY CÔ VỀ DỰ GIỜ THĂM LỚP </a:t>
            </a:r>
            <a:r>
              <a:rPr lang="en-US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Times New Roman"/>
                <a:cs typeface="Times New Roman"/>
              </a:rPr>
              <a:t>3/2</a:t>
            </a:r>
            <a:endParaRPr lang="en-US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FFC000"/>
              </a:solidFill>
              <a:latin typeface="Times New Roman"/>
              <a:cs typeface="Times New Roman"/>
            </a:endParaRPr>
          </a:p>
        </p:txBody>
      </p:sp>
      <p:sp>
        <p:nvSpPr>
          <p:cNvPr id="2057" name="WordArt 26"/>
          <p:cNvSpPr>
            <a:spLocks noChangeArrowheads="1" noChangeShapeType="1" noTextEdit="1"/>
          </p:cNvSpPr>
          <p:nvPr/>
        </p:nvSpPr>
        <p:spPr bwMode="auto">
          <a:xfrm>
            <a:off x="2071688" y="1600200"/>
            <a:ext cx="5014912" cy="3363913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2094662"/>
              </a:avLst>
            </a:prstTxWarp>
          </a:bodyPr>
          <a:lstStyle/>
          <a:p>
            <a:r>
              <a:rPr lang="en-US" sz="40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CHÀO MỪNG</a:t>
            </a:r>
          </a:p>
        </p:txBody>
      </p:sp>
      <p:sp>
        <p:nvSpPr>
          <p:cNvPr id="2058" name="AutoShape 27"/>
          <p:cNvSpPr>
            <a:spLocks noChangeArrowheads="1"/>
          </p:cNvSpPr>
          <p:nvPr/>
        </p:nvSpPr>
        <p:spPr bwMode="auto">
          <a:xfrm>
            <a:off x="1350963" y="3792538"/>
            <a:ext cx="6553200" cy="2062162"/>
          </a:xfrm>
          <a:prstGeom prst="horizontalScroll">
            <a:avLst>
              <a:gd name="adj" fmla="val 12500"/>
            </a:avLst>
          </a:prstGeom>
          <a:solidFill>
            <a:srgbClr val="FFCCFF">
              <a:alpha val="30196"/>
            </a:srgb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i="1" dirty="0">
              <a:solidFill>
                <a:srgbClr val="0000FF"/>
              </a:solidFill>
              <a:latin typeface="Times New Roman" pitchFamily="18" charset="0"/>
            </a:endParaRPr>
          </a:p>
          <a:p>
            <a:endParaRPr lang="en-US" sz="2400" i="1" dirty="0">
              <a:latin typeface="Times New Roman" pitchFamily="18" charset="0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</a:rPr>
              <a:t>               MÔN: TOÁN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2124" name="Rectangle 28"/>
          <p:cNvSpPr>
            <a:spLocks noChangeArrowheads="1"/>
          </p:cNvSpPr>
          <p:nvPr/>
        </p:nvSpPr>
        <p:spPr bwMode="auto">
          <a:xfrm>
            <a:off x="819150" y="6007100"/>
            <a:ext cx="80962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rgbClr val="FFCCCC"/>
                    </a:gs>
                    <a:gs pos="50000">
                      <a:schemeClr val="bg1"/>
                    </a:gs>
                    <a:gs pos="100000">
                      <a:srgbClr val="FFCCCC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99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</a:rPr>
              <a:t>Giáo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</a:rPr>
              <a:t>viên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</a:rPr>
              <a:t>thực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</a:rPr>
              <a:t>hiện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</a:rPr>
              <a:t> : </a:t>
            </a:r>
            <a:r>
              <a:rPr lang="en-US" sz="2400" b="1" i="1" dirty="0" err="1" smtClean="0">
                <a:solidFill>
                  <a:srgbClr val="C00000"/>
                </a:solidFill>
                <a:latin typeface="Times New Roman" pitchFamily="18" charset="0"/>
              </a:rPr>
              <a:t>Thái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Times New Roman" pitchFamily="18" charset="0"/>
              </a:rPr>
              <a:t>Thị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Times New Roman" pitchFamily="18" charset="0"/>
              </a:rPr>
              <a:t>Tuyết</a:t>
            </a:r>
            <a:endParaRPr lang="en-US" sz="2400" b="1" i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pic>
        <p:nvPicPr>
          <p:cNvPr id="2060" name="Picture 5" descr="E:\image\anhdong moi\hd36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2060766">
            <a:off x="457200" y="228600"/>
            <a:ext cx="695325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5" descr="E:\image\anhdong moi\hd36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60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5" descr="E:\image\anhdong moi\hd36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9531468">
            <a:off x="7924800" y="228600"/>
            <a:ext cx="77152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5" descr="E:\image\anhdong moi\hd36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85800"/>
            <a:ext cx="695325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90613" y="155575"/>
            <a:ext cx="6732587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PHÒNG GIÁO DỤC VÀ ĐÀO TẠO PHÚ GIÁO</a:t>
            </a:r>
          </a:p>
          <a:p>
            <a:pPr algn="ctr">
              <a:defRPr/>
            </a:pP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TRƯỜNG TIỂU HỌC VĨNH HÒA B</a:t>
            </a:r>
          </a:p>
        </p:txBody>
      </p:sp>
    </p:spTree>
    <p:extLst>
      <p:ext uri="{BB962C8B-B14F-4D97-AF65-F5344CB8AC3E}">
        <p14:creationId xmlns:p14="http://schemas.microsoft.com/office/powerpoint/2010/main" xmlns="" val="37131176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7556" y="152400"/>
            <a:ext cx="5626861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2019</a:t>
            </a:r>
          </a:p>
          <a:p>
            <a:pPr algn="ctr"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68280" y="1295400"/>
            <a:ext cx="29658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6"/>
          <p:cNvSpPr txBox="1">
            <a:spLocks noChangeArrowheads="1"/>
          </p:cNvSpPr>
          <p:nvPr/>
        </p:nvSpPr>
        <p:spPr bwMode="auto">
          <a:xfrm>
            <a:off x="228600" y="1752600"/>
            <a:ext cx="7696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2010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cữ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26"/>
          <p:cNvSpPr txBox="1">
            <a:spLocks noChangeArrowheads="1"/>
          </p:cNvSpPr>
          <p:nvPr/>
        </p:nvSpPr>
        <p:spPr bwMode="auto">
          <a:xfrm>
            <a:off x="1447800" y="2667000"/>
            <a:ext cx="6705600" cy="4539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 algn="ctr"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marL="514350" indent="-514350">
              <a:spcBef>
                <a:spcPct val="50000"/>
              </a:spcBef>
            </a:pP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            1       8      15        22        29</a:t>
            </a:r>
          </a:p>
          <a:p>
            <a:pPr marL="514350" indent="-514350">
              <a:spcBef>
                <a:spcPct val="50000"/>
              </a:spcBef>
            </a:pP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             2       9       16       23        30</a:t>
            </a:r>
          </a:p>
          <a:p>
            <a:pPr marL="514350" indent="-514350">
              <a:spcBef>
                <a:spcPct val="50000"/>
              </a:spcBef>
            </a:pP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              3      10      17       24        31</a:t>
            </a:r>
          </a:p>
          <a:p>
            <a:pPr marL="514350" indent="-514350">
              <a:spcBef>
                <a:spcPct val="50000"/>
              </a:spcBef>
            </a:pP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          4      11      18       25  </a:t>
            </a:r>
          </a:p>
          <a:p>
            <a:pPr marL="514350" indent="-514350">
              <a:spcBef>
                <a:spcPct val="50000"/>
              </a:spcBef>
            </a:pP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            5      12      19       26</a:t>
            </a:r>
          </a:p>
          <a:p>
            <a:pPr marL="514350" indent="-514350">
              <a:spcBef>
                <a:spcPct val="50000"/>
              </a:spcBef>
            </a:pP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           6       13      20       27</a:t>
            </a:r>
          </a:p>
          <a:p>
            <a:pPr marL="514350" indent="-514350">
              <a:spcBef>
                <a:spcPct val="50000"/>
              </a:spcBef>
            </a:pP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         7       14      21       28</a:t>
            </a:r>
          </a:p>
          <a:p>
            <a:pPr marL="514350" indent="-51435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151788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7556" y="304800"/>
            <a:ext cx="5626861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2019</a:t>
            </a:r>
          </a:p>
          <a:p>
            <a:pPr algn="ctr"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68280" y="1474351"/>
            <a:ext cx="29658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6"/>
          <p:cNvSpPr txBox="1">
            <a:spLocks noChangeArrowheads="1"/>
          </p:cNvSpPr>
          <p:nvPr/>
        </p:nvSpPr>
        <p:spPr bwMode="auto">
          <a:xfrm>
            <a:off x="0" y="2057400"/>
            <a:ext cx="86868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a)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….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b)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……..</a:t>
            </a:r>
          </a:p>
          <a:p>
            <a:pPr marL="514350" indent="-514350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c)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……..</a:t>
            </a:r>
          </a:p>
          <a:p>
            <a:pPr marL="514350" indent="-514350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d)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…...... </a:t>
            </a:r>
          </a:p>
          <a:p>
            <a:pPr marL="514350" indent="-514350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 e)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…..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:…………………………..</a:t>
            </a:r>
          </a:p>
          <a:p>
            <a:pPr marL="514350" indent="-514350" algn="ctr"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114800" y="1560493"/>
            <a:ext cx="104601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5791200" y="2133600"/>
            <a:ext cx="90799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721409" y="2794337"/>
            <a:ext cx="90799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5943600" y="3480137"/>
            <a:ext cx="90799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bảy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4191000" y="4114800"/>
            <a:ext cx="90799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3505200" y="5130225"/>
            <a:ext cx="464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7,    14,    21,     28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1048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17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7556" y="304800"/>
            <a:ext cx="5357556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1năm 2019</a:t>
            </a:r>
          </a:p>
          <a:p>
            <a:pPr algn="ctr"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68280" y="1474351"/>
            <a:ext cx="29658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6"/>
          <p:cNvSpPr txBox="1">
            <a:spLocks noChangeArrowheads="1"/>
          </p:cNvSpPr>
          <p:nvPr/>
        </p:nvSpPr>
        <p:spPr bwMode="auto">
          <a:xfrm>
            <a:off x="152400" y="1981200"/>
            <a:ext cx="7696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26"/>
          <p:cNvSpPr txBox="1">
            <a:spLocks noChangeArrowheads="1"/>
          </p:cNvSpPr>
          <p:nvPr/>
        </p:nvSpPr>
        <p:spPr bwMode="auto">
          <a:xfrm>
            <a:off x="457200" y="2971800"/>
            <a:ext cx="83058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…..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31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……………,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3, ……….. …………. …………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……………. …………… ………………. ……………</a:t>
            </a:r>
          </a:p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19400" y="29057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59158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1910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420118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0" y="35814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57800" y="359158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0" y="35814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960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0"/>
            <a:ext cx="5626861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2019</a:t>
            </a:r>
          </a:p>
          <a:p>
            <a:pPr algn="ctr"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71800" y="1143000"/>
            <a:ext cx="29658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6"/>
          <p:cNvSpPr txBox="1">
            <a:spLocks noChangeArrowheads="1"/>
          </p:cNvSpPr>
          <p:nvPr/>
        </p:nvSpPr>
        <p:spPr bwMode="auto">
          <a:xfrm>
            <a:off x="228600" y="1676400"/>
            <a:ext cx="7696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2365404" y="2894855"/>
            <a:ext cx="379562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26"/>
          <p:cNvSpPr txBox="1">
            <a:spLocks noChangeArrowheads="1"/>
          </p:cNvSpPr>
          <p:nvPr/>
        </p:nvSpPr>
        <p:spPr bwMode="auto">
          <a:xfrm>
            <a:off x="381000" y="2133600"/>
            <a:ext cx="84582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>
              <a:spcBef>
                <a:spcPct val="50000"/>
              </a:spcBef>
              <a:buAutoNum type="alphaLcParenR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1:</a:t>
            </a:r>
          </a:p>
          <a:p>
            <a:pPr marL="514350" indent="-514350">
              <a:spcBef>
                <a:spcPct val="50000"/>
              </a:spcBef>
              <a:buFontTx/>
              <a:buChar char="-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O,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OA</a:t>
            </a:r>
          </a:p>
          <a:p>
            <a:pPr marL="514350" indent="-514350">
              <a:spcBef>
                <a:spcPct val="50000"/>
              </a:spcBef>
              <a:buFontTx/>
              <a:buChar char="-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A, B, C, D.</a:t>
            </a:r>
          </a:p>
          <a:p>
            <a:pPr marL="514350" indent="-514350">
              <a:spcBef>
                <a:spcPct val="50000"/>
              </a:spcBef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2: </a:t>
            </a:r>
          </a:p>
          <a:p>
            <a:pPr marL="514350" indent="-514350">
              <a:spcBef>
                <a:spcPct val="50000"/>
              </a:spcBef>
              <a:buFontTx/>
              <a:buChar char="-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AB, CD</a:t>
            </a:r>
          </a:p>
          <a:p>
            <a:pPr marL="514350" indent="-514350">
              <a:spcBef>
                <a:spcPct val="50000"/>
              </a:spcBef>
              <a:buFontTx/>
              <a:buChar char="-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C, 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B, B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D, D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 (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spcBef>
                <a:spcPct val="50000"/>
              </a:spcBef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4774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7556" y="304800"/>
            <a:ext cx="5626861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2019</a:t>
            </a:r>
          </a:p>
          <a:p>
            <a:pPr algn="ctr"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algn="ctr">
              <a:spcBef>
                <a:spcPct val="50000"/>
              </a:spcBef>
            </a:pP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26"/>
          <p:cNvSpPr txBox="1">
            <a:spLocks noChangeArrowheads="1"/>
          </p:cNvSpPr>
          <p:nvPr/>
        </p:nvSpPr>
        <p:spPr bwMode="auto">
          <a:xfrm>
            <a:off x="228600" y="2133600"/>
            <a:ext cx="89154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</a:p>
          <a:p>
            <a:pPr algn="ctr">
              <a:spcBef>
                <a:spcPct val="50000"/>
              </a:spcBef>
            </a:pP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Flowchart: Connector 25"/>
          <p:cNvSpPr/>
          <p:nvPr/>
        </p:nvSpPr>
        <p:spPr>
          <a:xfrm>
            <a:off x="1143000" y="3124200"/>
            <a:ext cx="2971800" cy="2971800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38400" y="26625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191000" y="4343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4419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438400" y="6096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514600" y="442978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Flowchart: Connector 92"/>
          <p:cNvSpPr/>
          <p:nvPr/>
        </p:nvSpPr>
        <p:spPr>
          <a:xfrm>
            <a:off x="5486400" y="3276600"/>
            <a:ext cx="2971800" cy="2971800"/>
          </a:xfrm>
          <a:prstGeom prst="flowChartConnector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705600" y="28149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8458200" y="4495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029200" y="4495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6781800" y="6248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934200" y="465838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0" name="Straight Connector 99"/>
          <p:cNvCxnSpPr/>
          <p:nvPr/>
        </p:nvCxnSpPr>
        <p:spPr>
          <a:xfrm flipV="1">
            <a:off x="5486400" y="4724400"/>
            <a:ext cx="3048000" cy="80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94" idx="2"/>
          </p:cNvCxnSpPr>
          <p:nvPr/>
        </p:nvCxnSpPr>
        <p:spPr>
          <a:xfrm rot="5400000">
            <a:off x="5447903" y="4762103"/>
            <a:ext cx="2971800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93" idx="2"/>
            <a:endCxn id="94" idx="2"/>
          </p:cNvCxnSpPr>
          <p:nvPr/>
        </p:nvCxnSpPr>
        <p:spPr>
          <a:xfrm rot="10800000" flipH="1">
            <a:off x="5486400" y="3276600"/>
            <a:ext cx="1447800" cy="1485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94" idx="2"/>
            <a:endCxn id="93" idx="6"/>
          </p:cNvCxnSpPr>
          <p:nvPr/>
        </p:nvCxnSpPr>
        <p:spPr>
          <a:xfrm rot="16200000" flipH="1">
            <a:off x="6953250" y="3257550"/>
            <a:ext cx="1485900" cy="1524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95" idx="1"/>
          </p:cNvCxnSpPr>
          <p:nvPr/>
        </p:nvCxnSpPr>
        <p:spPr>
          <a:xfrm rot="10800000" flipV="1">
            <a:off x="6934200" y="4726632"/>
            <a:ext cx="1524000" cy="15217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93" idx="2"/>
          </p:cNvCxnSpPr>
          <p:nvPr/>
        </p:nvCxnSpPr>
        <p:spPr>
          <a:xfrm rot="10800000" flipH="1" flipV="1">
            <a:off x="5486400" y="4762500"/>
            <a:ext cx="1447800" cy="1485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2438400" y="2667000"/>
            <a:ext cx="304800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4038600" y="4114800"/>
            <a:ext cx="304800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990600" y="4267200"/>
            <a:ext cx="304800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2438400" y="5638800"/>
            <a:ext cx="304800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6781800" y="2819400"/>
            <a:ext cx="304800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8305800" y="4306669"/>
            <a:ext cx="304800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5334000" y="4382869"/>
            <a:ext cx="304800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6781800" y="5830669"/>
            <a:ext cx="304800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2438400" y="4154269"/>
            <a:ext cx="304800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311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52400"/>
            <a:ext cx="7620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2019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  <p:sp>
        <p:nvSpPr>
          <p:cNvPr id="5" name="Rectangle 4"/>
          <p:cNvSpPr/>
          <p:nvPr/>
        </p:nvSpPr>
        <p:spPr>
          <a:xfrm>
            <a:off x="-1184564" y="2204115"/>
            <a:ext cx="108966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3048000"/>
            <a:ext cx="1600200" cy="33628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 x 2 x 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24200" y="3030369"/>
            <a:ext cx="1600200" cy="33628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 : 1 x 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43600" y="3048000"/>
            <a:ext cx="1600200" cy="33628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 : 2 x 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Flowchart: Connector 9"/>
          <p:cNvSpPr/>
          <p:nvPr/>
        </p:nvSpPr>
        <p:spPr>
          <a:xfrm>
            <a:off x="3612573" y="4114787"/>
            <a:ext cx="723900" cy="671946"/>
          </a:xfrm>
          <a:prstGeom prst="flowChartConnector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lowchart: Connector 10"/>
          <p:cNvSpPr/>
          <p:nvPr/>
        </p:nvSpPr>
        <p:spPr>
          <a:xfrm>
            <a:off x="651164" y="4170216"/>
            <a:ext cx="723900" cy="671946"/>
          </a:xfrm>
          <a:prstGeom prst="flowChartConnector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Flowchart: Connector 11"/>
          <p:cNvSpPr/>
          <p:nvPr/>
        </p:nvSpPr>
        <p:spPr>
          <a:xfrm>
            <a:off x="6477000" y="4197923"/>
            <a:ext cx="723900" cy="671946"/>
          </a:xfrm>
          <a:prstGeom prst="flowChartConnector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334000" y="4215825"/>
            <a:ext cx="26491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rgbClr val="FF0066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66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507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458</Words>
  <Application>Microsoft Office PowerPoint</Application>
  <PresentationFormat>On-screen Show (4:3)</PresentationFormat>
  <Paragraphs>97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admin</cp:lastModifiedBy>
  <cp:revision>27</cp:revision>
  <dcterms:created xsi:type="dcterms:W3CDTF">2016-12-06T07:24:36Z</dcterms:created>
  <dcterms:modified xsi:type="dcterms:W3CDTF">2019-06-27T05:56:44Z</dcterms:modified>
</cp:coreProperties>
</file>