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66" r:id="rId2"/>
    <p:sldId id="282" r:id="rId3"/>
    <p:sldId id="267" r:id="rId4"/>
    <p:sldId id="277" r:id="rId5"/>
    <p:sldId id="271" r:id="rId6"/>
    <p:sldId id="287" r:id="rId7"/>
    <p:sldId id="283" r:id="rId8"/>
    <p:sldId id="302" r:id="rId9"/>
    <p:sldId id="284" r:id="rId10"/>
    <p:sldId id="289" r:id="rId11"/>
    <p:sldId id="288" r:id="rId12"/>
    <p:sldId id="290" r:id="rId13"/>
    <p:sldId id="291" r:id="rId14"/>
    <p:sldId id="296" r:id="rId15"/>
    <p:sldId id="298" r:id="rId16"/>
    <p:sldId id="299" r:id="rId17"/>
    <p:sldId id="286" r:id="rId18"/>
    <p:sldId id="30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CC33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10E7B-2B73-4A4D-8234-5EBCBDDC8A4B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F802B-71DE-4B11-8E2E-2390F88BAE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D7A4FE-981D-4851-A705-B8C7E2E87364}" type="slidenum">
              <a:rPr lang="en-US"/>
              <a:pPr/>
              <a:t>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E7D9B-BC64-4749-A421-549D7B29F683}" type="slidenum">
              <a:rPr lang="en-US"/>
              <a:pPr/>
              <a:t>14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2.xml"/><Relationship Id="rId7" Type="http://schemas.openxmlformats.org/officeDocument/2006/relationships/slide" Target="slide1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3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audio" Target="../media/audio1.wav"/><Relationship Id="rId7" Type="http://schemas.openxmlformats.org/officeDocument/2006/relationships/slide" Target="slide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2819400"/>
            <a:ext cx="10334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819400"/>
            <a:ext cx="10334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220200" cy="6858000"/>
            <a:chOff x="0" y="0"/>
            <a:chExt cx="5808" cy="4320"/>
          </a:xfrm>
        </p:grpSpPr>
        <p:pic>
          <p:nvPicPr>
            <p:cNvPr id="2057" name="Picture 10" descr="hoa 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5400000">
              <a:off x="-48" y="3552"/>
              <a:ext cx="816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5808" cy="4320"/>
              <a:chOff x="0" y="0"/>
              <a:chExt cx="5808" cy="4320"/>
            </a:xfrm>
          </p:grpSpPr>
          <p:pic>
            <p:nvPicPr>
              <p:cNvPr id="2059" name="Picture 12" descr="hoa 7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0" y="0"/>
                <a:ext cx="816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3" descr="hoa 7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5400000">
                <a:off x="4992" y="48"/>
                <a:ext cx="816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4" descr="bướm 2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76" y="3816"/>
                <a:ext cx="48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2" name="Picture 15" descr="hoa 7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 rot="10800000">
                <a:off x="4992" y="3600"/>
                <a:ext cx="816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053" name="Rectangle 19"/>
          <p:cNvSpPr>
            <a:spLocks noChangeArrowheads="1"/>
          </p:cNvSpPr>
          <p:nvPr/>
        </p:nvSpPr>
        <p:spPr bwMode="auto">
          <a:xfrm>
            <a:off x="1828800" y="3124200"/>
            <a:ext cx="56388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6000" b="1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endParaRPr lang="vi-VN"/>
          </a:p>
        </p:txBody>
      </p:sp>
      <p:sp>
        <p:nvSpPr>
          <p:cNvPr id="2054" name="WordArt 12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229600" cy="2667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quý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về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dự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3/2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600200" y="3352800"/>
            <a:ext cx="57150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6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6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endParaRPr lang="en-US" sz="4800" dirty="0">
              <a:solidFill>
                <a:srgbClr val="FF3399"/>
              </a:solidFill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143000" y="5105400"/>
            <a:ext cx="73152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Sương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ct val="50000"/>
              </a:spcBef>
              <a:defRPr/>
            </a:pPr>
            <a:endParaRPr lang="en-US" sz="36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err="1">
                <a:latin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10 </a:t>
            </a:r>
            <a:r>
              <a:rPr lang="en-US" sz="3600" dirty="0" err="1">
                <a:latin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10 </a:t>
            </a:r>
            <a:r>
              <a:rPr lang="en-US" sz="3600" dirty="0" err="1">
                <a:latin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2019</a:t>
            </a:r>
            <a:r>
              <a:rPr lang="en-US" sz="3600" dirty="0">
                <a:latin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</a:rPr>
            </a:br>
            <a:r>
              <a:rPr lang="en-US" sz="3600" u="sng" dirty="0" err="1" smtClean="0">
                <a:latin typeface="Times New Roman" pitchFamily="18" charset="0"/>
              </a:rPr>
              <a:t>Toán</a:t>
            </a:r>
            <a:endParaRPr lang="en-US" sz="3600" u="sng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3202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3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4" t="2566" b="-101"/>
          <a:stretch/>
        </p:blipFill>
        <p:spPr>
          <a:xfrm>
            <a:off x="2514600" y="304800"/>
            <a:ext cx="1312951" cy="1316926"/>
          </a:xfrm>
          <a:prstGeom prst="ellipse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71800" y="609600"/>
            <a:ext cx="488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hlinkClick r:id="rId3" action="ppaction://hlinksldjump"/>
              </a:rPr>
              <a:t>1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hlinkClick r:id="rId5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4" t="2566" b="-101"/>
          <a:stretch/>
        </p:blipFill>
        <p:spPr>
          <a:xfrm>
            <a:off x="4679730" y="238219"/>
            <a:ext cx="1340070" cy="1344127"/>
          </a:xfrm>
          <a:prstGeom prst="ellipse">
            <a:avLst/>
          </a:prstGeom>
        </p:spPr>
      </p:pic>
      <p:sp>
        <p:nvSpPr>
          <p:cNvPr id="9" name="TextBox 8">
            <a:hlinkClick r:id="" action="ppaction://noaction"/>
          </p:cNvPr>
          <p:cNvSpPr txBox="1"/>
          <p:nvPr/>
        </p:nvSpPr>
        <p:spPr>
          <a:xfrm>
            <a:off x="5218387" y="624016"/>
            <a:ext cx="488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prstClr val="white"/>
                </a:solidFill>
                <a:hlinkClick r:id="rId5" action="ppaction://hlinksldjump"/>
              </a:rPr>
              <a:t>2</a:t>
            </a:r>
            <a:endParaRPr lang="en-US" sz="4000" dirty="0">
              <a:solidFill>
                <a:prstClr val="white"/>
              </a:solidFill>
            </a:endParaRPr>
          </a:p>
        </p:txBody>
      </p:sp>
      <p:pic>
        <p:nvPicPr>
          <p:cNvPr id="11" name="Picture 10">
            <a:hlinkClick r:id="rId6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4" t="2566" b="-101"/>
          <a:stretch/>
        </p:blipFill>
        <p:spPr>
          <a:xfrm>
            <a:off x="6096000" y="1371600"/>
            <a:ext cx="1366419" cy="1370556"/>
          </a:xfrm>
          <a:prstGeom prst="ellipse">
            <a:avLst/>
          </a:prstGeom>
        </p:spPr>
      </p:pic>
      <p:sp>
        <p:nvSpPr>
          <p:cNvPr id="12" name="TextBox 11">
            <a:hlinkClick r:id="rId6" action="ppaction://hlinksldjump"/>
          </p:cNvPr>
          <p:cNvSpPr txBox="1"/>
          <p:nvPr/>
        </p:nvSpPr>
        <p:spPr>
          <a:xfrm>
            <a:off x="6534844" y="1905501"/>
            <a:ext cx="488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white"/>
                </a:solidFill>
                <a:hlinkClick r:id="rId6" action="ppaction://hlinksldjump"/>
              </a:rPr>
              <a:t>4</a:t>
            </a:r>
            <a:r>
              <a:rPr lang="en-US" sz="4000" dirty="0" smtClean="0">
                <a:solidFill>
                  <a:prstClr val="white"/>
                </a:solidFill>
              </a:rPr>
              <a:t> </a:t>
            </a:r>
            <a:endParaRPr lang="en-US" sz="4000" dirty="0">
              <a:solidFill>
                <a:prstClr val="white"/>
              </a:solidFill>
            </a:endParaRPr>
          </a:p>
        </p:txBody>
      </p:sp>
      <p:pic>
        <p:nvPicPr>
          <p:cNvPr id="14" name="Picture 13">
            <a:hlinkClick r:id="rId7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4" t="2566" b="-101"/>
          <a:stretch/>
        </p:blipFill>
        <p:spPr>
          <a:xfrm>
            <a:off x="3962400" y="1828800"/>
            <a:ext cx="1374226" cy="1378387"/>
          </a:xfrm>
          <a:prstGeom prst="ellipse">
            <a:avLst/>
          </a:prstGeom>
        </p:spPr>
      </p:pic>
      <p:sp>
        <p:nvSpPr>
          <p:cNvPr id="15" name="TextBox 14">
            <a:hlinkClick r:id="rId7" action="ppaction://hlinksldjump"/>
          </p:cNvPr>
          <p:cNvSpPr txBox="1"/>
          <p:nvPr/>
        </p:nvSpPr>
        <p:spPr>
          <a:xfrm>
            <a:off x="4388068" y="2371615"/>
            <a:ext cx="4887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prstClr val="white"/>
                </a:solidFill>
                <a:hlinkClick r:id="rId7" action="ppaction://hlinksldjump"/>
              </a:rPr>
              <a:t>5</a:t>
            </a:r>
            <a:endParaRPr lang="en-US" sz="4000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94514" y="4800600"/>
            <a:ext cx="6766994" cy="10948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8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 HÁI TÁO</a:t>
            </a:r>
          </a:p>
        </p:txBody>
      </p:sp>
      <p:pic>
        <p:nvPicPr>
          <p:cNvPr id="22" name="Picture 21">
            <a:hlinkClick r:id="rId8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74" t="2566" b="-101"/>
          <a:stretch/>
        </p:blipFill>
        <p:spPr>
          <a:xfrm>
            <a:off x="1600200" y="1752600"/>
            <a:ext cx="1219200" cy="1222891"/>
          </a:xfrm>
          <a:prstGeom prst="ellipse">
            <a:avLst/>
          </a:prstGeom>
        </p:spPr>
      </p:pic>
      <p:sp>
        <p:nvSpPr>
          <p:cNvPr id="23" name="TextBox 22">
            <a:hlinkClick r:id="rId8" action="ppaction://hlinksldjump"/>
          </p:cNvPr>
          <p:cNvSpPr txBox="1"/>
          <p:nvPr/>
        </p:nvSpPr>
        <p:spPr>
          <a:xfrm>
            <a:off x="2021025" y="2141481"/>
            <a:ext cx="569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white"/>
                </a:solidFill>
                <a:hlinkClick r:id="rId8" action="ppaction://hlinksldjump"/>
              </a:rPr>
              <a:t>3</a:t>
            </a:r>
            <a:endParaRPr lang="en-US" sz="40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1"/>
      <p:bldP spid="6" grpId="2"/>
      <p:bldP spid="9" grpId="0"/>
      <p:bldP spid="9" grpId="1"/>
      <p:bldP spid="12" grpId="0"/>
      <p:bldP spid="12" grpId="1"/>
      <p:bldP spid="15" grpId="0"/>
      <p:bldP spid="15" grpId="1"/>
      <p:bldP spid="23" grpId="0"/>
      <p:bldP spid="2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60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            56 : </a:t>
            </a:r>
            <a:r>
              <a:rPr lang="en-US" sz="48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=  7</a:t>
            </a:r>
          </a:p>
          <a:p>
            <a:pPr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48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= ?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3600" y="457200"/>
            <a:ext cx="37226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800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endParaRPr lang="en-US" sz="48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7338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5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7338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6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6576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7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36576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8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Quad Arrow Callout 9">
            <a:hlinkClick r:id="rId3" action="ppaction://hlinksldjump"/>
          </p:cNvPr>
          <p:cNvSpPr/>
          <p:nvPr/>
        </p:nvSpPr>
        <p:spPr>
          <a:xfrm>
            <a:off x="8382000" y="6172200"/>
            <a:ext cx="533400" cy="533400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6-Point Star 16"/>
          <p:cNvSpPr/>
          <p:nvPr/>
        </p:nvSpPr>
        <p:spPr>
          <a:xfrm>
            <a:off x="76962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6-Point Star 17"/>
          <p:cNvSpPr/>
          <p:nvPr/>
        </p:nvSpPr>
        <p:spPr>
          <a:xfrm>
            <a:off x="76962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6-Point Star 18"/>
          <p:cNvSpPr/>
          <p:nvPr/>
        </p:nvSpPr>
        <p:spPr>
          <a:xfrm>
            <a:off x="76962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6-Point Star 19"/>
          <p:cNvSpPr/>
          <p:nvPr/>
        </p:nvSpPr>
        <p:spPr>
          <a:xfrm>
            <a:off x="76962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6-Point Star 20"/>
          <p:cNvSpPr/>
          <p:nvPr/>
        </p:nvSpPr>
        <p:spPr>
          <a:xfrm>
            <a:off x="76962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6-Point Star 21"/>
          <p:cNvSpPr/>
          <p:nvPr/>
        </p:nvSpPr>
        <p:spPr>
          <a:xfrm>
            <a:off x="7620000" y="0"/>
            <a:ext cx="13716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5" grpId="1"/>
      <p:bldP spid="6" grpId="0"/>
      <p:bldP spid="8" grpId="0"/>
      <p:bldP spid="8" grpId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6172200" cy="1143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2:Điền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chấm</a:t>
            </a:r>
            <a:endParaRPr lang="en-US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0" y="2590800"/>
            <a:ext cx="3429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số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bị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chia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2721114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…….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254514"/>
            <a:ext cx="51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Quad Arrow Callout 8">
            <a:hlinkClick r:id="rId3" action="ppaction://hlinksldjump"/>
          </p:cNvPr>
          <p:cNvSpPr/>
          <p:nvPr/>
        </p:nvSpPr>
        <p:spPr>
          <a:xfrm>
            <a:off x="8382000" y="6096000"/>
            <a:ext cx="762000" cy="762000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6-Point Star 11"/>
          <p:cNvSpPr/>
          <p:nvPr/>
        </p:nvSpPr>
        <p:spPr>
          <a:xfrm>
            <a:off x="78486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6-Point Star 12"/>
          <p:cNvSpPr/>
          <p:nvPr/>
        </p:nvSpPr>
        <p:spPr>
          <a:xfrm>
            <a:off x="78486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6-Point Star 13"/>
          <p:cNvSpPr/>
          <p:nvPr/>
        </p:nvSpPr>
        <p:spPr>
          <a:xfrm>
            <a:off x="78486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6-Point Star 14"/>
          <p:cNvSpPr/>
          <p:nvPr/>
        </p:nvSpPr>
        <p:spPr>
          <a:xfrm>
            <a:off x="78486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6-Point Star 15"/>
          <p:cNvSpPr/>
          <p:nvPr/>
        </p:nvSpPr>
        <p:spPr>
          <a:xfrm>
            <a:off x="78486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6-Point Star 16"/>
          <p:cNvSpPr/>
          <p:nvPr/>
        </p:nvSpPr>
        <p:spPr>
          <a:xfrm>
            <a:off x="7772400" y="0"/>
            <a:ext cx="13716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8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41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2743200"/>
            <a:ext cx="10334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341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2667000"/>
            <a:ext cx="10334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220200" cy="6858000"/>
            <a:chOff x="0" y="0"/>
            <a:chExt cx="5808" cy="4320"/>
          </a:xfrm>
        </p:grpSpPr>
        <p:pic>
          <p:nvPicPr>
            <p:cNvPr id="273418" name="Picture 10" descr="hoa 7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16200000">
              <a:off x="-48" y="3552"/>
              <a:ext cx="816" cy="720"/>
            </a:xfrm>
            <a:prstGeom prst="rect">
              <a:avLst/>
            </a:prstGeom>
            <a:noFill/>
          </p:spPr>
        </p:pic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5808" cy="4320"/>
              <a:chOff x="0" y="0"/>
              <a:chExt cx="5808" cy="4320"/>
            </a:xfrm>
          </p:grpSpPr>
          <p:pic>
            <p:nvPicPr>
              <p:cNvPr id="273420" name="Picture 12" descr="hoa 7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0"/>
                <a:ext cx="816" cy="720"/>
              </a:xfrm>
              <a:prstGeom prst="rect">
                <a:avLst/>
              </a:prstGeom>
              <a:noFill/>
            </p:spPr>
          </p:pic>
          <p:pic>
            <p:nvPicPr>
              <p:cNvPr id="273421" name="Picture 13" descr="hoa 7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5400000">
                <a:off x="4992" y="48"/>
                <a:ext cx="816" cy="720"/>
              </a:xfrm>
              <a:prstGeom prst="rect">
                <a:avLst/>
              </a:prstGeom>
              <a:noFill/>
            </p:spPr>
          </p:pic>
          <p:pic>
            <p:nvPicPr>
              <p:cNvPr id="273422" name="Picture 14" descr="bướm 2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76" y="3816"/>
                <a:ext cx="480" cy="360"/>
              </a:xfrm>
              <a:prstGeom prst="rect">
                <a:avLst/>
              </a:prstGeom>
              <a:noFill/>
            </p:spPr>
          </p:pic>
          <p:pic>
            <p:nvPicPr>
              <p:cNvPr id="273423" name="Picture 15" descr="hoa 7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10800000">
                <a:off x="4992" y="3600"/>
                <a:ext cx="816" cy="72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273427" name="WordArt 19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1600200" y="1295400"/>
            <a:ext cx="5715000" cy="135731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VNI-Times"/>
              </a:rPr>
              <a:t>CHUÙC MÖØNG BAÏN</a:t>
            </a:r>
          </a:p>
        </p:txBody>
      </p:sp>
      <p:sp>
        <p:nvSpPr>
          <p:cNvPr id="273428" name="WordArt 20"/>
          <p:cNvSpPr>
            <a:spLocks noChangeArrowheads="1" noChangeShapeType="1" noTextEdit="1"/>
          </p:cNvSpPr>
          <p:nvPr/>
        </p:nvSpPr>
        <p:spPr bwMode="auto">
          <a:xfrm>
            <a:off x="2667000" y="3124200"/>
            <a:ext cx="3505200" cy="1681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latin typeface="Webdings"/>
              </a:rPr>
              <a:t></a:t>
            </a:r>
          </a:p>
        </p:txBody>
      </p:sp>
      <p:sp>
        <p:nvSpPr>
          <p:cNvPr id="273429" name="Text Box 21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905000" y="3505200"/>
            <a:ext cx="5638800" cy="1431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latin typeface="VNI-Times" pitchFamily="2" charset="0"/>
              </a:rPr>
              <a:t>Baïn ñöôïc thöôûng moät traøng voã tay</a:t>
            </a:r>
          </a:p>
        </p:txBody>
      </p:sp>
      <p:sp>
        <p:nvSpPr>
          <p:cNvPr id="14" name="Quad Arrow Callout 13">
            <a:hlinkClick r:id="rId8" action="ppaction://hlinksldjump"/>
          </p:cNvPr>
          <p:cNvSpPr/>
          <p:nvPr/>
        </p:nvSpPr>
        <p:spPr>
          <a:xfrm>
            <a:off x="8610600" y="6248400"/>
            <a:ext cx="533400" cy="609600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3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3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xit" presetSubtype="16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7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4*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7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4*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34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27" grpId="0" animBg="1"/>
      <p:bldP spid="273428" grpId="0" animBg="1"/>
      <p:bldP spid="273428" grpId="1" animBg="1"/>
      <p:bldP spid="2734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            30 : </a:t>
            </a:r>
            <a:r>
              <a:rPr lang="en-US" sz="48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=  3</a:t>
            </a:r>
          </a:p>
          <a:p>
            <a:pPr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48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= ?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3600" y="457200"/>
            <a:ext cx="38829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: </a:t>
            </a:r>
            <a:r>
              <a:rPr lang="en-US" sz="4800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endParaRPr lang="en-US" sz="48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7338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7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733800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8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6576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9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3657600"/>
            <a:ext cx="182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10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Quad Arrow Callout 8">
            <a:hlinkClick r:id="rId2" action="ppaction://hlinksldjump"/>
          </p:cNvPr>
          <p:cNvSpPr/>
          <p:nvPr/>
        </p:nvSpPr>
        <p:spPr>
          <a:xfrm>
            <a:off x="8382000" y="6248400"/>
            <a:ext cx="762000" cy="609600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6-Point Star 11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6-Point Star 12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6-Point Star 13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6-Point Star 14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6-Point Star 15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6-Point Star 16"/>
          <p:cNvSpPr/>
          <p:nvPr/>
        </p:nvSpPr>
        <p:spPr>
          <a:xfrm>
            <a:off x="7848600" y="0"/>
            <a:ext cx="13716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16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            25 : </a:t>
            </a:r>
            <a:r>
              <a:rPr lang="en-US" sz="48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=  5</a:t>
            </a:r>
          </a:p>
          <a:p>
            <a:pPr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48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= ?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33600" y="457200"/>
            <a:ext cx="41973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 :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</a:t>
            </a:r>
            <a:endParaRPr lang="en-US" sz="54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7338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3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7338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4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6576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5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36576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6</a:t>
            </a:r>
            <a:endParaRPr lang="en-US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Quad Arrow Callout 8">
            <a:hlinkClick r:id="rId2" action="ppaction://hlinksldjump"/>
          </p:cNvPr>
          <p:cNvSpPr/>
          <p:nvPr/>
        </p:nvSpPr>
        <p:spPr>
          <a:xfrm>
            <a:off x="8534400" y="6172200"/>
            <a:ext cx="609600" cy="685800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6-Point Star 11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6-Point Star 12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6-Point Star 13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6-Point Star 14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6-Point Star 15"/>
          <p:cNvSpPr/>
          <p:nvPr/>
        </p:nvSpPr>
        <p:spPr>
          <a:xfrm>
            <a:off x="7924800" y="0"/>
            <a:ext cx="12192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6-Point Star 16"/>
          <p:cNvSpPr/>
          <p:nvPr/>
        </p:nvSpPr>
        <p:spPr>
          <a:xfrm>
            <a:off x="7848600" y="0"/>
            <a:ext cx="1371600" cy="13716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4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4" presetClass="exit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err="1">
                <a:latin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10 </a:t>
            </a:r>
            <a:r>
              <a:rPr lang="en-US" sz="3600" dirty="0" err="1">
                <a:latin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10 </a:t>
            </a:r>
            <a:r>
              <a:rPr lang="en-US" sz="3600" dirty="0" err="1">
                <a:latin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2019</a:t>
            </a:r>
            <a:r>
              <a:rPr lang="en-US" sz="3600" dirty="0">
                <a:latin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</a:rPr>
            </a:br>
            <a:r>
              <a:rPr lang="en-US" sz="3600" u="sng" dirty="0" err="1" smtClean="0">
                <a:latin typeface="Times New Roman" pitchFamily="18" charset="0"/>
              </a:rPr>
              <a:t>Toán</a:t>
            </a:r>
            <a:endParaRPr lang="en-US" sz="3600" u="sng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1400" y="13202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Lk</a:t>
            </a:r>
            <a:r>
              <a:rPr lang="en-US" dirty="0" smtClean="0"/>
              <a:t> l.</a:t>
            </a:r>
            <a:endParaRPr lang="vi-VN" dirty="0" smtClean="0"/>
          </a:p>
        </p:txBody>
      </p:sp>
      <p:pic>
        <p:nvPicPr>
          <p:cNvPr id="14339" name="Picture 2" descr="SZ169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 l="8594" t="2061" r="10156" b="5154"/>
          <a:stretch>
            <a:fillRect/>
          </a:stretch>
        </p:blipFill>
        <p:spPr>
          <a:xfrm>
            <a:off x="-152400" y="0"/>
            <a:ext cx="9144000" cy="6858000"/>
          </a:xfrm>
          <a:solidFill>
            <a:srgbClr val="FF0066"/>
          </a:solidFill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1752600" y="3200400"/>
            <a:ext cx="4495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1" name="Picture 5" descr="Picture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962400"/>
            <a:ext cx="25908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S1_butterfly 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2667000"/>
            <a:ext cx="121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990600" y="609600"/>
            <a:ext cx="5362575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quý thầy cô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819400" y="2667000"/>
            <a:ext cx="609600" cy="614363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2667000" y="4343400"/>
            <a:ext cx="685800" cy="7620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066800" y="2514600"/>
            <a:ext cx="1568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gấp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4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lần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124200" y="3581400"/>
            <a:ext cx="17812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 dirty="0" err="1">
                <a:latin typeface="Times New Roman" pitchFamily="18" charset="0"/>
              </a:rPr>
              <a:t>giảm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3 </a:t>
            </a:r>
            <a:r>
              <a:rPr lang="en-US" sz="2800" b="1" dirty="0" err="1">
                <a:latin typeface="Times New Roman" pitchFamily="18" charset="0"/>
              </a:rPr>
              <a:t>lần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819400" y="2667000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</a:rPr>
              <a:t>24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819400" y="44196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FF3300"/>
                </a:solidFill>
                <a:latin typeface="Times New Roman" pitchFamily="18" charset="0"/>
              </a:rPr>
              <a:t>8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066800" y="3048000"/>
            <a:ext cx="17526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3124200" y="3276600"/>
            <a:ext cx="0" cy="114300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638800" y="4191000"/>
            <a:ext cx="5334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3087" name="Oval 15"/>
          <p:cNvSpPr>
            <a:spLocks noChangeArrowheads="1"/>
          </p:cNvSpPr>
          <p:nvPr/>
        </p:nvSpPr>
        <p:spPr bwMode="auto">
          <a:xfrm>
            <a:off x="7772400" y="4038600"/>
            <a:ext cx="685800" cy="838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H="1">
            <a:off x="5943600" y="3124200"/>
            <a:ext cx="1588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V="1">
            <a:off x="6172200" y="4465318"/>
            <a:ext cx="1600200" cy="4571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5943600" y="3276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giảm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7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lần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6248400" y="4572000"/>
            <a:ext cx="15824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4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lần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638800" y="415925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7848600" y="4159250"/>
            <a:ext cx="74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FF3300"/>
                </a:solidFill>
                <a:latin typeface="Times New Roman" pitchFamily="18" charset="0"/>
              </a:rPr>
              <a:t>20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33400" y="2590800"/>
            <a:ext cx="54768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3366FF"/>
                </a:solidFill>
              </a:rPr>
              <a:t>6</a:t>
            </a: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5638800" y="2286000"/>
            <a:ext cx="6096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3366FF"/>
                </a:solidFill>
              </a:rPr>
              <a:t>35</a:t>
            </a:r>
          </a:p>
        </p:txBody>
      </p:sp>
      <p:sp>
        <p:nvSpPr>
          <p:cNvPr id="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err="1">
                <a:latin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10 </a:t>
            </a:r>
            <a:r>
              <a:rPr lang="en-US" sz="3600" dirty="0" err="1">
                <a:latin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10 </a:t>
            </a:r>
            <a:r>
              <a:rPr lang="en-US" sz="3600" dirty="0" err="1">
                <a:latin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2019</a:t>
            </a:r>
            <a:r>
              <a:rPr lang="en-US" sz="3600" dirty="0">
                <a:latin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</a:rPr>
            </a:br>
            <a:r>
              <a:rPr lang="en-US" sz="3600" u="sng" dirty="0" err="1" smtClean="0">
                <a:latin typeface="Times New Roman" pitchFamily="18" charset="0"/>
              </a:rPr>
              <a:t>Toán</a:t>
            </a:r>
            <a:endParaRPr lang="en-US" sz="3600" u="sng" dirty="0">
              <a:latin typeface="Times New Roman" pitchFamily="18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33400" y="1219200"/>
            <a:ext cx="434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/>
      <p:bldP spid="3080" grpId="0"/>
      <p:bldP spid="3081" grpId="0"/>
      <p:bldP spid="3082" grpId="0"/>
      <p:bldP spid="3084" grpId="0" animBg="1"/>
      <p:bldP spid="3085" grpId="0" animBg="1"/>
      <p:bldP spid="3086" grpId="0" animBg="1"/>
      <p:bldP spid="3087" grpId="0" animBg="1"/>
      <p:bldP spid="3088" grpId="0" animBg="1"/>
      <p:bldP spid="3089" grpId="0" animBg="1"/>
      <p:bldP spid="3090" grpId="0"/>
      <p:bldP spid="3091" grpId="0"/>
      <p:bldP spid="3092" grpId="0"/>
      <p:bldP spid="3093" grpId="0"/>
      <p:bldP spid="3097" grpId="0" animBg="1"/>
      <p:bldP spid="3098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2362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 dirty="0">
                <a:latin typeface="Times New Roman" pitchFamily="18" charset="0"/>
                <a:cs typeface="Times New Roman" pitchFamily="18" charset="0"/>
              </a:rPr>
              <a:t>1.Nhận </a:t>
            </a:r>
            <a:r>
              <a:rPr lang="en-US" sz="3200" b="1" i="1" u="sng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i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572000" y="2514600"/>
            <a:ext cx="3581400" cy="838200"/>
            <a:chOff x="2688" y="1440"/>
            <a:chExt cx="2256" cy="528"/>
          </a:xfrm>
        </p:grpSpPr>
        <p:sp>
          <p:nvSpPr>
            <p:cNvPr id="88069" name="Rectangle 5"/>
            <p:cNvSpPr>
              <a:spLocks noChangeArrowheads="1"/>
            </p:cNvSpPr>
            <p:nvPr/>
          </p:nvSpPr>
          <p:spPr bwMode="auto">
            <a:xfrm>
              <a:off x="4416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0" name="Rectangle 6"/>
            <p:cNvSpPr>
              <a:spLocks noChangeArrowheads="1"/>
            </p:cNvSpPr>
            <p:nvPr/>
          </p:nvSpPr>
          <p:spPr bwMode="auto">
            <a:xfrm>
              <a:off x="3552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1" name="Rectangle 7"/>
            <p:cNvSpPr>
              <a:spLocks noChangeArrowheads="1"/>
            </p:cNvSpPr>
            <p:nvPr/>
          </p:nvSpPr>
          <p:spPr bwMode="auto">
            <a:xfrm>
              <a:off x="2688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62000" y="2514600"/>
            <a:ext cx="3429000" cy="838200"/>
            <a:chOff x="240" y="1440"/>
            <a:chExt cx="2160" cy="528"/>
          </a:xfrm>
        </p:grpSpPr>
        <p:sp>
          <p:nvSpPr>
            <p:cNvPr id="88068" name="Rectangle 4"/>
            <p:cNvSpPr>
              <a:spLocks noChangeArrowheads="1"/>
            </p:cNvSpPr>
            <p:nvPr/>
          </p:nvSpPr>
          <p:spPr bwMode="auto">
            <a:xfrm>
              <a:off x="240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2" name="Rectangle 8"/>
            <p:cNvSpPr>
              <a:spLocks noChangeArrowheads="1"/>
            </p:cNvSpPr>
            <p:nvPr/>
          </p:nvSpPr>
          <p:spPr bwMode="auto">
            <a:xfrm>
              <a:off x="1872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3" name="Rectangle 9"/>
            <p:cNvSpPr>
              <a:spLocks noChangeArrowheads="1"/>
            </p:cNvSpPr>
            <p:nvPr/>
          </p:nvSpPr>
          <p:spPr bwMode="auto">
            <a:xfrm>
              <a:off x="1104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838200" y="3810000"/>
            <a:ext cx="3429000" cy="838200"/>
            <a:chOff x="240" y="1440"/>
            <a:chExt cx="2160" cy="528"/>
          </a:xfrm>
        </p:grpSpPr>
        <p:sp>
          <p:nvSpPr>
            <p:cNvPr id="88099" name="Rectangle 35"/>
            <p:cNvSpPr>
              <a:spLocks noChangeArrowheads="1"/>
            </p:cNvSpPr>
            <p:nvPr/>
          </p:nvSpPr>
          <p:spPr bwMode="auto">
            <a:xfrm>
              <a:off x="240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0" name="Rectangle 36"/>
            <p:cNvSpPr>
              <a:spLocks noChangeArrowheads="1"/>
            </p:cNvSpPr>
            <p:nvPr/>
          </p:nvSpPr>
          <p:spPr bwMode="auto">
            <a:xfrm>
              <a:off x="1872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01" name="Rectangle 37"/>
            <p:cNvSpPr>
              <a:spLocks noChangeArrowheads="1"/>
            </p:cNvSpPr>
            <p:nvPr/>
          </p:nvSpPr>
          <p:spPr bwMode="auto">
            <a:xfrm>
              <a:off x="1104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102" name="Line 38"/>
          <p:cNvSpPr>
            <a:spLocks noChangeShapeType="1"/>
          </p:cNvSpPr>
          <p:nvPr/>
        </p:nvSpPr>
        <p:spPr bwMode="auto">
          <a:xfrm>
            <a:off x="685800" y="3581400"/>
            <a:ext cx="3657600" cy="0"/>
          </a:xfrm>
          <a:prstGeom prst="line">
            <a:avLst/>
          </a:prstGeom>
          <a:noFill/>
          <a:ln w="38100">
            <a:solidFill>
              <a:srgbClr val="33CC33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sz="3600" dirty="0" err="1">
                <a:latin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10 </a:t>
            </a:r>
            <a:r>
              <a:rPr lang="en-US" sz="3600" dirty="0" err="1">
                <a:latin typeface="Times New Roman" pitchFamily="18" charset="0"/>
              </a:rPr>
              <a:t>tháng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10 </a:t>
            </a:r>
            <a:r>
              <a:rPr lang="en-US" sz="3600" dirty="0" err="1">
                <a:latin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2019</a:t>
            </a:r>
            <a:r>
              <a:rPr lang="en-US" sz="3600" dirty="0">
                <a:latin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</a:rPr>
            </a:br>
            <a:r>
              <a:rPr lang="en-US" sz="3600" u="sng" dirty="0" err="1" smtClean="0">
                <a:latin typeface="Times New Roman" pitchFamily="18" charset="0"/>
              </a:rPr>
              <a:t>Toán</a:t>
            </a:r>
            <a:r>
              <a:rPr lang="en-US" sz="3600" u="sng" dirty="0" smtClean="0">
                <a:latin typeface="Times New Roman" pitchFamily="18" charset="0"/>
              </a:rPr>
              <a:t/>
            </a:r>
            <a:br>
              <a:rPr lang="en-US" sz="3600" u="sng" dirty="0" smtClean="0">
                <a:latin typeface="Times New Roman" pitchFamily="18" charset="0"/>
              </a:rPr>
            </a:br>
            <a:endParaRPr 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876800" y="2691825"/>
            <a:ext cx="4419600" cy="58477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        :     2      =      3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4724400" y="2082225"/>
            <a:ext cx="24657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4419600" y="3962400"/>
            <a:ext cx="1447800" cy="685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7772400" y="3962400"/>
            <a:ext cx="1295400" cy="685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6096000" y="3962400"/>
            <a:ext cx="1447800" cy="685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4914900" y="3619500"/>
            <a:ext cx="685800" cy="1588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8191500" y="3619500"/>
            <a:ext cx="685800" cy="1588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6591300" y="3619500"/>
            <a:ext cx="685800" cy="1588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705600" y="2819400"/>
            <a:ext cx="457200" cy="45720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276600" y="8630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8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/>
      <p:bldP spid="88102" grpId="0" animBg="1"/>
      <p:bldP spid="17" grpId="0" animBg="1"/>
      <p:bldP spid="18" grpId="0"/>
      <p:bldP spid="19" grpId="0" animBg="1"/>
      <p:bldP spid="23" grpId="0" animBg="1"/>
      <p:bldP spid="24" grpId="0" animBg="1"/>
      <p:bldP spid="32" grpId="0" animBg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752600" y="3657600"/>
            <a:ext cx="4724400" cy="58477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        :     2      =      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3</a:t>
            </a:r>
            <a:endParaRPr lang="en-US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66800" y="4137027"/>
            <a:ext cx="1752600" cy="1071563"/>
            <a:chOff x="1200" y="2688"/>
            <a:chExt cx="736" cy="675"/>
          </a:xfrm>
        </p:grpSpPr>
        <p:sp>
          <p:nvSpPr>
            <p:cNvPr id="9247" name="Text Box 4"/>
            <p:cNvSpPr txBox="1">
              <a:spLocks noChangeArrowheads="1"/>
            </p:cNvSpPr>
            <p:nvPr/>
          </p:nvSpPr>
          <p:spPr bwMode="auto">
            <a:xfrm>
              <a:off x="1200" y="3072"/>
              <a:ext cx="736" cy="29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  <a:cs typeface="Times New Roman" pitchFamily="18" charset="0"/>
                </a:rPr>
                <a:t>bị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  <a:cs typeface="Times New Roman" pitchFamily="18" charset="0"/>
                </a:rPr>
                <a:t>chia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48" name="Line 5"/>
            <p:cNvSpPr>
              <a:spLocks noChangeShapeType="1"/>
            </p:cNvSpPr>
            <p:nvPr/>
          </p:nvSpPr>
          <p:spPr bwMode="auto">
            <a:xfrm flipV="1">
              <a:off x="1632" y="2688"/>
              <a:ext cx="0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953000" y="4114800"/>
            <a:ext cx="1295400" cy="1073266"/>
            <a:chOff x="4608" y="1200"/>
            <a:chExt cx="672" cy="673"/>
          </a:xfrm>
        </p:grpSpPr>
        <p:sp>
          <p:nvSpPr>
            <p:cNvPr id="9245" name="Text Box 7"/>
            <p:cNvSpPr txBox="1">
              <a:spLocks noChangeArrowheads="1"/>
            </p:cNvSpPr>
            <p:nvPr/>
          </p:nvSpPr>
          <p:spPr bwMode="auto">
            <a:xfrm>
              <a:off x="4608" y="1584"/>
              <a:ext cx="672" cy="289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Thương</a:t>
              </a:r>
            </a:p>
          </p:txBody>
        </p:sp>
        <p:sp>
          <p:nvSpPr>
            <p:cNvPr id="9246" name="Line 8"/>
            <p:cNvSpPr>
              <a:spLocks noChangeShapeType="1"/>
            </p:cNvSpPr>
            <p:nvPr/>
          </p:nvSpPr>
          <p:spPr bwMode="auto">
            <a:xfrm flipV="1">
              <a:off x="4944" y="1200"/>
              <a:ext cx="0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971800" y="4190999"/>
            <a:ext cx="1752600" cy="990601"/>
            <a:chOff x="3696" y="1200"/>
            <a:chExt cx="672" cy="724"/>
          </a:xfrm>
        </p:grpSpPr>
        <p:sp>
          <p:nvSpPr>
            <p:cNvPr id="9243" name="Text Box 10"/>
            <p:cNvSpPr txBox="1">
              <a:spLocks noChangeArrowheads="1"/>
            </p:cNvSpPr>
            <p:nvPr/>
          </p:nvSpPr>
          <p:spPr bwMode="auto">
            <a:xfrm>
              <a:off x="3696" y="1583"/>
              <a:ext cx="672" cy="34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chia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9244" name="Line 11"/>
            <p:cNvSpPr>
              <a:spLocks noChangeShapeType="1"/>
            </p:cNvSpPr>
            <p:nvPr/>
          </p:nvSpPr>
          <p:spPr bwMode="auto">
            <a:xfrm flipV="1">
              <a:off x="4032" y="1200"/>
              <a:ext cx="0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533400" y="3058180"/>
            <a:ext cx="2175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4055" name="Oval 23"/>
          <p:cNvSpPr>
            <a:spLocks noChangeArrowheads="1"/>
          </p:cNvSpPr>
          <p:nvPr/>
        </p:nvSpPr>
        <p:spPr bwMode="auto">
          <a:xfrm>
            <a:off x="3581400" y="3733800"/>
            <a:ext cx="457200" cy="457200"/>
          </a:xfrm>
          <a:prstGeom prst="ellipse">
            <a:avLst/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1907867" y="5867400"/>
            <a:ext cx="27403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      2   =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 flipH="1">
            <a:off x="3810000" y="5181600"/>
            <a:ext cx="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5562599" y="5181600"/>
            <a:ext cx="45719" cy="838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>
            <a:off x="2362200" y="5181600"/>
            <a:ext cx="2438400" cy="914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062" name="Rectangle 30"/>
          <p:cNvSpPr>
            <a:spLocks noChangeArrowheads="1"/>
          </p:cNvSpPr>
          <p:nvPr/>
        </p:nvSpPr>
        <p:spPr bwMode="auto">
          <a:xfrm>
            <a:off x="3581400" y="3657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Rectangle 9"/>
          <p:cNvSpPr txBox="1">
            <a:spLocks noChangeArrowheads="1"/>
          </p:cNvSpPr>
          <p:nvPr/>
        </p:nvSpPr>
        <p:spPr bwMode="auto">
          <a:xfrm>
            <a:off x="3048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Thứ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năm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ngày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10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tháng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10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năm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2019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Toán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Tìm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chia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457200" y="1905000"/>
            <a:ext cx="3810000" cy="1066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685800" y="2057400"/>
            <a:ext cx="838200" cy="83820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1905000" y="2057400"/>
            <a:ext cx="838200" cy="83820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3124200" y="2057400"/>
            <a:ext cx="838200" cy="83820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4572000" y="1905000"/>
            <a:ext cx="4038600" cy="10668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4953000" y="2057400"/>
            <a:ext cx="838200" cy="83820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6172200" y="2057400"/>
            <a:ext cx="838200" cy="83820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7391400" y="2057400"/>
            <a:ext cx="838200" cy="83820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228600" y="1295400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1.Nhận </a:t>
            </a:r>
            <a:r>
              <a:rPr lang="en-US" sz="2800" b="1" i="1" u="sng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48200" y="5867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6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29200" y="58160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57800" y="58160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3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5" grpId="0" animBg="1"/>
      <p:bldP spid="44055" grpId="1" animBg="1"/>
      <p:bldP spid="44056" grpId="0"/>
      <p:bldP spid="44059" grpId="0" animBg="1"/>
      <p:bldP spid="44060" grpId="0" animBg="1"/>
      <p:bldP spid="44061" grpId="0" animBg="1"/>
      <p:bldP spid="44062" grpId="0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9" grpId="0"/>
      <p:bldP spid="40" grpId="1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228600" y="1600200"/>
            <a:ext cx="6553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u="sng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u="sng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u="sng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i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en-US" sz="36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1447800" y="2667000"/>
            <a:ext cx="3581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30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:   </a:t>
            </a:r>
            <a:r>
              <a:rPr lang="en-US" sz="40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       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1447800" y="4859338"/>
            <a:ext cx="2667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2819400" y="3352800"/>
            <a:ext cx="533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HP001 4 hàng" pitchFamily="34" charset="0"/>
                <a:cs typeface="Times New Roman" pitchFamily="18" charset="0"/>
              </a:rPr>
              <a:t>x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3505200" y="3352800"/>
            <a:ext cx="91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1447800" y="2590800"/>
            <a:ext cx="1295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3962400" y="2590800"/>
            <a:ext cx="83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4876800" y="3200400"/>
            <a:ext cx="3561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2743200" y="4038600"/>
            <a:ext cx="3733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= 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9"/>
          <p:cNvSpPr txBox="1">
            <a:spLocks noChangeArrowheads="1"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10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10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2019</a:t>
            </a:r>
            <a:b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r>
              <a:rPr kumimoji="0" lang="en-US" sz="32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2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Tìm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chia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7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9.25069E-7 L 0.2875 0.1038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9.25069E-7 L 0.1375 0.0927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/>
      <p:bldP spid="177157" grpId="0"/>
      <p:bldP spid="177161" grpId="0"/>
      <p:bldP spid="177162" grpId="0"/>
      <p:bldP spid="177164" grpId="0"/>
      <p:bldP spid="177164" grpId="1"/>
      <p:bldP spid="177165" grpId="0"/>
      <p:bldP spid="177165" grpId="1"/>
      <p:bldP spid="177167" grpId="0"/>
      <p:bldP spid="1771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343400" y="1905000"/>
            <a:ext cx="4419600" cy="58477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        :     2      =      3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038600" y="2514600"/>
            <a:ext cx="1371600" cy="1009650"/>
            <a:chOff x="1200" y="2688"/>
            <a:chExt cx="864" cy="636"/>
          </a:xfrm>
        </p:grpSpPr>
        <p:sp>
          <p:nvSpPr>
            <p:cNvPr id="11293" name="Text Box 4"/>
            <p:cNvSpPr txBox="1">
              <a:spLocks noChangeArrowheads="1"/>
            </p:cNvSpPr>
            <p:nvPr/>
          </p:nvSpPr>
          <p:spPr bwMode="auto">
            <a:xfrm>
              <a:off x="1200" y="3072"/>
              <a:ext cx="864" cy="2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bị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chia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94" name="Line 5"/>
            <p:cNvSpPr>
              <a:spLocks noChangeShapeType="1"/>
            </p:cNvSpPr>
            <p:nvPr/>
          </p:nvSpPr>
          <p:spPr bwMode="auto">
            <a:xfrm flipV="1">
              <a:off x="1632" y="2688"/>
              <a:ext cx="0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7391400" y="2514600"/>
            <a:ext cx="1373188" cy="1012825"/>
            <a:chOff x="4608" y="1200"/>
            <a:chExt cx="712" cy="635"/>
          </a:xfrm>
        </p:grpSpPr>
        <p:sp>
          <p:nvSpPr>
            <p:cNvPr id="11291" name="Text Box 7"/>
            <p:cNvSpPr txBox="1">
              <a:spLocks noChangeArrowheads="1"/>
            </p:cNvSpPr>
            <p:nvPr/>
          </p:nvSpPr>
          <p:spPr bwMode="auto">
            <a:xfrm>
              <a:off x="4608" y="1584"/>
              <a:ext cx="712" cy="25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Thương</a:t>
              </a:r>
            </a:p>
          </p:txBody>
        </p:sp>
        <p:sp>
          <p:nvSpPr>
            <p:cNvPr id="11292" name="Line 8"/>
            <p:cNvSpPr>
              <a:spLocks noChangeShapeType="1"/>
            </p:cNvSpPr>
            <p:nvPr/>
          </p:nvSpPr>
          <p:spPr bwMode="auto">
            <a:xfrm flipV="1">
              <a:off x="4944" y="1200"/>
              <a:ext cx="0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715000" y="2540000"/>
            <a:ext cx="1371600" cy="988630"/>
            <a:chOff x="3696" y="1200"/>
            <a:chExt cx="672" cy="644"/>
          </a:xfrm>
        </p:grpSpPr>
        <p:sp>
          <p:nvSpPr>
            <p:cNvPr id="11289" name="Text Box 10"/>
            <p:cNvSpPr txBox="1">
              <a:spLocks noChangeArrowheads="1"/>
            </p:cNvSpPr>
            <p:nvPr/>
          </p:nvSpPr>
          <p:spPr bwMode="auto">
            <a:xfrm>
              <a:off x="3696" y="1583"/>
              <a:ext cx="672" cy="261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Số chia</a:t>
              </a:r>
              <a:r>
                <a:rPr lang="en-US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11290" name="Line 11"/>
            <p:cNvSpPr>
              <a:spLocks noChangeShapeType="1"/>
            </p:cNvSpPr>
            <p:nvPr/>
          </p:nvSpPr>
          <p:spPr bwMode="auto">
            <a:xfrm flipV="1">
              <a:off x="4032" y="1200"/>
              <a:ext cx="0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04800" y="2057400"/>
            <a:ext cx="3124200" cy="1676400"/>
            <a:chOff x="384" y="720"/>
            <a:chExt cx="2112" cy="1248"/>
          </a:xfrm>
        </p:grpSpPr>
        <p:sp>
          <p:nvSpPr>
            <p:cNvPr id="11283" name="Rectangle 13"/>
            <p:cNvSpPr>
              <a:spLocks noChangeArrowheads="1"/>
            </p:cNvSpPr>
            <p:nvPr/>
          </p:nvSpPr>
          <p:spPr bwMode="auto">
            <a:xfrm>
              <a:off x="384" y="72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4" name="Rectangle 14"/>
            <p:cNvSpPr>
              <a:spLocks noChangeArrowheads="1"/>
            </p:cNvSpPr>
            <p:nvPr/>
          </p:nvSpPr>
          <p:spPr bwMode="auto">
            <a:xfrm>
              <a:off x="1152" y="72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5" name="Rectangle 15"/>
            <p:cNvSpPr>
              <a:spLocks noChangeArrowheads="1"/>
            </p:cNvSpPr>
            <p:nvPr/>
          </p:nvSpPr>
          <p:spPr bwMode="auto">
            <a:xfrm>
              <a:off x="1968" y="72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6" name="Rectangle 16"/>
            <p:cNvSpPr>
              <a:spLocks noChangeArrowheads="1"/>
            </p:cNvSpPr>
            <p:nvPr/>
          </p:nvSpPr>
          <p:spPr bwMode="auto">
            <a:xfrm>
              <a:off x="1968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7" name="Rectangle 17"/>
            <p:cNvSpPr>
              <a:spLocks noChangeArrowheads="1"/>
            </p:cNvSpPr>
            <p:nvPr/>
          </p:nvSpPr>
          <p:spPr bwMode="auto">
            <a:xfrm>
              <a:off x="1152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8" name="Rectangle 18"/>
            <p:cNvSpPr>
              <a:spLocks noChangeArrowheads="1"/>
            </p:cNvSpPr>
            <p:nvPr/>
          </p:nvSpPr>
          <p:spPr bwMode="auto">
            <a:xfrm>
              <a:off x="384" y="1440"/>
              <a:ext cx="528" cy="52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271" name="Rectangle 19"/>
          <p:cNvSpPr>
            <a:spLocks noChangeArrowheads="1"/>
          </p:cNvSpPr>
          <p:nvPr/>
        </p:nvSpPr>
        <p:spPr bwMode="auto">
          <a:xfrm>
            <a:off x="228600" y="14478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1.Nhận </a:t>
            </a:r>
            <a:r>
              <a:rPr lang="en-US" sz="2800" b="1" i="1" u="sng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i="1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Rectangle 20"/>
          <p:cNvSpPr>
            <a:spLocks noChangeArrowheads="1"/>
          </p:cNvSpPr>
          <p:nvPr/>
        </p:nvSpPr>
        <p:spPr bwMode="auto">
          <a:xfrm>
            <a:off x="4038600" y="1524000"/>
            <a:ext cx="2155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273" name="Line 21"/>
          <p:cNvSpPr>
            <a:spLocks noChangeShapeType="1"/>
          </p:cNvSpPr>
          <p:nvPr/>
        </p:nvSpPr>
        <p:spPr bwMode="auto">
          <a:xfrm>
            <a:off x="228600" y="2895600"/>
            <a:ext cx="3352800" cy="45719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" name="Rectangle 23"/>
          <p:cNvSpPr>
            <a:spLocks noChangeArrowheads="1"/>
          </p:cNvSpPr>
          <p:nvPr/>
        </p:nvSpPr>
        <p:spPr bwMode="auto">
          <a:xfrm>
            <a:off x="3962400" y="3657600"/>
            <a:ext cx="3825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   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   =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6  : 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4038600" y="4495800"/>
            <a:ext cx="20104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30 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76200" y="4114800"/>
            <a:ext cx="441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4699000" y="4876800"/>
            <a:ext cx="18950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30 : 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4610100" y="5257800"/>
            <a:ext cx="14382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x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0" y="5627688"/>
            <a:ext cx="9144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1" name="Rectangle 9"/>
          <p:cNvSpPr txBox="1">
            <a:spLocks noChangeArrowheads="1"/>
          </p:cNvSpPr>
          <p:nvPr/>
        </p:nvSpPr>
        <p:spPr bwMode="auto">
          <a:xfrm>
            <a:off x="3048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Thứ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năm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ngày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10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tháng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10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năm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2019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28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Toán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Tìm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số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chia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28600" y="2667000"/>
            <a:ext cx="2209800" cy="1600200"/>
          </a:xfrm>
          <a:prstGeom prst="rect">
            <a:avLst/>
          </a:prstGeom>
          <a:solidFill>
            <a:schemeClr val="bg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81000" y="2743200"/>
            <a:ext cx="83439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35 : 5 =          28 : 7 =          24 : 6 =        21 : 3 =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35 : 7 =          28 : 4 =          24 : 4 =        21 : 7 =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98300" y="1905000"/>
            <a:ext cx="4349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292" name="Rectangle 21"/>
          <p:cNvSpPr>
            <a:spLocks noChangeArrowheads="1"/>
          </p:cNvSpPr>
          <p:nvPr/>
        </p:nvSpPr>
        <p:spPr bwMode="auto">
          <a:xfrm>
            <a:off x="1205116" y="5334000"/>
            <a:ext cx="66434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CC0000"/>
                </a:solidFill>
                <a:cs typeface="Times New Roman" pitchFamily="18" charset="0"/>
              </a:rPr>
              <a:t>     </a:t>
            </a:r>
            <a:endParaRPr lang="en-US" sz="3200">
              <a:cs typeface="Times New Roman" pitchFamily="18" charset="0"/>
            </a:endParaRPr>
          </a:p>
        </p:txBody>
      </p:sp>
      <p:sp>
        <p:nvSpPr>
          <p:cNvPr id="47138" name="Text Box 34"/>
          <p:cNvSpPr txBox="1">
            <a:spLocks noChangeArrowheads="1"/>
          </p:cNvSpPr>
          <p:nvPr/>
        </p:nvSpPr>
        <p:spPr bwMode="auto">
          <a:xfrm>
            <a:off x="1905000" y="2667000"/>
            <a:ext cx="632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47139" name="Text Box 35"/>
          <p:cNvSpPr txBox="1">
            <a:spLocks noChangeArrowheads="1"/>
          </p:cNvSpPr>
          <p:nvPr/>
        </p:nvSpPr>
        <p:spPr bwMode="auto">
          <a:xfrm>
            <a:off x="1905000" y="3429000"/>
            <a:ext cx="632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4267200" y="2667000"/>
            <a:ext cx="632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47141" name="Text Box 37"/>
          <p:cNvSpPr txBox="1">
            <a:spLocks noChangeArrowheads="1"/>
          </p:cNvSpPr>
          <p:nvPr/>
        </p:nvSpPr>
        <p:spPr bwMode="auto">
          <a:xfrm>
            <a:off x="4244087" y="3453825"/>
            <a:ext cx="632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6400800" y="2667000"/>
            <a:ext cx="632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47143" name="Text Box 39"/>
          <p:cNvSpPr txBox="1">
            <a:spLocks noChangeArrowheads="1"/>
          </p:cNvSpPr>
          <p:nvPr/>
        </p:nvSpPr>
        <p:spPr bwMode="auto">
          <a:xfrm>
            <a:off x="8511287" y="2667000"/>
            <a:ext cx="632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47144" name="Text Box 40"/>
          <p:cNvSpPr txBox="1">
            <a:spLocks noChangeArrowheads="1"/>
          </p:cNvSpPr>
          <p:nvPr/>
        </p:nvSpPr>
        <p:spPr bwMode="auto">
          <a:xfrm>
            <a:off x="6400800" y="3453825"/>
            <a:ext cx="632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47145" name="Text Box 41"/>
          <p:cNvSpPr txBox="1">
            <a:spLocks noChangeArrowheads="1"/>
          </p:cNvSpPr>
          <p:nvPr/>
        </p:nvSpPr>
        <p:spPr bwMode="auto">
          <a:xfrm>
            <a:off x="8458200" y="3429000"/>
            <a:ext cx="632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7" name="Rectangle 9"/>
          <p:cNvSpPr txBox="1">
            <a:spLocks noChangeArrowheads="1"/>
          </p:cNvSpPr>
          <p:nvPr/>
        </p:nvSpPr>
        <p:spPr bwMode="auto">
          <a:xfrm>
            <a:off x="-7223" y="228600"/>
            <a:ext cx="85416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Thứ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năm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ngày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10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tháng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10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năm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2019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Toán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/>
            </a:r>
            <a:b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Tìm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chia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24200" y="4368225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  x   7  =  35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5600" y="5054025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    :   5  =    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19400" y="5739825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     :   7  =    5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47107" grpId="0"/>
      <p:bldP spid="47114" grpId="0"/>
      <p:bldP spid="47138" grpId="0"/>
      <p:bldP spid="47139" grpId="0"/>
      <p:bldP spid="47140" grpId="0"/>
      <p:bldP spid="47141" grpId="0"/>
      <p:bldP spid="47142" grpId="0"/>
      <p:bldP spid="47143" grpId="0"/>
      <p:bldP spid="47144" grpId="0"/>
      <p:bldP spid="47145" grpId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3314700" y="2209800"/>
            <a:ext cx="2781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42 :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6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4495800" y="2743200"/>
            <a:ext cx="1981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42 : 6               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 7</a:t>
            </a:r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6324600" y="2133600"/>
            <a:ext cx="243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27 :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3</a:t>
            </a:r>
          </a:p>
        </p:txBody>
      </p:sp>
      <p:sp>
        <p:nvSpPr>
          <p:cNvPr id="63520" name="Text Box 32"/>
          <p:cNvSpPr txBox="1">
            <a:spLocks noChangeArrowheads="1"/>
          </p:cNvSpPr>
          <p:nvPr/>
        </p:nvSpPr>
        <p:spPr bwMode="auto">
          <a:xfrm>
            <a:off x="7467600" y="2743200"/>
            <a:ext cx="2209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27: 3               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x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228600" y="2209800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a) 12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2</a:t>
            </a: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1447800" y="2819400"/>
            <a:ext cx="2057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12 : 2               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 6</a:t>
            </a:r>
          </a:p>
        </p:txBody>
      </p:sp>
      <p:sp>
        <p:nvSpPr>
          <p:cNvPr id="63526" name="Text Box 38"/>
          <p:cNvSpPr txBox="1">
            <a:spLocks noChangeArrowheads="1"/>
          </p:cNvSpPr>
          <p:nvPr/>
        </p:nvSpPr>
        <p:spPr bwMode="auto">
          <a:xfrm>
            <a:off x="152400" y="1447800"/>
            <a:ext cx="347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x: </a:t>
            </a:r>
          </a:p>
        </p:txBody>
      </p:sp>
      <p:sp>
        <p:nvSpPr>
          <p:cNvPr id="26" name="Rectangle 9"/>
          <p:cNvSpPr txBox="1">
            <a:spLocks noChangeArrowheads="1"/>
          </p:cNvSpPr>
          <p:nvPr/>
        </p:nvSpPr>
        <p:spPr bwMode="auto">
          <a:xfrm>
            <a:off x="-7223" y="228600"/>
            <a:ext cx="85416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2019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Tìm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7" grpId="0"/>
      <p:bldP spid="63508" grpId="0"/>
      <p:bldP spid="63519" grpId="0"/>
      <p:bldP spid="63520" grpId="0"/>
      <p:bldP spid="63522" grpId="0"/>
      <p:bldP spid="635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3352800" y="2590800"/>
            <a:ext cx="2362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e)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5 = 4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4403725" y="3124200"/>
            <a:ext cx="16922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4 x 5               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 20</a:t>
            </a: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6324600" y="2590800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7 = 70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7467600" y="3113782"/>
            <a:ext cx="21971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70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:7               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 10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152400" y="2590800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d) 36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smtClean="0">
                <a:latin typeface="HP001 4 hàng" pitchFamily="34" charset="0"/>
                <a:cs typeface="Times New Roman" pitchFamily="18" charset="0"/>
              </a:rPr>
              <a:t>x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1371600" y="3124200"/>
            <a:ext cx="1828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36 : 4                </a:t>
            </a:r>
            <a:r>
              <a:rPr lang="en-US" sz="3200" b="1" dirty="0">
                <a:latin typeface="HP001 4 hàng" pitchFamily="34" charset="0"/>
                <a:cs typeface="Times New Roman" pitchFamily="18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526" name="Text Box 38"/>
          <p:cNvSpPr txBox="1">
            <a:spLocks noChangeArrowheads="1"/>
          </p:cNvSpPr>
          <p:nvPr/>
        </p:nvSpPr>
        <p:spPr bwMode="auto">
          <a:xfrm>
            <a:off x="152400" y="1447800"/>
            <a:ext cx="347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x: </a:t>
            </a:r>
          </a:p>
        </p:txBody>
      </p:sp>
      <p:sp>
        <p:nvSpPr>
          <p:cNvPr id="26" name="Rectangle 9"/>
          <p:cNvSpPr txBox="1">
            <a:spLocks noChangeArrowheads="1"/>
          </p:cNvSpPr>
          <p:nvPr/>
        </p:nvSpPr>
        <p:spPr bwMode="auto">
          <a:xfrm>
            <a:off x="-7223" y="228600"/>
            <a:ext cx="85416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10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2019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Toán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Tìm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chia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/>
      <p:bldP spid="63513" grpId="0"/>
      <p:bldP spid="63514" grpId="0"/>
      <p:bldP spid="63516" grpId="0"/>
      <p:bldP spid="635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604</Words>
  <Application>Microsoft Office PowerPoint</Application>
  <PresentationFormat>On-screen Show (4:3)</PresentationFormat>
  <Paragraphs>159</Paragraphs>
  <Slides>18</Slides>
  <Notes>3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Thứ năm ngày 10 tháng 10 năm 2019 Toán</vt:lpstr>
      <vt:lpstr>Thứ năm ngày 10 tháng 10 năm 2019 Toán </vt:lpstr>
      <vt:lpstr>Slide 4</vt:lpstr>
      <vt:lpstr>Slide 5</vt:lpstr>
      <vt:lpstr>Slide 6</vt:lpstr>
      <vt:lpstr>Slide 7</vt:lpstr>
      <vt:lpstr>Slide 8</vt:lpstr>
      <vt:lpstr>Slide 9</vt:lpstr>
      <vt:lpstr>Thứ năm ngày 10 tháng 10 năm 2019 Toán</vt:lpstr>
      <vt:lpstr>Slide 11</vt:lpstr>
      <vt:lpstr>Câu 1: Tìm x</vt:lpstr>
      <vt:lpstr>Câu 2:Điền vào chỗ chấm</vt:lpstr>
      <vt:lpstr>Slide 14</vt:lpstr>
      <vt:lpstr>Câu 4 : Tìm x</vt:lpstr>
      <vt:lpstr>Câu 5 : Tìm x</vt:lpstr>
      <vt:lpstr>Thứ năm ngày 10 tháng 10 năm 2019 Toán</vt:lpstr>
      <vt:lpstr>Lk l.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THAI SUONG</dc:creator>
  <cp:lastModifiedBy>THAI SUONG</cp:lastModifiedBy>
  <cp:revision>78</cp:revision>
  <dcterms:created xsi:type="dcterms:W3CDTF">2006-08-16T00:00:00Z</dcterms:created>
  <dcterms:modified xsi:type="dcterms:W3CDTF">2019-10-10T00:44:15Z</dcterms:modified>
</cp:coreProperties>
</file>