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367" r:id="rId3"/>
    <p:sldId id="288" r:id="rId4"/>
    <p:sldId id="263" r:id="rId5"/>
    <p:sldId id="264" r:id="rId6"/>
    <p:sldId id="265" r:id="rId7"/>
    <p:sldId id="313" r:id="rId8"/>
    <p:sldId id="361" r:id="rId9"/>
    <p:sldId id="362" r:id="rId10"/>
    <p:sldId id="363" r:id="rId11"/>
    <p:sldId id="311" r:id="rId12"/>
    <p:sldId id="312" r:id="rId13"/>
    <p:sldId id="315" r:id="rId14"/>
    <p:sldId id="316" r:id="rId15"/>
    <p:sldId id="269" r:id="rId16"/>
    <p:sldId id="317" r:id="rId17"/>
    <p:sldId id="318" r:id="rId18"/>
    <p:sldId id="320" r:id="rId19"/>
    <p:sldId id="364" r:id="rId20"/>
    <p:sldId id="321" r:id="rId21"/>
    <p:sldId id="365" r:id="rId22"/>
    <p:sldId id="322" r:id="rId23"/>
    <p:sldId id="323" r:id="rId24"/>
    <p:sldId id="354" r:id="rId25"/>
    <p:sldId id="3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54A0-F46C-4207-8CE3-A77B7B5B6E8C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4A8B-28B8-481D-97A7-B64AB2683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38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5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5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808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9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31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B59D-0647-422E-9991-A6C09636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E6068-31EC-4A14-A738-526751FD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6E1CE-0037-4198-BF0B-1584D96F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1754-D1A6-4037-AC9F-72F4EE16E6D6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87C-C7CB-416E-925E-134D2EA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76F8D-BC08-49CB-86FF-1E5BCE2C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1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C37D-10FF-4B86-8D36-9C39319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5F656-2C54-439C-BB68-0D56157D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4163-1188-498B-8D92-3645F127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6B8A-399A-4235-AB07-346AE68B21DD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2661-504C-466A-BB11-75BBD5D9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B745-2B95-4C9A-A4F6-8C24D0C1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EAFB6-13D8-434E-9EFE-BF444AA56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E67F4-265C-4C45-9C7D-612D057E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29C6-DBA2-434B-876E-AA43CB55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084B-FF74-4383-AAF8-CC54CFA6ADB5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1E6B-5430-4EE5-84C6-395314E9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9567-9903-4A00-90FF-15A0D29B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E3F09-8C7E-4140-AC1E-B30ABF771E2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12/21/2021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 giảng được chỉnh sửa bởi: Nguyễn Thị Tuyết Nga - TH Mai Động - Hoàng Mai - HN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03978"/>
      </p:ext>
    </p:extLst>
  </p:cSld>
  <p:clrMapOvr>
    <a:masterClrMapping/>
  </p:clrMapOvr>
  <p:transition spd="med" advClick="0" advTm="10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7CA2-65DE-4B1A-8483-A56905C45565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7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BBEB-57F9-4177-BCA8-17B691D6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E95-EAD2-4ABF-907F-06DF74FC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E7960-15C4-49F3-AB09-D8852000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4FC4-D768-4C25-9E26-AAD07C61B6CB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BB21-5AD2-4E8E-B7BA-F9CC5A71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9FF4-477B-40E6-AF35-99CB2E9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BB89-81D5-4401-B144-B5CB36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F79E-8CF3-4396-B41D-D2722AC0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8D574-8A25-4558-BB66-4C20A57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4B7A-31D9-45DB-8137-E0A1D2D085A4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EBEC-DF66-4466-ACF8-F9CA009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4BFB-92B1-4AB7-8B50-4AEA6239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F4A-4DF9-4002-95A5-3530E8E3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F350-0FE4-4775-926B-6AD158FA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033F-F466-4F60-B23D-B2C0298D0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6C34-C84E-4CBD-B8E5-7E94FAD9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6DBE-AD18-445B-9CBF-4922D2541732}" type="datetime1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888B-9C9F-4319-8E0D-20FB6A4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A9771-8756-4B16-B9A2-9AF58D91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D2BE-499B-4684-9177-AD52E8D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F6130-A865-452B-90B3-7A1CC918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8EF99-D3C2-457A-8B65-8C36D278C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83ABB-5FED-417F-B430-0A8729A24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50035-75CB-40A9-B461-7F1244CBB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619F3-2A2F-4907-A2BC-23A433D8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B929-CAB0-4E66-B0D1-6D7131C48067}" type="datetime1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BFBD2-1102-4243-82DE-ADFA55D6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55E29A-4C66-4144-BAFC-3FD860D6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DC8-E8B3-4E20-AA1E-2B6B30C8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6805-1C7E-44AC-B744-4DE0D357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DEC-8CB6-4150-84D2-1B6C3321073D}" type="datetime1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21F5C-C203-4826-898D-E67D53C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38F57-885D-4763-8829-DE37D1F2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14B6E-CD00-4F70-A503-05F539CA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83E8-4BF6-41ED-B24D-B1BCC504AB5E}" type="datetime1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1F71-A95A-4424-9DEC-6C989BE8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82B53-7E5B-4AD0-B086-43324470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1160-EE49-4B4F-AA70-A8534C80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00EDF-C037-4E61-82BC-D35082FF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70FBC-75B9-4782-B983-69DB17F03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FDF5-E9D4-4CCD-BFA1-C3F434286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0444-EB50-4226-8870-BADC4CA65CA7}" type="datetime1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0CC7C-C004-468C-9E6F-623B4A80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191F-2758-4AA7-BE34-DA41436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6EBA-9B57-4C61-A73E-080966D8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A42E0-5D29-4140-8D6C-14C514D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5EC6-C052-4A4C-A093-FE8A953A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EAB23-AA18-4924-90A8-E9A23082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E9FE0-F613-45D1-BBEC-E0D1E908E4C9}" type="datetime1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1D772-DB6F-4188-B19B-A506F429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725E-C691-49A7-B2B8-AE4E34C0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60A8A-5DE5-4596-BCE2-07AC10E6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72F1-FB8E-478D-BFDD-DC4DE6BB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2BB9-C7DA-4268-9EF2-84BBE8A1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763A-C412-40BD-95F3-3F26146E4983}" type="datetime1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2736-A519-4F9E-8626-64AF56709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65B9-F9CF-4D31-9111-0F46339E7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216A-C11D-45DF-B234-569C62D40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0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emf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9">
            <a:extLst>
              <a:ext uri="{FF2B5EF4-FFF2-40B4-BE49-F238E27FC236}">
                <a16:creationId xmlns:a16="http://schemas.microsoft.com/office/drawing/2014/main" id="{C972A5A1-A4DE-4E3E-9847-13F63EA6775F}"/>
              </a:ext>
            </a:extLst>
          </p:cNvPr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8">
            <a:extLst>
              <a:ext uri="{FF2B5EF4-FFF2-40B4-BE49-F238E27FC236}">
                <a16:creationId xmlns:a16="http://schemas.microsoft.com/office/drawing/2014/main" id="{4D7352B7-4E38-4143-A78E-2DB0DA85F3F9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26">
            <a:extLst>
              <a:ext uri="{FF2B5EF4-FFF2-40B4-BE49-F238E27FC236}">
                <a16:creationId xmlns:a16="http://schemas.microsoft.com/office/drawing/2014/main" id="{400BA0C6-D484-4A57-B879-55DEF80A208E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C37D742C-E795-4A13-B890-5974FA778F5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465452" y="199013"/>
            <a:ext cx="1523365" cy="1489075"/>
          </a:xfrm>
          <a:prstGeom prst="rect">
            <a:avLst/>
          </a:prstGeom>
        </p:spPr>
      </p:pic>
      <p:pic>
        <p:nvPicPr>
          <p:cNvPr id="13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0CC97B-6ABA-42A1-84F0-04B018FE99A5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76944" y="1371"/>
            <a:ext cx="1796415" cy="1758315"/>
          </a:xfrm>
          <a:prstGeom prst="rect">
            <a:avLst/>
          </a:prstGeom>
        </p:spPr>
      </p:pic>
      <p:pic>
        <p:nvPicPr>
          <p:cNvPr id="14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8EA3A49-39C9-454C-AD8C-53D1B3642850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8C0DE3-B037-402C-8267-61D9FDB4C2F0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198168-5A49-42C3-A41F-B771CAE075F2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E46488-FF45-4023-B796-8FDAC99C780E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CÂU DÀI</a:t>
              </a:r>
            </a:p>
          </p:txBody>
        </p:sp>
      </p:grpSp>
      <p:sp>
        <p:nvSpPr>
          <p:cNvPr id="18" name="2">
            <a:extLst>
              <a:ext uri="{FF2B5EF4-FFF2-40B4-BE49-F238E27FC236}">
                <a16:creationId xmlns:a16="http://schemas.microsoft.com/office/drawing/2014/main" id="{2789F092-2560-4A92-B9CC-D219E06F1F74}"/>
              </a:ext>
            </a:extLst>
          </p:cNvPr>
          <p:cNvSpPr/>
          <p:nvPr/>
        </p:nvSpPr>
        <p:spPr>
          <a:xfrm>
            <a:off x="2424750" y="770168"/>
            <a:ext cx="9198313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D07E8FD-004B-4B18-B724-35E5976D7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74F0CB3-3F5F-43EF-B34D-5F03B68B1370}"/>
              </a:ext>
            </a:extLst>
          </p:cNvPr>
          <p:cNvGrpSpPr/>
          <p:nvPr/>
        </p:nvGrpSpPr>
        <p:grpSpPr>
          <a:xfrm>
            <a:off x="2440906" y="610857"/>
            <a:ext cx="9182157" cy="5347817"/>
            <a:chOff x="156834" y="1993081"/>
            <a:chExt cx="2109019" cy="2109019"/>
          </a:xfrm>
        </p:grpSpPr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0C66C292-956E-4896-AC09-BFFA6827ED3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A062088-27E1-4BD2-8BCD-5E2BF4682DC5}"/>
                </a:ext>
              </a:extLst>
            </p:cNvPr>
            <p:cNvSpPr txBox="1"/>
            <p:nvPr/>
          </p:nvSpPr>
          <p:spPr>
            <a:xfrm>
              <a:off x="305173" y="2503120"/>
              <a:ext cx="1808630" cy="112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3600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Nhưng vừa đến cổng trường,</a:t>
              </a:r>
              <a:r>
                <a:rPr lang="en-US" sz="3600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 </a:t>
              </a:r>
              <a:r>
                <a:rPr lang="vi-VN" sz="3600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tôi đã thấy mấy bạn cùng lớp</a:t>
              </a:r>
              <a:r>
                <a:rPr lang="en-US" sz="3600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 </a:t>
              </a:r>
              <a:r>
                <a:rPr lang="vi-VN" sz="3600" i="1" u="none" strike="noStrike" spc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UVN Viet Sach"/>
                  <a:cs typeface="UVN Viet Sach"/>
                </a:rPr>
                <a:t>đang ríu rít nói cười ở trong sân. Ngay cạnh chúng tôi, mấy em lớp 1 đang rụt rè níu chặt tay bố mẹ, thật giống tôi năm ngoái.</a:t>
              </a:r>
              <a:endParaRPr lang="en-US" altLang="vi-VN" sz="3600" b="0" i="0" u="none" strike="noStrike" dirty="0">
                <a:solidFill>
                  <a:srgbClr val="FF000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906ED8-E3B2-45D7-AFC8-6ED71D0EDB27}"/>
              </a:ext>
            </a:extLst>
          </p:cNvPr>
          <p:cNvCxnSpPr/>
          <p:nvPr/>
        </p:nvCxnSpPr>
        <p:spPr>
          <a:xfrm flipH="1">
            <a:off x="8460712" y="1993081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E765E4-5FDE-4690-B89D-C60A182D85DF}"/>
              </a:ext>
            </a:extLst>
          </p:cNvPr>
          <p:cNvCxnSpPr/>
          <p:nvPr/>
        </p:nvCxnSpPr>
        <p:spPr>
          <a:xfrm flipH="1">
            <a:off x="6432620" y="2518535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7A50D4-3F68-4FE9-B25C-6518E1F6139E}"/>
              </a:ext>
            </a:extLst>
          </p:cNvPr>
          <p:cNvCxnSpPr/>
          <p:nvPr/>
        </p:nvCxnSpPr>
        <p:spPr>
          <a:xfrm flipH="1">
            <a:off x="10265477" y="2579384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F6BA80A-F354-4518-ADD7-DE5ED2AFBEC8}"/>
              </a:ext>
            </a:extLst>
          </p:cNvPr>
          <p:cNvGrpSpPr/>
          <p:nvPr/>
        </p:nvGrpSpPr>
        <p:grpSpPr>
          <a:xfrm>
            <a:off x="4931476" y="3056172"/>
            <a:ext cx="298440" cy="543673"/>
            <a:chOff x="5293215" y="3056172"/>
            <a:chExt cx="298440" cy="54367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B6D5162-5374-4980-BBA7-8BFAE28CD82D}"/>
                </a:ext>
              </a:extLst>
            </p:cNvPr>
            <p:cNvCxnSpPr/>
            <p:nvPr/>
          </p:nvCxnSpPr>
          <p:spPr>
            <a:xfrm flipH="1">
              <a:off x="5293215" y="3070790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AAE1EE7-17AC-4882-B695-C0AC5D6A09B6}"/>
                </a:ext>
              </a:extLst>
            </p:cNvPr>
            <p:cNvCxnSpPr/>
            <p:nvPr/>
          </p:nvCxnSpPr>
          <p:spPr>
            <a:xfrm flipH="1">
              <a:off x="5370591" y="3056172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3D511A-8331-4D29-B9AD-816CFAFD5EE8}"/>
              </a:ext>
            </a:extLst>
          </p:cNvPr>
          <p:cNvCxnSpPr/>
          <p:nvPr/>
        </p:nvCxnSpPr>
        <p:spPr>
          <a:xfrm flipH="1">
            <a:off x="8985394" y="3079792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ECE8AF-DECA-4591-96FF-07893EB941FF}"/>
              </a:ext>
            </a:extLst>
          </p:cNvPr>
          <p:cNvCxnSpPr/>
          <p:nvPr/>
        </p:nvCxnSpPr>
        <p:spPr>
          <a:xfrm flipH="1">
            <a:off x="4034669" y="3644351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DF92F6-C345-49B7-A5E6-ED57A9AEB4CE}"/>
              </a:ext>
            </a:extLst>
          </p:cNvPr>
          <p:cNvCxnSpPr/>
          <p:nvPr/>
        </p:nvCxnSpPr>
        <p:spPr>
          <a:xfrm flipH="1">
            <a:off x="9857263" y="3654469"/>
            <a:ext cx="221064" cy="529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9B03AE0-B975-4D92-823B-56880FBB546B}"/>
              </a:ext>
            </a:extLst>
          </p:cNvPr>
          <p:cNvGrpSpPr/>
          <p:nvPr/>
        </p:nvGrpSpPr>
        <p:grpSpPr>
          <a:xfrm>
            <a:off x="6884918" y="4173406"/>
            <a:ext cx="294131" cy="529056"/>
            <a:chOff x="7816114" y="4173405"/>
            <a:chExt cx="294131" cy="52905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2DB5CE8-933E-45A0-9A6B-A71D79F64EE7}"/>
                </a:ext>
              </a:extLst>
            </p:cNvPr>
            <p:cNvCxnSpPr/>
            <p:nvPr/>
          </p:nvCxnSpPr>
          <p:spPr>
            <a:xfrm flipH="1">
              <a:off x="7816114" y="4173406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159D3AA-5C5E-451B-AEF8-D2D74C38CF2A}"/>
                </a:ext>
              </a:extLst>
            </p:cNvPr>
            <p:cNvCxnSpPr/>
            <p:nvPr/>
          </p:nvCxnSpPr>
          <p:spPr>
            <a:xfrm flipH="1">
              <a:off x="7889181" y="4173405"/>
              <a:ext cx="221064" cy="5290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985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86890" y="12338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86890" y="28575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152180" y="12338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061365" y="16916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17480" y="20777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13600" y="23418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58625" y="24174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90255" y="3209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20045" y="35452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864390" y="3890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75010" y="44977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061365" y="493777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120045" y="52946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737910" y="560008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883816" y="604039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A41ADF-A364-47D5-80FE-ACDF4B8C0B7C}"/>
              </a:ext>
            </a:extLst>
          </p:cNvPr>
          <p:cNvCxnSpPr/>
          <p:nvPr/>
        </p:nvCxnSpPr>
        <p:spPr>
          <a:xfrm flipH="1">
            <a:off x="4247162" y="403887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203685" y="4533636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265315" y="643969"/>
            <a:ext cx="8926685" cy="5716768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54185" y="1144092"/>
            <a:ext cx="3727309" cy="1697977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407109"/>
                <a:ext cx="1808630" cy="126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loáng (một cái)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rất nhanh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>
              <a:cxnSpLocks/>
            </p:cNvCxnSpPr>
            <p:nvPr/>
          </p:nvCxnSpPr>
          <p:spPr>
            <a:xfrm>
              <a:off x="4092423" y="2101146"/>
              <a:ext cx="3022125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858839" y="4547469"/>
            <a:ext cx="3822655" cy="1666208"/>
            <a:chOff x="3757801" y="3435612"/>
            <a:chExt cx="3822655" cy="2315191"/>
          </a:xfrm>
        </p:grpSpPr>
        <p:grpSp>
          <p:nvGrpSpPr>
            <p:cNvPr id="51" name="Group 50"/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67438" y="2254044"/>
                <a:ext cx="1711988" cy="137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bổng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lớn nhanh, vượt hẳn lên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5" name="10"/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54185" y="2899955"/>
            <a:ext cx="3727309" cy="1650949"/>
            <a:chOff x="7480337" y="2246088"/>
            <a:chExt cx="3822654" cy="2315192"/>
          </a:xfrm>
        </p:grpSpPr>
        <p:grpSp>
          <p:nvGrpSpPr>
            <p:cNvPr id="48" name="Group 47"/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3975" y="2164430"/>
                <a:ext cx="1846967" cy="1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níu</a:t>
                </a: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nắm lấy và kéo lại, kéo xuống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6" name="10"/>
            <p:cNvCxnSpPr/>
            <p:nvPr/>
          </p:nvCxnSpPr>
          <p:spPr>
            <a:xfrm>
              <a:off x="8272532" y="3104168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65111"/>
            <a:ext cx="906780" cy="848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62A97EE-B385-4ABD-8C8F-C823C1E72A01}"/>
              </a:ext>
            </a:extLst>
          </p:cNvPr>
          <p:cNvGrpSpPr/>
          <p:nvPr/>
        </p:nvGrpSpPr>
        <p:grpSpPr>
          <a:xfrm>
            <a:off x="7743337" y="1152153"/>
            <a:ext cx="3822655" cy="1674948"/>
            <a:chOff x="3757801" y="3435612"/>
            <a:chExt cx="3822655" cy="232733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67AB4D-0840-4F2C-BEB4-8023F53D3DF5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27334"/>
              <a:chOff x="156834" y="1993081"/>
              <a:chExt cx="2109019" cy="2120082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7264CEDE-5D78-4917-BA02-4ABE19EC458F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03B304-99A0-497D-8FBF-3C5846D83F64}"/>
                  </a:ext>
                </a:extLst>
              </p:cNvPr>
              <p:cNvSpPr txBox="1"/>
              <p:nvPr/>
            </p:nvSpPr>
            <p:spPr>
              <a:xfrm>
                <a:off x="200570" y="2204264"/>
                <a:ext cx="2065283" cy="190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tủm</a:t>
                </a:r>
                <a:r>
                  <a:rPr lang="en-US" sz="3600" dirty="0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tỉm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Cười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không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mở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miệng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36" name="10">
              <a:extLst>
                <a:ext uri="{FF2B5EF4-FFF2-40B4-BE49-F238E27FC236}">
                  <a16:creationId xmlns:a16="http://schemas.microsoft.com/office/drawing/2014/main" id="{9352F893-7975-4211-97F0-5EEB36DD5E7E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EBC5A0-A711-4231-82EF-544C521AEF91}"/>
              </a:ext>
            </a:extLst>
          </p:cNvPr>
          <p:cNvGrpSpPr/>
          <p:nvPr/>
        </p:nvGrpSpPr>
        <p:grpSpPr>
          <a:xfrm>
            <a:off x="7713524" y="2882346"/>
            <a:ext cx="3822655" cy="1674948"/>
            <a:chOff x="3757801" y="3435612"/>
            <a:chExt cx="3822655" cy="23273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707D9B-2C48-4935-80B1-556EB5D683B4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27334"/>
              <a:chOff x="156834" y="1993081"/>
              <a:chExt cx="2109019" cy="2120082"/>
            </a:xfrm>
          </p:grpSpPr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AF064111-A940-40B6-9490-62D8ADDF8D06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F21727-8989-492E-BC18-3B4C62F43B37}"/>
                  </a:ext>
                </a:extLst>
              </p:cNvPr>
              <p:cNvSpPr txBox="1"/>
              <p:nvPr/>
            </p:nvSpPr>
            <p:spPr>
              <a:xfrm>
                <a:off x="200570" y="2204264"/>
                <a:ext cx="2065283" cy="190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áo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hức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vui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sướng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nóng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lòng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khi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nghĩ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đến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41" name="10">
              <a:extLst>
                <a:ext uri="{FF2B5EF4-FFF2-40B4-BE49-F238E27FC236}">
                  <a16:creationId xmlns:a16="http://schemas.microsoft.com/office/drawing/2014/main" id="{2D6C9A0F-33E6-400F-AC31-B01D558B8151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1086E81-610D-4440-88D8-1A3A5893EBF8}"/>
              </a:ext>
            </a:extLst>
          </p:cNvPr>
          <p:cNvGrpSpPr/>
          <p:nvPr/>
        </p:nvGrpSpPr>
        <p:grpSpPr>
          <a:xfrm>
            <a:off x="7669281" y="4539084"/>
            <a:ext cx="3822655" cy="1674948"/>
            <a:chOff x="3757801" y="3435612"/>
            <a:chExt cx="3822655" cy="232733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CFD80B5-2BFE-435F-8EFC-EDE85761BC0C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27334"/>
              <a:chOff x="156834" y="1993081"/>
              <a:chExt cx="2109019" cy="2120082"/>
            </a:xfrm>
          </p:grpSpPr>
          <p:sp>
            <p:nvSpPr>
              <p:cNvPr id="59" name="Hexagon 58">
                <a:extLst>
                  <a:ext uri="{FF2B5EF4-FFF2-40B4-BE49-F238E27FC236}">
                    <a16:creationId xmlns:a16="http://schemas.microsoft.com/office/drawing/2014/main" id="{2ABE75D0-20FF-40DA-822B-30AA2C4420EB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05F954F-F47D-4D36-BB8B-2FF3914CD09A}"/>
                  </a:ext>
                </a:extLst>
              </p:cNvPr>
              <p:cNvSpPr txBox="1"/>
              <p:nvPr/>
            </p:nvSpPr>
            <p:spPr>
              <a:xfrm>
                <a:off x="200570" y="2204264"/>
                <a:ext cx="2065283" cy="190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ríu</a:t>
                </a:r>
                <a:r>
                  <a:rPr lang="en-US" sz="3600" dirty="0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rít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cười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,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nói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rộn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ràng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như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bầy</a:t>
                </a:r>
                <a:r>
                  <a:rPr lang="en-US" alt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 </a:t>
                </a:r>
                <a:r>
                  <a:rPr lang="en-US" altLang="vi-VN" sz="2800" b="0" i="0" u="none" strike="noStrike" dirty="0" err="1">
                    <a:solidFill>
                      <a:srgbClr val="231F20"/>
                    </a:solidFill>
                    <a:effectLst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  <a:sym typeface="+mn-lt"/>
                  </a:rPr>
                  <a:t>chim</a:t>
                </a:r>
                <a:endParaRPr lang="en-US" altLang="vi-VN" sz="28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8" name="10">
              <a:extLst>
                <a:ext uri="{FF2B5EF4-FFF2-40B4-BE49-F238E27FC236}">
                  <a16:creationId xmlns:a16="http://schemas.microsoft.com/office/drawing/2014/main" id="{97EF4FEA-8790-49BE-8B5E-BBFFA86AF96B}"/>
                </a:ext>
              </a:extLst>
            </p:cNvPr>
            <p:cNvCxnSpPr/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 rot="10800000">
            <a:off x="10575036" y="365125"/>
            <a:ext cx="1305930" cy="176573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883816" y="5959111"/>
            <a:ext cx="6103839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05" y="93281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661578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660974" y="2881261"/>
            <a:ext cx="736995" cy="624764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289687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1462405" y="4479925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4DCDC-6A5A-471A-B1EB-5CE4A305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6608" y="0"/>
            <a:ext cx="10116489" cy="443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475" y="4348028"/>
            <a:ext cx="9492523" cy="21381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137676" y="6105264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3"/>
          <p:cNvSpPr>
            <a:spLocks noGrp="1"/>
          </p:cNvSpPr>
          <p:nvPr>
            <p:ph type="title"/>
          </p:nvPr>
        </p:nvSpPr>
        <p:spPr>
          <a:xfrm>
            <a:off x="2880854" y="2389648"/>
            <a:ext cx="6803920" cy="1759565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 spd="slow">
    <p:blind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89506" y="1386205"/>
            <a:ext cx="10304145" cy="2019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6606" y="24847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31611" y="24447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6606" y="309435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3E71367-DC40-4D95-A503-1D9FE13802B6}"/>
              </a:ext>
            </a:extLst>
          </p:cNvPr>
          <p:cNvSpPr/>
          <p:nvPr/>
        </p:nvSpPr>
        <p:spPr>
          <a:xfrm>
            <a:off x="2110793" y="4328506"/>
            <a:ext cx="8992299" cy="194678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31DFB41-B364-436A-BBD1-5110DB1FC3FE}"/>
              </a:ext>
            </a:extLst>
          </p:cNvPr>
          <p:cNvSpPr/>
          <p:nvPr/>
        </p:nvSpPr>
        <p:spPr>
          <a:xfrm>
            <a:off x="2130457" y="4429041"/>
            <a:ext cx="8925234" cy="1765735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962911" y="219202"/>
            <a:ext cx="1005522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ấy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mong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muốn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sớm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Vì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  <a:endParaRPr lang="en-US" sz="4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32379" y="2566670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không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thực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hiện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được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mong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muốn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sớm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nhất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vì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ngay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cổng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trường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thấy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 smtClean="0"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3200" dirty="0" smtClean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nói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cười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trong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sân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545" y="694945"/>
            <a:ext cx="9561576" cy="18036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ấy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ra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mình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thay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đổi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như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thế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lên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2?</a:t>
            </a:r>
            <a:b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90800" y="2322195"/>
            <a:ext cx="7272655" cy="23634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thấy mình lớn bổng lên trước các em học sinh lớp một.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E7F9AF4-08BD-49DD-B835-38DA4DB803A6}"/>
              </a:ext>
            </a:extLst>
          </p:cNvPr>
          <p:cNvSpPr/>
          <p:nvPr/>
        </p:nvSpPr>
        <p:spPr>
          <a:xfrm>
            <a:off x="307099" y="-120790"/>
            <a:ext cx="9874975" cy="3329650"/>
          </a:xfrm>
          <a:prstGeom prst="cloudCallout">
            <a:avLst/>
          </a:prstGeom>
          <a:solidFill>
            <a:srgbClr val="FBC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pic>
        <p:nvPicPr>
          <p:cNvPr id="12" name="18">
            <a:extLst>
              <a:ext uri="{FF2B5EF4-FFF2-40B4-BE49-F238E27FC236}">
                <a16:creationId xmlns:a16="http://schemas.microsoft.com/office/drawing/2014/main" id="{3400D7B8-3BFB-40C5-B89C-B069A6C56C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39644" y="3214356"/>
            <a:ext cx="2263295" cy="3827929"/>
          </a:xfrm>
          <a:prstGeom prst="rect">
            <a:avLst/>
          </a:prstGeom>
        </p:spPr>
      </p:pic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19FBEF7-0D46-4876-BA47-395884C78533}"/>
              </a:ext>
            </a:extLst>
          </p:cNvPr>
          <p:cNvSpPr/>
          <p:nvPr/>
        </p:nvSpPr>
        <p:spPr>
          <a:xfrm>
            <a:off x="3077497" y="4109884"/>
            <a:ext cx="3431458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0A75BA4-E9D4-4819-9F59-7177F6C5CD82}"/>
              </a:ext>
            </a:extLst>
          </p:cNvPr>
          <p:cNvSpPr/>
          <p:nvPr/>
        </p:nvSpPr>
        <p:spPr>
          <a:xfrm>
            <a:off x="6882582" y="4046794"/>
            <a:ext cx="3834326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863221C-FB17-4753-8C81-B872661C08C6}"/>
              </a:ext>
            </a:extLst>
          </p:cNvPr>
          <p:cNvSpPr/>
          <p:nvPr/>
        </p:nvSpPr>
        <p:spPr>
          <a:xfrm>
            <a:off x="3576566" y="5440587"/>
            <a:ext cx="3336042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CE37F8DA-369C-4481-B5BF-D53D0A7AED07}"/>
              </a:ext>
            </a:extLst>
          </p:cNvPr>
          <p:cNvSpPr/>
          <p:nvPr/>
        </p:nvSpPr>
        <p:spPr>
          <a:xfrm>
            <a:off x="7146041" y="5406904"/>
            <a:ext cx="3529526" cy="1204081"/>
          </a:xfrm>
          <a:prstGeom prst="homePlate">
            <a:avLst/>
          </a:prstGeom>
          <a:solidFill>
            <a:srgbClr val="CDD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49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200400" y="-76146"/>
            <a:ext cx="66294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HP001 4H" panose="020B0603050302020204" pitchFamily="34" charset="-93"/>
              </a:rPr>
              <a:t>﻿</a:t>
            </a:r>
            <a:r>
              <a:rPr lang="en-US" altLang="en-US" sz="2800" b="1" dirty="0">
                <a:solidFill>
                  <a:srgbClr val="6600CC"/>
                </a:solidFill>
                <a:latin typeface="HP001 4H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HP001 4H" panose="020B0603050302020204" pitchFamily="34" charset="-93"/>
              </a:rPr>
              <a:t>TȆứ</a:t>
            </a:r>
            <a:r>
              <a:rPr lang="en-US" altLang="en-US" sz="2800" b="1" dirty="0">
                <a:solidFill>
                  <a:srgbClr val="6600CC"/>
                </a:solidFill>
                <a:latin typeface="HP001 4H" panose="020B0603050302020204" pitchFamily="34" charset="-93"/>
              </a:rPr>
              <a:t> </a:t>
            </a:r>
            <a:r>
              <a:rPr lang="en-US" altLang="en-US" sz="2800" b="1" dirty="0" err="1" smtClean="0">
                <a:solidFill>
                  <a:srgbClr val="6600CC"/>
                </a:solidFill>
                <a:latin typeface="HP001 4H" panose="020B0603050302020204" pitchFamily="34" charset="-93"/>
              </a:rPr>
              <a:t>tư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H" panose="020B0603050302020204" pitchFamily="34" charset="-93"/>
              </a:rPr>
              <a:t> </a:t>
            </a:r>
            <a:r>
              <a:rPr lang="en-US" altLang="en-US" sz="2800" b="1" dirty="0" err="1">
                <a:solidFill>
                  <a:srgbClr val="6600CC"/>
                </a:solidFill>
                <a:latin typeface="HP001 4H" panose="020B0603050302020204" pitchFamily="34" charset="-93"/>
              </a:rPr>
              <a:t>ngàσ</a:t>
            </a:r>
            <a:r>
              <a:rPr lang="en-US" altLang="en-US" sz="2800" b="1">
                <a:solidFill>
                  <a:srgbClr val="6600CC"/>
                </a:solidFill>
                <a:latin typeface="HP001 4H" panose="020B0603050302020204" pitchFamily="34" charset="-93"/>
              </a:rPr>
              <a:t> </a:t>
            </a:r>
            <a:r>
              <a:rPr lang="en-US" altLang="en-US" sz="2800" b="1" smtClean="0">
                <a:solidFill>
                  <a:srgbClr val="6600CC"/>
                </a:solidFill>
                <a:latin typeface="HP001 4H" panose="020B0603050302020204" pitchFamily="34" charset="-93"/>
              </a:rPr>
              <a:t>20 </a:t>
            </a:r>
            <a:r>
              <a:rPr lang="en-US" altLang="en-US" sz="2800" b="1" dirty="0" err="1">
                <a:solidFill>
                  <a:srgbClr val="6600CC"/>
                </a:solidFill>
                <a:latin typeface="HP001 4H" panose="020B0603050302020204" pitchFamily="34" charset="-93"/>
              </a:rPr>
              <a:t>κánƑ</a:t>
            </a:r>
            <a:r>
              <a:rPr lang="en-US" altLang="en-US" sz="2800" b="1" dirty="0">
                <a:solidFill>
                  <a:srgbClr val="6600CC"/>
                </a:solidFill>
                <a:latin typeface="HP001 4H" panose="020B0603050302020204" pitchFamily="34" charset="-93"/>
              </a:rPr>
              <a:t> 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H" panose="020B0603050302020204" pitchFamily="34" charset="-93"/>
              </a:rPr>
              <a:t>9 </a:t>
            </a:r>
            <a:r>
              <a:rPr lang="en-US" altLang="en-US" sz="2800" b="1" dirty="0" err="1">
                <a:solidFill>
                  <a:srgbClr val="6600CC"/>
                </a:solidFill>
                <a:latin typeface="HP001 4H" panose="020B0603050302020204" pitchFamily="34" charset="-93"/>
              </a:rPr>
              <a:t>năm</a:t>
            </a:r>
            <a:r>
              <a:rPr lang="en-US" altLang="en-US" sz="2800" b="1" dirty="0">
                <a:solidFill>
                  <a:srgbClr val="6600CC"/>
                </a:solidFill>
                <a:latin typeface="HP001 4H" panose="020B0603050302020204" pitchFamily="34" charset="-93"/>
              </a:rPr>
              <a:t> 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H" panose="020B0603050302020204" pitchFamily="34" charset="-93"/>
              </a:rPr>
              <a:t>2021</a:t>
            </a:r>
            <a:endParaRPr lang="en-US" altLang="en-US" sz="2800" b="1" dirty="0">
              <a:solidFill>
                <a:srgbClr val="6600CC"/>
              </a:solidFill>
              <a:latin typeface="HP001 4H" panose="020B0603050302020204" pitchFamily="34" charset="-93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715000" y="533400"/>
            <a:ext cx="196596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altLang="en-US" sz="2800" b="1" u="sng" dirty="0" err="1" smtClean="0">
                <a:solidFill>
                  <a:srgbClr val="6600CC"/>
                </a:solidFill>
                <a:latin typeface="HP001 4H" panose="020B0603050302020204" pitchFamily="34" charset="-93"/>
              </a:rPr>
              <a:t>Tiếng</a:t>
            </a:r>
            <a:r>
              <a:rPr lang="en-US" altLang="en-US" sz="2800" b="1" u="sng" dirty="0" smtClean="0">
                <a:solidFill>
                  <a:srgbClr val="6600CC"/>
                </a:solidFill>
                <a:latin typeface="HP001 4H" panose="020B0603050302020204" pitchFamily="34" charset="-93"/>
              </a:rPr>
              <a:t> </a:t>
            </a:r>
            <a:r>
              <a:rPr lang="en-US" altLang="en-US" sz="2800" b="1" u="sng" dirty="0" err="1" smtClean="0">
                <a:solidFill>
                  <a:srgbClr val="6600CC"/>
                </a:solidFill>
                <a:latin typeface="HP001 4H" panose="020B0603050302020204" pitchFamily="34" charset="-93"/>
              </a:rPr>
              <a:t>Việt</a:t>
            </a:r>
            <a:endParaRPr lang="en-US" altLang="en-US" sz="2800" b="1" dirty="0">
              <a:solidFill>
                <a:srgbClr val="6600CC"/>
              </a:solidFill>
              <a:latin typeface="HP001 4H" panose="020B0603050302020204" pitchFamily="34" charset="-93"/>
            </a:endParaRPr>
          </a:p>
        </p:txBody>
      </p:sp>
      <p:pic>
        <p:nvPicPr>
          <p:cNvPr id="8196" name="Picture 18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1385888" y="5338763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9" descr="DECOR033"/>
          <p:cNvPicPr>
            <a:picLocks noChangeAspect="1" noChangeArrowheads="1"/>
          </p:cNvPicPr>
          <p:nvPr/>
        </p:nvPicPr>
        <p:blipFill>
          <a:blip r:embed="rId2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9381332" y="52157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0" y="1293757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 dirty="0">
              <a:solidFill>
                <a:srgbClr val="7030A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876329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783531" y="238456"/>
            <a:ext cx="11275438" cy="938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9839" y="1253490"/>
            <a:ext cx="8943975" cy="371983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83449" y="134810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759839" y="125349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883404" y="1253490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1971AB-7C84-4124-9F22-A87266C0FE3D}"/>
              </a:ext>
            </a:extLst>
          </p:cNvPr>
          <p:cNvSpPr txBox="1"/>
          <p:nvPr/>
        </p:nvSpPr>
        <p:spPr>
          <a:xfrm>
            <a:off x="1931437" y="4973320"/>
            <a:ext cx="279866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gặp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nhau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sân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73005-3B20-4448-8CFA-07E5105EF2A6}"/>
              </a:ext>
            </a:extLst>
          </p:cNvPr>
          <p:cNvSpPr txBox="1"/>
          <p:nvPr/>
        </p:nvSpPr>
        <p:spPr>
          <a:xfrm>
            <a:off x="5084063" y="4973319"/>
            <a:ext cx="267437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chào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cổng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76C9E-3FBA-4906-9DFD-FBFDAC7DF7B4}"/>
              </a:ext>
            </a:extLst>
          </p:cNvPr>
          <p:cNvSpPr txBox="1"/>
          <p:nvPr/>
        </p:nvSpPr>
        <p:spPr>
          <a:xfrm>
            <a:off x="7893938" y="4964317"/>
            <a:ext cx="267437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nhỏ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chuẩn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xong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mọi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đến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2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7240" y="1793240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22590" y="2890520"/>
            <a:ext cx="567690" cy="6597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5045" y="2073910"/>
            <a:ext cx="10358755" cy="287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hociu">
            <a:extLst>
              <a:ext uri="{FF2B5EF4-FFF2-40B4-BE49-F238E27FC236}">
                <a16:creationId xmlns:a16="http://schemas.microsoft.com/office/drawing/2014/main" id="{5A1BFF99-0A8B-422F-9CC7-323F5EB738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78" y="742540"/>
            <a:ext cx="88392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0DDC7F-E03F-4A58-B53E-02F635C4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672" y="1066800"/>
            <a:ext cx="4953000" cy="2667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" name="WordArt 6">
            <a:extLst>
              <a:ext uri="{FF2B5EF4-FFF2-40B4-BE49-F238E27FC236}">
                <a16:creationId xmlns:a16="http://schemas.microsoft.com/office/drawing/2014/main" id="{B62E2A36-E3D7-4024-A09C-126A32A575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59750" y="1222248"/>
            <a:ext cx="5172075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Chăm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ngoan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1965" y="268790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1: TÔI LÀ HỌC SINH LỚP 2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84557" y="1651820"/>
            <a:ext cx="8982567" cy="467521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457042"/>
            <a:ext cx="10866120" cy="1150620"/>
          </a:xfrm>
          <a:prstGeom prst="roundRect">
            <a:avLst/>
          </a:prstGeom>
          <a:solidFill>
            <a:srgbClr val="EF6DB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đã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chuẩn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bị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đón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khai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0932" y="2711831"/>
            <a:ext cx="4017010" cy="28892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332097" y="2691511"/>
            <a:ext cx="4505325" cy="292989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2362" y="2711831"/>
            <a:ext cx="3150870" cy="288988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5791" r="-1547"/>
          <a:stretch/>
        </p:blipFill>
        <p:spPr>
          <a:xfrm>
            <a:off x="1287780" y="4479925"/>
            <a:ext cx="9250680" cy="1927860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E9E03093-EB6B-4D6D-967E-1D7F48AB86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256" t="-41660" r="-22977" b="41660"/>
          <a:stretch>
            <a:fillRect/>
          </a:stretch>
        </p:blipFill>
        <p:spPr>
          <a:xfrm rot="10800000">
            <a:off x="10637658" y="340741"/>
            <a:ext cx="1305930" cy="176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">
            <a:extLst>
              <a:ext uri="{FF2B5EF4-FFF2-40B4-BE49-F238E27FC236}">
                <a16:creationId xmlns:a16="http://schemas.microsoft.com/office/drawing/2014/main" id="{DE0924BA-AFFC-4BEA-A446-924516F60A9C}"/>
              </a:ext>
            </a:extLst>
          </p:cNvPr>
          <p:cNvSpPr/>
          <p:nvPr/>
        </p:nvSpPr>
        <p:spPr>
          <a:xfrm>
            <a:off x="-1624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8">
            <a:extLst>
              <a:ext uri="{FF2B5EF4-FFF2-40B4-BE49-F238E27FC236}">
                <a16:creationId xmlns:a16="http://schemas.microsoft.com/office/drawing/2014/main" id="{4D7352B7-4E38-4143-A78E-2DB0DA85F3F9}"/>
              </a:ext>
            </a:extLst>
          </p:cNvPr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26">
            <a:extLst>
              <a:ext uri="{FF2B5EF4-FFF2-40B4-BE49-F238E27FC236}">
                <a16:creationId xmlns:a16="http://schemas.microsoft.com/office/drawing/2014/main" id="{400BA0C6-D484-4A57-B879-55DEF80A208E}"/>
              </a:ext>
            </a:extLst>
          </p:cNvPr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C37D742C-E795-4A13-B890-5974FA778F5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465452" y="199013"/>
            <a:ext cx="1523365" cy="1489075"/>
          </a:xfrm>
          <a:prstGeom prst="rect">
            <a:avLst/>
          </a:prstGeom>
        </p:spPr>
      </p:pic>
      <p:pic>
        <p:nvPicPr>
          <p:cNvPr id="13" name="62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5A0CC97B-6ABA-42A1-84F0-04B018FE99A5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76944" y="1371"/>
            <a:ext cx="1796415" cy="1758315"/>
          </a:xfrm>
          <a:prstGeom prst="rect">
            <a:avLst/>
          </a:prstGeom>
        </p:spPr>
      </p:pic>
      <p:pic>
        <p:nvPicPr>
          <p:cNvPr id="14" name="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8EA3A49-39C9-454C-AD8C-53D1B3642850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88C0DE3-B037-402C-8267-61D9FDB4C2F0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198168-5A49-42C3-A41F-B771CAE075F2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E46488-FF45-4023-B796-8FDAC99C780E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TỪ</a:t>
              </a: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KHÓ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18" name="2">
            <a:extLst>
              <a:ext uri="{FF2B5EF4-FFF2-40B4-BE49-F238E27FC236}">
                <a16:creationId xmlns:a16="http://schemas.microsoft.com/office/drawing/2014/main" id="{2789F092-2560-4A92-B9CC-D219E06F1F74}"/>
              </a:ext>
            </a:extLst>
          </p:cNvPr>
          <p:cNvSpPr/>
          <p:nvPr/>
        </p:nvSpPr>
        <p:spPr>
          <a:xfrm>
            <a:off x="3439817" y="754290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DC94C9-1914-4302-90C4-44F5CAA2DA7A}"/>
              </a:ext>
            </a:extLst>
          </p:cNvPr>
          <p:cNvGrpSpPr/>
          <p:nvPr/>
        </p:nvGrpSpPr>
        <p:grpSpPr>
          <a:xfrm>
            <a:off x="3963758" y="1251432"/>
            <a:ext cx="3004998" cy="843519"/>
            <a:chOff x="-12127" y="1993081"/>
            <a:chExt cx="2277980" cy="2109019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CD939463-33DA-48EE-8299-24AA39DD6093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F73FF1-C468-45BF-92D1-63653841077F}"/>
                </a:ext>
              </a:extLst>
            </p:cNvPr>
            <p:cNvSpPr txBox="1"/>
            <p:nvPr/>
          </p:nvSpPr>
          <p:spPr>
            <a:xfrm>
              <a:off x="-12127" y="2218426"/>
              <a:ext cx="1808630" cy="5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loáng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07E8FD-004B-4B18-B724-35E5976D7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874FF5F-16F8-46F3-BE90-431A999D6196}"/>
              </a:ext>
            </a:extLst>
          </p:cNvPr>
          <p:cNvGrpSpPr/>
          <p:nvPr/>
        </p:nvGrpSpPr>
        <p:grpSpPr>
          <a:xfrm>
            <a:off x="3963758" y="3234033"/>
            <a:ext cx="3004998" cy="843519"/>
            <a:chOff x="-12127" y="1993081"/>
            <a:chExt cx="2277980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117AE3D7-A03A-4905-8EFA-D8F7692A5A73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873FBF2-3C7A-4770-9A68-5EF525DA1D44}"/>
                </a:ext>
              </a:extLst>
            </p:cNvPr>
            <p:cNvSpPr txBox="1"/>
            <p:nvPr/>
          </p:nvSpPr>
          <p:spPr>
            <a:xfrm>
              <a:off x="-12127" y="2218427"/>
              <a:ext cx="1808630" cy="161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rụt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rè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4B0B2B-8A87-4599-9A6E-ED4F1AABE274}"/>
              </a:ext>
            </a:extLst>
          </p:cNvPr>
          <p:cNvGrpSpPr/>
          <p:nvPr/>
        </p:nvGrpSpPr>
        <p:grpSpPr>
          <a:xfrm>
            <a:off x="3963758" y="2249379"/>
            <a:ext cx="3004998" cy="843519"/>
            <a:chOff x="-12127" y="1993081"/>
            <a:chExt cx="2277980" cy="2109019"/>
          </a:xfrm>
        </p:grpSpPr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DEE54D01-B518-4BCD-99E7-EC5B294D5C56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1826DA-88E9-4F60-AE75-2ECF8DF9F5CE}"/>
                </a:ext>
              </a:extLst>
            </p:cNvPr>
            <p:cNvSpPr txBox="1"/>
            <p:nvPr/>
          </p:nvSpPr>
          <p:spPr>
            <a:xfrm>
              <a:off x="-12127" y="2218427"/>
              <a:ext cx="1808630" cy="161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dirty="0" err="1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r</a:t>
              </a:r>
              <a:r>
                <a:rPr lang="en-US" altLang="vi-VN" sz="3600" i="0" dirty="0" err="1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ối</a:t>
              </a:r>
              <a:r>
                <a:rPr lang="en-US" altLang="vi-VN" sz="3600" i="0" dirty="0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 </a:t>
              </a:r>
              <a:r>
                <a:rPr lang="en-US" altLang="vi-VN" sz="3600" i="0" dirty="0" err="1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r</a:t>
              </a:r>
              <a:r>
                <a:rPr lang="en-US" altLang="vi-VN" sz="3600" dirty="0" err="1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ít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4F0CB3-3F5F-43EF-B34D-5F03B68B1370}"/>
              </a:ext>
            </a:extLst>
          </p:cNvPr>
          <p:cNvGrpSpPr/>
          <p:nvPr/>
        </p:nvGrpSpPr>
        <p:grpSpPr>
          <a:xfrm>
            <a:off x="3963758" y="4218687"/>
            <a:ext cx="3004998" cy="843519"/>
            <a:chOff x="-12127" y="1993081"/>
            <a:chExt cx="2277980" cy="2109019"/>
          </a:xfrm>
        </p:grpSpPr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0C66C292-956E-4896-AC09-BFFA6827ED3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A062088-27E1-4BD2-8BCD-5E2BF4682DC5}"/>
                </a:ext>
              </a:extLst>
            </p:cNvPr>
            <p:cNvSpPr txBox="1"/>
            <p:nvPr/>
          </p:nvSpPr>
          <p:spPr>
            <a:xfrm>
              <a:off x="-12127" y="2218427"/>
              <a:ext cx="1808630" cy="161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dirty="0" err="1">
                  <a:solidFill>
                    <a:srgbClr val="FF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r</a:t>
              </a:r>
              <a:r>
                <a:rPr lang="en-US" altLang="vi-VN" sz="3600" b="0" i="0" u="none" strike="noStrike" dirty="0" err="1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íu</a:t>
              </a:r>
              <a:r>
                <a:rPr lang="en-US" altLang="vi-VN" sz="3600" b="0" i="0" u="none" strike="noStrike" dirty="0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rít</a:t>
              </a:r>
              <a:endParaRPr lang="en-US" altLang="vi-VN" sz="3600" b="0" i="0" u="none" strike="noStrike" dirty="0">
                <a:solidFill>
                  <a:srgbClr val="FF000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EE0D12-21F4-40EC-B427-134BFCFB3355}"/>
              </a:ext>
            </a:extLst>
          </p:cNvPr>
          <p:cNvGrpSpPr/>
          <p:nvPr/>
        </p:nvGrpSpPr>
        <p:grpSpPr>
          <a:xfrm>
            <a:off x="7874241" y="1251432"/>
            <a:ext cx="3004998" cy="843519"/>
            <a:chOff x="-12127" y="1993081"/>
            <a:chExt cx="2277980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6BB2913-A784-405A-B55B-758135F7C0F6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C719B5-4BDE-429D-A4B4-E8F83168D54F}"/>
                </a:ext>
              </a:extLst>
            </p:cNvPr>
            <p:cNvSpPr txBox="1"/>
            <p:nvPr/>
          </p:nvSpPr>
          <p:spPr>
            <a:xfrm>
              <a:off x="-12127" y="2218427"/>
              <a:ext cx="1808630" cy="161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níu</a:t>
              </a: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8044A53-9994-4B3F-B0D9-E657BD77DF03}"/>
              </a:ext>
            </a:extLst>
          </p:cNvPr>
          <p:cNvGrpSpPr/>
          <p:nvPr/>
        </p:nvGrpSpPr>
        <p:grpSpPr>
          <a:xfrm>
            <a:off x="8097126" y="2227524"/>
            <a:ext cx="2782113" cy="843519"/>
            <a:chOff x="156834" y="1993081"/>
            <a:chExt cx="2109019" cy="2109019"/>
          </a:xfrm>
        </p:grpSpPr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35158863-9FB8-4EF6-A371-C46487F241DF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B2CFE3-FB07-4769-B93E-BAF8E41C4761}"/>
                </a:ext>
              </a:extLst>
            </p:cNvPr>
            <p:cNvSpPr txBox="1"/>
            <p:nvPr/>
          </p:nvSpPr>
          <p:spPr>
            <a:xfrm>
              <a:off x="213525" y="2294233"/>
              <a:ext cx="1808630" cy="130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vi-VN" sz="2800" b="0" i="0" u="none" strike="noStrike" dirty="0">
                <a:solidFill>
                  <a:srgbClr val="231F20"/>
                </a:solidFill>
                <a:effectLst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2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 rot="10800000">
            <a:off x="10637658" y="340741"/>
            <a:ext cx="1305930" cy="176573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D8EDFB-E027-45D2-93BA-ED0F768DCDBF}"/>
              </a:ext>
            </a:extLst>
          </p:cNvPr>
          <p:cNvSpPr/>
          <p:nvPr/>
        </p:nvSpPr>
        <p:spPr>
          <a:xfrm>
            <a:off x="4945879" y="2812125"/>
            <a:ext cx="355352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813</Words>
  <Application>Microsoft Office PowerPoint</Application>
  <PresentationFormat>Widescreen</PresentationFormat>
  <Paragraphs>101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4H</vt:lpstr>
      <vt:lpstr>Times New Roman</vt:lpstr>
      <vt:lpstr>UVN Viet Sach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LAO</vt:lpstr>
      <vt:lpstr>PowerPoint Presentation</vt:lpstr>
      <vt:lpstr>PowerPoint Presentation</vt:lpstr>
      <vt:lpstr>3. Bạn ấy nhận ra mình thay đổi như thế nào sau khi lên lớp 2?  </vt:lpstr>
      <vt:lpstr>PowerPoint Presentation</vt:lpstr>
      <vt:lpstr>PowerPoint Presentation</vt:lpstr>
      <vt:lpstr>PowerPoint Presentation</vt:lpstr>
      <vt:lpstr>LUYỆN TẬP </vt:lpstr>
      <vt:lpstr>LUYỆN TẬP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Windows 10 Gamer</cp:lastModifiedBy>
  <cp:revision>23</cp:revision>
  <dcterms:created xsi:type="dcterms:W3CDTF">2021-06-23T11:29:27Z</dcterms:created>
  <dcterms:modified xsi:type="dcterms:W3CDTF">2021-12-21T11:52:11Z</dcterms:modified>
</cp:coreProperties>
</file>