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9" r:id="rId4"/>
  </p:sldMasterIdLst>
  <p:notesMasterIdLst>
    <p:notesMasterId r:id="rId22"/>
  </p:notesMasterIdLst>
  <p:sldIdLst>
    <p:sldId id="292" r:id="rId5"/>
    <p:sldId id="333" r:id="rId6"/>
    <p:sldId id="324" r:id="rId7"/>
    <p:sldId id="287" r:id="rId8"/>
    <p:sldId id="325" r:id="rId9"/>
    <p:sldId id="326" r:id="rId10"/>
    <p:sldId id="327" r:id="rId11"/>
    <p:sldId id="328" r:id="rId12"/>
    <p:sldId id="260" r:id="rId13"/>
    <p:sldId id="329" r:id="rId14"/>
    <p:sldId id="293" r:id="rId15"/>
    <p:sldId id="330" r:id="rId16"/>
    <p:sldId id="263" r:id="rId17"/>
    <p:sldId id="331" r:id="rId18"/>
    <p:sldId id="295" r:id="rId19"/>
    <p:sldId id="332" r:id="rId20"/>
    <p:sldId id="354" r:id="rId21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36575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7315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909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45665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682240" algn="l" defTabSz="107315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218815" algn="l" defTabSz="107315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754755" algn="l" defTabSz="107315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291330" algn="l" defTabSz="107315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0066"/>
    <a:srgbClr val="00FFFF"/>
    <a:srgbClr val="006600"/>
    <a:srgbClr val="000000"/>
    <a:srgbClr val="800000"/>
    <a:srgbClr val="2F0903"/>
    <a:srgbClr val="CCFFFF"/>
    <a:srgbClr val="80008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7" autoAdjust="0"/>
    <p:restoredTop sz="94660"/>
  </p:normalViewPr>
  <p:slideViewPr>
    <p:cSldViewPr>
      <p:cViewPr varScale="1">
        <p:scale>
          <a:sx n="69" d="100"/>
          <a:sy n="69" d="100"/>
        </p:scale>
        <p:origin x="1024" y="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4FED28DF-1B0D-4676-8216-23FA677AE32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365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731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909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4566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682240" algn="l" defTabSz="1073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815" algn="l" defTabSz="1073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755" algn="l" defTabSz="1073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330" algn="l" defTabSz="1073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C538A-3878-47A9-834D-564E5C82C293}" type="slidenum">
              <a:rPr lang="en-US" smtClean="0"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0221D-3797-4D44-B35B-0F92368F06EF}" type="slidenum">
              <a:rPr lang="en-US" smtClean="0"/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B958E-E6AD-437A-85DA-E38975B9D5ED}" type="slidenum">
              <a:rPr lang="en-US" smtClean="0"/>
              <a:t>17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6D3B6-FDE5-4B2F-95DA-F19A2B0BA6E7}" type="slidenum">
              <a:rPr lang="en-US" smtClean="0"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96212-D632-42F5-9221-2186230FD6B2}" type="slidenum">
              <a:rPr lang="en-US" smtClean="0"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96212-D632-42F5-9221-2186230FD6B2}" type="slidenum">
              <a:rPr lang="en-US" smtClean="0"/>
              <a:t>10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0221D-3797-4D44-B35B-0F92368F06EF}" type="slidenum">
              <a:rPr lang="en-US" smtClean="0"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96212-D632-42F5-9221-2186230FD6B2}" type="slidenum">
              <a:rPr lang="en-US" smtClean="0"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87896-2D03-4D3B-B874-809BBD96274C}" type="slidenum">
              <a:rPr lang="en-US" smtClean="0"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0221D-3797-4D44-B35B-0F92368F06EF}" type="slidenum">
              <a:rPr lang="en-US" smtClean="0"/>
              <a:t>14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9FEA0-E0CD-4A67-B566-24AB70CC1D7E}" type="slidenum">
              <a:rPr lang="en-US" smtClean="0"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36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3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2D6D2-2CF5-4894-82AA-C8015D1751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4" y="3132291"/>
            <a:ext cx="7773297" cy="1793167"/>
          </a:xfrm>
          <a:effectLst/>
        </p:spPr>
        <p:txBody>
          <a:bodyPr>
            <a:noAutofit/>
          </a:bodyPr>
          <a:lstStyle>
            <a:lvl1pPr marL="751205" indent="-536575" algn="l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7E690-A52E-4F7C-9637-C5599AFD5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4" y="731521"/>
            <a:ext cx="5231728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548A4-3B09-412A-BD91-6E7AF2F48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0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F43C8-5A8A-4985-AB1F-E572EAA8965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4507-D64C-4432-B4C4-C826DB7A3D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/>
          <p:nvPr/>
        </p:nvGrpSpPr>
        <p:grpSpPr bwMode="auto">
          <a:xfrm>
            <a:off x="1" y="6350"/>
            <a:ext cx="9902560" cy="6851650"/>
            <a:chOff x="0" y="4"/>
            <a:chExt cx="5758" cy="4316"/>
          </a:xfrm>
        </p:grpSpPr>
        <p:grpSp>
          <p:nvGrpSpPr>
            <p:cNvPr id="144387" name="Group 3"/>
            <p:cNvGrpSpPr/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4388" name="Freeform 4"/>
              <p:cNvSpPr/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4389" name="Freeform 5"/>
              <p:cNvSpPr/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</p:grpSp>
        <p:sp>
          <p:nvSpPr>
            <p:cNvPr id="144390" name="Freeform 6"/>
            <p:cNvSpPr/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vi-VN" b="0">
                <a:solidFill>
                  <a:srgbClr val="FFFFFF"/>
                </a:solidFill>
                <a:latin typeface="Tahoma" panose="020B0604030504040204"/>
              </a:endParaRPr>
            </a:p>
          </p:txBody>
        </p:sp>
        <p:sp>
          <p:nvSpPr>
            <p:cNvPr id="144391" name="Freeform 7"/>
            <p:cNvSpPr/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vi-VN" b="0">
                <a:solidFill>
                  <a:srgbClr val="FFFFFF"/>
                </a:solidFill>
                <a:latin typeface="Tahoma" panose="020B0604030504040204"/>
              </a:endParaRPr>
            </a:p>
          </p:txBody>
        </p:sp>
        <p:sp>
          <p:nvSpPr>
            <p:cNvPr id="144392" name="Freeform 8"/>
            <p:cNvSpPr/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vi-VN" b="0">
                <a:solidFill>
                  <a:srgbClr val="FFFFFF"/>
                </a:solidFill>
                <a:latin typeface="Tahoma" panose="020B0604030504040204"/>
              </a:endParaRPr>
            </a:p>
          </p:txBody>
        </p:sp>
        <p:grpSp>
          <p:nvGrpSpPr>
            <p:cNvPr id="144393" name="Group 9"/>
            <p:cNvGrpSpPr/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44394" name="Freeform 10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4395" name="Freeform 11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4396" name="Freeform 12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4397" name="Freeform 13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4398" name="Freeform 14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4399" name="Freeform 15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</p:grpSp>
      </p:grpSp>
      <p:sp>
        <p:nvSpPr>
          <p:cNvPr id="1444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155700" y="1997076"/>
            <a:ext cx="767715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44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55700" y="3886200"/>
            <a:ext cx="6934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440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440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63220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440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5C3C04-8297-4750-A422-4F0A60E47CC0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F381A-1CBF-4D40-9590-D1638479551D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D2767-227D-41FD-8794-D534C8AB7AA7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700" y="1981200"/>
            <a:ext cx="40036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4475" y="1981200"/>
            <a:ext cx="40036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839BA-CC9A-474C-9EBE-EB722C0D6371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476B-FBC8-4008-8C62-E44DFB551876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0F570-9EC6-41F6-95C6-4C6BA2A6E338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46F6C-BEAA-4EE9-ADBD-CDFFA97F1D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4EA6B-7A4F-4F9D-A859-CA9A78EE3625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08AC-C59B-478A-B78A-689F671F4AC6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5BDFC-91A0-4E9F-9CD3-DC52B6138CF0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BA952-8257-41CD-919D-F5AD93F1579E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5037" y="304800"/>
            <a:ext cx="2043113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700" y="304800"/>
            <a:ext cx="5964238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F6883-F825-473A-B358-26CD8A374694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36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3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2D6D2-2CF5-4894-82AA-C8015D1751F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4" y="3132291"/>
            <a:ext cx="7773297" cy="1793167"/>
          </a:xfrm>
          <a:effectLst/>
        </p:spPr>
        <p:txBody>
          <a:bodyPr>
            <a:noAutofit/>
          </a:bodyPr>
          <a:lstStyle>
            <a:lvl1pPr marL="751205" indent="-536575" algn="l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46F6C-BEAA-4EE9-ADBD-CDFFA97F1D8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7"/>
          </a:xfrm>
          <a:effectLst/>
        </p:spPr>
        <p:txBody>
          <a:bodyPr anchor="b"/>
          <a:lstStyle>
            <a:lvl1pPr algn="r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365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3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6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23515-4F9A-4AFA-BFEB-AEFBE4349A2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9646E-19AC-4777-A8DC-3C18643C94B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575" indent="0">
              <a:buNone/>
              <a:defRPr sz="2300" b="1"/>
            </a:lvl2pPr>
            <a:lvl3pPr marL="1073150" indent="0">
              <a:buNone/>
              <a:defRPr sz="2100" b="1"/>
            </a:lvl3pPr>
            <a:lvl4pPr marL="1609090" indent="0">
              <a:buNone/>
              <a:defRPr sz="1900" b="1"/>
            </a:lvl4pPr>
            <a:lvl5pPr marL="2145665" indent="0">
              <a:buNone/>
              <a:defRPr sz="1900" b="1"/>
            </a:lvl5pPr>
            <a:lvl6pPr marL="2682240" indent="0">
              <a:buNone/>
              <a:defRPr sz="1900" b="1"/>
            </a:lvl6pPr>
            <a:lvl7pPr marL="3218815" indent="0">
              <a:buNone/>
              <a:defRPr sz="1900" b="1"/>
            </a:lvl7pPr>
            <a:lvl8pPr marL="3754755" indent="0">
              <a:buNone/>
              <a:defRPr sz="1900" b="1"/>
            </a:lvl8pPr>
            <a:lvl9pPr marL="429133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575" indent="0">
              <a:buNone/>
              <a:defRPr sz="2300" b="1"/>
            </a:lvl2pPr>
            <a:lvl3pPr marL="1073150" indent="0">
              <a:buNone/>
              <a:defRPr sz="2100" b="1"/>
            </a:lvl3pPr>
            <a:lvl4pPr marL="1609090" indent="0">
              <a:buNone/>
              <a:defRPr sz="1900" b="1"/>
            </a:lvl4pPr>
            <a:lvl5pPr marL="2145665" indent="0">
              <a:buNone/>
              <a:defRPr sz="1900" b="1"/>
            </a:lvl5pPr>
            <a:lvl6pPr marL="2682240" indent="0">
              <a:buNone/>
              <a:defRPr sz="1900" b="1"/>
            </a:lvl6pPr>
            <a:lvl7pPr marL="3218815" indent="0">
              <a:buNone/>
              <a:defRPr sz="1900" b="1"/>
            </a:lvl7pPr>
            <a:lvl8pPr marL="3754755" indent="0">
              <a:buNone/>
              <a:defRPr sz="1900" b="1"/>
            </a:lvl8pPr>
            <a:lvl9pPr marL="4291330" indent="0">
              <a:buNone/>
              <a:defRPr sz="1900" b="1"/>
            </a:lvl9pPr>
          </a:lstStyle>
          <a:p>
            <a:pPr marL="0" lvl="0" indent="0" algn="ctr" defTabSz="1073150" rtl="0" eaLnBrk="1" latinLnBrk="0" hangingPunct="1">
              <a:spcBef>
                <a:spcPct val="20000"/>
              </a:spcBef>
              <a:spcAft>
                <a:spcPts val="35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0740E-AEAD-46FD-83E8-9A0B00AD64A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7"/>
          </a:xfrm>
          <a:effectLst/>
        </p:spPr>
        <p:txBody>
          <a:bodyPr anchor="b"/>
          <a:lstStyle>
            <a:lvl1pPr algn="r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365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3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6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23515-4F9A-4AFA-BFEB-AEFBE4349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72CD5-58F0-41F6-ABD5-33EA51124B6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7DB1C-6F39-4612-B9A6-21684685185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1" y="2209800"/>
            <a:ext cx="3939092" cy="1258493"/>
          </a:xfrm>
          <a:effectLst/>
        </p:spPr>
        <p:txBody>
          <a:bodyPr anchor="b">
            <a:noAutofit/>
          </a:bodyPr>
          <a:lstStyle>
            <a:lvl1pPr marL="267970" indent="-267970" algn="l">
              <a:defRPr sz="33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0" y="731520"/>
            <a:ext cx="4351842" cy="4894731"/>
          </a:xfrm>
        </p:spPr>
        <p:txBody>
          <a:bodyPr anchor="ctr"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9"/>
          </a:xfrm>
        </p:spPr>
        <p:txBody>
          <a:bodyPr/>
          <a:lstStyle>
            <a:lvl1pPr marL="0" indent="0">
              <a:buNone/>
              <a:defRPr sz="1600"/>
            </a:lvl1pPr>
            <a:lvl2pPr marL="536575" indent="0">
              <a:buNone/>
              <a:defRPr sz="1400"/>
            </a:lvl2pPr>
            <a:lvl3pPr marL="1073150" indent="0">
              <a:buNone/>
              <a:defRPr sz="1200"/>
            </a:lvl3pPr>
            <a:lvl4pPr marL="1609090" indent="0">
              <a:buNone/>
              <a:defRPr sz="1100"/>
            </a:lvl4pPr>
            <a:lvl5pPr marL="2145665" indent="0">
              <a:buNone/>
              <a:defRPr sz="1100"/>
            </a:lvl5pPr>
            <a:lvl6pPr marL="2682240" indent="0">
              <a:buNone/>
              <a:defRPr sz="1100"/>
            </a:lvl6pPr>
            <a:lvl7pPr marL="3218815" indent="0">
              <a:buNone/>
              <a:defRPr sz="1100"/>
            </a:lvl7pPr>
            <a:lvl8pPr marL="3754755" indent="0">
              <a:buNone/>
              <a:defRPr sz="1100"/>
            </a:lvl8pPr>
            <a:lvl9pPr marL="429133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4B48-DDCF-4D80-B071-F2D38B92C77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1"/>
            <a:ext cx="44577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36575" indent="0">
              <a:buNone/>
              <a:defRPr sz="3300"/>
            </a:lvl2pPr>
            <a:lvl3pPr marL="1073150" indent="0">
              <a:buNone/>
              <a:defRPr sz="2800"/>
            </a:lvl3pPr>
            <a:lvl4pPr marL="1609090" indent="0">
              <a:buNone/>
              <a:defRPr sz="2300"/>
            </a:lvl4pPr>
            <a:lvl5pPr marL="2145665" indent="0">
              <a:buNone/>
              <a:defRPr sz="2300"/>
            </a:lvl5pPr>
            <a:lvl6pPr marL="2682240" indent="0">
              <a:buNone/>
              <a:defRPr sz="2300"/>
            </a:lvl6pPr>
            <a:lvl7pPr marL="3218815" indent="0">
              <a:buNone/>
              <a:defRPr sz="2300"/>
            </a:lvl7pPr>
            <a:lvl8pPr marL="3754755" indent="0">
              <a:buNone/>
              <a:defRPr sz="2300"/>
            </a:lvl8pPr>
            <a:lvl9pPr marL="4291330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7"/>
            <a:ext cx="4001957" cy="2163020"/>
          </a:xfrm>
        </p:spPr>
        <p:txBody>
          <a:bodyPr anchor="b"/>
          <a:lstStyle>
            <a:lvl1pPr marL="214630" indent="-214630">
              <a:buFont typeface="Georgia" panose="02040502050405020303" pitchFamily="18" charset="0"/>
              <a:buChar char="*"/>
              <a:defRPr sz="1900"/>
            </a:lvl1pPr>
            <a:lvl2pPr marL="536575" indent="0">
              <a:buNone/>
              <a:defRPr sz="1400"/>
            </a:lvl2pPr>
            <a:lvl3pPr marL="1073150" indent="0">
              <a:buNone/>
              <a:defRPr sz="1200"/>
            </a:lvl3pPr>
            <a:lvl4pPr marL="1609090" indent="0">
              <a:buNone/>
              <a:defRPr sz="1100"/>
            </a:lvl4pPr>
            <a:lvl5pPr marL="2145665" indent="0">
              <a:buNone/>
              <a:defRPr sz="1100"/>
            </a:lvl5pPr>
            <a:lvl6pPr marL="2682240" indent="0">
              <a:buNone/>
              <a:defRPr sz="1100"/>
            </a:lvl6pPr>
            <a:lvl7pPr marL="3218815" indent="0">
              <a:buNone/>
              <a:defRPr sz="1100"/>
            </a:lvl7pPr>
            <a:lvl8pPr marL="3754755" indent="0">
              <a:buNone/>
              <a:defRPr sz="1100"/>
            </a:lvl8pPr>
            <a:lvl9pPr marL="429133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6C74D-6E68-4564-991E-8DC061387C9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7E690-A52E-4F7C-9637-C5599AFD5D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4" y="731521"/>
            <a:ext cx="5231728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548A4-3B09-412A-BD91-6E7AF2F486A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0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F43C8-5A8A-4985-AB1F-E572EAA8965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2"/>
            <a:ext cx="43751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2"/>
            <a:ext cx="43751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938591"/>
            <a:ext cx="43751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5550" y="3938591"/>
            <a:ext cx="43751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987B-2D27-45C1-B868-F0E42C5E3FDC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4507-D64C-4432-B4C4-C826DB7A3DA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ransition spd="slow">
    <p:whee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609601"/>
            <a:ext cx="84201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953000"/>
            <a:ext cx="6934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7E4AEF-AB0E-4AAB-B394-0DB669DD800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9646E-19AC-4777-A8DC-3C18643C94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537EA-06B9-454C-AA1F-A85B1FEEA8C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1371602"/>
            <a:ext cx="84201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68765"/>
            <a:ext cx="84201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FFAA0-0D34-418D-928B-6120D7E74FA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70450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87144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4789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16D34-DF0C-41A4-BF29-1582154F06F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1600200"/>
            <a:ext cx="4378452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1" y="1600200"/>
            <a:ext cx="4378589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8E2F-164C-4948-8FCC-6578F2243BA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2212848"/>
            <a:ext cx="4378452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61966" y="2212850"/>
            <a:ext cx="4378452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E3A4-3D71-4FEB-ABCD-EF8BDF4C952C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654E0-02ED-4190-BD10-68D1A5FDAF3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45" y="266700"/>
            <a:ext cx="3259006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66" y="273052"/>
            <a:ext cx="54121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345" y="2438402"/>
            <a:ext cx="3259006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D941E-E75F-4856-BEF1-02B02888373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41" y="228600"/>
            <a:ext cx="6187809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3804" y="1143000"/>
            <a:ext cx="655928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41" y="5810250"/>
            <a:ext cx="6187809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7C1CA-CF08-4889-8257-9E0394EC0B8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CC306-5F54-4212-A757-548569C0F74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E76B6-3E91-4394-9790-3A5286892DC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575" indent="0">
              <a:buNone/>
              <a:defRPr sz="2300" b="1"/>
            </a:lvl2pPr>
            <a:lvl3pPr marL="1073150" indent="0">
              <a:buNone/>
              <a:defRPr sz="2100" b="1"/>
            </a:lvl3pPr>
            <a:lvl4pPr marL="1609090" indent="0">
              <a:buNone/>
              <a:defRPr sz="1900" b="1"/>
            </a:lvl4pPr>
            <a:lvl5pPr marL="2145665" indent="0">
              <a:buNone/>
              <a:defRPr sz="1900" b="1"/>
            </a:lvl5pPr>
            <a:lvl6pPr marL="2682240" indent="0">
              <a:buNone/>
              <a:defRPr sz="1900" b="1"/>
            </a:lvl6pPr>
            <a:lvl7pPr marL="3218815" indent="0">
              <a:buNone/>
              <a:defRPr sz="1900" b="1"/>
            </a:lvl7pPr>
            <a:lvl8pPr marL="3754755" indent="0">
              <a:buNone/>
              <a:defRPr sz="1900" b="1"/>
            </a:lvl8pPr>
            <a:lvl9pPr marL="429133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575" indent="0">
              <a:buNone/>
              <a:defRPr sz="2300" b="1"/>
            </a:lvl2pPr>
            <a:lvl3pPr marL="1073150" indent="0">
              <a:buNone/>
              <a:defRPr sz="2100" b="1"/>
            </a:lvl3pPr>
            <a:lvl4pPr marL="1609090" indent="0">
              <a:buNone/>
              <a:defRPr sz="1900" b="1"/>
            </a:lvl4pPr>
            <a:lvl5pPr marL="2145665" indent="0">
              <a:buNone/>
              <a:defRPr sz="1900" b="1"/>
            </a:lvl5pPr>
            <a:lvl6pPr marL="2682240" indent="0">
              <a:buNone/>
              <a:defRPr sz="1900" b="1"/>
            </a:lvl6pPr>
            <a:lvl7pPr marL="3218815" indent="0">
              <a:buNone/>
              <a:defRPr sz="1900" b="1"/>
            </a:lvl7pPr>
            <a:lvl8pPr marL="3754755" indent="0">
              <a:buNone/>
              <a:defRPr sz="1900" b="1"/>
            </a:lvl8pPr>
            <a:lvl9pPr marL="4291330" indent="0">
              <a:buNone/>
              <a:defRPr sz="1900" b="1"/>
            </a:lvl9pPr>
          </a:lstStyle>
          <a:p>
            <a:pPr marL="0" lvl="0" indent="0" algn="ctr" defTabSz="1073150" rtl="0" eaLnBrk="1" latinLnBrk="0" hangingPunct="1">
              <a:spcBef>
                <a:spcPct val="20000"/>
              </a:spcBef>
              <a:spcAft>
                <a:spcPts val="35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0740E-AEAD-46FD-83E8-9A0B00AD64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0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7140-9AAC-4A7C-AF74-0A3A4711A460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spd="slow" advTm="0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72CD5-58F0-41F6-ABD5-33EA51124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7DB1C-6F39-4612-B9A6-2168468518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1" y="2209800"/>
            <a:ext cx="3939092" cy="1258493"/>
          </a:xfrm>
          <a:effectLst/>
        </p:spPr>
        <p:txBody>
          <a:bodyPr anchor="b">
            <a:noAutofit/>
          </a:bodyPr>
          <a:lstStyle>
            <a:lvl1pPr marL="267970" indent="-267970" algn="l">
              <a:defRPr sz="33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0" y="731520"/>
            <a:ext cx="4351842" cy="4894731"/>
          </a:xfrm>
        </p:spPr>
        <p:txBody>
          <a:bodyPr anchor="ctr"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9"/>
          </a:xfrm>
        </p:spPr>
        <p:txBody>
          <a:bodyPr/>
          <a:lstStyle>
            <a:lvl1pPr marL="0" indent="0">
              <a:buNone/>
              <a:defRPr sz="1600"/>
            </a:lvl1pPr>
            <a:lvl2pPr marL="536575" indent="0">
              <a:buNone/>
              <a:defRPr sz="1400"/>
            </a:lvl2pPr>
            <a:lvl3pPr marL="1073150" indent="0">
              <a:buNone/>
              <a:defRPr sz="1200"/>
            </a:lvl3pPr>
            <a:lvl4pPr marL="1609090" indent="0">
              <a:buNone/>
              <a:defRPr sz="1100"/>
            </a:lvl4pPr>
            <a:lvl5pPr marL="2145665" indent="0">
              <a:buNone/>
              <a:defRPr sz="1100"/>
            </a:lvl5pPr>
            <a:lvl6pPr marL="2682240" indent="0">
              <a:buNone/>
              <a:defRPr sz="1100"/>
            </a:lvl6pPr>
            <a:lvl7pPr marL="3218815" indent="0">
              <a:buNone/>
              <a:defRPr sz="1100"/>
            </a:lvl7pPr>
            <a:lvl8pPr marL="3754755" indent="0">
              <a:buNone/>
              <a:defRPr sz="1100"/>
            </a:lvl8pPr>
            <a:lvl9pPr marL="429133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4B48-DDCF-4D80-B071-F2D38B92C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1"/>
            <a:ext cx="44577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36575" indent="0">
              <a:buNone/>
              <a:defRPr sz="3300"/>
            </a:lvl2pPr>
            <a:lvl3pPr marL="1073150" indent="0">
              <a:buNone/>
              <a:defRPr sz="2800"/>
            </a:lvl3pPr>
            <a:lvl4pPr marL="1609090" indent="0">
              <a:buNone/>
              <a:defRPr sz="2300"/>
            </a:lvl4pPr>
            <a:lvl5pPr marL="2145665" indent="0">
              <a:buNone/>
              <a:defRPr sz="2300"/>
            </a:lvl5pPr>
            <a:lvl6pPr marL="2682240" indent="0">
              <a:buNone/>
              <a:defRPr sz="2300"/>
            </a:lvl6pPr>
            <a:lvl7pPr marL="3218815" indent="0">
              <a:buNone/>
              <a:defRPr sz="2300"/>
            </a:lvl7pPr>
            <a:lvl8pPr marL="3754755" indent="0">
              <a:buNone/>
              <a:defRPr sz="2300"/>
            </a:lvl8pPr>
            <a:lvl9pPr marL="4291330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7"/>
            <a:ext cx="4001957" cy="2163020"/>
          </a:xfrm>
        </p:spPr>
        <p:txBody>
          <a:bodyPr anchor="b"/>
          <a:lstStyle>
            <a:lvl1pPr marL="214630" indent="-214630">
              <a:buFont typeface="Georgia" panose="02040502050405020303" pitchFamily="18" charset="0"/>
              <a:buChar char="*"/>
              <a:defRPr sz="1900"/>
            </a:lvl1pPr>
            <a:lvl2pPr marL="536575" indent="0">
              <a:buNone/>
              <a:defRPr sz="1400"/>
            </a:lvl2pPr>
            <a:lvl3pPr marL="1073150" indent="0">
              <a:buNone/>
              <a:defRPr sz="1200"/>
            </a:lvl3pPr>
            <a:lvl4pPr marL="1609090" indent="0">
              <a:buNone/>
              <a:defRPr sz="1100"/>
            </a:lvl4pPr>
            <a:lvl5pPr marL="2145665" indent="0">
              <a:buNone/>
              <a:defRPr sz="1100"/>
            </a:lvl5pPr>
            <a:lvl6pPr marL="2682240" indent="0">
              <a:buNone/>
              <a:defRPr sz="1100"/>
            </a:lvl6pPr>
            <a:lvl7pPr marL="3218815" indent="0">
              <a:buNone/>
              <a:defRPr sz="1100"/>
            </a:lvl7pPr>
            <a:lvl8pPr marL="3754755" indent="0">
              <a:buNone/>
              <a:defRPr sz="1100"/>
            </a:lvl8pPr>
            <a:lvl9pPr marL="429133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6C74D-6E68-4564-991E-8DC061387C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1" y="4372168"/>
            <a:ext cx="7055220" cy="1143000"/>
          </a:xfrm>
          <a:prstGeom prst="rect">
            <a:avLst/>
          </a:prstGeom>
          <a:effectLst/>
        </p:spPr>
        <p:txBody>
          <a:bodyPr vert="horz" lIns="107287" tIns="53643" rIns="107287" bIns="53643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1" y="6172200"/>
            <a:ext cx="3632201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352D20B-F90D-4BA3-AD7F-A6377133A9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marL="375285" indent="-375285" algn="r" defTabSz="107315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5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970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3890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583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714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30680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5262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0695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82240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593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09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665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24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815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55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33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/>
          <p:nvPr/>
        </p:nvGrpSpPr>
        <p:grpSpPr bwMode="auto">
          <a:xfrm>
            <a:off x="1" y="6350"/>
            <a:ext cx="9902560" cy="6851650"/>
            <a:chOff x="0" y="4"/>
            <a:chExt cx="5758" cy="4316"/>
          </a:xfrm>
        </p:grpSpPr>
        <p:sp>
          <p:nvSpPr>
            <p:cNvPr id="143363" name="Freeform 3"/>
            <p:cNvSpPr/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vi-VN" b="0">
                <a:solidFill>
                  <a:srgbClr val="FFFFFF"/>
                </a:solidFill>
                <a:latin typeface="Tahoma" panose="020B0604030504040204"/>
              </a:endParaRPr>
            </a:p>
          </p:txBody>
        </p:sp>
        <p:sp>
          <p:nvSpPr>
            <p:cNvPr id="143364" name="Freeform 4"/>
            <p:cNvSpPr/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vi-VN" b="0">
                <a:solidFill>
                  <a:srgbClr val="FFFFFF"/>
                </a:solidFill>
                <a:latin typeface="Tahoma" panose="020B0604030504040204"/>
              </a:endParaRPr>
            </a:p>
          </p:txBody>
        </p:sp>
        <p:grpSp>
          <p:nvGrpSpPr>
            <p:cNvPr id="143365" name="Group 5"/>
            <p:cNvGrpSpPr/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366" name="Freeform 6"/>
              <p:cNvSpPr/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3367" name="Freeform 7"/>
              <p:cNvSpPr/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3368" name="Freeform 8"/>
              <p:cNvSpPr/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3369" name="Freeform 9"/>
              <p:cNvSpPr/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3370" name="Freeform 10"/>
              <p:cNvSpPr/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3371" name="Freeform 11"/>
              <p:cNvSpPr/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3372" name="Freeform 12"/>
              <p:cNvSpPr/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3373" name="Freeform 13"/>
              <p:cNvSpPr/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  <p:sp>
            <p:nvSpPr>
              <p:cNvPr id="143374" name="Freeform 14"/>
              <p:cNvSpPr/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vi-VN" b="0">
                  <a:solidFill>
                    <a:srgbClr val="FFFFFF"/>
                  </a:solidFill>
                  <a:latin typeface="Tahoma" panose="020B0604030504040204"/>
                </a:endParaRPr>
              </a:p>
            </p:txBody>
          </p:sp>
        </p:grpSp>
      </p:grpSp>
      <p:sp>
        <p:nvSpPr>
          <p:cNvPr id="1433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04801"/>
            <a:ext cx="81724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1981200"/>
            <a:ext cx="81724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57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/>
            <a:endParaRPr lang="en-US" b="0" smtClean="0">
              <a:solidFill>
                <a:srgbClr val="FFFFFF"/>
              </a:solidFill>
              <a:latin typeface="Tahoma" panose="020B0604030504040204"/>
            </a:endParaRPr>
          </a:p>
        </p:txBody>
      </p:sp>
      <p:sp>
        <p:nvSpPr>
          <p:cNvPr id="1433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b="0" smtClean="0">
              <a:solidFill>
                <a:srgbClr val="FFFFFF"/>
              </a:solidFill>
              <a:latin typeface="Tahoma" panose="020B0604030504040204"/>
            </a:endParaRPr>
          </a:p>
        </p:txBody>
      </p:sp>
      <p:sp>
        <p:nvSpPr>
          <p:cNvPr id="143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44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A6D5BEC-CB64-4DDF-A666-925BBEDA9AD1}" type="slidenum">
              <a:rPr lang="en-US" b="0" smtClean="0">
                <a:solidFill>
                  <a:srgbClr val="FFFFFF"/>
                </a:solidFill>
                <a:latin typeface="Tahoma" panose="020B0604030504040204"/>
              </a:rPr>
              <a:t>‹#›</a:t>
            </a:fld>
            <a:endParaRPr lang="en-US" b="0" smtClean="0">
              <a:solidFill>
                <a:srgbClr val="FFFFFF"/>
              </a:solidFill>
              <a:latin typeface="Tahoma" panose="020B0604030504040204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1" y="4372168"/>
            <a:ext cx="7055220" cy="1143000"/>
          </a:xfrm>
          <a:prstGeom prst="rect">
            <a:avLst/>
          </a:prstGeom>
          <a:effectLst/>
        </p:spPr>
        <p:txBody>
          <a:bodyPr vert="horz" lIns="107287" tIns="53643" rIns="107287" bIns="53643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1" y="6172200"/>
            <a:ext cx="3632201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352D20B-F90D-4BA3-AD7F-A6377133A99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marL="375285" indent="-375285" algn="r" defTabSz="107315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5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970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3890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583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714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30680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5262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0695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82240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5935" indent="-214630" algn="l" defTabSz="1073150" rtl="0" eaLnBrk="1" latinLnBrk="0" hangingPunct="1">
        <a:spcBef>
          <a:spcPct val="20000"/>
        </a:spcBef>
        <a:spcAft>
          <a:spcPts val="35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09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665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24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815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55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330" algn="l" defTabSz="10731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3626" y="6356352"/>
            <a:ext cx="225980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096" y="6356352"/>
            <a:ext cx="30853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219" y="6356352"/>
            <a:ext cx="60880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1E2E19E7-A39C-4219-9A21-76F4AD79FDE6}" type="slidenum">
              <a:rPr lang="en-US" b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‹#›</a:t>
            </a:fld>
            <a:endParaRPr lang="en-US" b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62574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47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slow">
    <p:wheel spokes="8"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" y="-1"/>
            <a:ext cx="9927336" cy="6793993"/>
          </a:xfrm>
        </p:spPr>
      </p:pic>
      <p:sp>
        <p:nvSpPr>
          <p:cNvPr id="6" name="Rectangle 5"/>
          <p:cNvSpPr/>
          <p:nvPr/>
        </p:nvSpPr>
        <p:spPr>
          <a:xfrm>
            <a:off x="3352800" y="2057400"/>
            <a:ext cx="4116381" cy="1077826"/>
          </a:xfrm>
          <a:prstGeom prst="rect">
            <a:avLst/>
          </a:prstGeom>
          <a:noFill/>
        </p:spPr>
        <p:txBody>
          <a:bodyPr wrap="none" lIns="107282" tIns="53641" rIns="107282" bIns="5364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300" spc="59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 ĐỌC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3810000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GV: Lê Văn Quảng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âu hỏi Mark Icon png | PNG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3" y="422769"/>
            <a:ext cx="952853" cy="10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641132" y="990600"/>
            <a:ext cx="8731468" cy="1476738"/>
          </a:xfrm>
          <a:prstGeom prst="cloudCallout">
            <a:avLst>
              <a:gd name="adj1" fmla="val -44107"/>
              <a:gd name="adj2" fmla="val -29019"/>
            </a:avLst>
          </a:prstGeom>
          <a:solidFill>
            <a:srgbClr val="006600"/>
          </a:solidFill>
          <a:ln w="9525">
            <a:solidFill>
              <a:srgbClr val="FF0066"/>
            </a:solidFill>
            <a:round/>
          </a:ln>
        </p:spPr>
        <p:txBody>
          <a:bodyPr wrap="square" lIns="107284" tIns="53642" rIns="107284" bIns="53642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solidFill>
                  <a:srgbClr val="FFFF00"/>
                </a:solidFill>
              </a:rPr>
              <a:t>Mỗi bạn đưa ra lí lẽ như thế nào để bảo vệ ý kiến của </a:t>
            </a:r>
            <a:r>
              <a:rPr lang="vi-VN" sz="2800" smtClean="0">
                <a:solidFill>
                  <a:srgbClr val="FFFF00"/>
                </a:solidFill>
              </a:rPr>
              <a:t>mình?</a:t>
            </a:r>
            <a:endParaRPr lang="vi-VN" sz="2800">
              <a:solidFill>
                <a:srgbClr val="FFFF00"/>
              </a:solidFill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641600" y="4800600"/>
            <a:ext cx="17335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476500" y="4495800"/>
            <a:ext cx="214630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825500" y="0"/>
            <a:ext cx="86677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>
              <a:spcBef>
                <a:spcPct val="50000"/>
              </a:spcBef>
            </a:pPr>
            <a:endParaRPr lang="en-US" sz="1900"/>
          </a:p>
        </p:txBody>
      </p:sp>
      <p:sp>
        <p:nvSpPr>
          <p:cNvPr id="2" name="Striped Right Arrow 1"/>
          <p:cNvSpPr/>
          <p:nvPr/>
        </p:nvSpPr>
        <p:spPr>
          <a:xfrm>
            <a:off x="257502" y="2593416"/>
            <a:ext cx="1600200" cy="1066801"/>
          </a:xfrm>
          <a:prstGeom prst="stripedRight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endParaRPr lang="vi-VN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905000" y="2593417"/>
            <a:ext cx="7588250" cy="1066800"/>
          </a:xfrm>
          <a:prstGeom prst="bevel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Cho rằng lúa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 là quý nhất vì con người không thể sống được mà không ăn</a:t>
            </a:r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273486" y="3991301"/>
            <a:ext cx="1600200" cy="1066801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endParaRPr lang="vi-VN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1920984" y="3786345"/>
            <a:ext cx="7588250" cy="1468823"/>
          </a:xfrm>
          <a:prstGeom prst="beve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Cho rằng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 bạc là quý nhất vì mọi người thường nói quý như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vàng, có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 là có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tiền,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tiền sẽ mua được lúa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gạo.</a:t>
            </a:r>
            <a:endParaRPr lang="vi-VN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275898" y="5554723"/>
            <a:ext cx="1600200" cy="1066801"/>
          </a:xfrm>
          <a:prstGeom prst="stripedRightArrow">
            <a:avLst/>
          </a:prstGeom>
          <a:solidFill>
            <a:srgbClr val="2F0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vi-VN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1923396" y="5381298"/>
            <a:ext cx="7588250" cy="1371600"/>
          </a:xfrm>
          <a:prstGeom prst="bevel">
            <a:avLst/>
          </a:prstGeom>
          <a:solidFill>
            <a:srgbClr val="2F0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Cho rằng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giờ là quý nhất vì người ta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thì giờ quý hơn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vàng, có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giờ mới làm ra được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lúa, </a:t>
            </a:r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 vàng </a:t>
            </a:r>
            <a:r>
              <a:rPr lang="vi-VN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bạc.</a:t>
            </a:r>
            <a:endParaRPr lang="vi-VN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2" grpId="0" animBg="1"/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41600" y="4800600"/>
            <a:ext cx="17335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76500" y="4495800"/>
            <a:ext cx="214630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2" name="Right Arrow 1"/>
          <p:cNvSpPr/>
          <p:nvPr/>
        </p:nvSpPr>
        <p:spPr>
          <a:xfrm>
            <a:off x="76200" y="2133600"/>
            <a:ext cx="2400300" cy="15240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590800" y="2188777"/>
            <a:ext cx="6858000" cy="1468823"/>
          </a:xfrm>
          <a:prstGeom prst="beve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</a:t>
            </a:r>
            <a:r>
              <a:rPr lang="vi-VN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 của ba bạn.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âu hỏi Mark Icon png | PNG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3" y="422769"/>
            <a:ext cx="952853" cy="10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641132" y="1418862"/>
            <a:ext cx="8731468" cy="1476738"/>
          </a:xfrm>
          <a:prstGeom prst="cloudCallout">
            <a:avLst>
              <a:gd name="adj1" fmla="val -43746"/>
              <a:gd name="adj2" fmla="val -56776"/>
            </a:avLst>
          </a:prstGeom>
          <a:solidFill>
            <a:srgbClr val="006600"/>
          </a:solidFill>
          <a:ln w="9525">
            <a:solidFill>
              <a:srgbClr val="FF0066"/>
            </a:solidFill>
            <a:round/>
          </a:ln>
        </p:spPr>
        <p:txBody>
          <a:bodyPr wrap="square" lIns="107284" tIns="53642" rIns="107284" bIns="53642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solidFill>
                  <a:srgbClr val="FFFF00"/>
                </a:solidFill>
              </a:rPr>
              <a:t>Vì sao thầy giáo cho rằng người lao động mới là quý nhất?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641600" y="4800600"/>
            <a:ext cx="17335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476500" y="4495800"/>
            <a:ext cx="214630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825500" y="0"/>
            <a:ext cx="86677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>
              <a:spcBef>
                <a:spcPct val="50000"/>
              </a:spcBef>
            </a:pPr>
            <a:endParaRPr lang="en-US" sz="1900"/>
          </a:p>
        </p:txBody>
      </p:sp>
      <p:sp>
        <p:nvSpPr>
          <p:cNvPr id="3" name="Bevel 2"/>
          <p:cNvSpPr/>
          <p:nvPr/>
        </p:nvSpPr>
        <p:spPr>
          <a:xfrm>
            <a:off x="457200" y="3230595"/>
            <a:ext cx="7550326" cy="1970724"/>
          </a:xfrm>
          <a:prstGeom prst="bevel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vi-VN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có người lao động </a:t>
            </a:r>
            <a:r>
              <a:rPr lang="vi-VN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có lúa gạo, vàng bạc </a:t>
            </a:r>
            <a:r>
              <a:rPr lang="vi-VN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giờ cũng trôi qua một cách vô vị.</a:t>
            </a:r>
          </a:p>
        </p:txBody>
      </p:sp>
      <p:pic>
        <p:nvPicPr>
          <p:cNvPr id="13" name="Picture 2" descr="Một số câu hỏi giao lưu Rung chuông vàng Học sinh Giỏi Khối 5 - Tri Thức -  Tài Nguyê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26" y="5180307"/>
            <a:ext cx="821787" cy="7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56" name="Group 68"/>
          <p:cNvGraphicFramePr>
            <a:graphicFrameLocks noGrp="1"/>
          </p:cNvGraphicFramePr>
          <p:nvPr>
            <p:ph type="tbl" idx="1"/>
          </p:nvPr>
        </p:nvGraphicFramePr>
        <p:xfrm>
          <a:off x="141901" y="141895"/>
          <a:ext cx="9661627" cy="6423343"/>
        </p:xfrm>
        <a:graphic>
          <a:graphicData uri="http://schemas.openxmlformats.org/drawingml/2006/table">
            <a:tbl>
              <a:tblPr/>
              <a:tblGrid>
                <a:gridCol w="138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5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Nhân vật </a:t>
                      </a:r>
                    </a:p>
                  </a:txBody>
                  <a:tcPr marL="99060" marR="990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Quan niệm về cái quý nhất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Lí lẽ bảo vệ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Hùng </a:t>
                      </a:r>
                    </a:p>
                  </a:txBody>
                  <a:tcPr marL="99060" marR="990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Lúa gạo 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Lúa gạo nuôi sống con người.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Quý </a:t>
                      </a:r>
                    </a:p>
                  </a:txBody>
                  <a:tcPr marL="99060" marR="990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vàng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Có vàng là có tiền, có tiền sẽ mua được lúa gạo.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Nam</a:t>
                      </a:r>
                    </a:p>
                  </a:txBody>
                  <a:tcPr marL="99060" marR="990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Thì giờ 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Có thì giờ mới làm ra được lúa gạo, vàng bạc.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Thầy giáo</a:t>
                      </a:r>
                    </a:p>
                  </a:txBody>
                  <a:tcPr marL="99060" marR="990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Người lao động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lao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động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ra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lúa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gạo,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vàng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bạc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và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cho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thì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giờ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không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trôi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qua </a:t>
                      </a:r>
                      <a:r>
                        <a:rPr kumimoji="0" lang="en-US" sz="3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vô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 vị.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Group 68"/>
          <p:cNvGraphicFramePr>
            <a:graphicFrameLocks noGrp="1"/>
          </p:cNvGraphicFramePr>
          <p:nvPr>
            <p:ph type="tbl" idx="1"/>
          </p:nvPr>
        </p:nvGraphicFramePr>
        <p:xfrm>
          <a:off x="140921" y="1705302"/>
          <a:ext cx="9661627" cy="1092200"/>
        </p:xfrm>
        <a:graphic>
          <a:graphicData uri="http://schemas.openxmlformats.org/drawingml/2006/table">
            <a:tbl>
              <a:tblPr/>
              <a:tblGrid>
                <a:gridCol w="138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Hùng </a:t>
                      </a:r>
                    </a:p>
                  </a:txBody>
                  <a:tcPr marL="99060" marR="990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Lúa gạo 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Lúa gạo nuôi sống con người.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8"/>
          <p:cNvGraphicFramePr>
            <a:graphicFrameLocks noGrp="1"/>
          </p:cNvGraphicFramePr>
          <p:nvPr>
            <p:ph type="tbl" idx="1"/>
          </p:nvPr>
        </p:nvGraphicFramePr>
        <p:xfrm>
          <a:off x="143721" y="2805752"/>
          <a:ext cx="9661627" cy="1095375"/>
        </p:xfrm>
        <a:graphic>
          <a:graphicData uri="http://schemas.openxmlformats.org/drawingml/2006/table">
            <a:tbl>
              <a:tblPr/>
              <a:tblGrid>
                <a:gridCol w="138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5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Quý </a:t>
                      </a:r>
                    </a:p>
                  </a:txBody>
                  <a:tcPr marL="99060" marR="990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vàng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Có vàng là có tiền, có tiền sẽ mua được lúa gạo.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68"/>
          <p:cNvGraphicFramePr>
            <a:graphicFrameLocks noGrp="1"/>
          </p:cNvGraphicFramePr>
          <p:nvPr>
            <p:ph type="tbl" idx="1"/>
          </p:nvPr>
        </p:nvGraphicFramePr>
        <p:xfrm>
          <a:off x="146998" y="3886200"/>
          <a:ext cx="9661627" cy="1093788"/>
        </p:xfrm>
        <a:graphic>
          <a:graphicData uri="http://schemas.openxmlformats.org/drawingml/2006/table">
            <a:tbl>
              <a:tblPr/>
              <a:tblGrid>
                <a:gridCol w="138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3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Nam</a:t>
                      </a:r>
                    </a:p>
                  </a:txBody>
                  <a:tcPr marL="99060" marR="990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Thì giờ 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Có thì giờ mới làm ra được lúa gạo, vàng bạc.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68"/>
          <p:cNvGraphicFramePr>
            <a:graphicFrameLocks noGrp="1"/>
          </p:cNvGraphicFramePr>
          <p:nvPr>
            <p:ph type="tbl" idx="1"/>
          </p:nvPr>
        </p:nvGraphicFramePr>
        <p:xfrm>
          <a:off x="146998" y="4966648"/>
          <a:ext cx="9661627" cy="1587500"/>
        </p:xfrm>
        <a:graphic>
          <a:graphicData uri="http://schemas.openxmlformats.org/drawingml/2006/table">
            <a:tbl>
              <a:tblPr/>
              <a:tblGrid>
                <a:gridCol w="138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Thầy giáo</a:t>
                      </a:r>
                    </a:p>
                  </a:txBody>
                  <a:tcPr marL="99060" marR="990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Người lao động</a:t>
                      </a: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lao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động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lúa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gạo,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vàng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bạc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và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cho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thì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giờ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không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trôi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qua </a:t>
                      </a:r>
                      <a:r>
                        <a:rPr kumimoji="0" lang="en-US" sz="3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vô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vị.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060" marR="9906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41600" y="4800600"/>
            <a:ext cx="17335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76500" y="4495800"/>
            <a:ext cx="214630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2" name="Right Arrow 1"/>
          <p:cNvSpPr/>
          <p:nvPr/>
        </p:nvSpPr>
        <p:spPr>
          <a:xfrm>
            <a:off x="76200" y="2133600"/>
            <a:ext cx="2400300" cy="15240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lang="vi-VN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590800" y="2057400"/>
            <a:ext cx="5791200" cy="1697423"/>
          </a:xfrm>
          <a:prstGeom prst="bevel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Lời phân giải có tình, có lí của thầy giáo.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ỏi ĐÁP Máy tính Biểu tượng câu Hỏi - những người khác png tải về - Miễn  phí trong suốt Xúc Xắc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53" y="1344304"/>
            <a:ext cx="97971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773368" y="2822534"/>
            <a:ext cx="7698864" cy="2413760"/>
          </a:xfrm>
          <a:prstGeom prst="cloudCallout">
            <a:avLst>
              <a:gd name="adj1" fmla="val -32592"/>
              <a:gd name="adj2" fmla="val -76188"/>
            </a:avLst>
          </a:prstGeom>
          <a:solidFill>
            <a:srgbClr val="2F0903"/>
          </a:solidFill>
          <a:ln w="9525">
            <a:solidFill>
              <a:srgbClr val="FF0066"/>
            </a:solidFill>
            <a:round/>
          </a:ln>
        </p:spPr>
        <p:txBody>
          <a:bodyPr wrap="square" lIns="107284" tIns="53642" rIns="107284" bIns="5364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</a:rPr>
              <a:t>Chọn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gọi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bài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văn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nêu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lí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chọn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err="1">
                <a:solidFill>
                  <a:schemeClr val="bg1"/>
                </a:solidFill>
              </a:rPr>
              <a:t>gọi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smtClean="0">
                <a:solidFill>
                  <a:schemeClr val="bg1"/>
                </a:solidFill>
              </a:rPr>
              <a:t>đó?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641600" y="4800600"/>
            <a:ext cx="17335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76500" y="4495800"/>
            <a:ext cx="214630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41600" y="4800600"/>
            <a:ext cx="17335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76500" y="4495800"/>
            <a:ext cx="214630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2" name="Right Arrow 1"/>
          <p:cNvSpPr/>
          <p:nvPr/>
        </p:nvSpPr>
        <p:spPr>
          <a:xfrm>
            <a:off x="76200" y="1447800"/>
            <a:ext cx="1158039" cy="15240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295400" y="1342617"/>
            <a:ext cx="2927350" cy="1749637"/>
          </a:xfrm>
          <a:prstGeom prst="beve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</a:t>
            </a:r>
            <a:r>
              <a:rPr lang="vi-VN"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 của ba bạn.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6200" y="3429000"/>
            <a:ext cx="1158039" cy="15240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lang="vi-VN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295400" y="3192440"/>
            <a:ext cx="2927350" cy="2021942"/>
          </a:xfrm>
          <a:prstGeom prst="bevel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Lời phân giải có tình, có lí của thầy giáo.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4236399" y="1101208"/>
            <a:ext cx="2712578" cy="4003047"/>
          </a:xfrm>
          <a:prstGeom prst="notchedRightArrow">
            <a:avLst/>
          </a:prstGeom>
          <a:pattFill prst="pct75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 w="28575">
            <a:solidFill>
              <a:srgbClr val="003399"/>
            </a:solidFill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CHÍNH</a:t>
            </a:r>
            <a:endParaRPr lang="vi-VN" sz="28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2800">
              <a:solidFill>
                <a:srgbClr val="00FFFF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7058160" y="1224040"/>
            <a:ext cx="1857240" cy="3776920"/>
          </a:xfrm>
          <a:prstGeom prst="bevel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lao động </a:t>
            </a:r>
            <a:r>
              <a:rPr lang="vi-VN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br>
              <a:rPr lang="vi-VN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nhất</a:t>
            </a:r>
            <a:endParaRPr lang="vi-VN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  <p:bldP spid="8" grpId="0" animBg="1"/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590800" y="1981200"/>
            <a:ext cx="4621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diễn cảm</a:t>
            </a:r>
          </a:p>
        </p:txBody>
      </p:sp>
      <p:pic>
        <p:nvPicPr>
          <p:cNvPr id="8" name="Picture 4" descr="CÂU HỎI ÔN THI HẾT MÔN GIÁO DỤC QUỐC PHÒ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8"/>
          <a:stretch>
            <a:fillRect/>
          </a:stretch>
        </p:blipFill>
        <p:spPr bwMode="auto">
          <a:xfrm>
            <a:off x="3205106" y="3048000"/>
            <a:ext cx="3393165" cy="234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6847" r="20140" b="25069"/>
          <a:stretch>
            <a:fillRect/>
          </a:stretch>
        </p:blipFill>
        <p:spPr bwMode="auto">
          <a:xfrm flipH="1">
            <a:off x="-76200" y="0"/>
            <a:ext cx="9982200" cy="68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371600" y="795337"/>
            <a:ext cx="6282972" cy="461963"/>
          </a:xfrm>
          <a:prstGeom prst="rect">
            <a:avLst/>
          </a:prstGeom>
        </p:spPr>
        <p:txBody>
          <a:bodyPr wrap="none" lIns="59866" tIns="29933" rIns="59866" bIns="29933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/>
            <a:r>
              <a:rPr lang="vi-VN" sz="4200" kern="10" smtClean="0">
                <a:ln w="19050">
                  <a:solidFill>
                    <a:srgbClr val="FF33CC"/>
                  </a:solidFill>
                  <a:round/>
                </a:ln>
                <a:solidFill>
                  <a:srgbClr val="003399"/>
                </a:solidFill>
                <a:latin typeface="Arial" panose="020B0604020202020204"/>
                <a:cs typeface="Arial" panose="020B0604020202020204"/>
              </a:rPr>
              <a:t>Cái gì quý nhất?</a:t>
            </a:r>
            <a:endParaRPr lang="vi-VN" sz="4200" kern="10">
              <a:ln w="19050">
                <a:solidFill>
                  <a:srgbClr val="FF33CC"/>
                </a:solidFill>
                <a:round/>
              </a:ln>
              <a:solidFill>
                <a:srgbClr val="003399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533900" y="1258920"/>
            <a:ext cx="3422650" cy="46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5" tIns="47893" rIns="95785" bIns="47893">
            <a:spAutoFit/>
          </a:bodyPr>
          <a:lstStyle>
            <a:lvl1pPr>
              <a:defRPr sz="38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defRPr sz="35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defRPr sz="2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"/>
              <a:defRPr sz="2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"/>
              <a:defRPr sz="2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"/>
              <a:defRPr sz="2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"/>
              <a:defRPr sz="2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r>
              <a:rPr lang="en-US" altLang="en-US" sz="2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 MẠNH</a:t>
            </a: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743200" y="482203"/>
            <a:ext cx="2568575" cy="355997"/>
          </a:xfrm>
          <a:prstGeom prst="rect">
            <a:avLst/>
          </a:prstGeom>
        </p:spPr>
        <p:txBody>
          <a:bodyPr wrap="none" lIns="59866" tIns="29933" rIns="59866" bIns="29933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/>
            <a:r>
              <a:rPr lang="vi-VN" sz="3600" u="sng" kern="10">
                <a:ln w="19050">
                  <a:solidFill>
                    <a:srgbClr val="FF33CC"/>
                  </a:solidFill>
                  <a:round/>
                </a:ln>
                <a:solidFill>
                  <a:srgbClr val="660066"/>
                </a:solidFill>
                <a:latin typeface="Arial" panose="020B0604020202020204"/>
                <a:cs typeface="Arial" panose="020B0604020202020204"/>
              </a:rPr>
              <a:t>Tập đọc</a:t>
            </a:r>
            <a:r>
              <a:rPr lang="en-US" altLang="vi-VN" sz="3600" kern="10">
                <a:ln w="19050">
                  <a:solidFill>
                    <a:srgbClr val="FF33CC"/>
                  </a:solidFill>
                  <a:round/>
                </a:ln>
                <a:solidFill>
                  <a:srgbClr val="660066"/>
                </a:solidFill>
                <a:latin typeface="Arial" panose="020B0604020202020204"/>
                <a:cs typeface="Arial" panose="020B0604020202020204"/>
              </a:rPr>
              <a:t>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63" y="1763073"/>
            <a:ext cx="6477109" cy="426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914400"/>
            <a:ext cx="9906000" cy="5638800"/>
            <a:chOff x="0" y="0"/>
            <a:chExt cx="8847137" cy="679158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47137" cy="336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11"/>
            <a:stretch>
              <a:fillRect/>
            </a:stretch>
          </p:blipFill>
          <p:spPr bwMode="auto">
            <a:xfrm>
              <a:off x="1365" y="3323945"/>
              <a:ext cx="8845771" cy="3467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421980"/>
            <a:ext cx="5595329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gì quý nhất?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98645" y="6516718"/>
            <a:ext cx="2004903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1400" smtClean="0">
                <a:latin typeface="Arial" panose="020B0604020202020204" pitchFamily="34" charset="0"/>
                <a:cs typeface="Arial" panose="020B0604020202020204" pitchFamily="34" charset="0"/>
              </a:rPr>
              <a:t>TRỊNH MẠNH</a:t>
            </a:r>
            <a:endParaRPr lang="vi-VN" altLang="vi-V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00969" y="1803402"/>
            <a:ext cx="5840414" cy="1377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solidFill>
                  <a:srgbClr val="0000CC"/>
                </a:solidFill>
              </a:rPr>
              <a:t>1. LUYỆN </a:t>
            </a:r>
            <a:r>
              <a:rPr lang="en-US" sz="3200" dirty="0">
                <a:solidFill>
                  <a:srgbClr val="0000CC"/>
                </a:solidFill>
              </a:rPr>
              <a:t>ĐỌC:</a:t>
            </a:r>
          </a:p>
          <a:p>
            <a:pPr algn="l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chia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đoạn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1924" y="3327400"/>
            <a:ext cx="8882857" cy="20781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/>
              <a:t>Đoạn</a:t>
            </a:r>
            <a:r>
              <a:rPr lang="en-US" sz="3200" dirty="0"/>
              <a:t> 1: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err="1"/>
              <a:t>đầu</a:t>
            </a:r>
            <a:r>
              <a:rPr lang="en-US" sz="3200" smtClean="0"/>
              <a:t>….. sống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”</a:t>
            </a:r>
          </a:p>
          <a:p>
            <a:pPr algn="l">
              <a:spcBef>
                <a:spcPct val="50000"/>
              </a:spcBef>
            </a:pPr>
            <a:r>
              <a:rPr lang="en-US" sz="3200" dirty="0" err="1"/>
              <a:t>Đoạn</a:t>
            </a:r>
            <a:r>
              <a:rPr lang="en-US" sz="3200" dirty="0"/>
              <a:t> 2: </a:t>
            </a:r>
            <a:r>
              <a:rPr lang="en-US" sz="3200" dirty="0" err="1"/>
              <a:t>Quý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Nam……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err="1"/>
              <a:t>giáo</a:t>
            </a:r>
            <a:r>
              <a:rPr lang="en-US" sz="3200"/>
              <a:t> </a:t>
            </a:r>
            <a:r>
              <a:rPr lang="en-US" sz="3200" smtClean="0"/>
              <a:t>phân giải.</a:t>
            </a:r>
            <a:endParaRPr lang="en-US" sz="3200" dirty="0"/>
          </a:p>
          <a:p>
            <a:pPr algn="l">
              <a:spcBef>
                <a:spcPct val="50000"/>
              </a:spcBef>
            </a:pPr>
            <a:r>
              <a:rPr lang="en-US" sz="3200" dirty="0" err="1"/>
              <a:t>Đoạn</a:t>
            </a:r>
            <a:r>
              <a:rPr lang="en-US" sz="3200" dirty="0"/>
              <a:t> 3: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.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9119" y="76200"/>
            <a:ext cx="2457466" cy="6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u="sng">
                <a:solidFill>
                  <a:srgbClr val="7030A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Tập đọc</a:t>
            </a:r>
            <a:r>
              <a:rPr lang="en-US" altLang="vi-VN" sz="3600">
                <a:solidFill>
                  <a:srgbClr val="7030A0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83908" y="592060"/>
            <a:ext cx="5595329" cy="119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3600">
                <a:solidFill>
                  <a:srgbClr val="0000CC"/>
                </a:solidFill>
                <a:latin typeface="HP001 5 hàng" panose="020B0603050302020204" pitchFamily="34" charset="-93"/>
                <a:cs typeface="Times New Roman" panose="02020603050405020304" pitchFamily="18" charset="0"/>
              </a:rPr>
              <a:t>Cái gì quý nhất?</a:t>
            </a:r>
          </a:p>
          <a:p>
            <a:pPr eaLnBrk="1" hangingPunct="1"/>
            <a:endParaRPr lang="vi-VN" altLang="vi-VN" sz="3600">
              <a:solidFill>
                <a:srgbClr val="0000CC"/>
              </a:solidFill>
              <a:latin typeface="HP001 5 hàng" panose="020B0603050302020204" pitchFamily="34" charset="-93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2494" y="804038"/>
            <a:ext cx="7810506" cy="5791200"/>
            <a:chOff x="0" y="0"/>
            <a:chExt cx="8847137" cy="679158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47137" cy="336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11"/>
            <a:stretch>
              <a:fillRect/>
            </a:stretch>
          </p:blipFill>
          <p:spPr bwMode="auto">
            <a:xfrm>
              <a:off x="1365" y="3323945"/>
              <a:ext cx="8845771" cy="3467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311618"/>
            <a:ext cx="5595329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gì quý nhất?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35998" y="6375319"/>
            <a:ext cx="2004903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1400" smtClean="0">
                <a:latin typeface="Arial" panose="020B0604020202020204" pitchFamily="34" charset="0"/>
                <a:cs typeface="Arial" panose="020B0604020202020204" pitchFamily="34" charset="0"/>
              </a:rPr>
              <a:t>TRỊNH MẠNH</a:t>
            </a:r>
            <a:endParaRPr lang="vi-VN" altLang="vi-V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18489" y="659913"/>
            <a:ext cx="5741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320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  <a:sym typeface="Wingdings" panose="05000000000000000000"/>
              </a:rPr>
              <a:t></a:t>
            </a:r>
            <a:endParaRPr lang="vi-VN" altLang="vi-VN" sz="320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9818" y="1927182"/>
            <a:ext cx="5741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320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  <a:sym typeface="Wingdings" panose="05000000000000000000"/>
              </a:rPr>
              <a:t></a:t>
            </a:r>
            <a:endParaRPr lang="vi-VN" altLang="vi-VN" sz="320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01423" y="4116368"/>
            <a:ext cx="5741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320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  <a:sym typeface="Wingdings" panose="05000000000000000000"/>
              </a:rPr>
              <a:t></a:t>
            </a:r>
            <a:endParaRPr lang="vi-VN" altLang="vi-VN" sz="320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7366" y="1723002"/>
            <a:ext cx="7677150" cy="5080260"/>
            <a:chOff x="1389702" y="1612640"/>
            <a:chExt cx="7677150" cy="5080260"/>
          </a:xfrm>
        </p:grpSpPr>
        <p:sp>
          <p:nvSpPr>
            <p:cNvPr id="8194" name="Text Box 8"/>
            <p:cNvSpPr txBox="1">
              <a:spLocks noChangeArrowheads="1"/>
            </p:cNvSpPr>
            <p:nvPr/>
          </p:nvSpPr>
          <p:spPr bwMode="auto">
            <a:xfrm>
              <a:off x="6425252" y="1612640"/>
              <a:ext cx="2641600" cy="584775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en-US" b="0" u="sng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ngữ</a:t>
              </a:r>
            </a:p>
          </p:txBody>
        </p:sp>
        <p:sp>
          <p:nvSpPr>
            <p:cNvPr id="8195" name="Text Box 14"/>
            <p:cNvSpPr txBox="1">
              <a:spLocks noChangeArrowheads="1"/>
            </p:cNvSpPr>
            <p:nvPr/>
          </p:nvSpPr>
          <p:spPr bwMode="auto">
            <a:xfrm>
              <a:off x="1389702" y="1632420"/>
              <a:ext cx="2228850" cy="584775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en-US" b="0" u="sng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đọc</a:t>
              </a:r>
            </a:p>
          </p:txBody>
        </p:sp>
        <p:sp>
          <p:nvSpPr>
            <p:cNvPr id="8196" name="Line 17"/>
            <p:cNvSpPr>
              <a:spLocks noChangeShapeType="1"/>
            </p:cNvSpPr>
            <p:nvPr/>
          </p:nvSpPr>
          <p:spPr bwMode="auto">
            <a:xfrm flipV="1">
              <a:off x="3616722" y="2120900"/>
              <a:ext cx="2806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vi-VN" b="0">
                <a:solidFill>
                  <a:srgbClr val="FFFFFF"/>
                </a:solidFill>
                <a:latin typeface="Tahoma" panose="020B0604030504040204"/>
              </a:endParaRPr>
            </a:p>
          </p:txBody>
        </p:sp>
        <p:sp>
          <p:nvSpPr>
            <p:cNvPr id="8197" name="Line 16"/>
            <p:cNvSpPr>
              <a:spLocks noChangeShapeType="1"/>
            </p:cNvSpPr>
            <p:nvPr/>
          </p:nvSpPr>
          <p:spPr bwMode="auto">
            <a:xfrm>
              <a:off x="5023512" y="2120900"/>
              <a:ext cx="0" cy="457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vi-VN" b="0">
                <a:solidFill>
                  <a:srgbClr val="FFFFFF"/>
                </a:solidFill>
                <a:latin typeface="Tahoma" panose="020B0604030504040204"/>
              </a:endParaRPr>
            </a:p>
          </p:txBody>
        </p:sp>
      </p:grp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060299" y="2264673"/>
            <a:ext cx="22404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2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en-US" altLang="en-US" sz="32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59865" y="2254468"/>
            <a:ext cx="3131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 gạo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23078" y="4699896"/>
            <a:ext cx="417039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b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b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tớ quý nhất là lúa </a:t>
            </a:r>
            <a:r>
              <a:rPr lang="vi-VN" altLang="en-US" b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gạo. </a:t>
            </a:r>
            <a:r>
              <a:rPr lang="vi-VN" altLang="en-US" b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cậu có </a:t>
            </a:r>
            <a:r>
              <a:rPr lang="vi-VN" altLang="en-US" b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 </a:t>
            </a:r>
            <a:r>
              <a:rPr lang="vi-VN" altLang="en-US" b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không ăn mà sống được không ?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38444" y="2861948"/>
            <a:ext cx="2119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2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341980" y="770836"/>
            <a:ext cx="2457466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0" u="sng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đọc</a:t>
            </a:r>
            <a:r>
              <a:rPr lang="en-US" altLang="vi-VN" sz="3200" b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647928" y="313792"/>
            <a:ext cx="733147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3200" b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altLang="vi-VN" sz="3200" b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hai, </a:t>
            </a:r>
            <a:r>
              <a:rPr lang="en-US" altLang="vi-VN" sz="3200" b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altLang="vi-VN" sz="3200" b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altLang="vi-VN" sz="3200" b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</a:t>
            </a:r>
            <a:r>
              <a:rPr lang="en-US" altLang="vi-VN" sz="3200" b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altLang="vi-VN" sz="3200" b="0" smtClean="0">
                <a:solidFill>
                  <a:srgbClr val="FF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2021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760490" y="1196727"/>
            <a:ext cx="5595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3200" b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gi quý nhất ?</a:t>
            </a:r>
            <a:endParaRPr lang="vi-VN" altLang="vi-VN" sz="3200" b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5088072" y="2693694"/>
            <a:ext cx="20072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200" b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altLang="en-US" sz="32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910463" y="3458845"/>
            <a:ext cx="1483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2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 nổi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76744" y="5197366"/>
            <a:ext cx="154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914423" y="5720438"/>
            <a:ext cx="136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2394213" y="6216868"/>
            <a:ext cx="172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ular Callout 6"/>
          <p:cNvSpPr/>
          <p:nvPr/>
        </p:nvSpPr>
        <p:spPr bwMode="auto">
          <a:xfrm>
            <a:off x="2094047" y="3809762"/>
            <a:ext cx="3843644" cy="1116005"/>
          </a:xfrm>
          <a:prstGeom prst="wedgeRoundRectCallout">
            <a:avLst>
              <a:gd name="adj1" fmla="val 33632"/>
              <a:gd name="adj2" fmla="val -173336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en-US" sz="3200" b="0"/>
              <a:t>Bàn cãi </a:t>
            </a:r>
            <a:r>
              <a:rPr lang="en-US" sz="3200" b="0" smtClean="0"/>
              <a:t/>
            </a:r>
            <a:br>
              <a:rPr lang="en-US" sz="3200" b="0" smtClean="0"/>
            </a:br>
            <a:r>
              <a:rPr lang="en-US" sz="3200" b="0" smtClean="0"/>
              <a:t>để </a:t>
            </a:r>
            <a:r>
              <a:rPr lang="en-US" sz="3200" b="0"/>
              <a:t>tìm ra lẽ phải</a:t>
            </a:r>
            <a:endParaRPr kumimoji="0" lang="vi-V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5333818" y="4953000"/>
            <a:ext cx="3843644" cy="1116005"/>
          </a:xfrm>
          <a:prstGeom prst="wedgeRoundRectCallout">
            <a:avLst>
              <a:gd name="adj1" fmla="val -20935"/>
              <a:gd name="adj2" fmla="val -215520"/>
              <a:gd name="adj3" fmla="val 16667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vi-VN" sz="3200" b="0"/>
              <a:t>Giải thích cho thấy rõ đúng sai</a:t>
            </a:r>
            <a:endParaRPr kumimoji="0" lang="vi-V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/>
      <p:bldP spid="17" grpId="0"/>
      <p:bldP spid="19" grpId="0"/>
      <p:bldP spid="20" grpId="0"/>
      <p:bldP spid="27" grpId="0"/>
      <p:bldP spid="24" grpId="0"/>
      <p:bldP spid="7" grpId="0" bldLvl="0" animBg="1"/>
      <p:bldP spid="7" grpId="1" bldLvl="0" animBg="1"/>
      <p:bldP spid="30" grpId="0" bldLvl="0" animBg="1"/>
      <p:bldP spid="30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à Tĩnh chỉ đạo khẩn trương thu hoạch lúa trước khi bão Podul &amp;quot;càn quét&amp;quot; | 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679192" cy="31143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ung tâm dạy học nghề sửa chữa ô tô ở đâu tốt nhất tại tpHCM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8" b="5159"/>
          <a:stretch>
            <a:fillRect/>
          </a:stretch>
        </p:blipFill>
        <p:spPr bwMode="auto">
          <a:xfrm>
            <a:off x="5105400" y="457200"/>
            <a:ext cx="4343400" cy="31143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uyện quân ngụ binh ư nô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3" y="3779170"/>
            <a:ext cx="4671309" cy="2878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ạo hồn cốt cho tượng gỗ - Báo Kinh Tế Đô Th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30" y="3779170"/>
            <a:ext cx="4317069" cy="2878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2494" y="804038"/>
            <a:ext cx="7810506" cy="5791200"/>
            <a:chOff x="0" y="0"/>
            <a:chExt cx="8847137" cy="679158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47137" cy="336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11"/>
            <a:stretch>
              <a:fillRect/>
            </a:stretch>
          </p:blipFill>
          <p:spPr bwMode="auto">
            <a:xfrm>
              <a:off x="1365" y="3323945"/>
              <a:ext cx="8845771" cy="3467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311618"/>
            <a:ext cx="5595329" cy="49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gì quý nhất?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35998" y="6375319"/>
            <a:ext cx="2004903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 MẠNH</a:t>
            </a:r>
            <a:endParaRPr lang="vi-VN" altLang="vi-VN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18489" y="659913"/>
            <a:ext cx="5741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3200" smtClean="0">
                <a:solidFill>
                  <a:srgbClr val="000099"/>
                </a:solidFill>
                <a:latin typeface="Tahoma" panose="020B0604030504040204"/>
                <a:cs typeface="Times New Roman" panose="02020603050405020304" pitchFamily="18" charset="0"/>
                <a:sym typeface="Wingdings" panose="05000000000000000000"/>
              </a:rPr>
              <a:t></a:t>
            </a:r>
            <a:endParaRPr lang="vi-VN" altLang="vi-VN" sz="3200">
              <a:solidFill>
                <a:srgbClr val="000099"/>
              </a:solidFill>
              <a:latin typeface="Tahoma" panose="020B0604030504040204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9818" y="1927182"/>
            <a:ext cx="5741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3200" smtClean="0">
                <a:solidFill>
                  <a:srgbClr val="000099"/>
                </a:solidFill>
                <a:latin typeface="Tahoma" panose="020B0604030504040204"/>
                <a:cs typeface="Times New Roman" panose="02020603050405020304" pitchFamily="18" charset="0"/>
                <a:sym typeface="Wingdings" panose="05000000000000000000"/>
              </a:rPr>
              <a:t></a:t>
            </a:r>
            <a:endParaRPr lang="vi-VN" altLang="vi-VN" sz="3200">
              <a:solidFill>
                <a:srgbClr val="000099"/>
              </a:solidFill>
              <a:latin typeface="Tahoma" panose="020B0604030504040204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01423" y="4116368"/>
            <a:ext cx="5741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3200" smtClean="0">
                <a:solidFill>
                  <a:srgbClr val="000099"/>
                </a:solidFill>
                <a:latin typeface="Tahoma" panose="020B0604030504040204"/>
                <a:cs typeface="Times New Roman" panose="02020603050405020304" pitchFamily="18" charset="0"/>
                <a:sym typeface="Wingdings" panose="05000000000000000000"/>
              </a:rPr>
              <a:t></a:t>
            </a:r>
            <a:endParaRPr lang="vi-VN" altLang="vi-VN" sz="3200">
              <a:solidFill>
                <a:srgbClr val="000099"/>
              </a:solidFill>
              <a:latin typeface="Tahoma" panose="020B060403050404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908050" y="2638062"/>
            <a:ext cx="8007350" cy="1476738"/>
          </a:xfrm>
          <a:prstGeom prst="cloudCallout">
            <a:avLst>
              <a:gd name="adj1" fmla="val 1524"/>
              <a:gd name="adj2" fmla="val -94142"/>
            </a:avLst>
          </a:prstGeom>
          <a:solidFill>
            <a:srgbClr val="99FF99"/>
          </a:solidFill>
          <a:ln w="9525">
            <a:solidFill>
              <a:srgbClr val="FF0066"/>
            </a:solidFill>
            <a:round/>
          </a:ln>
        </p:spPr>
        <p:txBody>
          <a:bodyPr lIns="107284" tIns="53642" rIns="107284" bIns="5364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</a:rPr>
              <a:t>Theo </a:t>
            </a:r>
            <a:r>
              <a:rPr lang="en-US" sz="2800" smtClean="0">
                <a:solidFill>
                  <a:srgbClr val="660066"/>
                </a:solidFill>
              </a:rPr>
              <a:t>Hùng, Quý, </a:t>
            </a:r>
            <a:r>
              <a:rPr lang="en-US" sz="2800">
                <a:solidFill>
                  <a:srgbClr val="660066"/>
                </a:solidFill>
              </a:rPr>
              <a:t>Nam </a:t>
            </a:r>
            <a:r>
              <a:rPr lang="en-US" sz="2800" smtClean="0">
                <a:solidFill>
                  <a:srgbClr val="660066"/>
                </a:solidFill>
              </a:rPr>
              <a:t/>
            </a:r>
            <a:br>
              <a:rPr lang="en-US" sz="2800" smtClean="0">
                <a:solidFill>
                  <a:srgbClr val="660066"/>
                </a:solidFill>
              </a:rPr>
            </a:br>
            <a:r>
              <a:rPr lang="en-US" sz="2800" smtClean="0">
                <a:solidFill>
                  <a:srgbClr val="660066"/>
                </a:solidFill>
              </a:rPr>
              <a:t>cái </a:t>
            </a:r>
            <a:r>
              <a:rPr lang="en-US" sz="2800" dirty="0" err="1">
                <a:solidFill>
                  <a:srgbClr val="660066"/>
                </a:solidFill>
              </a:rPr>
              <a:t>quý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nhất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trên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đời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là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gì</a:t>
            </a:r>
            <a:r>
              <a:rPr lang="en-US" sz="2800" dirty="0">
                <a:solidFill>
                  <a:srgbClr val="660066"/>
                </a:solidFill>
              </a:rPr>
              <a:t>?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641600" y="4800600"/>
            <a:ext cx="17335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476500" y="4495800"/>
            <a:ext cx="214630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endParaRPr lang="en-US" sz="1900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12532" y="3946637"/>
            <a:ext cx="7515490" cy="243424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66"/>
            </a:solidFill>
            <a:round/>
          </a:ln>
        </p:spPr>
        <p:txBody>
          <a:bodyPr lIns="107284" tIns="53642" rIns="107284" bIns="53642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smtClean="0"/>
              <a:t>   </a:t>
            </a:r>
            <a:r>
              <a:rPr lang="en-US" sz="2800" smtClean="0">
                <a:solidFill>
                  <a:srgbClr val="C00000"/>
                </a:solidFill>
              </a:rPr>
              <a:t>* </a:t>
            </a:r>
            <a:r>
              <a:rPr lang="en-US" sz="2800">
                <a:solidFill>
                  <a:srgbClr val="C00000"/>
                </a:solidFill>
              </a:rPr>
              <a:t>Hùng cho rằng lúa gạo là quý nhất.</a:t>
            </a:r>
          </a:p>
          <a:p>
            <a:pPr algn="l">
              <a:spcBef>
                <a:spcPct val="50000"/>
              </a:spcBef>
            </a:pPr>
            <a:r>
              <a:rPr lang="en-US" sz="2800" smtClean="0">
                <a:solidFill>
                  <a:srgbClr val="006600"/>
                </a:solidFill>
              </a:rPr>
              <a:t>   * </a:t>
            </a:r>
            <a:r>
              <a:rPr lang="en-US" sz="2800">
                <a:solidFill>
                  <a:srgbClr val="006600"/>
                </a:solidFill>
              </a:rPr>
              <a:t>Quý cho rằng vàng bạc quý nhất.</a:t>
            </a:r>
          </a:p>
          <a:p>
            <a:pPr algn="l">
              <a:spcBef>
                <a:spcPct val="50000"/>
              </a:spcBef>
            </a:pPr>
            <a:r>
              <a:rPr lang="en-US" sz="2800" smtClean="0"/>
              <a:t>   </a:t>
            </a:r>
            <a:r>
              <a:rPr lang="en-US" sz="2800" smtClean="0">
                <a:solidFill>
                  <a:srgbClr val="003399"/>
                </a:solidFill>
              </a:rPr>
              <a:t>* </a:t>
            </a:r>
            <a:r>
              <a:rPr lang="en-US" sz="2800">
                <a:solidFill>
                  <a:srgbClr val="003399"/>
                </a:solidFill>
              </a:rPr>
              <a:t>Nam cho rằng thì giờ quý nhất .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825500" y="0"/>
            <a:ext cx="8667750" cy="400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284" tIns="53642" rIns="107284" bIns="53642">
            <a:spAutoFit/>
          </a:bodyPr>
          <a:lstStyle/>
          <a:p>
            <a:pPr>
              <a:spcBef>
                <a:spcPct val="50000"/>
              </a:spcBef>
            </a:pPr>
            <a:endParaRPr lang="en-US" sz="1900"/>
          </a:p>
        </p:txBody>
      </p:sp>
      <p:sp>
        <p:nvSpPr>
          <p:cNvPr id="9" name="Flowchart: Alternate Process 8"/>
          <p:cNvSpPr/>
          <p:nvPr/>
        </p:nvSpPr>
        <p:spPr>
          <a:xfrm>
            <a:off x="714337" y="1143000"/>
            <a:ext cx="8394776" cy="611505"/>
          </a:xfrm>
          <a:prstGeom prst="flowChartAlternateProcess">
            <a:avLst/>
          </a:prstGeom>
          <a:solidFill>
            <a:srgbClr val="660033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Tìm hiểu bài</a:t>
            </a:r>
          </a:p>
        </p:txBody>
      </p:sp>
      <p:pic>
        <p:nvPicPr>
          <p:cNvPr id="10" name="Picture 6" descr="Hỏi ĐÁP Máy tính Biểu tượng câu Hỏi - những người khác png tải về - Miễn  phí trong suốt Xúc Xắc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32" y="1143000"/>
            <a:ext cx="97971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ột số câu hỏi giao lưu Rung chuông vàng Học sinh Giỏi Khối 5 - Tri Thức -  Tài Nguyê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12" y="5938346"/>
            <a:ext cx="821787" cy="7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51" grpId="0" animBg="1"/>
      <p:bldP spid="9" grpId="0" animBg="1"/>
      <p:bldP spid="9" grpId="1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563</Words>
  <Application>Microsoft Office PowerPoint</Application>
  <PresentationFormat>A4 Paper (210x297 mm)</PresentationFormat>
  <Paragraphs>101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Century Gothic</vt:lpstr>
      <vt:lpstr>Courier New</vt:lpstr>
      <vt:lpstr>Georgia</vt:lpstr>
      <vt:lpstr>HP001 5 hàng</vt:lpstr>
      <vt:lpstr>Palatino Linotype</vt:lpstr>
      <vt:lpstr>Tahoma</vt:lpstr>
      <vt:lpstr>Times New Roman</vt:lpstr>
      <vt:lpstr>Trebuchet MS</vt:lpstr>
      <vt:lpstr>Wingdings</vt:lpstr>
      <vt:lpstr>Slipstream</vt:lpstr>
      <vt:lpstr>Shimmer</vt:lpstr>
      <vt:lpstr>1_Slipstream</vt:lpstr>
      <vt:lpstr>1_Executive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Thống Nhất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Xuân Thạnh</dc:title>
  <dc:creator>Lê Tấn Dũng</dc:creator>
  <cp:lastModifiedBy>Admin</cp:lastModifiedBy>
  <cp:revision>63</cp:revision>
  <dcterms:created xsi:type="dcterms:W3CDTF">2007-11-03T07:43:00Z</dcterms:created>
  <dcterms:modified xsi:type="dcterms:W3CDTF">2021-12-21T08:28:08Z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1EF8877617374438B817A1CB3DD0006E</vt:lpwstr>
  </property>
  <property fmtid="{D5CDD505-2E9C-101B-9397-08002B2CF9AE}" pid="3" name="KSOProductBuildVer">
    <vt:lpwstr>1033-11.2.0.10382</vt:lpwstr>
  </property>
</Properties>
</file>