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71" r:id="rId2"/>
  </p:sldMasterIdLst>
  <p:notesMasterIdLst>
    <p:notesMasterId r:id="rId28"/>
  </p:notesMasterIdLst>
  <p:sldIdLst>
    <p:sldId id="367" r:id="rId3"/>
    <p:sldId id="256" r:id="rId4"/>
    <p:sldId id="362" r:id="rId5"/>
    <p:sldId id="358" r:id="rId6"/>
    <p:sldId id="336" r:id="rId7"/>
    <p:sldId id="335" r:id="rId8"/>
    <p:sldId id="366" r:id="rId9"/>
    <p:sldId id="334" r:id="rId10"/>
    <p:sldId id="323" r:id="rId11"/>
    <p:sldId id="340" r:id="rId12"/>
    <p:sldId id="264" r:id="rId13"/>
    <p:sldId id="319" r:id="rId14"/>
    <p:sldId id="353" r:id="rId15"/>
    <p:sldId id="354" r:id="rId16"/>
    <p:sldId id="355" r:id="rId17"/>
    <p:sldId id="356" r:id="rId18"/>
    <p:sldId id="325" r:id="rId19"/>
    <p:sldId id="341" r:id="rId20"/>
    <p:sldId id="257" r:id="rId21"/>
    <p:sldId id="328" r:id="rId22"/>
    <p:sldId id="329" r:id="rId23"/>
    <p:sldId id="342" r:id="rId24"/>
    <p:sldId id="331" r:id="rId25"/>
    <p:sldId id="332" r:id="rId26"/>
    <p:sldId id="333" r:id="rId27"/>
  </p:sldIdLst>
  <p:sldSz cx="12161838" cy="6858000"/>
  <p:notesSz cx="6858000" cy="9144000"/>
  <p:embeddedFontLst>
    <p:embeddedFont>
      <p:font typeface="Arial Rounded MT Bold" panose="020B0604020202020204" charset="0"/>
      <p:regular r:id="rId29"/>
    </p:embeddedFont>
    <p:embeddedFont>
      <p:font typeface="Microsoft New Tai Lue" panose="020B0502040204020203" pitchFamily="34" charset="0"/>
      <p:regular r:id="rId30"/>
      <p:bold r:id="rId31"/>
    </p:embeddedFont>
    <p:embeddedFont>
      <p:font typeface="Comfortaa" panose="020B0604020202020204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Delius Unicase" panose="020B0604020202020204" charset="0"/>
      <p:regular r:id="rId37"/>
    </p:embeddedFont>
    <p:embeddedFont>
      <p:font typeface="宋体" panose="02010600030101010101" pitchFamily="2" charset="-122"/>
      <p:regular r:id="rId38"/>
    </p:embeddedFont>
    <p:embeddedFont>
      <p:font typeface="Arial-Rounded" panose="020B0500000000000000" charset="0"/>
      <p:regular r:id="rId39"/>
    </p:embeddedFont>
    <p:embeddedFont>
      <p:font typeface="Chewy" panose="020B0604020202020204" charset="0"/>
      <p:regular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9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9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9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9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9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9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9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9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9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E7E1"/>
    <a:srgbClr val="FEE4CE"/>
    <a:srgbClr val="FF5C2F"/>
    <a:srgbClr val="FF8E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22" autoAdjust="0"/>
    <p:restoredTop sz="84520" autoAdjust="0"/>
  </p:normalViewPr>
  <p:slideViewPr>
    <p:cSldViewPr>
      <p:cViewPr varScale="1">
        <p:scale>
          <a:sx n="38" d="100"/>
          <a:sy n="38" d="100"/>
        </p:scale>
        <p:origin x="270" y="66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1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1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9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9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9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9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9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9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9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9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9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be410971f6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be410971f6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g8f342daea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4" name="Google Shape;794;g8f342daea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Có</a:t>
            </a:r>
            <a:r>
              <a:rPr lang="en-US" baseline="0" smtClean="0"/>
              <a:t> nhiều loại sóc khác nhau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E602FCF-448E-419E-82E4-12DAE3C8EF89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có</a:t>
            </a:r>
            <a:r>
              <a:rPr lang="en-US" baseline="0" smtClean="0"/>
              <a:t> thể tách nhỏ câu hỏi ra để hỏi HS cho dễ hiểu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E602FCF-448E-419E-82E4-12DAE3C8EF89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Slide</a:t>
            </a:r>
            <a:r>
              <a:rPr lang="en-US" baseline="0" smtClean="0"/>
              <a:t> dành để GV đọc thêm nội dung sgv chứ  k chiếu cho HS xem. Người soạn đã khoá slide này rồi nên slide này sẽ k trình chiếu dc, thầy cô yên tâm để vậy nhé.</a:t>
            </a:r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Có</a:t>
            </a:r>
            <a:r>
              <a:rPr lang="en-US" baseline="0" smtClean="0"/>
              <a:t> nhiều loại sóc khác nhau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E602FCF-448E-419E-82E4-12DAE3C8EF89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Có</a:t>
            </a:r>
            <a:r>
              <a:rPr lang="en-US" baseline="0" smtClean="0"/>
              <a:t> nhiều loại sóc khác nhau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E602FCF-448E-419E-82E4-12DAE3C8EF89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Có</a:t>
            </a:r>
            <a:r>
              <a:rPr lang="en-US" baseline="0" smtClean="0"/>
              <a:t> nhiều loại sóc khác nhau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E602FCF-448E-419E-82E4-12DAE3C8EF89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smtClean="0"/>
              <a:t>đọc toàn bài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61EDDC2B-84F9-49EC-8469-3DF7D2942154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a715632f6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a715632f6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GV ch</a:t>
            </a:r>
            <a:r>
              <a:rPr lang="en-US" sz="1100" baseline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 HS chơi trò chơi truyên điện: 1 HS nói 1 từ rồi HS đó tự gọi chỉ định 1 bạn khác trả lời. Nội dung trên slide chỉ chiếu ra khi GV chốt kiến thức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a715632f6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a715632f6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0514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61EDDC2B-84F9-49EC-8469-3DF7D2942154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Giáo</a:t>
            </a:r>
            <a:r>
              <a:rPr lang="en-US" baseline="0" smtClean="0"/>
              <a:t> dục HS kiếm chỗ thả diều an toàn và nên có người lớn chơi cùng.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61EDDC2B-84F9-49EC-8469-3DF7D2942154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đọc</a:t>
            </a:r>
            <a:r>
              <a:rPr lang="en-US" baseline="0" smtClean="0"/>
              <a:t> mẫu toàn bài, cả lớp đọc thầm theo (nên cho Hs nhìn trong SGK)</a:t>
            </a:r>
          </a:p>
          <a:p>
            <a:r>
              <a:rPr lang="en-US" baseline="0" smtClean="0"/>
              <a:t>GV chú ý HDHS đọc đúng giọng điệu, ngắt nghỉ, nhấn giọng…</a:t>
            </a:r>
          </a:p>
          <a:p>
            <a:r>
              <a:rPr lang="en-US" baseline="0" smtClean="0"/>
              <a:t>GV linh động tìm từ khó đọc theo đúng địa phương nhé!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61EDDC2B-84F9-49EC-8469-3DF7D2942154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4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2398739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/>
            </a:pPr>
            <a:endParaRPr lang="en-US" smtClean="0"/>
          </a:p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/>
            </a:pPr>
            <a:endParaRPr lang="en-US" smtClean="0"/>
          </a:p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đọc</a:t>
            </a:r>
            <a:r>
              <a:rPr lang="en-US" baseline="0" smtClean="0"/>
              <a:t> mẫu toàn bài, cả lớp đọc thầm theo (nên cho Hs nhìn trong SGK)</a:t>
            </a:r>
          </a:p>
          <a:p>
            <a:r>
              <a:rPr lang="en-US" baseline="0" smtClean="0"/>
              <a:t>GV chú ý HDHS đọc đúng giọng điệu, ngắt nghỉ, nhấn giọng…</a:t>
            </a:r>
          </a:p>
          <a:p>
            <a:r>
              <a:rPr lang="en-US" baseline="0" smtClean="0"/>
              <a:t>GV linh động tìm từ khó đọc theo đúng địa phương nhé!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61EDDC2B-84F9-49EC-8469-3DF7D2942154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7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4376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Đọc</a:t>
            </a:r>
            <a:r>
              <a:rPr lang="en-US" baseline="0" smtClean="0"/>
              <a:t> lại toàn bài, </a:t>
            </a:r>
          </a:p>
          <a:p>
            <a:r>
              <a:rPr lang="en-US" baseline="0" smtClean="0"/>
              <a:t>Đọc nhóm đôi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61EDDC2B-84F9-49EC-8469-3DF7D2942154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linh</a:t>
            </a:r>
            <a:r>
              <a:rPr lang="en-US" baseline="0" smtClean="0"/>
              <a:t> động phân đọc theo phần hoặc theo tuyến nhân vật</a:t>
            </a:r>
          </a:p>
          <a:p>
            <a:r>
              <a:rPr lang="en-US" baseline="0" smtClean="0"/>
              <a:t>Luyện đọc cá nhân</a:t>
            </a:r>
          </a:p>
          <a:p>
            <a:r>
              <a:rPr lang="en-US" baseline="0" smtClean="0"/>
              <a:t>(GV nên cho HS nhìn sách để đọc nhé, hạn chế nhìn màn hình)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61EDDC2B-84F9-49EC-8469-3DF7D2942154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Luyện</a:t>
            </a:r>
            <a:r>
              <a:rPr lang="en-US" baseline="0" smtClean="0"/>
              <a:t> đọc và đọc toàn bài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61EDDC2B-84F9-49EC-8469-3DF7D2942154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48614" y="2908717"/>
            <a:ext cx="10264543" cy="215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8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503591" y="5138284"/>
            <a:ext cx="7154656" cy="39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5400000">
            <a:off x="9679104" y="1212426"/>
            <a:ext cx="3695160" cy="127030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5400000">
            <a:off x="9787739" y="4621175"/>
            <a:ext cx="1314843" cy="3158763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5400000">
            <a:off x="9869852" y="6220265"/>
            <a:ext cx="251541" cy="222662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flipH="1">
            <a:off x="11899450" y="5647700"/>
            <a:ext cx="172093" cy="147795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rot="5400000">
            <a:off x="1430467" y="6098834"/>
            <a:ext cx="136855" cy="116950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 rot="5400000">
            <a:off x="1033525" y="6306136"/>
            <a:ext cx="235971" cy="214483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 rot="5400000">
            <a:off x="2909828" y="6601979"/>
            <a:ext cx="136855" cy="117024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 flipH="1">
            <a:off x="11471142" y="4906009"/>
            <a:ext cx="172093" cy="147700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 rot="5400000">
            <a:off x="9559544" y="6284368"/>
            <a:ext cx="126580" cy="12699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 rot="5400000">
            <a:off x="1674124" y="5638814"/>
            <a:ext cx="644968" cy="1793452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 flipH="1">
            <a:off x="11944185" y="5182322"/>
            <a:ext cx="221237" cy="29558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 rot="5400000">
            <a:off x="-996145" y="4571190"/>
            <a:ext cx="3283012" cy="129076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 rot="5400000">
            <a:off x="-229751" y="4319848"/>
            <a:ext cx="1150173" cy="690688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 rot="5400000">
            <a:off x="10433652" y="-636636"/>
            <a:ext cx="721039" cy="1994311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5400000">
            <a:off x="1197446" y="-1197537"/>
            <a:ext cx="1653827" cy="4048900"/>
          </a:xfrm>
          <a:custGeom>
            <a:avLst/>
            <a:gdLst/>
            <a:ahLst/>
            <a:cxnLst/>
            <a:rect l="l" t="t" r="r" b="b"/>
            <a:pathLst>
              <a:path w="19343" h="47473" extrusionOk="0">
                <a:moveTo>
                  <a:pt x="0" y="0"/>
                </a:moveTo>
                <a:lnTo>
                  <a:pt x="0" y="47473"/>
                </a:lnTo>
                <a:lnTo>
                  <a:pt x="19343" y="47473"/>
                </a:lnTo>
                <a:cubicBezTo>
                  <a:pt x="18997" y="46172"/>
                  <a:pt x="18239" y="45039"/>
                  <a:pt x="17041" y="44356"/>
                </a:cubicBezTo>
                <a:cubicBezTo>
                  <a:pt x="14552" y="42971"/>
                  <a:pt x="11089" y="43823"/>
                  <a:pt x="8965" y="41942"/>
                </a:cubicBezTo>
                <a:cubicBezTo>
                  <a:pt x="8619" y="41633"/>
                  <a:pt x="8329" y="41268"/>
                  <a:pt x="8113" y="40866"/>
                </a:cubicBezTo>
                <a:cubicBezTo>
                  <a:pt x="7870" y="40426"/>
                  <a:pt x="7692" y="39939"/>
                  <a:pt x="7599" y="39444"/>
                </a:cubicBezTo>
                <a:cubicBezTo>
                  <a:pt x="7533" y="39181"/>
                  <a:pt x="7496" y="38910"/>
                  <a:pt x="7477" y="38639"/>
                </a:cubicBezTo>
                <a:cubicBezTo>
                  <a:pt x="7412" y="37572"/>
                  <a:pt x="7533" y="36496"/>
                  <a:pt x="7851" y="35476"/>
                </a:cubicBezTo>
                <a:cubicBezTo>
                  <a:pt x="8506" y="33267"/>
                  <a:pt x="9714" y="31209"/>
                  <a:pt x="10069" y="28925"/>
                </a:cubicBezTo>
                <a:cubicBezTo>
                  <a:pt x="11220" y="21448"/>
                  <a:pt x="3238" y="15768"/>
                  <a:pt x="1357" y="8432"/>
                </a:cubicBezTo>
                <a:cubicBezTo>
                  <a:pt x="711" y="5886"/>
                  <a:pt x="833" y="3191"/>
                  <a:pt x="187" y="646"/>
                </a:cubicBezTo>
                <a:cubicBezTo>
                  <a:pt x="131" y="431"/>
                  <a:pt x="66" y="215"/>
                  <a:pt x="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 rot="5400000">
            <a:off x="11778454" y="468181"/>
            <a:ext cx="59112" cy="5890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 rot="5400000">
            <a:off x="10897162" y="6161974"/>
            <a:ext cx="77372" cy="7718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 rot="5400000">
            <a:off x="11335385" y="6620223"/>
            <a:ext cx="77291" cy="7709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 rot="5400000">
            <a:off x="1499531" y="606497"/>
            <a:ext cx="81652" cy="81535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 rot="5400000">
            <a:off x="260102" y="412116"/>
            <a:ext cx="81652" cy="8145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 rot="5400000">
            <a:off x="382190" y="136857"/>
            <a:ext cx="81652" cy="81535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 rot="5400000">
            <a:off x="675064" y="582558"/>
            <a:ext cx="81737" cy="81450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 rot="5400000">
            <a:off x="297865" y="6689104"/>
            <a:ext cx="71299" cy="7112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 rot="5400000">
            <a:off x="2324415" y="6643835"/>
            <a:ext cx="83828" cy="70973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 rot="5400000">
            <a:off x="433596" y="4356103"/>
            <a:ext cx="71299" cy="71048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 rot="5400000">
            <a:off x="11955323" y="560528"/>
            <a:ext cx="133127" cy="132243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 rot="5400000">
            <a:off x="10653792" y="6300734"/>
            <a:ext cx="174249" cy="173818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 rot="5400000">
            <a:off x="25918" y="4745923"/>
            <a:ext cx="159900" cy="160248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 rot="5400000">
            <a:off x="1784302" y="269034"/>
            <a:ext cx="184081" cy="183626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 rot="5400000">
            <a:off x="-28389" y="6293132"/>
            <a:ext cx="159900" cy="103112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 rot="5400000">
            <a:off x="10607274" y="128592"/>
            <a:ext cx="132571" cy="132243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99966A6A-5068-46EF-827D-CC5B5F6D8E70}" type="datetimeFigureOut">
              <a:rPr lang="en-US" smtClean="0"/>
              <a:t>20/12/2021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5985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0230" y="3602038"/>
            <a:ext cx="9121379" cy="1655762"/>
          </a:xfrm>
        </p:spPr>
        <p:txBody>
          <a:bodyPr/>
          <a:lstStyle>
            <a:lvl1pPr marL="0" indent="0" algn="ctr">
              <a:buNone/>
              <a:defRPr sz="2394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4E08E231-020E-454B-814C-04386EE4B12D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912114">
                <a:buClrTx/>
              </a:pPr>
              <a:t>2021/12/20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4BE349D6-2446-475D-9F9F-B6A9DFEA62F2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912114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2016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4E08E231-020E-454B-814C-04386EE4B12D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912114">
                <a:buClrTx/>
              </a:pPr>
              <a:t>2021/12/20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4BE349D6-2446-475D-9F9F-B6A9DFEA62F2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912114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74161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29792" y="1709739"/>
            <a:ext cx="10489585" cy="2852737"/>
          </a:xfrm>
        </p:spPr>
        <p:txBody>
          <a:bodyPr anchor="b"/>
          <a:lstStyle>
            <a:lvl1pPr>
              <a:defRPr sz="5985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29792" y="4589464"/>
            <a:ext cx="10489585" cy="150018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4E08E231-020E-454B-814C-04386EE4B12D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912114">
                <a:buClrTx/>
              </a:pPr>
              <a:t>2021/12/20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4BE349D6-2446-475D-9F9F-B6A9DFEA62F2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912114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70754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56931" y="1825625"/>
            <a:ext cx="5168781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4E08E231-020E-454B-814C-04386EE4B12D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912114">
                <a:buClrTx/>
              </a:pPr>
              <a:t>2021/12/20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4BE349D6-2446-475D-9F9F-B6A9DFEA62F2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912114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2102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7711" y="365126"/>
            <a:ext cx="10489585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7711" y="1681163"/>
            <a:ext cx="5145027" cy="823912"/>
          </a:xfrm>
        </p:spPr>
        <p:txBody>
          <a:bodyPr anchor="b"/>
          <a:lstStyle>
            <a:lvl1pPr marL="0" indent="0">
              <a:buNone/>
              <a:defRPr sz="2394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7711" y="2505075"/>
            <a:ext cx="514502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56931" y="1681163"/>
            <a:ext cx="5170365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56931" y="2505075"/>
            <a:ext cx="5170365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4E08E231-020E-454B-814C-04386EE4B12D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912114">
                <a:buClrTx/>
              </a:pPr>
              <a:t>2021/12/20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4BE349D6-2446-475D-9F9F-B6A9DFEA62F2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912114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01833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4E08E231-020E-454B-814C-04386EE4B12D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912114">
                <a:buClrTx/>
              </a:pPr>
              <a:t>2021/12/20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4BE349D6-2446-475D-9F9F-B6A9DFEA62F2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912114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70791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4E08E231-020E-454B-814C-04386EE4B12D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912114">
                <a:buClrTx/>
              </a:pPr>
              <a:t>2021/12/20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4BE349D6-2446-475D-9F9F-B6A9DFEA62F2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912114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72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4E08E231-020E-454B-814C-04386EE4B12D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912114">
                <a:buClrTx/>
              </a:pPr>
              <a:t>2021/12/20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4BE349D6-2446-475D-9F9F-B6A9DFEA62F2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912114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4187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4E08E231-020E-454B-814C-04386EE4B12D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912114">
                <a:buClrTx/>
              </a:pPr>
              <a:t>2021/12/20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4BE349D6-2446-475D-9F9F-B6A9DFEA62F2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912114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3318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"/>
          <p:cNvSpPr txBox="1">
            <a:spLocks noGrp="1"/>
          </p:cNvSpPr>
          <p:nvPr>
            <p:ph type="title"/>
          </p:nvPr>
        </p:nvSpPr>
        <p:spPr>
          <a:xfrm>
            <a:off x="948614" y="719333"/>
            <a:ext cx="10264543" cy="81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4"/>
          <p:cNvSpPr txBox="1">
            <a:spLocks noGrp="1"/>
          </p:cNvSpPr>
          <p:nvPr>
            <p:ph type="body" idx="1"/>
          </p:nvPr>
        </p:nvSpPr>
        <p:spPr>
          <a:xfrm>
            <a:off x="948614" y="1835167"/>
            <a:ext cx="10264543" cy="415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330" lvl="0" indent="-397510" rtl="0">
              <a:spcBef>
                <a:spcPts val="0"/>
              </a:spcBef>
              <a:spcAft>
                <a:spcPts val="0"/>
              </a:spcAft>
              <a:buSzPts val="1100"/>
              <a:buFont typeface="Livvic"/>
              <a:buAutoNum type="arabicPeriod"/>
              <a:defRPr sz="1400">
                <a:latin typeface="Comfortaa"/>
                <a:ea typeface="Comfortaa"/>
                <a:cs typeface="Comfortaa"/>
                <a:sym typeface="Comfortaa"/>
              </a:defRPr>
            </a:lvl1pPr>
            <a:lvl2pPr marL="1217295" lvl="1" indent="-397510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2pPr>
            <a:lvl3pPr marL="1825625" lvl="2" indent="-397510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500"/>
            </a:lvl3pPr>
            <a:lvl4pPr marL="2434590" lvl="3" indent="-397510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500"/>
            </a:lvl4pPr>
            <a:lvl5pPr marL="3042920" lvl="4" indent="-397510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5pPr>
            <a:lvl6pPr marL="3651885" lvl="5" indent="-397510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500"/>
            </a:lvl6pPr>
            <a:lvl7pPr marL="4260215" lvl="6" indent="-397510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500"/>
            </a:lvl7pPr>
            <a:lvl8pPr marL="4869180" lvl="7" indent="-397510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8pPr>
            <a:lvl9pPr marL="5477510" lvl="8" indent="-397510" rtl="0">
              <a:spcBef>
                <a:spcPts val="2130"/>
              </a:spcBef>
              <a:spcAft>
                <a:spcPts val="2130"/>
              </a:spcAft>
              <a:buSzPts val="1100"/>
              <a:buFont typeface="Roboto Condensed Light"/>
              <a:buAutoNum type="romanLcPeriod"/>
              <a:defRPr sz="1500"/>
            </a:lvl9pPr>
          </a:lstStyle>
          <a:p>
            <a:endParaRPr/>
          </a:p>
        </p:txBody>
      </p:sp>
      <p:sp>
        <p:nvSpPr>
          <p:cNvPr id="89" name="Google Shape;89;p4"/>
          <p:cNvSpPr/>
          <p:nvPr/>
        </p:nvSpPr>
        <p:spPr>
          <a:xfrm flipH="1">
            <a:off x="11213285" y="-775267"/>
            <a:ext cx="1902083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4"/>
          <p:cNvSpPr/>
          <p:nvPr/>
        </p:nvSpPr>
        <p:spPr>
          <a:xfrm>
            <a:off x="-1123614" y="-775267"/>
            <a:ext cx="224204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4"/>
          <p:cNvSpPr/>
          <p:nvPr/>
        </p:nvSpPr>
        <p:spPr>
          <a:xfrm rot="5400000">
            <a:off x="5925268" y="3457079"/>
            <a:ext cx="311147" cy="6490724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4E08E231-020E-454B-814C-04386EE4B12D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912114">
                <a:buClrTx/>
              </a:pPr>
              <a:t>2021/12/20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4BE349D6-2446-475D-9F9F-B6A9DFEA62F2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912114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9092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03315" y="365125"/>
            <a:ext cx="2622396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6126" y="365125"/>
            <a:ext cx="7715166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4E08E231-020E-454B-814C-04386EE4B12D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912114">
                <a:buClrTx/>
              </a:pPr>
              <a:t>2021/12/20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4BE349D6-2446-475D-9F9F-B6A9DFEA62F2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912114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070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"/>
          <p:cNvSpPr txBox="1">
            <a:spLocks noGrp="1"/>
          </p:cNvSpPr>
          <p:nvPr>
            <p:ph type="subTitle" idx="1"/>
          </p:nvPr>
        </p:nvSpPr>
        <p:spPr>
          <a:xfrm>
            <a:off x="948614" y="2290933"/>
            <a:ext cx="3435879" cy="336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125" name="Google Shape;125;p7"/>
          <p:cNvSpPr txBox="1">
            <a:spLocks noGrp="1"/>
          </p:cNvSpPr>
          <p:nvPr>
            <p:ph type="title"/>
          </p:nvPr>
        </p:nvSpPr>
        <p:spPr>
          <a:xfrm>
            <a:off x="948614" y="719333"/>
            <a:ext cx="4497247" cy="81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7"/>
          <p:cNvSpPr/>
          <p:nvPr/>
        </p:nvSpPr>
        <p:spPr>
          <a:xfrm rot="10800000">
            <a:off x="6905330" y="5656803"/>
            <a:ext cx="5256508" cy="1201181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7"/>
          <p:cNvSpPr/>
          <p:nvPr/>
        </p:nvSpPr>
        <p:spPr>
          <a:xfrm flipH="1">
            <a:off x="10963743" y="2290934"/>
            <a:ext cx="1198095" cy="456708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7"/>
          <p:cNvSpPr/>
          <p:nvPr/>
        </p:nvSpPr>
        <p:spPr>
          <a:xfrm flipH="1">
            <a:off x="11444232" y="3994782"/>
            <a:ext cx="92206" cy="92745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7"/>
          <p:cNvSpPr/>
          <p:nvPr/>
        </p:nvSpPr>
        <p:spPr>
          <a:xfrm flipH="1">
            <a:off x="10656421" y="5782695"/>
            <a:ext cx="92206" cy="92648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7"/>
          <p:cNvSpPr/>
          <p:nvPr/>
        </p:nvSpPr>
        <p:spPr>
          <a:xfrm flipH="1">
            <a:off x="10967246" y="5534815"/>
            <a:ext cx="200531" cy="201716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7"/>
          <p:cNvSpPr/>
          <p:nvPr/>
        </p:nvSpPr>
        <p:spPr>
          <a:xfrm flipH="1">
            <a:off x="10463902" y="5310636"/>
            <a:ext cx="92302" cy="92648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7"/>
          <p:cNvSpPr/>
          <p:nvPr/>
        </p:nvSpPr>
        <p:spPr>
          <a:xfrm flipH="1">
            <a:off x="11709838" y="3554543"/>
            <a:ext cx="207874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7"/>
          <p:cNvSpPr/>
          <p:nvPr/>
        </p:nvSpPr>
        <p:spPr>
          <a:xfrm flipH="1">
            <a:off x="9719382" y="6347203"/>
            <a:ext cx="207874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"/>
          <p:cNvSpPr txBox="1">
            <a:spLocks noGrp="1"/>
          </p:cNvSpPr>
          <p:nvPr>
            <p:ph type="title"/>
          </p:nvPr>
        </p:nvSpPr>
        <p:spPr>
          <a:xfrm>
            <a:off x="1751623" y="2356300"/>
            <a:ext cx="9027611" cy="126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36" name="Google Shape;136;p8"/>
          <p:cNvSpPr txBox="1">
            <a:spLocks noGrp="1"/>
          </p:cNvSpPr>
          <p:nvPr>
            <p:ph type="subTitle" idx="1"/>
          </p:nvPr>
        </p:nvSpPr>
        <p:spPr>
          <a:xfrm>
            <a:off x="1750027" y="4330700"/>
            <a:ext cx="9027611" cy="529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8"/>
          <p:cNvSpPr/>
          <p:nvPr/>
        </p:nvSpPr>
        <p:spPr>
          <a:xfrm rot="4704296">
            <a:off x="10006893" y="4951934"/>
            <a:ext cx="920188" cy="2408278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8"/>
          <p:cNvSpPr/>
          <p:nvPr/>
        </p:nvSpPr>
        <p:spPr>
          <a:xfrm rot="-5400000" flipH="1">
            <a:off x="5173381" y="3127088"/>
            <a:ext cx="1134204" cy="634816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8"/>
          <p:cNvSpPr/>
          <p:nvPr/>
        </p:nvSpPr>
        <p:spPr>
          <a:xfrm rot="5400000" flipH="1">
            <a:off x="4000066" y="4226545"/>
            <a:ext cx="1009625" cy="4253286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8"/>
          <p:cNvSpPr/>
          <p:nvPr/>
        </p:nvSpPr>
        <p:spPr>
          <a:xfrm rot="-5400000">
            <a:off x="1036128" y="4342398"/>
            <a:ext cx="1479543" cy="3551730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8"/>
          <p:cNvSpPr/>
          <p:nvPr/>
        </p:nvSpPr>
        <p:spPr>
          <a:xfrm rot="-5400000">
            <a:off x="7029931" y="1288024"/>
            <a:ext cx="274461" cy="234542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8"/>
          <p:cNvSpPr/>
          <p:nvPr/>
        </p:nvSpPr>
        <p:spPr>
          <a:xfrm rot="-5400000">
            <a:off x="7627231" y="676679"/>
            <a:ext cx="473240" cy="430144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8"/>
          <p:cNvSpPr/>
          <p:nvPr/>
        </p:nvSpPr>
        <p:spPr>
          <a:xfrm rot="-5400000">
            <a:off x="4063014" y="278811"/>
            <a:ext cx="274461" cy="234691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8"/>
          <p:cNvSpPr/>
          <p:nvPr/>
        </p:nvSpPr>
        <p:spPr>
          <a:xfrm rot="-5400000">
            <a:off x="5522199" y="-1151629"/>
            <a:ext cx="1293481" cy="3596764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8"/>
          <p:cNvSpPr/>
          <p:nvPr/>
        </p:nvSpPr>
        <p:spPr>
          <a:xfrm rot="-5400000">
            <a:off x="5343430" y="287223"/>
            <a:ext cx="168117" cy="142336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8"/>
          <p:cNvSpPr/>
          <p:nvPr/>
        </p:nvSpPr>
        <p:spPr>
          <a:xfrm rot="5400000">
            <a:off x="6886020" y="4326454"/>
            <a:ext cx="1466309" cy="359680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8"/>
          <p:cNvSpPr/>
          <p:nvPr/>
        </p:nvSpPr>
        <p:spPr>
          <a:xfrm rot="5400000">
            <a:off x="6967102" y="6144201"/>
            <a:ext cx="280517" cy="253539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8"/>
          <p:cNvSpPr/>
          <p:nvPr/>
        </p:nvSpPr>
        <p:spPr>
          <a:xfrm rot="5400000">
            <a:off x="6612310" y="6216810"/>
            <a:ext cx="141161" cy="144604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8"/>
          <p:cNvSpPr/>
          <p:nvPr/>
        </p:nvSpPr>
        <p:spPr>
          <a:xfrm>
            <a:off x="7648764" y="5391691"/>
            <a:ext cx="4513015" cy="1466324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8"/>
          <p:cNvSpPr/>
          <p:nvPr/>
        </p:nvSpPr>
        <p:spPr>
          <a:xfrm rot="5400000">
            <a:off x="8134798" y="6080904"/>
            <a:ext cx="86285" cy="87883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8"/>
          <p:cNvSpPr/>
          <p:nvPr/>
        </p:nvSpPr>
        <p:spPr>
          <a:xfrm rot="5400000">
            <a:off x="8633777" y="6591932"/>
            <a:ext cx="86195" cy="87792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8"/>
          <p:cNvSpPr/>
          <p:nvPr/>
        </p:nvSpPr>
        <p:spPr>
          <a:xfrm rot="5400000">
            <a:off x="7858822" y="6234511"/>
            <a:ext cx="194323" cy="19792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8"/>
          <p:cNvSpPr/>
          <p:nvPr/>
        </p:nvSpPr>
        <p:spPr>
          <a:xfrm rot="-5400000" flipH="1">
            <a:off x="11214031" y="5028771"/>
            <a:ext cx="86285" cy="87883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8"/>
          <p:cNvSpPr/>
          <p:nvPr/>
        </p:nvSpPr>
        <p:spPr>
          <a:xfrm rot="-5400000" flipH="1">
            <a:off x="11381971" y="5182378"/>
            <a:ext cx="194323" cy="19792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8"/>
          <p:cNvSpPr/>
          <p:nvPr/>
        </p:nvSpPr>
        <p:spPr>
          <a:xfrm rot="5400000">
            <a:off x="544131" y="5476235"/>
            <a:ext cx="280517" cy="253539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8"/>
          <p:cNvSpPr/>
          <p:nvPr/>
        </p:nvSpPr>
        <p:spPr>
          <a:xfrm rot="5400000">
            <a:off x="1053062" y="5742471"/>
            <a:ext cx="86285" cy="87883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8"/>
          <p:cNvSpPr/>
          <p:nvPr/>
        </p:nvSpPr>
        <p:spPr>
          <a:xfrm rot="5400000">
            <a:off x="5282682" y="5302073"/>
            <a:ext cx="375001" cy="338926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8"/>
          <p:cNvSpPr/>
          <p:nvPr/>
        </p:nvSpPr>
        <p:spPr>
          <a:xfrm rot="3600835">
            <a:off x="3690613" y="5600779"/>
            <a:ext cx="86287" cy="87883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8"/>
          <p:cNvSpPr/>
          <p:nvPr/>
        </p:nvSpPr>
        <p:spPr>
          <a:xfrm rot="3600835">
            <a:off x="4377559" y="5793432"/>
            <a:ext cx="86196" cy="87792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8"/>
          <p:cNvSpPr/>
          <p:nvPr/>
        </p:nvSpPr>
        <p:spPr>
          <a:xfrm rot="5400000">
            <a:off x="3995830" y="6309237"/>
            <a:ext cx="86285" cy="87883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8"/>
          <p:cNvSpPr/>
          <p:nvPr/>
        </p:nvSpPr>
        <p:spPr>
          <a:xfrm rot="5400000">
            <a:off x="558404" y="6112165"/>
            <a:ext cx="86195" cy="87792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8"/>
          <p:cNvSpPr/>
          <p:nvPr/>
        </p:nvSpPr>
        <p:spPr>
          <a:xfrm rot="5400000">
            <a:off x="2509689" y="6226419"/>
            <a:ext cx="280517" cy="253539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8"/>
          <p:cNvSpPr/>
          <p:nvPr/>
        </p:nvSpPr>
        <p:spPr>
          <a:xfrm rot="5400000">
            <a:off x="11578890" y="5742471"/>
            <a:ext cx="86285" cy="87883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8"/>
          <p:cNvSpPr/>
          <p:nvPr/>
        </p:nvSpPr>
        <p:spPr>
          <a:xfrm rot="5400000">
            <a:off x="6411871" y="6395537"/>
            <a:ext cx="86285" cy="87883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8"/>
          <p:cNvSpPr/>
          <p:nvPr/>
        </p:nvSpPr>
        <p:spPr>
          <a:xfrm rot="5400000">
            <a:off x="3148733" y="5399226"/>
            <a:ext cx="141161" cy="144604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0"/>
          <p:cNvSpPr txBox="1">
            <a:spLocks noGrp="1"/>
          </p:cNvSpPr>
          <p:nvPr>
            <p:ph type="title"/>
          </p:nvPr>
        </p:nvSpPr>
        <p:spPr>
          <a:xfrm>
            <a:off x="3469662" y="2515800"/>
            <a:ext cx="5869044" cy="1826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1"/>
          <p:cNvSpPr/>
          <p:nvPr/>
        </p:nvSpPr>
        <p:spPr>
          <a:xfrm rot="5400000" flipH="1">
            <a:off x="4846730" y="4413937"/>
            <a:ext cx="547133" cy="4307327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1"/>
          <p:cNvSpPr/>
          <p:nvPr/>
        </p:nvSpPr>
        <p:spPr>
          <a:xfrm rot="-5400000">
            <a:off x="2198661" y="4506633"/>
            <a:ext cx="575724" cy="4127009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1"/>
          <p:cNvSpPr/>
          <p:nvPr/>
        </p:nvSpPr>
        <p:spPr>
          <a:xfrm>
            <a:off x="6755180" y="6448033"/>
            <a:ext cx="4747056" cy="409972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1"/>
          <p:cNvSpPr/>
          <p:nvPr/>
        </p:nvSpPr>
        <p:spPr>
          <a:xfrm rot="10800000" flipH="1">
            <a:off x="8138916" y="5850480"/>
            <a:ext cx="4022896" cy="1007525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1"/>
          <p:cNvSpPr/>
          <p:nvPr/>
        </p:nvSpPr>
        <p:spPr>
          <a:xfrm rot="-5400000" flipH="1">
            <a:off x="799568" y="5058464"/>
            <a:ext cx="999979" cy="2599101"/>
          </a:xfrm>
          <a:custGeom>
            <a:avLst/>
            <a:gdLst/>
            <a:ahLst/>
            <a:cxnLst/>
            <a:rect l="l" t="t" r="r" b="b"/>
            <a:pathLst>
              <a:path w="42480" h="74218" extrusionOk="0">
                <a:moveTo>
                  <a:pt x="1" y="0"/>
                </a:moveTo>
                <a:cubicBezTo>
                  <a:pt x="1" y="442"/>
                  <a:pt x="20" y="883"/>
                  <a:pt x="58" y="1325"/>
                </a:cubicBezTo>
                <a:cubicBezTo>
                  <a:pt x="1307" y="13193"/>
                  <a:pt x="7951" y="16227"/>
                  <a:pt x="14941" y="17648"/>
                </a:cubicBezTo>
                <a:cubicBezTo>
                  <a:pt x="18206" y="18301"/>
                  <a:pt x="21528" y="18608"/>
                  <a:pt x="24428" y="19280"/>
                </a:cubicBezTo>
                <a:cubicBezTo>
                  <a:pt x="30362" y="20682"/>
                  <a:pt x="34510" y="23659"/>
                  <a:pt x="32608" y="34355"/>
                </a:cubicBezTo>
                <a:cubicBezTo>
                  <a:pt x="31034" y="43266"/>
                  <a:pt x="23890" y="51043"/>
                  <a:pt x="24524" y="60050"/>
                </a:cubicBezTo>
                <a:cubicBezTo>
                  <a:pt x="24524" y="60127"/>
                  <a:pt x="24543" y="60184"/>
                  <a:pt x="24543" y="60261"/>
                </a:cubicBezTo>
                <a:cubicBezTo>
                  <a:pt x="24754" y="63026"/>
                  <a:pt x="26022" y="65600"/>
                  <a:pt x="27904" y="67789"/>
                </a:cubicBezTo>
                <a:cubicBezTo>
                  <a:pt x="29651" y="69767"/>
                  <a:pt x="31783" y="71380"/>
                  <a:pt x="34183" y="72494"/>
                </a:cubicBezTo>
                <a:cubicBezTo>
                  <a:pt x="36520" y="73595"/>
                  <a:pt x="39052" y="74217"/>
                  <a:pt x="41501" y="74217"/>
                </a:cubicBezTo>
                <a:cubicBezTo>
                  <a:pt x="41828" y="74217"/>
                  <a:pt x="42155" y="74206"/>
                  <a:pt x="42479" y="74184"/>
                </a:cubicBezTo>
                <a:lnTo>
                  <a:pt x="42479" y="0"/>
                </a:lnTo>
                <a:close/>
              </a:path>
            </a:pathLst>
          </a:custGeom>
          <a:solidFill>
            <a:srgbClr val="00A0A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1"/>
          <p:cNvSpPr txBox="1">
            <a:spLocks noGrp="1"/>
          </p:cNvSpPr>
          <p:nvPr>
            <p:ph type="title" hasCustomPrompt="1"/>
          </p:nvPr>
        </p:nvSpPr>
        <p:spPr>
          <a:xfrm>
            <a:off x="1902682" y="2865933"/>
            <a:ext cx="8356475" cy="1120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1"/>
          </p:nvPr>
        </p:nvSpPr>
        <p:spPr>
          <a:xfrm>
            <a:off x="2462493" y="4118533"/>
            <a:ext cx="7236852" cy="41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193" name="Google Shape;193;p11"/>
          <p:cNvSpPr/>
          <p:nvPr/>
        </p:nvSpPr>
        <p:spPr>
          <a:xfrm rot="-6674206">
            <a:off x="1439529" y="-820372"/>
            <a:ext cx="510603" cy="2372935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1"/>
          <p:cNvSpPr/>
          <p:nvPr/>
        </p:nvSpPr>
        <p:spPr>
          <a:xfrm rot="5400000" flipH="1">
            <a:off x="6121916" y="-2874670"/>
            <a:ext cx="598819" cy="634816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1"/>
          <p:cNvSpPr/>
          <p:nvPr/>
        </p:nvSpPr>
        <p:spPr>
          <a:xfrm rot="-5400000" flipH="1">
            <a:off x="7390398" y="-1860104"/>
            <a:ext cx="533072" cy="4253286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1"/>
          <p:cNvSpPr/>
          <p:nvPr/>
        </p:nvSpPr>
        <p:spPr>
          <a:xfrm rot="5400000">
            <a:off x="9995320" y="-1385274"/>
            <a:ext cx="781176" cy="3551730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1"/>
          <p:cNvSpPr/>
          <p:nvPr/>
        </p:nvSpPr>
        <p:spPr>
          <a:xfrm rot="-5400000">
            <a:off x="4155580" y="-1411337"/>
            <a:ext cx="774121" cy="359680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1"/>
          <p:cNvSpPr/>
          <p:nvPr/>
        </p:nvSpPr>
        <p:spPr>
          <a:xfrm rot="5400000" flipH="1">
            <a:off x="6967102" y="470533"/>
            <a:ext cx="280517" cy="253539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1"/>
          <p:cNvSpPr/>
          <p:nvPr/>
        </p:nvSpPr>
        <p:spPr>
          <a:xfrm rot="5400000" flipH="1">
            <a:off x="6612310" y="506861"/>
            <a:ext cx="141161" cy="144604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1"/>
          <p:cNvSpPr/>
          <p:nvPr/>
        </p:nvSpPr>
        <p:spPr>
          <a:xfrm rot="10800000">
            <a:off x="33" y="3"/>
            <a:ext cx="4513015" cy="774160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1"/>
          <p:cNvSpPr/>
          <p:nvPr/>
        </p:nvSpPr>
        <p:spPr>
          <a:xfrm rot="5400000" flipH="1">
            <a:off x="4513845" y="48187"/>
            <a:ext cx="86285" cy="87883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1"/>
          <p:cNvSpPr/>
          <p:nvPr/>
        </p:nvSpPr>
        <p:spPr>
          <a:xfrm rot="5400000" flipH="1">
            <a:off x="4412347" y="366897"/>
            <a:ext cx="51716" cy="5267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1"/>
          <p:cNvSpPr/>
          <p:nvPr/>
        </p:nvSpPr>
        <p:spPr>
          <a:xfrm rot="5400000" flipH="1">
            <a:off x="9785377" y="133474"/>
            <a:ext cx="194323" cy="19792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1"/>
          <p:cNvSpPr/>
          <p:nvPr/>
        </p:nvSpPr>
        <p:spPr>
          <a:xfrm rot="-5400000">
            <a:off x="11031600" y="806720"/>
            <a:ext cx="86285" cy="87883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1"/>
          <p:cNvSpPr/>
          <p:nvPr/>
        </p:nvSpPr>
        <p:spPr>
          <a:xfrm rot="-5400000">
            <a:off x="11199539" y="543074"/>
            <a:ext cx="194323" cy="19792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1"/>
          <p:cNvSpPr/>
          <p:nvPr/>
        </p:nvSpPr>
        <p:spPr>
          <a:xfrm rot="7199165" flipH="1">
            <a:off x="2133574" y="679463"/>
            <a:ext cx="86287" cy="87883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1"/>
          <p:cNvSpPr/>
          <p:nvPr/>
        </p:nvSpPr>
        <p:spPr>
          <a:xfrm rot="7199142" flipH="1">
            <a:off x="2832447" y="507547"/>
            <a:ext cx="68956" cy="70232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1"/>
          <p:cNvSpPr/>
          <p:nvPr/>
        </p:nvSpPr>
        <p:spPr>
          <a:xfrm rot="5400000" flipH="1">
            <a:off x="3995830" y="471153"/>
            <a:ext cx="86285" cy="87883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1"/>
          <p:cNvSpPr/>
          <p:nvPr/>
        </p:nvSpPr>
        <p:spPr>
          <a:xfrm rot="5400000" flipH="1">
            <a:off x="388226" y="332100"/>
            <a:ext cx="86195" cy="87792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1"/>
          <p:cNvSpPr/>
          <p:nvPr/>
        </p:nvSpPr>
        <p:spPr>
          <a:xfrm rot="5400000" flipH="1">
            <a:off x="12022291" y="535203"/>
            <a:ext cx="86285" cy="87883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1"/>
          <p:cNvSpPr/>
          <p:nvPr/>
        </p:nvSpPr>
        <p:spPr>
          <a:xfrm rot="5400000" flipH="1">
            <a:off x="9508325" y="228020"/>
            <a:ext cx="86285" cy="87883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1"/>
          <p:cNvSpPr/>
          <p:nvPr/>
        </p:nvSpPr>
        <p:spPr>
          <a:xfrm rot="5400000" flipH="1">
            <a:off x="1591694" y="824294"/>
            <a:ext cx="141161" cy="144604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1"/>
          <p:cNvSpPr/>
          <p:nvPr/>
        </p:nvSpPr>
        <p:spPr>
          <a:xfrm rot="7199165" flipH="1">
            <a:off x="7834236" y="6352763"/>
            <a:ext cx="86287" cy="87883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1"/>
          <p:cNvSpPr/>
          <p:nvPr/>
        </p:nvSpPr>
        <p:spPr>
          <a:xfrm rot="7199165" flipH="1">
            <a:off x="8521182" y="6160201"/>
            <a:ext cx="86196" cy="87792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1"/>
          <p:cNvSpPr/>
          <p:nvPr/>
        </p:nvSpPr>
        <p:spPr>
          <a:xfrm rot="5400000" flipH="1">
            <a:off x="9722618" y="6170578"/>
            <a:ext cx="60400" cy="6151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1"/>
          <p:cNvSpPr/>
          <p:nvPr/>
        </p:nvSpPr>
        <p:spPr>
          <a:xfrm rot="-5400000">
            <a:off x="3966628" y="6558490"/>
            <a:ext cx="194323" cy="19792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1"/>
          <p:cNvSpPr/>
          <p:nvPr/>
        </p:nvSpPr>
        <p:spPr>
          <a:xfrm rot="5400000" flipH="1">
            <a:off x="4789379" y="6550620"/>
            <a:ext cx="86285" cy="87883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1"/>
          <p:cNvSpPr/>
          <p:nvPr/>
        </p:nvSpPr>
        <p:spPr>
          <a:xfrm rot="7199165" flipH="1">
            <a:off x="2412283" y="6325713"/>
            <a:ext cx="86287" cy="87883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11"/>
          <p:cNvSpPr/>
          <p:nvPr/>
        </p:nvSpPr>
        <p:spPr>
          <a:xfrm rot="5400000" flipH="1">
            <a:off x="666935" y="5978351"/>
            <a:ext cx="86195" cy="87792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11"/>
          <p:cNvSpPr/>
          <p:nvPr/>
        </p:nvSpPr>
        <p:spPr>
          <a:xfrm rot="-5400000">
            <a:off x="424812" y="5517090"/>
            <a:ext cx="194323" cy="19792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11"/>
          <p:cNvSpPr/>
          <p:nvPr/>
        </p:nvSpPr>
        <p:spPr>
          <a:xfrm rot="-5400000">
            <a:off x="9983322" y="6229740"/>
            <a:ext cx="194323" cy="19792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11"/>
          <p:cNvSpPr/>
          <p:nvPr/>
        </p:nvSpPr>
        <p:spPr>
          <a:xfrm rot="5400000" flipH="1">
            <a:off x="12039706" y="6327702"/>
            <a:ext cx="69029" cy="7030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1"/>
          <p:cNvSpPr/>
          <p:nvPr/>
        </p:nvSpPr>
        <p:spPr>
          <a:xfrm rot="5400000" flipH="1">
            <a:off x="11591559" y="6609069"/>
            <a:ext cx="86285" cy="87883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1"/>
          <p:cNvSpPr/>
          <p:nvPr/>
        </p:nvSpPr>
        <p:spPr>
          <a:xfrm rot="5400000" flipH="1">
            <a:off x="2049507" y="6695697"/>
            <a:ext cx="51716" cy="5267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1"/>
          <p:cNvSpPr/>
          <p:nvPr/>
        </p:nvSpPr>
        <p:spPr>
          <a:xfrm rot="5400000" flipH="1">
            <a:off x="3835777" y="6455631"/>
            <a:ext cx="51716" cy="5267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5">
  <p:cSld name="CUSTOM_4_1_1_1_1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4"/>
          <p:cNvSpPr/>
          <p:nvPr/>
        </p:nvSpPr>
        <p:spPr>
          <a:xfrm rot="10800000" flipH="1">
            <a:off x="39" y="5679042"/>
            <a:ext cx="4001273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24"/>
          <p:cNvSpPr txBox="1">
            <a:spLocks noGrp="1"/>
          </p:cNvSpPr>
          <p:nvPr>
            <p:ph type="title"/>
          </p:nvPr>
        </p:nvSpPr>
        <p:spPr>
          <a:xfrm flipH="1">
            <a:off x="7900639" y="1328400"/>
            <a:ext cx="3312585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4"/>
          <p:cNvSpPr txBox="1">
            <a:spLocks noGrp="1"/>
          </p:cNvSpPr>
          <p:nvPr>
            <p:ph type="subTitle" idx="1"/>
          </p:nvPr>
        </p:nvSpPr>
        <p:spPr>
          <a:xfrm flipH="1">
            <a:off x="7900617" y="2211233"/>
            <a:ext cx="3312585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7" name="Google Shape;417;p24"/>
          <p:cNvSpPr txBox="1">
            <a:spLocks noGrp="1"/>
          </p:cNvSpPr>
          <p:nvPr>
            <p:ph type="subTitle" idx="2"/>
          </p:nvPr>
        </p:nvSpPr>
        <p:spPr>
          <a:xfrm flipH="1">
            <a:off x="948614" y="3213817"/>
            <a:ext cx="3312585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8" name="Google Shape;418;p24"/>
          <p:cNvSpPr txBox="1">
            <a:spLocks noGrp="1"/>
          </p:cNvSpPr>
          <p:nvPr>
            <p:ph type="subTitle" idx="3"/>
          </p:nvPr>
        </p:nvSpPr>
        <p:spPr>
          <a:xfrm flipH="1">
            <a:off x="948614" y="2330984"/>
            <a:ext cx="3312585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 panose="02000000000000000000"/>
              <a:buNone/>
              <a:defRPr sz="4800" b="1"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600"/>
              <a:buFont typeface="Chewy" panose="02000000000000000000"/>
              <a:buNone/>
              <a:defRPr sz="4800"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SzPts val="3600"/>
              <a:buFont typeface="Chewy" panose="02000000000000000000"/>
              <a:buNone/>
              <a:defRPr sz="4800"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SzPts val="3600"/>
              <a:buFont typeface="Chewy" panose="02000000000000000000"/>
              <a:buNone/>
              <a:defRPr sz="4800"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SzPts val="3600"/>
              <a:buFont typeface="Chewy" panose="02000000000000000000"/>
              <a:buNone/>
              <a:defRPr sz="4800"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SzPts val="3600"/>
              <a:buFont typeface="Chewy" panose="02000000000000000000"/>
              <a:buNone/>
              <a:defRPr sz="4800"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SzPts val="3600"/>
              <a:buFont typeface="Chewy" panose="02000000000000000000"/>
              <a:buNone/>
              <a:defRPr sz="4800"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SzPts val="3600"/>
              <a:buFont typeface="Chewy" panose="02000000000000000000"/>
              <a:buNone/>
              <a:defRPr sz="4800"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SzPts val="3600"/>
              <a:buFont typeface="Chewy" panose="02000000000000000000"/>
              <a:buNone/>
              <a:defRPr sz="4800"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defRPr>
            </a:lvl9pPr>
          </a:lstStyle>
          <a:p>
            <a:endParaRPr/>
          </a:p>
        </p:txBody>
      </p:sp>
      <p:sp>
        <p:nvSpPr>
          <p:cNvPr id="419" name="Google Shape;419;p24"/>
          <p:cNvSpPr txBox="1">
            <a:spLocks noGrp="1"/>
          </p:cNvSpPr>
          <p:nvPr>
            <p:ph type="subTitle" idx="4"/>
          </p:nvPr>
        </p:nvSpPr>
        <p:spPr>
          <a:xfrm flipH="1">
            <a:off x="7900606" y="4484533"/>
            <a:ext cx="3312585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20" name="Google Shape;420;p24"/>
          <p:cNvSpPr txBox="1">
            <a:spLocks noGrp="1"/>
          </p:cNvSpPr>
          <p:nvPr>
            <p:ph type="subTitle" idx="5"/>
          </p:nvPr>
        </p:nvSpPr>
        <p:spPr>
          <a:xfrm flipH="1">
            <a:off x="7900606" y="3601700"/>
            <a:ext cx="3312585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 panose="02000000000000000000"/>
              <a:buNone/>
              <a:defRPr sz="4800" b="1"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600"/>
              <a:buFont typeface="Chewy" panose="02000000000000000000"/>
              <a:buNone/>
              <a:defRPr sz="4800"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SzPts val="3600"/>
              <a:buFont typeface="Chewy" panose="02000000000000000000"/>
              <a:buNone/>
              <a:defRPr sz="4800"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SzPts val="3600"/>
              <a:buFont typeface="Chewy" panose="02000000000000000000"/>
              <a:buNone/>
              <a:defRPr sz="4800"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SzPts val="3600"/>
              <a:buFont typeface="Chewy" panose="02000000000000000000"/>
              <a:buNone/>
              <a:defRPr sz="4800"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SzPts val="3600"/>
              <a:buFont typeface="Chewy" panose="02000000000000000000"/>
              <a:buNone/>
              <a:defRPr sz="4800"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SzPts val="3600"/>
              <a:buFont typeface="Chewy" panose="02000000000000000000"/>
              <a:buNone/>
              <a:defRPr sz="4800"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SzPts val="3600"/>
              <a:buFont typeface="Chewy" panose="02000000000000000000"/>
              <a:buNone/>
              <a:defRPr sz="4800"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SzPts val="3600"/>
              <a:buFont typeface="Chewy" panose="02000000000000000000"/>
              <a:buNone/>
              <a:defRPr sz="4800"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defRPr>
            </a:lvl9pPr>
          </a:lstStyle>
          <a:p>
            <a:endParaRPr/>
          </a:p>
        </p:txBody>
      </p:sp>
      <p:sp>
        <p:nvSpPr>
          <p:cNvPr id="421" name="Google Shape;421;p24"/>
          <p:cNvSpPr/>
          <p:nvPr/>
        </p:nvSpPr>
        <p:spPr>
          <a:xfrm rot="5400000" flipH="1">
            <a:off x="1903645" y="-1782237"/>
            <a:ext cx="770395" cy="4334888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24"/>
          <p:cNvSpPr/>
          <p:nvPr/>
        </p:nvSpPr>
        <p:spPr>
          <a:xfrm flipH="1">
            <a:off x="44" y="-9244"/>
            <a:ext cx="742632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24"/>
          <p:cNvSpPr/>
          <p:nvPr/>
        </p:nvSpPr>
        <p:spPr>
          <a:xfrm rot="10800000">
            <a:off x="1345767" y="419298"/>
            <a:ext cx="85036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24"/>
          <p:cNvSpPr/>
          <p:nvPr/>
        </p:nvSpPr>
        <p:spPr>
          <a:xfrm rot="10800000">
            <a:off x="780323" y="8"/>
            <a:ext cx="190707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24"/>
          <p:cNvSpPr/>
          <p:nvPr/>
        </p:nvSpPr>
        <p:spPr>
          <a:xfrm rot="10800000">
            <a:off x="4177678" y="6527455"/>
            <a:ext cx="144873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24"/>
          <p:cNvSpPr/>
          <p:nvPr/>
        </p:nvSpPr>
        <p:spPr>
          <a:xfrm rot="5400000" flipH="1">
            <a:off x="336627" y="5188220"/>
            <a:ext cx="147399" cy="147034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24"/>
          <p:cNvSpPr/>
          <p:nvPr/>
        </p:nvSpPr>
        <p:spPr>
          <a:xfrm rot="5400000">
            <a:off x="-770044" y="3222499"/>
            <a:ext cx="2174605" cy="634473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24"/>
          <p:cNvSpPr/>
          <p:nvPr/>
        </p:nvSpPr>
        <p:spPr>
          <a:xfrm rot="5400000">
            <a:off x="336675" y="3548985"/>
            <a:ext cx="69373" cy="69133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24"/>
          <p:cNvSpPr/>
          <p:nvPr/>
        </p:nvSpPr>
        <p:spPr>
          <a:xfrm rot="5400000">
            <a:off x="107529" y="3112084"/>
            <a:ext cx="155583" cy="155929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24"/>
          <p:cNvSpPr/>
          <p:nvPr/>
        </p:nvSpPr>
        <p:spPr>
          <a:xfrm>
            <a:off x="-669933" y="-775256"/>
            <a:ext cx="1335089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24"/>
          <p:cNvSpPr/>
          <p:nvPr/>
        </p:nvSpPr>
        <p:spPr>
          <a:xfrm rot="5400000">
            <a:off x="-1060809" y="4430535"/>
            <a:ext cx="3488292" cy="1366683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24"/>
          <p:cNvSpPr/>
          <p:nvPr/>
        </p:nvSpPr>
        <p:spPr>
          <a:xfrm rot="5400000" flipH="1">
            <a:off x="121252" y="5609860"/>
            <a:ext cx="128168" cy="12785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24"/>
          <p:cNvSpPr/>
          <p:nvPr/>
        </p:nvSpPr>
        <p:spPr>
          <a:xfrm rot="10800000">
            <a:off x="184897" y="953764"/>
            <a:ext cx="85036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24"/>
          <p:cNvSpPr/>
          <p:nvPr/>
        </p:nvSpPr>
        <p:spPr>
          <a:xfrm rot="5400000">
            <a:off x="2642357" y="427352"/>
            <a:ext cx="69373" cy="69133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_AND_TWO_COLUMNS_1_1_1_1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28"/>
          <p:cNvSpPr txBox="1">
            <a:spLocks noGrp="1"/>
          </p:cNvSpPr>
          <p:nvPr>
            <p:ph type="title"/>
          </p:nvPr>
        </p:nvSpPr>
        <p:spPr>
          <a:xfrm>
            <a:off x="948614" y="719333"/>
            <a:ext cx="10264543" cy="81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28"/>
          <p:cNvSpPr txBox="1">
            <a:spLocks noGrp="1"/>
          </p:cNvSpPr>
          <p:nvPr>
            <p:ph type="subTitle" idx="1"/>
          </p:nvPr>
        </p:nvSpPr>
        <p:spPr>
          <a:xfrm>
            <a:off x="1029580" y="3069700"/>
            <a:ext cx="2516559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7" name="Google Shape;497;p28"/>
          <p:cNvSpPr txBox="1">
            <a:spLocks noGrp="1"/>
          </p:cNvSpPr>
          <p:nvPr>
            <p:ph type="subTitle" idx="2"/>
          </p:nvPr>
        </p:nvSpPr>
        <p:spPr>
          <a:xfrm>
            <a:off x="1029580" y="2562233"/>
            <a:ext cx="2516559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 panose="02000603000000000000"/>
                <a:ea typeface="Delius Unicase" panose="02000603000000000000"/>
                <a:cs typeface="Delius Unicase" panose="02000603000000000000"/>
                <a:sym typeface="Delius Unicase" panose="02000603000000000000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98" name="Google Shape;498;p28"/>
          <p:cNvSpPr txBox="1">
            <a:spLocks noGrp="1"/>
          </p:cNvSpPr>
          <p:nvPr>
            <p:ph type="subTitle" idx="3"/>
          </p:nvPr>
        </p:nvSpPr>
        <p:spPr>
          <a:xfrm>
            <a:off x="4822640" y="3069700"/>
            <a:ext cx="2516559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9" name="Google Shape;499;p28"/>
          <p:cNvSpPr txBox="1">
            <a:spLocks noGrp="1"/>
          </p:cNvSpPr>
          <p:nvPr>
            <p:ph type="subTitle" idx="4"/>
          </p:nvPr>
        </p:nvSpPr>
        <p:spPr>
          <a:xfrm>
            <a:off x="4822640" y="2562233"/>
            <a:ext cx="2516559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 panose="02000603000000000000"/>
                <a:ea typeface="Delius Unicase" panose="02000603000000000000"/>
                <a:cs typeface="Delius Unicase" panose="02000603000000000000"/>
                <a:sym typeface="Delius Unicase" panose="02000603000000000000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0" name="Google Shape;500;p28"/>
          <p:cNvSpPr txBox="1">
            <a:spLocks noGrp="1"/>
          </p:cNvSpPr>
          <p:nvPr>
            <p:ph type="subTitle" idx="5"/>
          </p:nvPr>
        </p:nvSpPr>
        <p:spPr>
          <a:xfrm>
            <a:off x="8615699" y="3069700"/>
            <a:ext cx="2516559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1" name="Google Shape;501;p28"/>
          <p:cNvSpPr txBox="1">
            <a:spLocks noGrp="1"/>
          </p:cNvSpPr>
          <p:nvPr>
            <p:ph type="subTitle" idx="6"/>
          </p:nvPr>
        </p:nvSpPr>
        <p:spPr>
          <a:xfrm>
            <a:off x="8615699" y="2562233"/>
            <a:ext cx="2516559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 panose="02000603000000000000"/>
                <a:ea typeface="Delius Unicase" panose="02000603000000000000"/>
                <a:cs typeface="Delius Unicase" panose="02000603000000000000"/>
                <a:sym typeface="Delius Unicase" panose="02000603000000000000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2" name="Google Shape;502;p28"/>
          <p:cNvSpPr txBox="1">
            <a:spLocks noGrp="1"/>
          </p:cNvSpPr>
          <p:nvPr>
            <p:ph type="subTitle" idx="7"/>
          </p:nvPr>
        </p:nvSpPr>
        <p:spPr>
          <a:xfrm>
            <a:off x="1029580" y="5414767"/>
            <a:ext cx="2516559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3" name="Google Shape;503;p28"/>
          <p:cNvSpPr txBox="1">
            <a:spLocks noGrp="1"/>
          </p:cNvSpPr>
          <p:nvPr>
            <p:ph type="subTitle" idx="8"/>
          </p:nvPr>
        </p:nvSpPr>
        <p:spPr>
          <a:xfrm>
            <a:off x="1029580" y="4907300"/>
            <a:ext cx="2516559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 panose="02000603000000000000"/>
                <a:ea typeface="Delius Unicase" panose="02000603000000000000"/>
                <a:cs typeface="Delius Unicase" panose="02000603000000000000"/>
                <a:sym typeface="Delius Unicase" panose="02000603000000000000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4" name="Google Shape;504;p28"/>
          <p:cNvSpPr txBox="1">
            <a:spLocks noGrp="1"/>
          </p:cNvSpPr>
          <p:nvPr>
            <p:ph type="subTitle" idx="9"/>
          </p:nvPr>
        </p:nvSpPr>
        <p:spPr>
          <a:xfrm>
            <a:off x="4822640" y="5414767"/>
            <a:ext cx="2516559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900" b="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5" name="Google Shape;505;p28"/>
          <p:cNvSpPr txBox="1">
            <a:spLocks noGrp="1"/>
          </p:cNvSpPr>
          <p:nvPr>
            <p:ph type="subTitle" idx="13"/>
          </p:nvPr>
        </p:nvSpPr>
        <p:spPr>
          <a:xfrm>
            <a:off x="4822640" y="4907300"/>
            <a:ext cx="2516559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 panose="02000603000000000000"/>
                <a:ea typeface="Delius Unicase" panose="02000603000000000000"/>
                <a:cs typeface="Delius Unicase" panose="02000603000000000000"/>
                <a:sym typeface="Delius Unicase" panose="02000603000000000000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6" name="Google Shape;506;p28"/>
          <p:cNvSpPr txBox="1">
            <a:spLocks noGrp="1"/>
          </p:cNvSpPr>
          <p:nvPr>
            <p:ph type="subTitle" idx="14"/>
          </p:nvPr>
        </p:nvSpPr>
        <p:spPr>
          <a:xfrm>
            <a:off x="8615699" y="5414767"/>
            <a:ext cx="2516559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7" name="Google Shape;507;p28"/>
          <p:cNvSpPr txBox="1">
            <a:spLocks noGrp="1"/>
          </p:cNvSpPr>
          <p:nvPr>
            <p:ph type="subTitle" idx="15"/>
          </p:nvPr>
        </p:nvSpPr>
        <p:spPr>
          <a:xfrm>
            <a:off x="8615699" y="4907300"/>
            <a:ext cx="2516559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 panose="02000603000000000000"/>
                <a:ea typeface="Delius Unicase" panose="02000603000000000000"/>
                <a:cs typeface="Delius Unicase" panose="02000603000000000000"/>
                <a:sym typeface="Delius Unicase" panose="02000603000000000000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8" name="Google Shape;508;p28"/>
          <p:cNvSpPr/>
          <p:nvPr/>
        </p:nvSpPr>
        <p:spPr>
          <a:xfrm flipH="1">
            <a:off x="-46" y="920766"/>
            <a:ext cx="825632" cy="3352837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28"/>
          <p:cNvSpPr/>
          <p:nvPr/>
        </p:nvSpPr>
        <p:spPr>
          <a:xfrm rot="10800000" flipH="1">
            <a:off x="11657224" y="236308"/>
            <a:ext cx="504595" cy="3707059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28"/>
          <p:cNvSpPr/>
          <p:nvPr/>
        </p:nvSpPr>
        <p:spPr>
          <a:xfrm rot="5400000" flipH="1">
            <a:off x="9333871" y="1699600"/>
            <a:ext cx="4527652" cy="1128283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28"/>
          <p:cNvSpPr/>
          <p:nvPr/>
        </p:nvSpPr>
        <p:spPr>
          <a:xfrm rot="-5400000">
            <a:off x="-1699698" y="1699600"/>
            <a:ext cx="4527652" cy="1128283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28"/>
          <p:cNvSpPr/>
          <p:nvPr/>
        </p:nvSpPr>
        <p:spPr>
          <a:xfrm rot="10800000" flipH="1">
            <a:off x="11602218" y="1481963"/>
            <a:ext cx="215843" cy="192012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28"/>
          <p:cNvSpPr/>
          <p:nvPr/>
        </p:nvSpPr>
        <p:spPr>
          <a:xfrm rot="10800000" flipH="1">
            <a:off x="11669792" y="1201736"/>
            <a:ext cx="108616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28"/>
          <p:cNvSpPr/>
          <p:nvPr/>
        </p:nvSpPr>
        <p:spPr>
          <a:xfrm rot="10800000" flipH="1">
            <a:off x="11957728" y="2733403"/>
            <a:ext cx="66322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28"/>
          <p:cNvSpPr/>
          <p:nvPr/>
        </p:nvSpPr>
        <p:spPr>
          <a:xfrm rot="10800000" flipH="1">
            <a:off x="11834782" y="1927298"/>
            <a:ext cx="149521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28"/>
          <p:cNvSpPr/>
          <p:nvPr/>
        </p:nvSpPr>
        <p:spPr>
          <a:xfrm rot="10800000" flipH="1">
            <a:off x="288782" y="3099733"/>
            <a:ext cx="182082" cy="1619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28"/>
          <p:cNvSpPr/>
          <p:nvPr/>
        </p:nvSpPr>
        <p:spPr>
          <a:xfrm rot="10800000" flipH="1">
            <a:off x="205291" y="479036"/>
            <a:ext cx="108616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28"/>
          <p:cNvSpPr/>
          <p:nvPr/>
        </p:nvSpPr>
        <p:spPr>
          <a:xfrm rot="10800000" flipH="1">
            <a:off x="493227" y="2010703"/>
            <a:ext cx="66322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28"/>
          <p:cNvSpPr/>
          <p:nvPr/>
        </p:nvSpPr>
        <p:spPr>
          <a:xfrm rot="10800000" flipH="1">
            <a:off x="737670" y="920765"/>
            <a:ext cx="149521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48614" y="719333"/>
            <a:ext cx="10264543" cy="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lius Unicase" panose="02000603000000000000"/>
              <a:buNone/>
              <a:defRPr sz="3000" b="1">
                <a:solidFill>
                  <a:schemeClr val="dk1"/>
                </a:solidFill>
                <a:latin typeface="Delius Unicase" panose="02000603000000000000"/>
                <a:ea typeface="Delius Unicase" panose="02000603000000000000"/>
                <a:cs typeface="Delius Unicase" panose="02000603000000000000"/>
                <a:sym typeface="Delius Unicase" panose="0200060300000000000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 panose="02000000000000000000"/>
              <a:buNone/>
              <a:defRPr sz="3600" b="1">
                <a:solidFill>
                  <a:schemeClr val="dk1"/>
                </a:solidFill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 panose="02000000000000000000"/>
              <a:buNone/>
              <a:defRPr sz="3600" b="1">
                <a:solidFill>
                  <a:schemeClr val="dk1"/>
                </a:solidFill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 panose="02000000000000000000"/>
              <a:buNone/>
              <a:defRPr sz="3600" b="1">
                <a:solidFill>
                  <a:schemeClr val="dk1"/>
                </a:solidFill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 panose="02000000000000000000"/>
              <a:buNone/>
              <a:defRPr sz="3600" b="1">
                <a:solidFill>
                  <a:schemeClr val="dk1"/>
                </a:solidFill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 panose="02000000000000000000"/>
              <a:buNone/>
              <a:defRPr sz="3600" b="1">
                <a:solidFill>
                  <a:schemeClr val="dk1"/>
                </a:solidFill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 panose="02000000000000000000"/>
              <a:buNone/>
              <a:defRPr sz="3600" b="1">
                <a:solidFill>
                  <a:schemeClr val="dk1"/>
                </a:solidFill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 panose="02000000000000000000"/>
              <a:buNone/>
              <a:defRPr sz="3600" b="1">
                <a:solidFill>
                  <a:schemeClr val="dk1"/>
                </a:solidFill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 panose="02000000000000000000"/>
              <a:buNone/>
              <a:defRPr sz="3600" b="1">
                <a:solidFill>
                  <a:schemeClr val="dk1"/>
                </a:solidFill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48614" y="1536633"/>
            <a:ext cx="10264543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114">
              <a:buClrTx/>
            </a:pPr>
            <a:fld id="{4E08E231-020E-454B-814C-04386EE4B12D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912114">
                <a:buClrTx/>
              </a:pPr>
              <a:t>2021/12/20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114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114">
              <a:buClrTx/>
            </a:pPr>
            <a:fld id="{4BE349D6-2446-475D-9F9F-B6A9DFEA62F2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912114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61838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8519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02D7C2-03A0-4757-824D-16C11982A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92" y="0"/>
            <a:ext cx="121809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85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051719" y="990600"/>
            <a:ext cx="600178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algn="just"/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Mẹ, mẹ ơi em bé</a:t>
            </a:r>
            <a:r>
              <a:rPr lang="vi-VN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</a:t>
            </a:r>
            <a:r>
              <a:rPr lang="en-US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</a:p>
          <a:p>
            <a:pPr marL="266700" algn="just"/>
            <a:r>
              <a:rPr lang="en-US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</a:t>
            </a: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 đến nhà ta	              </a:t>
            </a:r>
            <a:r>
              <a:rPr lang="en-US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endParaRPr lang="vi-VN" sz="32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66700" algn="just"/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 cười như tia nắng</a:t>
            </a:r>
            <a:r>
              <a:rPr lang="vi-VN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endParaRPr lang="en-US" sz="320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66700" algn="just"/>
            <a:r>
              <a:rPr lang="en-US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 tay như nụ hoa		</a:t>
            </a:r>
          </a:p>
          <a:p>
            <a:pPr marL="266700" algn="just"/>
            <a:r>
              <a:rPr lang="en-US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 chân đi lẫm chẫm</a:t>
            </a:r>
          </a:p>
          <a:p>
            <a:pPr marL="266700" algn="just"/>
            <a:r>
              <a:rPr lang="en-US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cười vang sân nhà?</a:t>
            </a:r>
          </a:p>
          <a:p>
            <a:pPr marL="266700" algn="just"/>
            <a:endParaRPr lang="vi-VN" sz="160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66700" algn="just"/>
            <a:r>
              <a:rPr lang="en-US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bé từ sao xuống</a:t>
            </a:r>
            <a:r>
              <a:rPr lang="vi-VN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endParaRPr lang="vi-VN" sz="320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66700" algn="just"/>
            <a:r>
              <a:rPr lang="en-US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biển bước lên	</a:t>
            </a:r>
            <a:r>
              <a:rPr lang="en-US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</a:p>
          <a:p>
            <a:pPr marL="266700" algn="just"/>
            <a:r>
              <a:rPr lang="en-US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trong quả </a:t>
            </a:r>
            <a:r>
              <a:rPr lang="en-US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nhãn</a:t>
            </a:r>
          </a:p>
          <a:p>
            <a:pPr marL="266700" algn="just"/>
            <a:r>
              <a:rPr lang="en-US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trồng cạnh hàng hiên?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272381" y="990599"/>
            <a:ext cx="5658703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algn="just"/>
            <a:r>
              <a:rPr lang="en-US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theo cơn gió</a:t>
            </a:r>
            <a:endParaRPr lang="vi-VN" sz="32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66700" algn="just"/>
            <a:r>
              <a:rPr lang="en-US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 </a:t>
            </a: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cuộn tròn trong mây</a:t>
            </a:r>
            <a:endParaRPr lang="vi-VN" sz="32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66700" algn="just"/>
            <a:r>
              <a:rPr lang="en-US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 </a:t>
            </a: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biến thành giọt nước</a:t>
            </a:r>
            <a:endParaRPr lang="vi-VN" sz="32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66700" algn="just"/>
            <a:r>
              <a:rPr lang="en-US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 xuống nhà mình đây?</a:t>
            </a:r>
          </a:p>
          <a:p>
            <a:pPr marL="266700" algn="just"/>
            <a:endParaRPr lang="vi-VN" sz="160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66700" algn="just"/>
            <a:r>
              <a:rPr lang="en-US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 sáng em thức giấc</a:t>
            </a:r>
            <a:endParaRPr lang="vi-VN" sz="320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66700" algn="just"/>
            <a:r>
              <a:rPr lang="en-US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như thể mây, hoa</a:t>
            </a:r>
            <a:endParaRPr lang="en-US" sz="32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66700" algn="just"/>
            <a:r>
              <a:rPr lang="en-US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nắng vàng biển rộng</a:t>
            </a:r>
          </a:p>
          <a:p>
            <a:pPr marL="266700" algn="just"/>
            <a:r>
              <a:rPr lang="en-US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 yêu thương vào nhà.</a:t>
            </a:r>
          </a:p>
          <a:p>
            <a:pPr marL="266700" algn="r"/>
            <a:r>
              <a:rPr lang="vi-VN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Minh Đăng</a:t>
            </a:r>
            <a:r>
              <a:rPr lang="vi-VN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95358" y="232926"/>
            <a:ext cx="10327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8E1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MANG VỀ YÊU THƯƠNG</a:t>
            </a:r>
            <a:endParaRPr lang="en-US" sz="3200" b="1" dirty="0">
              <a:solidFill>
                <a:srgbClr val="FF8E1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40"/>
          <p:cNvSpPr txBox="1">
            <a:spLocks noGrp="1"/>
          </p:cNvSpPr>
          <p:nvPr>
            <p:ph type="title"/>
          </p:nvPr>
        </p:nvSpPr>
        <p:spPr>
          <a:xfrm>
            <a:off x="3393139" y="1905000"/>
            <a:ext cx="5869044" cy="1826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r>
              <a:rPr lang="en-US" sz="48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 giãn nào!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8265" y="3352800"/>
            <a:ext cx="2176418" cy="14809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900220" y="443134"/>
            <a:ext cx="11483912" cy="745586"/>
            <a:chOff x="294783" y="915918"/>
            <a:chExt cx="11483912" cy="745586"/>
          </a:xfrm>
        </p:grpSpPr>
        <p:grpSp>
          <p:nvGrpSpPr>
            <p:cNvPr id="22" name="Group 21"/>
            <p:cNvGrpSpPr/>
            <p:nvPr/>
          </p:nvGrpSpPr>
          <p:grpSpPr>
            <a:xfrm>
              <a:off x="294783" y="915918"/>
              <a:ext cx="758018" cy="731520"/>
              <a:chOff x="3065608" y="1727884"/>
              <a:chExt cx="1240358" cy="1188720"/>
            </a:xfrm>
          </p:grpSpPr>
          <p:sp>
            <p:nvSpPr>
              <p:cNvPr id="24" name="Google Shape;418;p36"/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400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25" name="Google Shape;423;p36"/>
              <p:cNvSpPr txBox="1"/>
              <p:nvPr/>
            </p:nvSpPr>
            <p:spPr>
              <a:xfrm>
                <a:off x="3108967" y="193704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9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9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9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9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9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9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9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9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9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algn="just"/>
                <a:r>
                  <a:rPr lang="en-GB" sz="5400" smtClean="0">
                    <a:solidFill>
                      <a:srgbClr val="002060"/>
                    </a:solidFill>
                    <a:latin typeface="Arial Rounded MT Bold" panose="020F070403050403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1</a:t>
                </a:r>
                <a:endParaRPr lang="en-GB" sz="5400">
                  <a:solidFill>
                    <a:srgbClr val="002060"/>
                  </a:solidFill>
                  <a:latin typeface="Arial Rounded MT Bold" panose="020F07040305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978050" y="1015173"/>
              <a:ext cx="108006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 nhỏ đã hỏi mẹ điều gì?</a:t>
              </a:r>
              <a:endParaRPr lang="en-US" sz="36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2956719" y="1600200"/>
            <a:ext cx="600178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algn="just"/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Mẹ, mẹ ơi em bé</a:t>
            </a:r>
            <a:r>
              <a:rPr lang="vi-VN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</a:t>
            </a:r>
            <a:r>
              <a:rPr lang="en-US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</a:p>
          <a:p>
            <a:pPr marL="266700" algn="just"/>
            <a:r>
              <a:rPr lang="en-US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</a:t>
            </a: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 đến nhà ta	              </a:t>
            </a:r>
            <a:r>
              <a:rPr lang="en-US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endParaRPr lang="vi-VN" sz="32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66700" algn="just"/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 cười như tia nắng</a:t>
            </a:r>
            <a:r>
              <a:rPr lang="vi-VN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endParaRPr lang="en-US" sz="320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66700" algn="just"/>
            <a:r>
              <a:rPr lang="en-US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 tay như nụ hoa		</a:t>
            </a:r>
          </a:p>
          <a:p>
            <a:pPr marL="266700" algn="just"/>
            <a:r>
              <a:rPr lang="en-US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 chân đi lẫm chẫm</a:t>
            </a:r>
          </a:p>
          <a:p>
            <a:pPr marL="266700" algn="just"/>
            <a:r>
              <a:rPr lang="en-US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cười vang sân nhà?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3290547" y="2133600"/>
            <a:ext cx="2895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273129" y="2590800"/>
            <a:ext cx="31851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"/>
          <p:cNvSpPr/>
          <p:nvPr/>
        </p:nvSpPr>
        <p:spPr>
          <a:xfrm>
            <a:off x="1124926" y="4923971"/>
            <a:ext cx="10122441" cy="1524000"/>
          </a:xfrm>
          <a:prstGeom prst="roundRect">
            <a:avLst/>
          </a:prstGeom>
          <a:solidFill>
            <a:srgbClr val="FFE7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nhỏ đã hỏi mẹ em bé từ đâu đến?</a:t>
            </a:r>
            <a:endParaRPr lang="en-US" sz="400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670719" y="443134"/>
            <a:ext cx="11124300" cy="1299584"/>
            <a:chOff x="294783" y="915918"/>
            <a:chExt cx="11124300" cy="1299584"/>
          </a:xfrm>
        </p:grpSpPr>
        <p:grpSp>
          <p:nvGrpSpPr>
            <p:cNvPr id="22" name="Group 21"/>
            <p:cNvGrpSpPr/>
            <p:nvPr/>
          </p:nvGrpSpPr>
          <p:grpSpPr>
            <a:xfrm>
              <a:off x="294783" y="915918"/>
              <a:ext cx="758018" cy="731520"/>
              <a:chOff x="3065608" y="1727884"/>
              <a:chExt cx="1240358" cy="1188720"/>
            </a:xfrm>
          </p:grpSpPr>
          <p:sp>
            <p:nvSpPr>
              <p:cNvPr id="24" name="Google Shape;418;p36"/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400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25" name="Google Shape;423;p36"/>
              <p:cNvSpPr txBox="1"/>
              <p:nvPr/>
            </p:nvSpPr>
            <p:spPr>
              <a:xfrm>
                <a:off x="3108967" y="193704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9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9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9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9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9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9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9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9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9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algn="just"/>
                <a:r>
                  <a:rPr lang="en-GB" sz="5400" smtClean="0">
                    <a:solidFill>
                      <a:srgbClr val="002060"/>
                    </a:solidFill>
                    <a:latin typeface="Arial Rounded MT Bold" panose="020F070403050403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2</a:t>
                </a:r>
                <a:endParaRPr lang="en-GB" sz="5400">
                  <a:solidFill>
                    <a:srgbClr val="002060"/>
                  </a:solidFill>
                  <a:latin typeface="Arial Rounded MT Bold" panose="020F07040305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978051" y="1015173"/>
              <a:ext cx="1044103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 khổ thơ đầu, bạn nhỏ tả em của mình như thế nào?</a:t>
              </a:r>
              <a:endParaRPr lang="en-US" sz="36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2956719" y="1600200"/>
            <a:ext cx="600178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algn="just"/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Mẹ, mẹ ơi em bé</a:t>
            </a:r>
            <a:r>
              <a:rPr lang="vi-VN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</a:t>
            </a:r>
            <a:r>
              <a:rPr lang="en-US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</a:p>
          <a:p>
            <a:pPr marL="266700" algn="just"/>
            <a:r>
              <a:rPr lang="en-US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</a:t>
            </a: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 đến nhà ta	              </a:t>
            </a:r>
            <a:r>
              <a:rPr lang="en-US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endParaRPr lang="vi-VN" sz="32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66700" algn="just"/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 cười như tia nắng</a:t>
            </a:r>
            <a:r>
              <a:rPr lang="vi-VN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endParaRPr lang="en-US" sz="320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66700" algn="just"/>
            <a:r>
              <a:rPr lang="en-US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 tay như nụ hoa		</a:t>
            </a:r>
          </a:p>
          <a:p>
            <a:pPr marL="266700" algn="just"/>
            <a:r>
              <a:rPr lang="en-US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 chân đi lẫm chẫm</a:t>
            </a:r>
          </a:p>
          <a:p>
            <a:pPr marL="266700" algn="just"/>
            <a:r>
              <a:rPr lang="en-US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cười vang sân nhà?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3290547" y="3123694"/>
            <a:ext cx="33999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389343" y="3581400"/>
            <a:ext cx="31851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"/>
          <p:cNvSpPr/>
          <p:nvPr/>
        </p:nvSpPr>
        <p:spPr>
          <a:xfrm>
            <a:off x="1124926" y="4923971"/>
            <a:ext cx="10122441" cy="1524000"/>
          </a:xfrm>
          <a:prstGeom prst="roundRect">
            <a:avLst/>
          </a:prstGeom>
          <a:solidFill>
            <a:srgbClr val="FFE7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khổ thơ đầu, bạn nhỏ tả em của mình có nụ cười như tia nắng, bàn tay như nụ hoa, bước chân em đi lẫm chẫm; tiếng cười em vang sân nhà.</a:t>
            </a:r>
            <a:endParaRPr lang="en-US" sz="320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3290547" y="4038600"/>
            <a:ext cx="39333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290547" y="4560104"/>
            <a:ext cx="42381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Bàn tay, bàn chân ú nu của các em bé khiến CĐM thích thú, muốn ôm ngay để  nựng cho đã - Netizen - Việt Giải Tr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905" y="1642579"/>
            <a:ext cx="2403686" cy="300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é chậm biết đi và những nguyên nhân có thể mẹ không ng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519" y="2573586"/>
            <a:ext cx="3531588" cy="1986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19" y="685800"/>
            <a:ext cx="10942608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746919" y="396148"/>
            <a:ext cx="11048100" cy="1299584"/>
            <a:chOff x="294783" y="915918"/>
            <a:chExt cx="11048100" cy="1299584"/>
          </a:xfrm>
        </p:grpSpPr>
        <p:grpSp>
          <p:nvGrpSpPr>
            <p:cNvPr id="22" name="Group 21"/>
            <p:cNvGrpSpPr/>
            <p:nvPr/>
          </p:nvGrpSpPr>
          <p:grpSpPr>
            <a:xfrm>
              <a:off x="294783" y="915918"/>
              <a:ext cx="758018" cy="731520"/>
              <a:chOff x="3065608" y="1727884"/>
              <a:chExt cx="1240358" cy="1188720"/>
            </a:xfrm>
          </p:grpSpPr>
          <p:sp>
            <p:nvSpPr>
              <p:cNvPr id="24" name="Google Shape;418;p36"/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400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25" name="Google Shape;423;p36"/>
              <p:cNvSpPr txBox="1"/>
              <p:nvPr/>
            </p:nvSpPr>
            <p:spPr>
              <a:xfrm>
                <a:off x="3108967" y="193704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9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9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9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9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9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9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9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9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9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algn="just"/>
                <a:r>
                  <a:rPr lang="en-GB" sz="5400" smtClean="0">
                    <a:solidFill>
                      <a:srgbClr val="002060"/>
                    </a:solidFill>
                    <a:latin typeface="Arial Rounded MT Bold" panose="020F070403050403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3</a:t>
                </a:r>
                <a:endParaRPr lang="en-GB" sz="5400">
                  <a:solidFill>
                    <a:srgbClr val="002060"/>
                  </a:solidFill>
                  <a:latin typeface="Arial Rounded MT Bold" panose="020F07040305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978051" y="1015173"/>
              <a:ext cx="1036483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 khổ thơ thứ hai và thứ ba, bạn nhỏ đoán em bé từ đâu đến?</a:t>
              </a:r>
              <a:endParaRPr lang="en-US" sz="36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1156885" y="1905000"/>
            <a:ext cx="600178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algn="just"/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bé từ sao xuống</a:t>
            </a:r>
            <a:r>
              <a:rPr lang="vi-VN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endParaRPr lang="vi-VN" sz="32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66700" algn="just"/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từ biển bước lên		</a:t>
            </a:r>
          </a:p>
          <a:p>
            <a:pPr marL="266700" algn="just"/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bé trong quả nhãn</a:t>
            </a:r>
          </a:p>
          <a:p>
            <a:pPr marL="266700" algn="just"/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trồng cạnh hàng hiên</a:t>
            </a:r>
            <a:r>
              <a:rPr lang="en-US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266700" algn="just"/>
            <a:endParaRPr lang="en-US" sz="32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490423" y="3399972"/>
            <a:ext cx="396638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583060" y="3886200"/>
            <a:ext cx="442165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6185013" y="1937657"/>
            <a:ext cx="600178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algn="just"/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bé theo cơn gió</a:t>
            </a:r>
            <a:endParaRPr lang="vi-VN" sz="32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66700" algn="just"/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 cuộn tròn trong mây</a:t>
            </a:r>
            <a:endParaRPr lang="vi-VN" sz="32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66700" algn="just"/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 biến thành giọt nước</a:t>
            </a:r>
            <a:endParaRPr lang="vi-VN" sz="32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66700" algn="just"/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 xuống nhà mình đây?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6603435" y="2452914"/>
            <a:ext cx="33220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603435" y="2968708"/>
            <a:ext cx="42018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509544" y="3457122"/>
            <a:ext cx="4114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557169" y="3928672"/>
            <a:ext cx="4114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746919" y="396148"/>
            <a:ext cx="11048100" cy="1299584"/>
            <a:chOff x="294783" y="915918"/>
            <a:chExt cx="11048100" cy="1299584"/>
          </a:xfrm>
        </p:grpSpPr>
        <p:grpSp>
          <p:nvGrpSpPr>
            <p:cNvPr id="22" name="Group 21"/>
            <p:cNvGrpSpPr/>
            <p:nvPr/>
          </p:nvGrpSpPr>
          <p:grpSpPr>
            <a:xfrm>
              <a:off x="294783" y="915918"/>
              <a:ext cx="758018" cy="731520"/>
              <a:chOff x="3065608" y="1727884"/>
              <a:chExt cx="1240358" cy="1188720"/>
            </a:xfrm>
          </p:grpSpPr>
          <p:sp>
            <p:nvSpPr>
              <p:cNvPr id="24" name="Google Shape;418;p36"/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400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25" name="Google Shape;423;p36"/>
              <p:cNvSpPr txBox="1"/>
              <p:nvPr/>
            </p:nvSpPr>
            <p:spPr>
              <a:xfrm>
                <a:off x="3108967" y="193704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9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9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9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9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9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9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9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9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9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algn="just"/>
                <a:r>
                  <a:rPr lang="en-GB" sz="5400" smtClean="0">
                    <a:solidFill>
                      <a:srgbClr val="002060"/>
                    </a:solidFill>
                    <a:latin typeface="Arial Rounded MT Bold" panose="020F070403050403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3</a:t>
                </a:r>
                <a:endParaRPr lang="en-GB" sz="5400">
                  <a:solidFill>
                    <a:srgbClr val="002060"/>
                  </a:solidFill>
                  <a:latin typeface="Arial Rounded MT Bold" panose="020F07040305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978051" y="1015173"/>
              <a:ext cx="1036483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 khổ thơ thứ hai và thứ ba, bạn nhỏ đoán em bé từ đâu đến?</a:t>
              </a:r>
              <a:endParaRPr lang="en-US" sz="36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074" name="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405" y="1924050"/>
            <a:ext cx="2733675" cy="202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719" y="1904999"/>
            <a:ext cx="2724150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119" y="4362450"/>
            <a:ext cx="276225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758" y="4461555"/>
            <a:ext cx="2743200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187" y="4419600"/>
            <a:ext cx="2743200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771" y="1513628"/>
            <a:ext cx="798097" cy="78274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02" y="4030424"/>
            <a:ext cx="807556" cy="77835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820" y="1513627"/>
            <a:ext cx="798097" cy="78274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697" y="4267200"/>
            <a:ext cx="798097" cy="78274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320" y="4026035"/>
            <a:ext cx="798097" cy="7827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0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3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903981" y="5136606"/>
            <a:ext cx="731520" cy="73152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442119" y="457200"/>
            <a:ext cx="11277600" cy="745586"/>
            <a:chOff x="294783" y="915918"/>
            <a:chExt cx="11277600" cy="745586"/>
          </a:xfrm>
        </p:grpSpPr>
        <p:grpSp>
          <p:nvGrpSpPr>
            <p:cNvPr id="22" name="Group 21"/>
            <p:cNvGrpSpPr/>
            <p:nvPr/>
          </p:nvGrpSpPr>
          <p:grpSpPr>
            <a:xfrm>
              <a:off x="294783" y="915918"/>
              <a:ext cx="758018" cy="731520"/>
              <a:chOff x="3065608" y="1727884"/>
              <a:chExt cx="1240358" cy="1188720"/>
            </a:xfrm>
          </p:grpSpPr>
          <p:sp>
            <p:nvSpPr>
              <p:cNvPr id="24" name="Google Shape;418;p36"/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400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25" name="Google Shape;423;p36"/>
              <p:cNvSpPr txBox="1"/>
              <p:nvPr/>
            </p:nvSpPr>
            <p:spPr>
              <a:xfrm>
                <a:off x="3108967" y="193704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9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9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9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9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9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9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9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9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9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algn="just"/>
                <a:r>
                  <a:rPr lang="en-GB" sz="5400" smtClean="0">
                    <a:solidFill>
                      <a:srgbClr val="002060"/>
                    </a:solidFill>
                    <a:latin typeface="Arial Rounded MT Bold" panose="020F070403050403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4</a:t>
                </a:r>
                <a:endParaRPr lang="en-GB" sz="5400">
                  <a:solidFill>
                    <a:srgbClr val="002060"/>
                  </a:solidFill>
                  <a:latin typeface="Arial Rounded MT Bold" panose="020F07040305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978050" y="1015173"/>
              <a:ext cx="105943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en-US" sz="360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 bé mang đến những gì cho gia đình bạn nhỏ?</a:t>
              </a:r>
              <a:endParaRPr lang="vi-VN" sz="36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127919" y="4146006"/>
            <a:ext cx="844946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60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sz="360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vi-VN" sz="36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 vàng và biển</a:t>
            </a:r>
            <a:r>
              <a:rPr lang="vi-VN" sz="36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      </a:t>
            </a:r>
          </a:p>
          <a:p>
            <a:pPr algn="just">
              <a:lnSpc>
                <a:spcPct val="150000"/>
              </a:lnSpc>
            </a:pPr>
            <a:r>
              <a:rPr lang="vi-VN" sz="36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360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sz="360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vi-VN" sz="36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 yêu thương</a:t>
            </a:r>
            <a:endParaRPr lang="vi-VN" sz="360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36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360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sz="360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vi-VN" sz="36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 và hoa</a:t>
            </a:r>
            <a:endParaRPr lang="en-US" sz="320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65216" y="1447800"/>
            <a:ext cx="565870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algn="just"/>
            <a:r>
              <a:rPr lang="en-US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 sáng em thức giấc</a:t>
            </a:r>
            <a:endParaRPr lang="vi-VN" sz="320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66700" algn="just"/>
            <a:r>
              <a:rPr lang="en-US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như thể mây, hoa</a:t>
            </a:r>
            <a:endParaRPr lang="en-US" sz="32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66700" algn="just"/>
            <a:r>
              <a:rPr lang="en-US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nắng vàng biển rộng</a:t>
            </a:r>
          </a:p>
          <a:p>
            <a:pPr marL="266700" algn="just"/>
            <a:r>
              <a:rPr lang="en-US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 yêu thương vào nhà.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717" y="2286000"/>
            <a:ext cx="5366121" cy="2686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051719" y="990600"/>
            <a:ext cx="600178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algn="just"/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Mẹ, mẹ ơi em bé</a:t>
            </a:r>
            <a:r>
              <a:rPr lang="vi-VN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</a:t>
            </a:r>
            <a:r>
              <a:rPr lang="en-US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</a:p>
          <a:p>
            <a:pPr marL="266700" algn="just"/>
            <a:r>
              <a:rPr lang="en-US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</a:t>
            </a: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 đến nhà ta	              </a:t>
            </a:r>
            <a:r>
              <a:rPr lang="en-US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endParaRPr lang="vi-VN" sz="32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66700" algn="just"/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 cười như tia nắng</a:t>
            </a:r>
            <a:r>
              <a:rPr lang="vi-VN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endParaRPr lang="en-US" sz="320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66700" algn="just"/>
            <a:r>
              <a:rPr lang="en-US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 tay như nụ hoa		</a:t>
            </a:r>
          </a:p>
          <a:p>
            <a:pPr marL="266700" algn="just"/>
            <a:r>
              <a:rPr lang="en-US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 chân đi lẫm chẫm</a:t>
            </a:r>
          </a:p>
          <a:p>
            <a:pPr marL="266700" algn="just"/>
            <a:r>
              <a:rPr lang="en-US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cười vang sân nhà?</a:t>
            </a:r>
          </a:p>
          <a:p>
            <a:pPr marL="266700" algn="just"/>
            <a:endParaRPr lang="vi-VN" sz="160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66700" algn="just"/>
            <a:r>
              <a:rPr lang="en-US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bé từ sao xuống</a:t>
            </a:r>
            <a:r>
              <a:rPr lang="vi-VN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endParaRPr lang="vi-VN" sz="320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66700" algn="just"/>
            <a:r>
              <a:rPr lang="en-US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biển bước lên	</a:t>
            </a:r>
            <a:r>
              <a:rPr lang="en-US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</a:p>
          <a:p>
            <a:pPr marL="266700" algn="just"/>
            <a:r>
              <a:rPr lang="en-US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trong quả </a:t>
            </a:r>
            <a:r>
              <a:rPr lang="en-US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nhãn</a:t>
            </a:r>
          </a:p>
          <a:p>
            <a:pPr marL="266700" algn="just"/>
            <a:r>
              <a:rPr lang="en-US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trồng cạnh hàng hiên?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272381" y="990599"/>
            <a:ext cx="5658703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algn="just"/>
            <a:r>
              <a:rPr lang="en-US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theo cơn gió</a:t>
            </a:r>
            <a:endParaRPr lang="vi-VN" sz="32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66700" algn="just"/>
            <a:r>
              <a:rPr lang="en-US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 </a:t>
            </a: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cuộn tròn trong mây</a:t>
            </a:r>
            <a:endParaRPr lang="vi-VN" sz="32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66700" algn="just"/>
            <a:r>
              <a:rPr lang="en-US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 </a:t>
            </a: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biến thành giọt nước</a:t>
            </a:r>
            <a:endParaRPr lang="vi-VN" sz="32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66700" algn="just"/>
            <a:r>
              <a:rPr lang="en-US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 xuống nhà mình đây?</a:t>
            </a:r>
          </a:p>
          <a:p>
            <a:pPr marL="266700" algn="just"/>
            <a:endParaRPr lang="vi-VN" sz="160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66700" algn="just"/>
            <a:r>
              <a:rPr lang="en-US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 sáng em thức giấc</a:t>
            </a:r>
            <a:endParaRPr lang="vi-VN" sz="320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66700" algn="just"/>
            <a:r>
              <a:rPr lang="en-US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như thể mây, hoa</a:t>
            </a:r>
            <a:endParaRPr lang="en-US" sz="32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66700" algn="just"/>
            <a:r>
              <a:rPr lang="en-US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nắng vàng biển rộng</a:t>
            </a:r>
          </a:p>
          <a:p>
            <a:pPr marL="266700" algn="just"/>
            <a:r>
              <a:rPr lang="en-US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 yêu thương vào nhà.</a:t>
            </a:r>
          </a:p>
          <a:p>
            <a:pPr marL="266700" algn="r"/>
            <a:r>
              <a:rPr lang="vi-VN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Minh Đăng</a:t>
            </a:r>
            <a:r>
              <a:rPr lang="vi-VN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95358" y="232926"/>
            <a:ext cx="10327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8E1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MANG VỀ YÊU THƯƠNG</a:t>
            </a:r>
            <a:endParaRPr lang="en-US" sz="3200" b="1" dirty="0">
              <a:solidFill>
                <a:srgbClr val="FF8E1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350249" y="1295400"/>
            <a:ext cx="9988470" cy="731520"/>
            <a:chOff x="292250" y="915918"/>
            <a:chExt cx="9988470" cy="731520"/>
          </a:xfrm>
        </p:grpSpPr>
        <p:grpSp>
          <p:nvGrpSpPr>
            <p:cNvPr id="8" name="Group 7"/>
            <p:cNvGrpSpPr/>
            <p:nvPr/>
          </p:nvGrpSpPr>
          <p:grpSpPr>
            <a:xfrm>
              <a:off x="292250" y="915918"/>
              <a:ext cx="731520" cy="731520"/>
              <a:chOff x="3061467" y="1727884"/>
              <a:chExt cx="1197000" cy="1188720"/>
            </a:xfrm>
          </p:grpSpPr>
          <p:sp>
            <p:nvSpPr>
              <p:cNvPr id="10" name="Google Shape;418;p36"/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1" name="Google Shape;423;p36"/>
              <p:cNvSpPr txBox="1"/>
              <p:nvPr/>
            </p:nvSpPr>
            <p:spPr>
              <a:xfrm>
                <a:off x="3061467" y="1937044"/>
                <a:ext cx="1197000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9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9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9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9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9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9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9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9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9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algn="just"/>
                <a:r>
                  <a:rPr lang="en-GB" sz="5400" smtClean="0">
                    <a:solidFill>
                      <a:srgbClr val="002060"/>
                    </a:solidFill>
                    <a:latin typeface="Arial Rounded MT Bold" panose="020F070403050403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1</a:t>
                </a:r>
                <a:endParaRPr lang="en-GB" sz="5400">
                  <a:solidFill>
                    <a:srgbClr val="002060"/>
                  </a:solidFill>
                  <a:latin typeface="Arial Rounded MT Bold" panose="020F07040305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995274" y="984274"/>
              <a:ext cx="92854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Tìm thêm các từ ngữ tả em bé.</a:t>
              </a:r>
              <a:endParaRPr lang="en-US" sz="360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06274" y="1246596"/>
            <a:ext cx="1023938" cy="927100"/>
            <a:chOff x="382486" y="1419041"/>
            <a:chExt cx="1023938" cy="927100"/>
          </a:xfrm>
        </p:grpSpPr>
        <p:sp>
          <p:nvSpPr>
            <p:cNvPr id="2" name="Oval 1"/>
            <p:cNvSpPr/>
            <p:nvPr/>
          </p:nvSpPr>
          <p:spPr>
            <a:xfrm>
              <a:off x="420768" y="1441006"/>
              <a:ext cx="822960" cy="82296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486" y="1419041"/>
              <a:ext cx="1023938" cy="927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7" name="Rounded Rectangle 16"/>
          <p:cNvSpPr/>
          <p:nvPr/>
        </p:nvSpPr>
        <p:spPr>
          <a:xfrm>
            <a:off x="1450864" y="2743200"/>
            <a:ext cx="2834640" cy="710958"/>
          </a:xfrm>
          <a:prstGeom prst="roundRect">
            <a:avLst/>
          </a:prstGeom>
          <a:solidFill>
            <a:srgbClr val="FFE7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 bẫm</a:t>
            </a:r>
            <a:endParaRPr lang="en-US" sz="400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638953" y="2743200"/>
            <a:ext cx="2834640" cy="710958"/>
          </a:xfrm>
          <a:prstGeom prst="roundRect">
            <a:avLst/>
          </a:prstGeom>
          <a:solidFill>
            <a:srgbClr val="FFE7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400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áng yêu</a:t>
            </a:r>
            <a:endParaRPr lang="en-US" sz="400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826566" y="2743200"/>
            <a:ext cx="2834640" cy="710958"/>
          </a:xfrm>
          <a:prstGeom prst="roundRect">
            <a:avLst/>
          </a:prstGeom>
          <a:solidFill>
            <a:srgbClr val="FFE7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 xắn</a:t>
            </a:r>
            <a:endParaRPr lang="en-US" sz="400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439955" y="3810000"/>
            <a:ext cx="2834640" cy="710958"/>
          </a:xfrm>
          <a:prstGeom prst="roundRect">
            <a:avLst/>
          </a:prstGeom>
          <a:solidFill>
            <a:srgbClr val="FFE7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 trịa</a:t>
            </a:r>
            <a:endParaRPr lang="en-US" sz="400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628044" y="3810000"/>
            <a:ext cx="2834640" cy="710958"/>
          </a:xfrm>
          <a:prstGeom prst="roundRect">
            <a:avLst/>
          </a:prstGeom>
          <a:solidFill>
            <a:srgbClr val="FFE7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400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ồn nhiên</a:t>
            </a:r>
            <a:endParaRPr lang="en-US" sz="400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815657" y="3810000"/>
            <a:ext cx="2834640" cy="710958"/>
          </a:xfrm>
          <a:prstGeom prst="roundRect">
            <a:avLst/>
          </a:prstGeom>
          <a:solidFill>
            <a:srgbClr val="FFE7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en-US" sz="400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ễ thương</a:t>
            </a:r>
            <a:endParaRPr lang="en-US" sz="400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439954" y="4953000"/>
            <a:ext cx="2834640" cy="710958"/>
          </a:xfrm>
          <a:prstGeom prst="roundRect">
            <a:avLst/>
          </a:prstGeom>
          <a:solidFill>
            <a:srgbClr val="FFE7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 nhắn</a:t>
            </a:r>
            <a:endParaRPr lang="en-US" sz="400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4628043" y="4953000"/>
            <a:ext cx="2834640" cy="710958"/>
          </a:xfrm>
          <a:prstGeom prst="roundRect">
            <a:avLst/>
          </a:prstGeom>
          <a:solidFill>
            <a:srgbClr val="FFE7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sz="400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gây thơ</a:t>
            </a:r>
            <a:endParaRPr lang="en-US" sz="400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7815656" y="4953000"/>
            <a:ext cx="2834640" cy="710958"/>
          </a:xfrm>
          <a:prstGeom prst="roundRect">
            <a:avLst/>
          </a:prstGeom>
          <a:solidFill>
            <a:srgbClr val="FFE7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 nhẹn</a:t>
            </a:r>
            <a:endParaRPr lang="en-US" sz="400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2" name="Google Shape;562;p32"/>
          <p:cNvGrpSpPr/>
          <p:nvPr/>
        </p:nvGrpSpPr>
        <p:grpSpPr>
          <a:xfrm rot="1250031">
            <a:off x="1633767" y="5053774"/>
            <a:ext cx="1147683" cy="1331707"/>
            <a:chOff x="2443050" y="1165125"/>
            <a:chExt cx="617375" cy="714625"/>
          </a:xfrm>
        </p:grpSpPr>
        <p:sp>
          <p:nvSpPr>
            <p:cNvPr id="563" name="Google Shape;563;p32"/>
            <p:cNvSpPr/>
            <p:nvPr/>
          </p:nvSpPr>
          <p:spPr>
            <a:xfrm>
              <a:off x="2546800" y="1166675"/>
              <a:ext cx="108525" cy="123850"/>
            </a:xfrm>
            <a:custGeom>
              <a:avLst/>
              <a:gdLst/>
              <a:ahLst/>
              <a:cxnLst/>
              <a:rect l="l" t="t" r="r" b="b"/>
              <a:pathLst>
                <a:path w="4341" h="4954" extrusionOk="0">
                  <a:moveTo>
                    <a:pt x="1109" y="1"/>
                  </a:moveTo>
                  <a:cubicBezTo>
                    <a:pt x="978" y="60"/>
                    <a:pt x="871" y="168"/>
                    <a:pt x="811" y="299"/>
                  </a:cubicBezTo>
                  <a:cubicBezTo>
                    <a:pt x="0" y="1885"/>
                    <a:pt x="1443" y="4925"/>
                    <a:pt x="1443" y="4925"/>
                  </a:cubicBezTo>
                  <a:cubicBezTo>
                    <a:pt x="1534" y="4944"/>
                    <a:pt x="1629" y="4953"/>
                    <a:pt x="1726" y="4953"/>
                  </a:cubicBezTo>
                  <a:cubicBezTo>
                    <a:pt x="2548" y="4953"/>
                    <a:pt x="3573" y="4322"/>
                    <a:pt x="4340" y="3757"/>
                  </a:cubicBezTo>
                  <a:cubicBezTo>
                    <a:pt x="3434" y="1992"/>
                    <a:pt x="2039" y="716"/>
                    <a:pt x="1109" y="1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4" name="Google Shape;564;p32"/>
            <p:cNvSpPr/>
            <p:nvPr/>
          </p:nvSpPr>
          <p:spPr>
            <a:xfrm>
              <a:off x="2574525" y="1165125"/>
              <a:ext cx="108225" cy="95475"/>
            </a:xfrm>
            <a:custGeom>
              <a:avLst/>
              <a:gdLst/>
              <a:ahLst/>
              <a:cxnLst/>
              <a:rect l="l" t="t" r="r" b="b"/>
              <a:pathLst>
                <a:path w="4329" h="3819" extrusionOk="0">
                  <a:moveTo>
                    <a:pt x="304" y="0"/>
                  </a:moveTo>
                  <a:cubicBezTo>
                    <a:pt x="193" y="0"/>
                    <a:pt x="91" y="20"/>
                    <a:pt x="0" y="63"/>
                  </a:cubicBezTo>
                  <a:cubicBezTo>
                    <a:pt x="930" y="778"/>
                    <a:pt x="2325" y="2054"/>
                    <a:pt x="3231" y="3819"/>
                  </a:cubicBezTo>
                  <a:cubicBezTo>
                    <a:pt x="3613" y="3533"/>
                    <a:pt x="3983" y="3223"/>
                    <a:pt x="4328" y="2901"/>
                  </a:cubicBezTo>
                  <a:cubicBezTo>
                    <a:pt x="4328" y="2901"/>
                    <a:pt x="1652" y="0"/>
                    <a:pt x="3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5" name="Google Shape;565;p32"/>
            <p:cNvSpPr/>
            <p:nvPr/>
          </p:nvSpPr>
          <p:spPr>
            <a:xfrm>
              <a:off x="2867550" y="1166675"/>
              <a:ext cx="108825" cy="123850"/>
            </a:xfrm>
            <a:custGeom>
              <a:avLst/>
              <a:gdLst/>
              <a:ahLst/>
              <a:cxnLst/>
              <a:rect l="l" t="t" r="r" b="b"/>
              <a:pathLst>
                <a:path w="4353" h="4954" extrusionOk="0">
                  <a:moveTo>
                    <a:pt x="3232" y="1"/>
                  </a:moveTo>
                  <a:cubicBezTo>
                    <a:pt x="2313" y="716"/>
                    <a:pt x="906" y="1992"/>
                    <a:pt x="0" y="3757"/>
                  </a:cubicBezTo>
                  <a:cubicBezTo>
                    <a:pt x="768" y="4322"/>
                    <a:pt x="1792" y="4953"/>
                    <a:pt x="2614" y="4953"/>
                  </a:cubicBezTo>
                  <a:cubicBezTo>
                    <a:pt x="2712" y="4953"/>
                    <a:pt x="2807" y="4944"/>
                    <a:pt x="2898" y="4925"/>
                  </a:cubicBezTo>
                  <a:cubicBezTo>
                    <a:pt x="2898" y="4925"/>
                    <a:pt x="4352" y="1885"/>
                    <a:pt x="3530" y="299"/>
                  </a:cubicBezTo>
                  <a:cubicBezTo>
                    <a:pt x="3470" y="168"/>
                    <a:pt x="3363" y="60"/>
                    <a:pt x="3232" y="1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6" name="Google Shape;566;p32"/>
            <p:cNvSpPr/>
            <p:nvPr/>
          </p:nvSpPr>
          <p:spPr>
            <a:xfrm>
              <a:off x="2835350" y="1165125"/>
              <a:ext cx="108225" cy="95475"/>
            </a:xfrm>
            <a:custGeom>
              <a:avLst/>
              <a:gdLst/>
              <a:ahLst/>
              <a:cxnLst/>
              <a:rect l="l" t="t" r="r" b="b"/>
              <a:pathLst>
                <a:path w="4329" h="3819" extrusionOk="0">
                  <a:moveTo>
                    <a:pt x="4027" y="0"/>
                  </a:moveTo>
                  <a:cubicBezTo>
                    <a:pt x="2687" y="0"/>
                    <a:pt x="0" y="2901"/>
                    <a:pt x="0" y="2901"/>
                  </a:cubicBezTo>
                  <a:cubicBezTo>
                    <a:pt x="346" y="3223"/>
                    <a:pt x="716" y="3533"/>
                    <a:pt x="1097" y="3819"/>
                  </a:cubicBezTo>
                  <a:cubicBezTo>
                    <a:pt x="2004" y="2054"/>
                    <a:pt x="3399" y="778"/>
                    <a:pt x="4329" y="63"/>
                  </a:cubicBezTo>
                  <a:cubicBezTo>
                    <a:pt x="4239" y="20"/>
                    <a:pt x="4138" y="0"/>
                    <a:pt x="40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7" name="Google Shape;567;p32"/>
            <p:cNvSpPr/>
            <p:nvPr/>
          </p:nvSpPr>
          <p:spPr>
            <a:xfrm>
              <a:off x="2562000" y="1529750"/>
              <a:ext cx="56650" cy="35800"/>
            </a:xfrm>
            <a:custGeom>
              <a:avLst/>
              <a:gdLst/>
              <a:ahLst/>
              <a:cxnLst/>
              <a:rect l="l" t="t" r="r" b="b"/>
              <a:pathLst>
                <a:path w="2266" h="1432" extrusionOk="0">
                  <a:moveTo>
                    <a:pt x="1657" y="1"/>
                  </a:moveTo>
                  <a:cubicBezTo>
                    <a:pt x="1545" y="1"/>
                    <a:pt x="1434" y="5"/>
                    <a:pt x="1324" y="13"/>
                  </a:cubicBezTo>
                  <a:cubicBezTo>
                    <a:pt x="978" y="13"/>
                    <a:pt x="644" y="49"/>
                    <a:pt x="322" y="144"/>
                  </a:cubicBezTo>
                  <a:cubicBezTo>
                    <a:pt x="191" y="180"/>
                    <a:pt x="84" y="287"/>
                    <a:pt x="72" y="430"/>
                  </a:cubicBezTo>
                  <a:cubicBezTo>
                    <a:pt x="0" y="812"/>
                    <a:pt x="680" y="955"/>
                    <a:pt x="942" y="1038"/>
                  </a:cubicBezTo>
                  <a:cubicBezTo>
                    <a:pt x="1205" y="1122"/>
                    <a:pt x="1431" y="1217"/>
                    <a:pt x="1670" y="1301"/>
                  </a:cubicBezTo>
                  <a:cubicBezTo>
                    <a:pt x="1860" y="1360"/>
                    <a:pt x="2051" y="1408"/>
                    <a:pt x="2242" y="1432"/>
                  </a:cubicBezTo>
                  <a:cubicBezTo>
                    <a:pt x="2230" y="1253"/>
                    <a:pt x="2218" y="1074"/>
                    <a:pt x="2218" y="895"/>
                  </a:cubicBezTo>
                  <a:cubicBezTo>
                    <a:pt x="2206" y="609"/>
                    <a:pt x="2230" y="323"/>
                    <a:pt x="2266" y="37"/>
                  </a:cubicBezTo>
                  <a:cubicBezTo>
                    <a:pt x="2066" y="14"/>
                    <a:pt x="1860" y="1"/>
                    <a:pt x="1657" y="1"/>
                  </a:cubicBezTo>
                  <a:close/>
                </a:path>
              </a:pathLst>
            </a:custGeom>
            <a:solidFill>
              <a:srgbClr val="CB7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8" name="Google Shape;568;p32"/>
            <p:cNvSpPr/>
            <p:nvPr/>
          </p:nvSpPr>
          <p:spPr>
            <a:xfrm>
              <a:off x="2597775" y="1446850"/>
              <a:ext cx="50700" cy="40025"/>
            </a:xfrm>
            <a:custGeom>
              <a:avLst/>
              <a:gdLst/>
              <a:ahLst/>
              <a:cxnLst/>
              <a:rect l="l" t="t" r="r" b="b"/>
              <a:pathLst>
                <a:path w="2028" h="1601" extrusionOk="0">
                  <a:moveTo>
                    <a:pt x="479" y="0"/>
                  </a:moveTo>
                  <a:cubicBezTo>
                    <a:pt x="264" y="0"/>
                    <a:pt x="75" y="63"/>
                    <a:pt x="36" y="277"/>
                  </a:cubicBezTo>
                  <a:cubicBezTo>
                    <a:pt x="0" y="443"/>
                    <a:pt x="179" y="646"/>
                    <a:pt x="274" y="765"/>
                  </a:cubicBezTo>
                  <a:cubicBezTo>
                    <a:pt x="441" y="968"/>
                    <a:pt x="644" y="1135"/>
                    <a:pt x="871" y="1266"/>
                  </a:cubicBezTo>
                  <a:cubicBezTo>
                    <a:pt x="1014" y="1374"/>
                    <a:pt x="1169" y="1493"/>
                    <a:pt x="1324" y="1600"/>
                  </a:cubicBezTo>
                  <a:cubicBezTo>
                    <a:pt x="1419" y="1385"/>
                    <a:pt x="1526" y="1171"/>
                    <a:pt x="1646" y="968"/>
                  </a:cubicBezTo>
                  <a:cubicBezTo>
                    <a:pt x="1765" y="777"/>
                    <a:pt x="1896" y="598"/>
                    <a:pt x="2027" y="420"/>
                  </a:cubicBezTo>
                  <a:cubicBezTo>
                    <a:pt x="1920" y="372"/>
                    <a:pt x="1801" y="336"/>
                    <a:pt x="1741" y="312"/>
                  </a:cubicBezTo>
                  <a:cubicBezTo>
                    <a:pt x="1550" y="229"/>
                    <a:pt x="1336" y="157"/>
                    <a:pt x="1133" y="110"/>
                  </a:cubicBezTo>
                  <a:cubicBezTo>
                    <a:pt x="994" y="78"/>
                    <a:pt x="720" y="0"/>
                    <a:pt x="479" y="0"/>
                  </a:cubicBezTo>
                  <a:close/>
                </a:path>
              </a:pathLst>
            </a:custGeom>
            <a:solidFill>
              <a:srgbClr val="CB7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9" name="Google Shape;569;p32"/>
            <p:cNvSpPr/>
            <p:nvPr/>
          </p:nvSpPr>
          <p:spPr>
            <a:xfrm>
              <a:off x="2578100" y="1597850"/>
              <a:ext cx="52175" cy="20650"/>
            </a:xfrm>
            <a:custGeom>
              <a:avLst/>
              <a:gdLst/>
              <a:ahLst/>
              <a:cxnLst/>
              <a:rect l="l" t="t" r="r" b="b"/>
              <a:pathLst>
                <a:path w="2087" h="826" extrusionOk="0">
                  <a:moveTo>
                    <a:pt x="1564" y="1"/>
                  </a:moveTo>
                  <a:cubicBezTo>
                    <a:pt x="1206" y="1"/>
                    <a:pt x="846" y="41"/>
                    <a:pt x="501" y="127"/>
                  </a:cubicBezTo>
                  <a:cubicBezTo>
                    <a:pt x="370" y="163"/>
                    <a:pt x="60" y="210"/>
                    <a:pt x="0" y="377"/>
                  </a:cubicBezTo>
                  <a:cubicBezTo>
                    <a:pt x="0" y="425"/>
                    <a:pt x="12" y="473"/>
                    <a:pt x="24" y="520"/>
                  </a:cubicBezTo>
                  <a:cubicBezTo>
                    <a:pt x="24" y="652"/>
                    <a:pt x="60" y="675"/>
                    <a:pt x="203" y="723"/>
                  </a:cubicBezTo>
                  <a:cubicBezTo>
                    <a:pt x="421" y="790"/>
                    <a:pt x="647" y="826"/>
                    <a:pt x="874" y="826"/>
                  </a:cubicBezTo>
                  <a:cubicBezTo>
                    <a:pt x="933" y="826"/>
                    <a:pt x="991" y="823"/>
                    <a:pt x="1049" y="818"/>
                  </a:cubicBezTo>
                  <a:cubicBezTo>
                    <a:pt x="1395" y="818"/>
                    <a:pt x="1741" y="795"/>
                    <a:pt x="2087" y="747"/>
                  </a:cubicBezTo>
                  <a:cubicBezTo>
                    <a:pt x="1980" y="508"/>
                    <a:pt x="1896" y="258"/>
                    <a:pt x="1825" y="8"/>
                  </a:cubicBezTo>
                  <a:cubicBezTo>
                    <a:pt x="1738" y="3"/>
                    <a:pt x="1651" y="1"/>
                    <a:pt x="1564" y="1"/>
                  </a:cubicBezTo>
                  <a:close/>
                </a:path>
              </a:pathLst>
            </a:custGeom>
            <a:solidFill>
              <a:srgbClr val="CB7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0" name="Google Shape;570;p32"/>
            <p:cNvSpPr/>
            <p:nvPr/>
          </p:nvSpPr>
          <p:spPr>
            <a:xfrm>
              <a:off x="2443050" y="1543775"/>
              <a:ext cx="36100" cy="31025"/>
            </a:xfrm>
            <a:custGeom>
              <a:avLst/>
              <a:gdLst/>
              <a:ahLst/>
              <a:cxnLst/>
              <a:rect l="l" t="t" r="r" b="b"/>
              <a:pathLst>
                <a:path w="1444" h="1241" extrusionOk="0">
                  <a:moveTo>
                    <a:pt x="13" y="1"/>
                  </a:moveTo>
                  <a:cubicBezTo>
                    <a:pt x="13" y="96"/>
                    <a:pt x="1" y="191"/>
                    <a:pt x="1" y="299"/>
                  </a:cubicBezTo>
                  <a:cubicBezTo>
                    <a:pt x="1" y="609"/>
                    <a:pt x="13" y="931"/>
                    <a:pt x="36" y="1241"/>
                  </a:cubicBezTo>
                  <a:cubicBezTo>
                    <a:pt x="382" y="1241"/>
                    <a:pt x="740" y="1205"/>
                    <a:pt x="1098" y="1145"/>
                  </a:cubicBezTo>
                  <a:cubicBezTo>
                    <a:pt x="1217" y="1121"/>
                    <a:pt x="1443" y="1109"/>
                    <a:pt x="1432" y="954"/>
                  </a:cubicBezTo>
                  <a:cubicBezTo>
                    <a:pt x="1432" y="799"/>
                    <a:pt x="1157" y="621"/>
                    <a:pt x="1062" y="549"/>
                  </a:cubicBezTo>
                  <a:cubicBezTo>
                    <a:pt x="728" y="334"/>
                    <a:pt x="382" y="144"/>
                    <a:pt x="13" y="1"/>
                  </a:cubicBezTo>
                  <a:close/>
                </a:path>
              </a:pathLst>
            </a:custGeom>
            <a:solidFill>
              <a:srgbClr val="CB7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1" name="Google Shape;571;p32"/>
            <p:cNvSpPr/>
            <p:nvPr/>
          </p:nvSpPr>
          <p:spPr>
            <a:xfrm>
              <a:off x="2878575" y="1622175"/>
              <a:ext cx="59950" cy="66800"/>
            </a:xfrm>
            <a:custGeom>
              <a:avLst/>
              <a:gdLst/>
              <a:ahLst/>
              <a:cxnLst/>
              <a:rect l="l" t="t" r="r" b="b"/>
              <a:pathLst>
                <a:path w="2398" h="2672" extrusionOk="0">
                  <a:moveTo>
                    <a:pt x="990" y="1"/>
                  </a:moveTo>
                  <a:cubicBezTo>
                    <a:pt x="752" y="501"/>
                    <a:pt x="442" y="966"/>
                    <a:pt x="48" y="1372"/>
                  </a:cubicBezTo>
                  <a:lnTo>
                    <a:pt x="0" y="1419"/>
                  </a:lnTo>
                  <a:cubicBezTo>
                    <a:pt x="239" y="1706"/>
                    <a:pt x="513" y="1956"/>
                    <a:pt x="811" y="2171"/>
                  </a:cubicBezTo>
                  <a:cubicBezTo>
                    <a:pt x="966" y="2254"/>
                    <a:pt x="1109" y="2338"/>
                    <a:pt x="1264" y="2433"/>
                  </a:cubicBezTo>
                  <a:cubicBezTo>
                    <a:pt x="1407" y="2528"/>
                    <a:pt x="1574" y="2588"/>
                    <a:pt x="1741" y="2588"/>
                  </a:cubicBezTo>
                  <a:cubicBezTo>
                    <a:pt x="1896" y="2636"/>
                    <a:pt x="2051" y="2660"/>
                    <a:pt x="2218" y="2671"/>
                  </a:cubicBezTo>
                  <a:cubicBezTo>
                    <a:pt x="2218" y="2612"/>
                    <a:pt x="2254" y="2564"/>
                    <a:pt x="2302" y="2540"/>
                  </a:cubicBezTo>
                  <a:cubicBezTo>
                    <a:pt x="2385" y="2516"/>
                    <a:pt x="2397" y="2481"/>
                    <a:pt x="2326" y="2397"/>
                  </a:cubicBezTo>
                  <a:cubicBezTo>
                    <a:pt x="2314" y="2350"/>
                    <a:pt x="2314" y="2290"/>
                    <a:pt x="2337" y="2242"/>
                  </a:cubicBezTo>
                  <a:cubicBezTo>
                    <a:pt x="2290" y="2135"/>
                    <a:pt x="2242" y="2028"/>
                    <a:pt x="2194" y="1920"/>
                  </a:cubicBezTo>
                  <a:cubicBezTo>
                    <a:pt x="2182" y="1801"/>
                    <a:pt x="2135" y="1682"/>
                    <a:pt x="2051" y="1598"/>
                  </a:cubicBezTo>
                  <a:cubicBezTo>
                    <a:pt x="1741" y="1098"/>
                    <a:pt x="1384" y="621"/>
                    <a:pt x="1062" y="132"/>
                  </a:cubicBezTo>
                  <a:lnTo>
                    <a:pt x="990" y="1"/>
                  </a:lnTo>
                  <a:close/>
                </a:path>
              </a:pathLst>
            </a:custGeom>
            <a:solidFill>
              <a:srgbClr val="CB7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2" name="Google Shape;572;p32"/>
            <p:cNvSpPr/>
            <p:nvPr/>
          </p:nvSpPr>
          <p:spPr>
            <a:xfrm>
              <a:off x="2806125" y="1692225"/>
              <a:ext cx="32225" cy="40875"/>
            </a:xfrm>
            <a:custGeom>
              <a:avLst/>
              <a:gdLst/>
              <a:ahLst/>
              <a:cxnLst/>
              <a:rect l="l" t="t" r="r" b="b"/>
              <a:pathLst>
                <a:path w="1289" h="1635" extrusionOk="0">
                  <a:moveTo>
                    <a:pt x="907" y="1"/>
                  </a:moveTo>
                  <a:cubicBezTo>
                    <a:pt x="609" y="132"/>
                    <a:pt x="311" y="239"/>
                    <a:pt x="1" y="323"/>
                  </a:cubicBezTo>
                  <a:cubicBezTo>
                    <a:pt x="251" y="645"/>
                    <a:pt x="502" y="990"/>
                    <a:pt x="728" y="1336"/>
                  </a:cubicBezTo>
                  <a:cubicBezTo>
                    <a:pt x="809" y="1463"/>
                    <a:pt x="868" y="1635"/>
                    <a:pt x="1044" y="1635"/>
                  </a:cubicBezTo>
                  <a:cubicBezTo>
                    <a:pt x="1050" y="1635"/>
                    <a:pt x="1056" y="1635"/>
                    <a:pt x="1062" y="1634"/>
                  </a:cubicBezTo>
                  <a:cubicBezTo>
                    <a:pt x="1289" y="1610"/>
                    <a:pt x="1253" y="1384"/>
                    <a:pt x="1229" y="1229"/>
                  </a:cubicBezTo>
                  <a:cubicBezTo>
                    <a:pt x="1169" y="811"/>
                    <a:pt x="1062" y="394"/>
                    <a:pt x="907" y="1"/>
                  </a:cubicBezTo>
                  <a:close/>
                </a:path>
              </a:pathLst>
            </a:custGeom>
            <a:solidFill>
              <a:srgbClr val="CB7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3" name="Google Shape;573;p32"/>
            <p:cNvSpPr/>
            <p:nvPr/>
          </p:nvSpPr>
          <p:spPr>
            <a:xfrm>
              <a:off x="2624900" y="1663600"/>
              <a:ext cx="46225" cy="84150"/>
            </a:xfrm>
            <a:custGeom>
              <a:avLst/>
              <a:gdLst/>
              <a:ahLst/>
              <a:cxnLst/>
              <a:rect l="l" t="t" r="r" b="b"/>
              <a:pathLst>
                <a:path w="1849" h="3366" extrusionOk="0">
                  <a:moveTo>
                    <a:pt x="1407" y="1"/>
                  </a:moveTo>
                  <a:cubicBezTo>
                    <a:pt x="1371" y="37"/>
                    <a:pt x="1348" y="84"/>
                    <a:pt x="1324" y="120"/>
                  </a:cubicBezTo>
                  <a:cubicBezTo>
                    <a:pt x="1026" y="597"/>
                    <a:pt x="775" y="1086"/>
                    <a:pt x="573" y="1599"/>
                  </a:cubicBezTo>
                  <a:cubicBezTo>
                    <a:pt x="429" y="1956"/>
                    <a:pt x="322" y="2326"/>
                    <a:pt x="191" y="2684"/>
                  </a:cubicBezTo>
                  <a:cubicBezTo>
                    <a:pt x="119" y="2910"/>
                    <a:pt x="0" y="3125"/>
                    <a:pt x="12" y="3363"/>
                  </a:cubicBezTo>
                  <a:cubicBezTo>
                    <a:pt x="21" y="3365"/>
                    <a:pt x="31" y="3366"/>
                    <a:pt x="40" y="3366"/>
                  </a:cubicBezTo>
                  <a:cubicBezTo>
                    <a:pt x="240" y="3366"/>
                    <a:pt x="494" y="3024"/>
                    <a:pt x="596" y="2898"/>
                  </a:cubicBezTo>
                  <a:cubicBezTo>
                    <a:pt x="811" y="2588"/>
                    <a:pt x="1014" y="2266"/>
                    <a:pt x="1169" y="1921"/>
                  </a:cubicBezTo>
                  <a:cubicBezTo>
                    <a:pt x="1407" y="1444"/>
                    <a:pt x="1598" y="919"/>
                    <a:pt x="1848" y="430"/>
                  </a:cubicBezTo>
                  <a:cubicBezTo>
                    <a:pt x="1693" y="299"/>
                    <a:pt x="1550" y="144"/>
                    <a:pt x="1407" y="1"/>
                  </a:cubicBezTo>
                  <a:close/>
                </a:path>
              </a:pathLst>
            </a:custGeom>
            <a:solidFill>
              <a:srgbClr val="CB7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4" name="Google Shape;574;p32"/>
            <p:cNvSpPr/>
            <p:nvPr/>
          </p:nvSpPr>
          <p:spPr>
            <a:xfrm>
              <a:off x="2705375" y="1697900"/>
              <a:ext cx="28950" cy="70575"/>
            </a:xfrm>
            <a:custGeom>
              <a:avLst/>
              <a:gdLst/>
              <a:ahLst/>
              <a:cxnLst/>
              <a:rect l="l" t="t" r="r" b="b"/>
              <a:pathLst>
                <a:path w="1158" h="2823" extrusionOk="0">
                  <a:moveTo>
                    <a:pt x="287" y="0"/>
                  </a:moveTo>
                  <a:cubicBezTo>
                    <a:pt x="239" y="191"/>
                    <a:pt x="191" y="370"/>
                    <a:pt x="156" y="549"/>
                  </a:cubicBezTo>
                  <a:cubicBezTo>
                    <a:pt x="84" y="1038"/>
                    <a:pt x="48" y="1538"/>
                    <a:pt x="48" y="2039"/>
                  </a:cubicBezTo>
                  <a:cubicBezTo>
                    <a:pt x="48" y="2206"/>
                    <a:pt x="1" y="2731"/>
                    <a:pt x="239" y="2814"/>
                  </a:cubicBezTo>
                  <a:cubicBezTo>
                    <a:pt x="258" y="2820"/>
                    <a:pt x="277" y="2823"/>
                    <a:pt x="297" y="2823"/>
                  </a:cubicBezTo>
                  <a:cubicBezTo>
                    <a:pt x="442" y="2823"/>
                    <a:pt x="610" y="2683"/>
                    <a:pt x="704" y="2600"/>
                  </a:cubicBezTo>
                  <a:cubicBezTo>
                    <a:pt x="955" y="2361"/>
                    <a:pt x="978" y="1968"/>
                    <a:pt x="1026" y="1646"/>
                  </a:cubicBezTo>
                  <a:cubicBezTo>
                    <a:pt x="1086" y="1181"/>
                    <a:pt x="1110" y="704"/>
                    <a:pt x="1157" y="239"/>
                  </a:cubicBezTo>
                  <a:cubicBezTo>
                    <a:pt x="859" y="179"/>
                    <a:pt x="561" y="107"/>
                    <a:pt x="287" y="0"/>
                  </a:cubicBezTo>
                  <a:close/>
                </a:path>
              </a:pathLst>
            </a:custGeom>
            <a:solidFill>
              <a:srgbClr val="CB7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5" name="Google Shape;575;p32"/>
            <p:cNvSpPr/>
            <p:nvPr/>
          </p:nvSpPr>
          <p:spPr>
            <a:xfrm>
              <a:off x="2486875" y="1724000"/>
              <a:ext cx="60825" cy="23400"/>
            </a:xfrm>
            <a:custGeom>
              <a:avLst/>
              <a:gdLst/>
              <a:ahLst/>
              <a:cxnLst/>
              <a:rect l="l" t="t" r="r" b="b"/>
              <a:pathLst>
                <a:path w="2433" h="936" extrusionOk="0">
                  <a:moveTo>
                    <a:pt x="992" y="1"/>
                  </a:moveTo>
                  <a:cubicBezTo>
                    <a:pt x="895" y="1"/>
                    <a:pt x="799" y="2"/>
                    <a:pt x="704" y="5"/>
                  </a:cubicBezTo>
                  <a:lnTo>
                    <a:pt x="0" y="29"/>
                  </a:lnTo>
                  <a:cubicBezTo>
                    <a:pt x="167" y="339"/>
                    <a:pt x="358" y="637"/>
                    <a:pt x="549" y="936"/>
                  </a:cubicBezTo>
                  <a:cubicBezTo>
                    <a:pt x="704" y="888"/>
                    <a:pt x="871" y="852"/>
                    <a:pt x="1014" y="804"/>
                  </a:cubicBezTo>
                  <a:cubicBezTo>
                    <a:pt x="1372" y="769"/>
                    <a:pt x="1706" y="661"/>
                    <a:pt x="2004" y="482"/>
                  </a:cubicBezTo>
                  <a:cubicBezTo>
                    <a:pt x="2171" y="411"/>
                    <a:pt x="2314" y="327"/>
                    <a:pt x="2433" y="208"/>
                  </a:cubicBezTo>
                  <a:cubicBezTo>
                    <a:pt x="2409" y="53"/>
                    <a:pt x="1992" y="65"/>
                    <a:pt x="1861" y="41"/>
                  </a:cubicBezTo>
                  <a:cubicBezTo>
                    <a:pt x="1574" y="14"/>
                    <a:pt x="1282" y="1"/>
                    <a:pt x="992" y="1"/>
                  </a:cubicBezTo>
                  <a:close/>
                </a:path>
              </a:pathLst>
            </a:custGeom>
            <a:solidFill>
              <a:srgbClr val="CB7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6" name="Google Shape;576;p32"/>
            <p:cNvSpPr/>
            <p:nvPr/>
          </p:nvSpPr>
          <p:spPr>
            <a:xfrm>
              <a:off x="2676175" y="1837475"/>
              <a:ext cx="22675" cy="37500"/>
            </a:xfrm>
            <a:custGeom>
              <a:avLst/>
              <a:gdLst/>
              <a:ahLst/>
              <a:cxnLst/>
              <a:rect l="l" t="t" r="r" b="b"/>
              <a:pathLst>
                <a:path w="907" h="1500" extrusionOk="0">
                  <a:moveTo>
                    <a:pt x="529" y="1"/>
                  </a:moveTo>
                  <a:cubicBezTo>
                    <a:pt x="446" y="1"/>
                    <a:pt x="364" y="30"/>
                    <a:pt x="310" y="93"/>
                  </a:cubicBezTo>
                  <a:cubicBezTo>
                    <a:pt x="286" y="141"/>
                    <a:pt x="274" y="200"/>
                    <a:pt x="251" y="248"/>
                  </a:cubicBezTo>
                  <a:cubicBezTo>
                    <a:pt x="191" y="391"/>
                    <a:pt x="143" y="546"/>
                    <a:pt x="107" y="701"/>
                  </a:cubicBezTo>
                  <a:cubicBezTo>
                    <a:pt x="60" y="904"/>
                    <a:pt x="24" y="1106"/>
                    <a:pt x="0" y="1309"/>
                  </a:cubicBezTo>
                  <a:cubicBezTo>
                    <a:pt x="298" y="1381"/>
                    <a:pt x="596" y="1440"/>
                    <a:pt x="906" y="1500"/>
                  </a:cubicBezTo>
                  <a:cubicBezTo>
                    <a:pt x="906" y="1452"/>
                    <a:pt x="894" y="1416"/>
                    <a:pt x="882" y="1369"/>
                  </a:cubicBezTo>
                  <a:cubicBezTo>
                    <a:pt x="847" y="1095"/>
                    <a:pt x="823" y="820"/>
                    <a:pt x="763" y="534"/>
                  </a:cubicBezTo>
                  <a:cubicBezTo>
                    <a:pt x="739" y="427"/>
                    <a:pt x="716" y="308"/>
                    <a:pt x="668" y="200"/>
                  </a:cubicBezTo>
                  <a:cubicBezTo>
                    <a:pt x="656" y="141"/>
                    <a:pt x="632" y="69"/>
                    <a:pt x="608" y="9"/>
                  </a:cubicBezTo>
                  <a:cubicBezTo>
                    <a:pt x="582" y="4"/>
                    <a:pt x="555" y="1"/>
                    <a:pt x="529" y="1"/>
                  </a:cubicBezTo>
                  <a:close/>
                </a:path>
              </a:pathLst>
            </a:custGeom>
            <a:solidFill>
              <a:srgbClr val="CB7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7" name="Google Shape;577;p32"/>
            <p:cNvSpPr/>
            <p:nvPr/>
          </p:nvSpPr>
          <p:spPr>
            <a:xfrm>
              <a:off x="2753375" y="1827725"/>
              <a:ext cx="40575" cy="52025"/>
            </a:xfrm>
            <a:custGeom>
              <a:avLst/>
              <a:gdLst/>
              <a:ahLst/>
              <a:cxnLst/>
              <a:rect l="l" t="t" r="r" b="b"/>
              <a:pathLst>
                <a:path w="1623" h="2081" extrusionOk="0">
                  <a:moveTo>
                    <a:pt x="512" y="0"/>
                  </a:moveTo>
                  <a:cubicBezTo>
                    <a:pt x="476" y="0"/>
                    <a:pt x="437" y="12"/>
                    <a:pt x="382" y="42"/>
                  </a:cubicBezTo>
                  <a:cubicBezTo>
                    <a:pt x="203" y="149"/>
                    <a:pt x="84" y="340"/>
                    <a:pt x="72" y="554"/>
                  </a:cubicBezTo>
                  <a:cubicBezTo>
                    <a:pt x="0" y="1055"/>
                    <a:pt x="12" y="1568"/>
                    <a:pt x="120" y="2081"/>
                  </a:cubicBezTo>
                  <a:lnTo>
                    <a:pt x="132" y="2081"/>
                  </a:lnTo>
                  <a:cubicBezTo>
                    <a:pt x="644" y="2081"/>
                    <a:pt x="1133" y="2057"/>
                    <a:pt x="1622" y="2009"/>
                  </a:cubicBezTo>
                  <a:lnTo>
                    <a:pt x="1550" y="1795"/>
                  </a:lnTo>
                  <a:cubicBezTo>
                    <a:pt x="1407" y="1318"/>
                    <a:pt x="1217" y="841"/>
                    <a:pt x="978" y="388"/>
                  </a:cubicBezTo>
                  <a:cubicBezTo>
                    <a:pt x="895" y="221"/>
                    <a:pt x="847" y="89"/>
                    <a:pt x="680" y="42"/>
                  </a:cubicBezTo>
                  <a:cubicBezTo>
                    <a:pt x="604" y="21"/>
                    <a:pt x="560" y="0"/>
                    <a:pt x="512" y="0"/>
                  </a:cubicBezTo>
                  <a:close/>
                </a:path>
              </a:pathLst>
            </a:custGeom>
            <a:solidFill>
              <a:srgbClr val="CB7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8" name="Google Shape;578;p32"/>
            <p:cNvSpPr/>
            <p:nvPr/>
          </p:nvSpPr>
          <p:spPr>
            <a:xfrm>
              <a:off x="2857100" y="1788550"/>
              <a:ext cx="56675" cy="68550"/>
            </a:xfrm>
            <a:custGeom>
              <a:avLst/>
              <a:gdLst/>
              <a:ahLst/>
              <a:cxnLst/>
              <a:rect l="l" t="t" r="r" b="b"/>
              <a:pathLst>
                <a:path w="2267" h="2742" extrusionOk="0">
                  <a:moveTo>
                    <a:pt x="100" y="0"/>
                  </a:moveTo>
                  <a:cubicBezTo>
                    <a:pt x="35" y="0"/>
                    <a:pt x="1" y="31"/>
                    <a:pt x="1" y="130"/>
                  </a:cubicBezTo>
                  <a:cubicBezTo>
                    <a:pt x="1" y="679"/>
                    <a:pt x="359" y="1191"/>
                    <a:pt x="561" y="1680"/>
                  </a:cubicBezTo>
                  <a:cubicBezTo>
                    <a:pt x="621" y="1811"/>
                    <a:pt x="824" y="2276"/>
                    <a:pt x="1062" y="2742"/>
                  </a:cubicBezTo>
                  <a:cubicBezTo>
                    <a:pt x="1241" y="2670"/>
                    <a:pt x="1420" y="2598"/>
                    <a:pt x="1599" y="2515"/>
                  </a:cubicBezTo>
                  <a:cubicBezTo>
                    <a:pt x="1825" y="2420"/>
                    <a:pt x="2040" y="2288"/>
                    <a:pt x="2266" y="2181"/>
                  </a:cubicBezTo>
                  <a:cubicBezTo>
                    <a:pt x="2171" y="2026"/>
                    <a:pt x="2064" y="1895"/>
                    <a:pt x="1956" y="1752"/>
                  </a:cubicBezTo>
                  <a:cubicBezTo>
                    <a:pt x="1706" y="1418"/>
                    <a:pt x="1444" y="1084"/>
                    <a:pt x="1181" y="750"/>
                  </a:cubicBezTo>
                  <a:cubicBezTo>
                    <a:pt x="1026" y="571"/>
                    <a:pt x="883" y="393"/>
                    <a:pt x="728" y="226"/>
                  </a:cubicBezTo>
                  <a:cubicBezTo>
                    <a:pt x="585" y="106"/>
                    <a:pt x="418" y="47"/>
                    <a:pt x="239" y="23"/>
                  </a:cubicBezTo>
                  <a:cubicBezTo>
                    <a:pt x="184" y="10"/>
                    <a:pt x="137" y="0"/>
                    <a:pt x="100" y="0"/>
                  </a:cubicBezTo>
                  <a:close/>
                </a:path>
              </a:pathLst>
            </a:custGeom>
            <a:solidFill>
              <a:srgbClr val="CB7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9" name="Google Shape;579;p32"/>
            <p:cNvSpPr/>
            <p:nvPr/>
          </p:nvSpPr>
          <p:spPr>
            <a:xfrm>
              <a:off x="2443350" y="1224225"/>
              <a:ext cx="617075" cy="655525"/>
            </a:xfrm>
            <a:custGeom>
              <a:avLst/>
              <a:gdLst/>
              <a:ahLst/>
              <a:cxnLst/>
              <a:rect l="l" t="t" r="r" b="b"/>
              <a:pathLst>
                <a:path w="24683" h="26221" extrusionOk="0">
                  <a:moveTo>
                    <a:pt x="13069" y="0"/>
                  </a:moveTo>
                  <a:cubicBezTo>
                    <a:pt x="10804" y="0"/>
                    <a:pt x="8562" y="596"/>
                    <a:pt x="6606" y="1741"/>
                  </a:cubicBezTo>
                  <a:cubicBezTo>
                    <a:pt x="4627" y="2886"/>
                    <a:pt x="2970" y="4519"/>
                    <a:pt x="1801" y="6487"/>
                  </a:cubicBezTo>
                  <a:cubicBezTo>
                    <a:pt x="1348" y="7226"/>
                    <a:pt x="978" y="8013"/>
                    <a:pt x="692" y="8824"/>
                  </a:cubicBezTo>
                  <a:lnTo>
                    <a:pt x="776" y="8848"/>
                  </a:lnTo>
                  <a:cubicBezTo>
                    <a:pt x="1491" y="9086"/>
                    <a:pt x="2242" y="9360"/>
                    <a:pt x="2803" y="9873"/>
                  </a:cubicBezTo>
                  <a:cubicBezTo>
                    <a:pt x="3041" y="10088"/>
                    <a:pt x="3196" y="10338"/>
                    <a:pt x="2993" y="10636"/>
                  </a:cubicBezTo>
                  <a:cubicBezTo>
                    <a:pt x="2894" y="10758"/>
                    <a:pt x="2753" y="10828"/>
                    <a:pt x="2600" y="10828"/>
                  </a:cubicBezTo>
                  <a:cubicBezTo>
                    <a:pt x="2588" y="10828"/>
                    <a:pt x="2576" y="10828"/>
                    <a:pt x="2564" y="10827"/>
                  </a:cubicBezTo>
                  <a:cubicBezTo>
                    <a:pt x="2484" y="10832"/>
                    <a:pt x="2404" y="10834"/>
                    <a:pt x="2323" y="10834"/>
                  </a:cubicBezTo>
                  <a:cubicBezTo>
                    <a:pt x="2011" y="10834"/>
                    <a:pt x="1699" y="10798"/>
                    <a:pt x="1396" y="10732"/>
                  </a:cubicBezTo>
                  <a:cubicBezTo>
                    <a:pt x="1002" y="10672"/>
                    <a:pt x="621" y="10577"/>
                    <a:pt x="251" y="10457"/>
                  </a:cubicBezTo>
                  <a:cubicBezTo>
                    <a:pt x="96" y="11221"/>
                    <a:pt x="12" y="11996"/>
                    <a:pt x="1" y="12783"/>
                  </a:cubicBezTo>
                  <a:cubicBezTo>
                    <a:pt x="370" y="12926"/>
                    <a:pt x="716" y="13116"/>
                    <a:pt x="1050" y="13331"/>
                  </a:cubicBezTo>
                  <a:cubicBezTo>
                    <a:pt x="1145" y="13403"/>
                    <a:pt x="1420" y="13581"/>
                    <a:pt x="1420" y="13736"/>
                  </a:cubicBezTo>
                  <a:cubicBezTo>
                    <a:pt x="1420" y="13891"/>
                    <a:pt x="1193" y="13903"/>
                    <a:pt x="1074" y="13927"/>
                  </a:cubicBezTo>
                  <a:cubicBezTo>
                    <a:pt x="728" y="13987"/>
                    <a:pt x="370" y="14023"/>
                    <a:pt x="12" y="14023"/>
                  </a:cubicBezTo>
                  <a:cubicBezTo>
                    <a:pt x="48" y="14547"/>
                    <a:pt x="108" y="15072"/>
                    <a:pt x="203" y="15585"/>
                  </a:cubicBezTo>
                  <a:cubicBezTo>
                    <a:pt x="847" y="15704"/>
                    <a:pt x="1491" y="15883"/>
                    <a:pt x="2123" y="16109"/>
                  </a:cubicBezTo>
                  <a:cubicBezTo>
                    <a:pt x="2218" y="16145"/>
                    <a:pt x="2552" y="16229"/>
                    <a:pt x="2517" y="16407"/>
                  </a:cubicBezTo>
                  <a:cubicBezTo>
                    <a:pt x="2493" y="16503"/>
                    <a:pt x="2290" y="16539"/>
                    <a:pt x="2195" y="16550"/>
                  </a:cubicBezTo>
                  <a:cubicBezTo>
                    <a:pt x="1862" y="16602"/>
                    <a:pt x="1530" y="16636"/>
                    <a:pt x="1190" y="16636"/>
                  </a:cubicBezTo>
                  <a:cubicBezTo>
                    <a:pt x="1139" y="16636"/>
                    <a:pt x="1089" y="16635"/>
                    <a:pt x="1038" y="16634"/>
                  </a:cubicBezTo>
                  <a:cubicBezTo>
                    <a:pt x="835" y="16634"/>
                    <a:pt x="621" y="16622"/>
                    <a:pt x="406" y="16610"/>
                  </a:cubicBezTo>
                  <a:lnTo>
                    <a:pt x="406" y="16610"/>
                  </a:lnTo>
                  <a:cubicBezTo>
                    <a:pt x="501" y="17016"/>
                    <a:pt x="633" y="17421"/>
                    <a:pt x="764" y="17814"/>
                  </a:cubicBezTo>
                  <a:lnTo>
                    <a:pt x="1360" y="17814"/>
                  </a:lnTo>
                  <a:cubicBezTo>
                    <a:pt x="1460" y="17805"/>
                    <a:pt x="1560" y="17801"/>
                    <a:pt x="1661" y="17801"/>
                  </a:cubicBezTo>
                  <a:cubicBezTo>
                    <a:pt x="1824" y="17801"/>
                    <a:pt x="1989" y="17812"/>
                    <a:pt x="2159" y="17826"/>
                  </a:cubicBezTo>
                  <a:cubicBezTo>
                    <a:pt x="2350" y="17862"/>
                    <a:pt x="2540" y="17898"/>
                    <a:pt x="2731" y="17946"/>
                  </a:cubicBezTo>
                  <a:cubicBezTo>
                    <a:pt x="2838" y="18017"/>
                    <a:pt x="2934" y="18101"/>
                    <a:pt x="3029" y="18196"/>
                  </a:cubicBezTo>
                  <a:cubicBezTo>
                    <a:pt x="3137" y="18244"/>
                    <a:pt x="3137" y="18291"/>
                    <a:pt x="3029" y="18327"/>
                  </a:cubicBezTo>
                  <a:cubicBezTo>
                    <a:pt x="2982" y="18351"/>
                    <a:pt x="2946" y="18399"/>
                    <a:pt x="2946" y="18458"/>
                  </a:cubicBezTo>
                  <a:cubicBezTo>
                    <a:pt x="2862" y="18494"/>
                    <a:pt x="2779" y="18542"/>
                    <a:pt x="2707" y="18601"/>
                  </a:cubicBezTo>
                  <a:cubicBezTo>
                    <a:pt x="2697" y="18701"/>
                    <a:pt x="2638" y="18750"/>
                    <a:pt x="2535" y="18750"/>
                  </a:cubicBezTo>
                  <a:cubicBezTo>
                    <a:pt x="2515" y="18750"/>
                    <a:pt x="2493" y="18748"/>
                    <a:pt x="2469" y="18744"/>
                  </a:cubicBezTo>
                  <a:cubicBezTo>
                    <a:pt x="2040" y="18840"/>
                    <a:pt x="1610" y="18888"/>
                    <a:pt x="1181" y="18899"/>
                  </a:cubicBezTo>
                  <a:cubicBezTo>
                    <a:pt x="1288" y="19150"/>
                    <a:pt x="1408" y="19400"/>
                    <a:pt x="1539" y="19639"/>
                  </a:cubicBezTo>
                  <a:cubicBezTo>
                    <a:pt x="1598" y="19770"/>
                    <a:pt x="1670" y="19889"/>
                    <a:pt x="1741" y="20020"/>
                  </a:cubicBezTo>
                  <a:lnTo>
                    <a:pt x="2445" y="19996"/>
                  </a:lnTo>
                  <a:cubicBezTo>
                    <a:pt x="2540" y="19993"/>
                    <a:pt x="2636" y="19992"/>
                    <a:pt x="2733" y="19992"/>
                  </a:cubicBezTo>
                  <a:cubicBezTo>
                    <a:pt x="3023" y="19992"/>
                    <a:pt x="3315" y="20005"/>
                    <a:pt x="3602" y="20032"/>
                  </a:cubicBezTo>
                  <a:cubicBezTo>
                    <a:pt x="3733" y="20056"/>
                    <a:pt x="4150" y="20032"/>
                    <a:pt x="4174" y="20199"/>
                  </a:cubicBezTo>
                  <a:cubicBezTo>
                    <a:pt x="4055" y="20318"/>
                    <a:pt x="3912" y="20414"/>
                    <a:pt x="3745" y="20473"/>
                  </a:cubicBezTo>
                  <a:cubicBezTo>
                    <a:pt x="3447" y="20652"/>
                    <a:pt x="3113" y="20760"/>
                    <a:pt x="2755" y="20795"/>
                  </a:cubicBezTo>
                  <a:cubicBezTo>
                    <a:pt x="2612" y="20843"/>
                    <a:pt x="2445" y="20879"/>
                    <a:pt x="2290" y="20927"/>
                  </a:cubicBezTo>
                  <a:cubicBezTo>
                    <a:pt x="2910" y="21833"/>
                    <a:pt x="3637" y="22655"/>
                    <a:pt x="4472" y="23371"/>
                  </a:cubicBezTo>
                  <a:cubicBezTo>
                    <a:pt x="4651" y="23216"/>
                    <a:pt x="4818" y="23049"/>
                    <a:pt x="4997" y="22894"/>
                  </a:cubicBezTo>
                  <a:cubicBezTo>
                    <a:pt x="5247" y="22715"/>
                    <a:pt x="5521" y="22572"/>
                    <a:pt x="5819" y="22489"/>
                  </a:cubicBezTo>
                  <a:cubicBezTo>
                    <a:pt x="5969" y="22429"/>
                    <a:pt x="6127" y="22402"/>
                    <a:pt x="6287" y="22402"/>
                  </a:cubicBezTo>
                  <a:cubicBezTo>
                    <a:pt x="6318" y="22402"/>
                    <a:pt x="6349" y="22403"/>
                    <a:pt x="6380" y="22405"/>
                  </a:cubicBezTo>
                  <a:cubicBezTo>
                    <a:pt x="6559" y="22417"/>
                    <a:pt x="6618" y="22536"/>
                    <a:pt x="6630" y="22703"/>
                  </a:cubicBezTo>
                  <a:cubicBezTo>
                    <a:pt x="6642" y="22930"/>
                    <a:pt x="6583" y="23144"/>
                    <a:pt x="6463" y="23335"/>
                  </a:cubicBezTo>
                  <a:cubicBezTo>
                    <a:pt x="6261" y="23681"/>
                    <a:pt x="6022" y="24015"/>
                    <a:pt x="5772" y="24337"/>
                  </a:cubicBezTo>
                  <a:cubicBezTo>
                    <a:pt x="5819" y="24373"/>
                    <a:pt x="5879" y="24408"/>
                    <a:pt x="5927" y="24444"/>
                  </a:cubicBezTo>
                  <a:cubicBezTo>
                    <a:pt x="6976" y="25088"/>
                    <a:pt x="8109" y="25553"/>
                    <a:pt x="9301" y="25839"/>
                  </a:cubicBezTo>
                  <a:cubicBezTo>
                    <a:pt x="9337" y="25636"/>
                    <a:pt x="9361" y="25434"/>
                    <a:pt x="9408" y="25231"/>
                  </a:cubicBezTo>
                  <a:cubicBezTo>
                    <a:pt x="9444" y="25076"/>
                    <a:pt x="9492" y="24921"/>
                    <a:pt x="9564" y="24778"/>
                  </a:cubicBezTo>
                  <a:cubicBezTo>
                    <a:pt x="9575" y="24730"/>
                    <a:pt x="9599" y="24671"/>
                    <a:pt x="9611" y="24623"/>
                  </a:cubicBezTo>
                  <a:cubicBezTo>
                    <a:pt x="9674" y="24560"/>
                    <a:pt x="9751" y="24531"/>
                    <a:pt x="9832" y="24531"/>
                  </a:cubicBezTo>
                  <a:cubicBezTo>
                    <a:pt x="9857" y="24531"/>
                    <a:pt x="9883" y="24534"/>
                    <a:pt x="9909" y="24539"/>
                  </a:cubicBezTo>
                  <a:cubicBezTo>
                    <a:pt x="9933" y="24599"/>
                    <a:pt x="9957" y="24671"/>
                    <a:pt x="9981" y="24730"/>
                  </a:cubicBezTo>
                  <a:cubicBezTo>
                    <a:pt x="10017" y="24838"/>
                    <a:pt x="10052" y="24957"/>
                    <a:pt x="10076" y="25064"/>
                  </a:cubicBezTo>
                  <a:cubicBezTo>
                    <a:pt x="10124" y="25350"/>
                    <a:pt x="10160" y="25625"/>
                    <a:pt x="10184" y="25911"/>
                  </a:cubicBezTo>
                  <a:cubicBezTo>
                    <a:pt x="10184" y="25946"/>
                    <a:pt x="10195" y="25982"/>
                    <a:pt x="10207" y="26030"/>
                  </a:cubicBezTo>
                  <a:cubicBezTo>
                    <a:pt x="10959" y="26149"/>
                    <a:pt x="11734" y="26221"/>
                    <a:pt x="12509" y="26221"/>
                  </a:cubicBezTo>
                  <a:cubicBezTo>
                    <a:pt x="12413" y="25720"/>
                    <a:pt x="12389" y="25195"/>
                    <a:pt x="12461" y="24694"/>
                  </a:cubicBezTo>
                  <a:cubicBezTo>
                    <a:pt x="12485" y="24480"/>
                    <a:pt x="12604" y="24301"/>
                    <a:pt x="12783" y="24182"/>
                  </a:cubicBezTo>
                  <a:cubicBezTo>
                    <a:pt x="12833" y="24152"/>
                    <a:pt x="12869" y="24140"/>
                    <a:pt x="12904" y="24140"/>
                  </a:cubicBezTo>
                  <a:cubicBezTo>
                    <a:pt x="12952" y="24140"/>
                    <a:pt x="12998" y="24161"/>
                    <a:pt x="13081" y="24182"/>
                  </a:cubicBezTo>
                  <a:cubicBezTo>
                    <a:pt x="13248" y="24241"/>
                    <a:pt x="13284" y="24361"/>
                    <a:pt x="13379" y="24528"/>
                  </a:cubicBezTo>
                  <a:cubicBezTo>
                    <a:pt x="13606" y="24981"/>
                    <a:pt x="13796" y="25458"/>
                    <a:pt x="13940" y="25946"/>
                  </a:cubicBezTo>
                  <a:lnTo>
                    <a:pt x="14011" y="26149"/>
                  </a:lnTo>
                  <a:cubicBezTo>
                    <a:pt x="15239" y="26042"/>
                    <a:pt x="16455" y="25756"/>
                    <a:pt x="17612" y="25315"/>
                  </a:cubicBezTo>
                  <a:cubicBezTo>
                    <a:pt x="17362" y="24861"/>
                    <a:pt x="17159" y="24396"/>
                    <a:pt x="17099" y="24265"/>
                  </a:cubicBezTo>
                  <a:cubicBezTo>
                    <a:pt x="16897" y="23776"/>
                    <a:pt x="16539" y="23252"/>
                    <a:pt x="16539" y="22703"/>
                  </a:cubicBezTo>
                  <a:cubicBezTo>
                    <a:pt x="16539" y="22608"/>
                    <a:pt x="16576" y="22576"/>
                    <a:pt x="16647" y="22576"/>
                  </a:cubicBezTo>
                  <a:cubicBezTo>
                    <a:pt x="16682" y="22576"/>
                    <a:pt x="16726" y="22584"/>
                    <a:pt x="16777" y="22596"/>
                  </a:cubicBezTo>
                  <a:cubicBezTo>
                    <a:pt x="16956" y="22620"/>
                    <a:pt x="17123" y="22691"/>
                    <a:pt x="17266" y="22799"/>
                  </a:cubicBezTo>
                  <a:cubicBezTo>
                    <a:pt x="17421" y="22966"/>
                    <a:pt x="17576" y="23144"/>
                    <a:pt x="17719" y="23335"/>
                  </a:cubicBezTo>
                  <a:cubicBezTo>
                    <a:pt x="17982" y="23657"/>
                    <a:pt x="18244" y="23991"/>
                    <a:pt x="18494" y="24325"/>
                  </a:cubicBezTo>
                  <a:cubicBezTo>
                    <a:pt x="18602" y="24468"/>
                    <a:pt x="18709" y="24611"/>
                    <a:pt x="18816" y="24754"/>
                  </a:cubicBezTo>
                  <a:cubicBezTo>
                    <a:pt x="19460" y="24432"/>
                    <a:pt x="20080" y="24039"/>
                    <a:pt x="20665" y="23609"/>
                  </a:cubicBezTo>
                  <a:cubicBezTo>
                    <a:pt x="20581" y="23502"/>
                    <a:pt x="20498" y="23395"/>
                    <a:pt x="20414" y="23276"/>
                  </a:cubicBezTo>
                  <a:cubicBezTo>
                    <a:pt x="20295" y="23073"/>
                    <a:pt x="20200" y="22858"/>
                    <a:pt x="20104" y="22644"/>
                  </a:cubicBezTo>
                  <a:cubicBezTo>
                    <a:pt x="20021" y="22477"/>
                    <a:pt x="19937" y="22298"/>
                    <a:pt x="19878" y="22119"/>
                  </a:cubicBezTo>
                  <a:cubicBezTo>
                    <a:pt x="19842" y="22035"/>
                    <a:pt x="19818" y="21952"/>
                    <a:pt x="19818" y="21857"/>
                  </a:cubicBezTo>
                  <a:cubicBezTo>
                    <a:pt x="19830" y="21761"/>
                    <a:pt x="19818" y="21749"/>
                    <a:pt x="19961" y="21737"/>
                  </a:cubicBezTo>
                  <a:cubicBezTo>
                    <a:pt x="19981" y="21736"/>
                    <a:pt x="20000" y="21736"/>
                    <a:pt x="20019" y="21736"/>
                  </a:cubicBezTo>
                  <a:cubicBezTo>
                    <a:pt x="20412" y="21736"/>
                    <a:pt x="20752" y="21962"/>
                    <a:pt x="21070" y="22167"/>
                  </a:cubicBezTo>
                  <a:cubicBezTo>
                    <a:pt x="21237" y="22274"/>
                    <a:pt x="21392" y="22417"/>
                    <a:pt x="21535" y="22560"/>
                  </a:cubicBezTo>
                  <a:cubicBezTo>
                    <a:pt x="21595" y="22608"/>
                    <a:pt x="21642" y="22655"/>
                    <a:pt x="21702" y="22703"/>
                  </a:cubicBezTo>
                  <a:cubicBezTo>
                    <a:pt x="21940" y="22477"/>
                    <a:pt x="22179" y="22238"/>
                    <a:pt x="22394" y="21988"/>
                  </a:cubicBezTo>
                  <a:cubicBezTo>
                    <a:pt x="23502" y="20712"/>
                    <a:pt x="24289" y="19174"/>
                    <a:pt x="24683" y="17528"/>
                  </a:cubicBezTo>
                  <a:lnTo>
                    <a:pt x="18506" y="15597"/>
                  </a:lnTo>
                  <a:cubicBezTo>
                    <a:pt x="18471" y="15704"/>
                    <a:pt x="18423" y="15811"/>
                    <a:pt x="18387" y="15919"/>
                  </a:cubicBezTo>
                  <a:lnTo>
                    <a:pt x="18459" y="16050"/>
                  </a:lnTo>
                  <a:cubicBezTo>
                    <a:pt x="18781" y="16539"/>
                    <a:pt x="19126" y="17016"/>
                    <a:pt x="19448" y="17516"/>
                  </a:cubicBezTo>
                  <a:cubicBezTo>
                    <a:pt x="19520" y="17600"/>
                    <a:pt x="19580" y="17719"/>
                    <a:pt x="19591" y="17838"/>
                  </a:cubicBezTo>
                  <a:cubicBezTo>
                    <a:pt x="19639" y="17946"/>
                    <a:pt x="19687" y="18053"/>
                    <a:pt x="19735" y="18160"/>
                  </a:cubicBezTo>
                  <a:cubicBezTo>
                    <a:pt x="19711" y="18208"/>
                    <a:pt x="19699" y="18268"/>
                    <a:pt x="19723" y="18315"/>
                  </a:cubicBezTo>
                  <a:cubicBezTo>
                    <a:pt x="19782" y="18399"/>
                    <a:pt x="19782" y="18434"/>
                    <a:pt x="19699" y="18458"/>
                  </a:cubicBezTo>
                  <a:cubicBezTo>
                    <a:pt x="19651" y="18482"/>
                    <a:pt x="19615" y="18530"/>
                    <a:pt x="19603" y="18589"/>
                  </a:cubicBezTo>
                  <a:cubicBezTo>
                    <a:pt x="19448" y="18578"/>
                    <a:pt x="19293" y="18554"/>
                    <a:pt x="19138" y="18506"/>
                  </a:cubicBezTo>
                  <a:cubicBezTo>
                    <a:pt x="18960" y="18506"/>
                    <a:pt x="18793" y="18446"/>
                    <a:pt x="18649" y="18351"/>
                  </a:cubicBezTo>
                  <a:cubicBezTo>
                    <a:pt x="18506" y="18256"/>
                    <a:pt x="18351" y="18172"/>
                    <a:pt x="18208" y="18089"/>
                  </a:cubicBezTo>
                  <a:cubicBezTo>
                    <a:pt x="17898" y="17874"/>
                    <a:pt x="17624" y="17624"/>
                    <a:pt x="17386" y="17349"/>
                  </a:cubicBezTo>
                  <a:cubicBezTo>
                    <a:pt x="16825" y="17934"/>
                    <a:pt x="16145" y="18399"/>
                    <a:pt x="15406" y="18721"/>
                  </a:cubicBezTo>
                  <a:cubicBezTo>
                    <a:pt x="15561" y="19126"/>
                    <a:pt x="15669" y="19531"/>
                    <a:pt x="15728" y="19949"/>
                  </a:cubicBezTo>
                  <a:cubicBezTo>
                    <a:pt x="15740" y="20104"/>
                    <a:pt x="15788" y="20342"/>
                    <a:pt x="15561" y="20354"/>
                  </a:cubicBezTo>
                  <a:cubicBezTo>
                    <a:pt x="15550" y="20356"/>
                    <a:pt x="15538" y="20356"/>
                    <a:pt x="15528" y="20356"/>
                  </a:cubicBezTo>
                  <a:cubicBezTo>
                    <a:pt x="15363" y="20356"/>
                    <a:pt x="15306" y="20191"/>
                    <a:pt x="15227" y="20068"/>
                  </a:cubicBezTo>
                  <a:cubicBezTo>
                    <a:pt x="15001" y="19710"/>
                    <a:pt x="14750" y="19376"/>
                    <a:pt x="14500" y="19054"/>
                  </a:cubicBezTo>
                  <a:cubicBezTo>
                    <a:pt x="13916" y="19209"/>
                    <a:pt x="13308" y="19281"/>
                    <a:pt x="12699" y="19281"/>
                  </a:cubicBezTo>
                  <a:cubicBezTo>
                    <a:pt x="12342" y="19281"/>
                    <a:pt x="11996" y="19245"/>
                    <a:pt x="11638" y="19186"/>
                  </a:cubicBezTo>
                  <a:cubicBezTo>
                    <a:pt x="11591" y="19651"/>
                    <a:pt x="11567" y="20116"/>
                    <a:pt x="11507" y="20581"/>
                  </a:cubicBezTo>
                  <a:cubicBezTo>
                    <a:pt x="11471" y="20915"/>
                    <a:pt x="11436" y="21308"/>
                    <a:pt x="11185" y="21547"/>
                  </a:cubicBezTo>
                  <a:cubicBezTo>
                    <a:pt x="11091" y="21620"/>
                    <a:pt x="10923" y="21758"/>
                    <a:pt x="10778" y="21758"/>
                  </a:cubicBezTo>
                  <a:cubicBezTo>
                    <a:pt x="10758" y="21758"/>
                    <a:pt x="10739" y="21755"/>
                    <a:pt x="10720" y="21749"/>
                  </a:cubicBezTo>
                  <a:cubicBezTo>
                    <a:pt x="10482" y="21678"/>
                    <a:pt x="10529" y="21141"/>
                    <a:pt x="10529" y="20974"/>
                  </a:cubicBezTo>
                  <a:cubicBezTo>
                    <a:pt x="10529" y="20485"/>
                    <a:pt x="10565" y="19985"/>
                    <a:pt x="10637" y="19496"/>
                  </a:cubicBezTo>
                  <a:cubicBezTo>
                    <a:pt x="10672" y="19305"/>
                    <a:pt x="10720" y="19126"/>
                    <a:pt x="10768" y="18947"/>
                  </a:cubicBezTo>
                  <a:cubicBezTo>
                    <a:pt x="10386" y="18816"/>
                    <a:pt x="10029" y="18649"/>
                    <a:pt x="9695" y="18434"/>
                  </a:cubicBezTo>
                  <a:cubicBezTo>
                    <a:pt x="9492" y="18303"/>
                    <a:pt x="9301" y="18160"/>
                    <a:pt x="9110" y="18005"/>
                  </a:cubicBezTo>
                  <a:cubicBezTo>
                    <a:pt x="8860" y="18482"/>
                    <a:pt x="8669" y="19007"/>
                    <a:pt x="8431" y="19496"/>
                  </a:cubicBezTo>
                  <a:cubicBezTo>
                    <a:pt x="8276" y="19841"/>
                    <a:pt x="8073" y="20163"/>
                    <a:pt x="7858" y="20473"/>
                  </a:cubicBezTo>
                  <a:cubicBezTo>
                    <a:pt x="7756" y="20599"/>
                    <a:pt x="7502" y="20941"/>
                    <a:pt x="7302" y="20941"/>
                  </a:cubicBezTo>
                  <a:cubicBezTo>
                    <a:pt x="7293" y="20941"/>
                    <a:pt x="7283" y="20940"/>
                    <a:pt x="7274" y="20938"/>
                  </a:cubicBezTo>
                  <a:cubicBezTo>
                    <a:pt x="7262" y="20700"/>
                    <a:pt x="7381" y="20473"/>
                    <a:pt x="7453" y="20259"/>
                  </a:cubicBezTo>
                  <a:cubicBezTo>
                    <a:pt x="7584" y="19889"/>
                    <a:pt x="7691" y="19531"/>
                    <a:pt x="7835" y="19174"/>
                  </a:cubicBezTo>
                  <a:cubicBezTo>
                    <a:pt x="8037" y="18661"/>
                    <a:pt x="8288" y="18172"/>
                    <a:pt x="8574" y="17695"/>
                  </a:cubicBezTo>
                  <a:cubicBezTo>
                    <a:pt x="8598" y="17659"/>
                    <a:pt x="8633" y="17612"/>
                    <a:pt x="8657" y="17576"/>
                  </a:cubicBezTo>
                  <a:cubicBezTo>
                    <a:pt x="8264" y="17159"/>
                    <a:pt x="7930" y="16682"/>
                    <a:pt x="7668" y="16169"/>
                  </a:cubicBezTo>
                  <a:cubicBezTo>
                    <a:pt x="7596" y="16014"/>
                    <a:pt x="7536" y="15859"/>
                    <a:pt x="7465" y="15692"/>
                  </a:cubicBezTo>
                  <a:cubicBezTo>
                    <a:pt x="7131" y="15740"/>
                    <a:pt x="6785" y="15763"/>
                    <a:pt x="6439" y="15775"/>
                  </a:cubicBezTo>
                  <a:cubicBezTo>
                    <a:pt x="6395" y="15777"/>
                    <a:pt x="6351" y="15778"/>
                    <a:pt x="6306" y="15778"/>
                  </a:cubicBezTo>
                  <a:cubicBezTo>
                    <a:pt x="6062" y="15778"/>
                    <a:pt x="5813" y="15749"/>
                    <a:pt x="5581" y="15668"/>
                  </a:cubicBezTo>
                  <a:cubicBezTo>
                    <a:pt x="5450" y="15620"/>
                    <a:pt x="5414" y="15597"/>
                    <a:pt x="5402" y="15477"/>
                  </a:cubicBezTo>
                  <a:cubicBezTo>
                    <a:pt x="5390" y="15418"/>
                    <a:pt x="5390" y="15370"/>
                    <a:pt x="5390" y="15322"/>
                  </a:cubicBezTo>
                  <a:cubicBezTo>
                    <a:pt x="5438" y="15155"/>
                    <a:pt x="5748" y="15108"/>
                    <a:pt x="5891" y="15072"/>
                  </a:cubicBezTo>
                  <a:cubicBezTo>
                    <a:pt x="6236" y="14986"/>
                    <a:pt x="6596" y="14946"/>
                    <a:pt x="6954" y="14946"/>
                  </a:cubicBezTo>
                  <a:cubicBezTo>
                    <a:pt x="7041" y="14946"/>
                    <a:pt x="7128" y="14948"/>
                    <a:pt x="7215" y="14953"/>
                  </a:cubicBezTo>
                  <a:cubicBezTo>
                    <a:pt x="7095" y="14523"/>
                    <a:pt x="7024" y="14094"/>
                    <a:pt x="6988" y="13653"/>
                  </a:cubicBezTo>
                  <a:cubicBezTo>
                    <a:pt x="6785" y="13629"/>
                    <a:pt x="6594" y="13581"/>
                    <a:pt x="6416" y="13522"/>
                  </a:cubicBezTo>
                  <a:cubicBezTo>
                    <a:pt x="6165" y="13450"/>
                    <a:pt x="5927" y="13343"/>
                    <a:pt x="5688" y="13259"/>
                  </a:cubicBezTo>
                  <a:cubicBezTo>
                    <a:pt x="5438" y="13176"/>
                    <a:pt x="4746" y="13033"/>
                    <a:pt x="4818" y="12651"/>
                  </a:cubicBezTo>
                  <a:cubicBezTo>
                    <a:pt x="4830" y="12508"/>
                    <a:pt x="4937" y="12401"/>
                    <a:pt x="5068" y="12365"/>
                  </a:cubicBezTo>
                  <a:cubicBezTo>
                    <a:pt x="5390" y="12270"/>
                    <a:pt x="5724" y="12234"/>
                    <a:pt x="6058" y="12234"/>
                  </a:cubicBezTo>
                  <a:cubicBezTo>
                    <a:pt x="6176" y="12230"/>
                    <a:pt x="6292" y="12227"/>
                    <a:pt x="6408" y="12227"/>
                  </a:cubicBezTo>
                  <a:cubicBezTo>
                    <a:pt x="6608" y="12227"/>
                    <a:pt x="6808" y="12235"/>
                    <a:pt x="7012" y="12258"/>
                  </a:cubicBezTo>
                  <a:cubicBezTo>
                    <a:pt x="7083" y="11650"/>
                    <a:pt x="7250" y="11065"/>
                    <a:pt x="7501" y="10505"/>
                  </a:cubicBezTo>
                  <a:cubicBezTo>
                    <a:pt x="7346" y="10398"/>
                    <a:pt x="7191" y="10279"/>
                    <a:pt x="7048" y="10171"/>
                  </a:cubicBezTo>
                  <a:cubicBezTo>
                    <a:pt x="6821" y="10040"/>
                    <a:pt x="6618" y="9873"/>
                    <a:pt x="6451" y="9670"/>
                  </a:cubicBezTo>
                  <a:cubicBezTo>
                    <a:pt x="6356" y="9551"/>
                    <a:pt x="6177" y="9348"/>
                    <a:pt x="6213" y="9182"/>
                  </a:cubicBezTo>
                  <a:cubicBezTo>
                    <a:pt x="6253" y="8971"/>
                    <a:pt x="6444" y="8910"/>
                    <a:pt x="6663" y="8910"/>
                  </a:cubicBezTo>
                  <a:cubicBezTo>
                    <a:pt x="6902" y="8910"/>
                    <a:pt x="7173" y="8983"/>
                    <a:pt x="7310" y="9015"/>
                  </a:cubicBezTo>
                  <a:cubicBezTo>
                    <a:pt x="7513" y="9062"/>
                    <a:pt x="7715" y="9134"/>
                    <a:pt x="7918" y="9217"/>
                  </a:cubicBezTo>
                  <a:cubicBezTo>
                    <a:pt x="7966" y="9241"/>
                    <a:pt x="8097" y="9277"/>
                    <a:pt x="8204" y="9325"/>
                  </a:cubicBezTo>
                  <a:cubicBezTo>
                    <a:pt x="8705" y="8669"/>
                    <a:pt x="9349" y="8120"/>
                    <a:pt x="10076" y="7715"/>
                  </a:cubicBezTo>
                  <a:cubicBezTo>
                    <a:pt x="10971" y="7226"/>
                    <a:pt x="11972" y="6976"/>
                    <a:pt x="12998" y="6976"/>
                  </a:cubicBezTo>
                  <a:cubicBezTo>
                    <a:pt x="14393" y="6976"/>
                    <a:pt x="15573" y="7345"/>
                    <a:pt x="16539" y="8085"/>
                  </a:cubicBezTo>
                  <a:cubicBezTo>
                    <a:pt x="17505" y="8824"/>
                    <a:pt x="18161" y="9658"/>
                    <a:pt x="18506" y="10589"/>
                  </a:cubicBezTo>
                  <a:lnTo>
                    <a:pt x="24683" y="8764"/>
                  </a:lnTo>
                  <a:cubicBezTo>
                    <a:pt x="24170" y="6844"/>
                    <a:pt x="23324" y="5223"/>
                    <a:pt x="22143" y="3899"/>
                  </a:cubicBezTo>
                  <a:cubicBezTo>
                    <a:pt x="21010" y="2623"/>
                    <a:pt x="19603" y="1622"/>
                    <a:pt x="18018" y="966"/>
                  </a:cubicBezTo>
                  <a:cubicBezTo>
                    <a:pt x="16444" y="322"/>
                    <a:pt x="14762" y="0"/>
                    <a:pt x="130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0" name="Google Shape;580;p32"/>
            <p:cNvSpPr/>
            <p:nvPr/>
          </p:nvSpPr>
          <p:spPr>
            <a:xfrm>
              <a:off x="2938800" y="1767625"/>
              <a:ext cx="46825" cy="46550"/>
            </a:xfrm>
            <a:custGeom>
              <a:avLst/>
              <a:gdLst/>
              <a:ahLst/>
              <a:cxnLst/>
              <a:rect l="l" t="t" r="r" b="b"/>
              <a:pathLst>
                <a:path w="1873" h="1862" extrusionOk="0">
                  <a:moveTo>
                    <a:pt x="175" y="1"/>
                  </a:moveTo>
                  <a:cubicBezTo>
                    <a:pt x="164" y="1"/>
                    <a:pt x="154" y="1"/>
                    <a:pt x="143" y="1"/>
                  </a:cubicBezTo>
                  <a:cubicBezTo>
                    <a:pt x="12" y="13"/>
                    <a:pt x="24" y="25"/>
                    <a:pt x="0" y="133"/>
                  </a:cubicBezTo>
                  <a:cubicBezTo>
                    <a:pt x="0" y="216"/>
                    <a:pt x="24" y="299"/>
                    <a:pt x="60" y="383"/>
                  </a:cubicBezTo>
                  <a:cubicBezTo>
                    <a:pt x="119" y="562"/>
                    <a:pt x="191" y="729"/>
                    <a:pt x="286" y="896"/>
                  </a:cubicBezTo>
                  <a:cubicBezTo>
                    <a:pt x="370" y="1122"/>
                    <a:pt x="477" y="1337"/>
                    <a:pt x="596" y="1540"/>
                  </a:cubicBezTo>
                  <a:cubicBezTo>
                    <a:pt x="668" y="1647"/>
                    <a:pt x="751" y="1754"/>
                    <a:pt x="847" y="1861"/>
                  </a:cubicBezTo>
                  <a:cubicBezTo>
                    <a:pt x="1204" y="1587"/>
                    <a:pt x="1550" y="1289"/>
                    <a:pt x="1872" y="967"/>
                  </a:cubicBezTo>
                  <a:cubicBezTo>
                    <a:pt x="1824" y="919"/>
                    <a:pt x="1765" y="872"/>
                    <a:pt x="1705" y="824"/>
                  </a:cubicBezTo>
                  <a:cubicBezTo>
                    <a:pt x="1574" y="669"/>
                    <a:pt x="1407" y="550"/>
                    <a:pt x="1252" y="431"/>
                  </a:cubicBezTo>
                  <a:cubicBezTo>
                    <a:pt x="927" y="221"/>
                    <a:pt x="579" y="1"/>
                    <a:pt x="175" y="1"/>
                  </a:cubicBezTo>
                  <a:close/>
                </a:path>
              </a:pathLst>
            </a:custGeom>
            <a:solidFill>
              <a:srgbClr val="CB7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1" name="Google Shape;581;p32"/>
            <p:cNvSpPr/>
            <p:nvPr/>
          </p:nvSpPr>
          <p:spPr>
            <a:xfrm>
              <a:off x="2448125" y="1613825"/>
              <a:ext cx="59050" cy="26250"/>
            </a:xfrm>
            <a:custGeom>
              <a:avLst/>
              <a:gdLst/>
              <a:ahLst/>
              <a:cxnLst/>
              <a:rect l="l" t="t" r="r" b="b"/>
              <a:pathLst>
                <a:path w="2362" h="1050" extrusionOk="0">
                  <a:moveTo>
                    <a:pt x="0" y="1"/>
                  </a:moveTo>
                  <a:lnTo>
                    <a:pt x="0" y="1"/>
                  </a:lnTo>
                  <a:cubicBezTo>
                    <a:pt x="60" y="346"/>
                    <a:pt x="132" y="680"/>
                    <a:pt x="215" y="1014"/>
                  </a:cubicBezTo>
                  <a:cubicBezTo>
                    <a:pt x="430" y="1026"/>
                    <a:pt x="632" y="1038"/>
                    <a:pt x="847" y="1050"/>
                  </a:cubicBezTo>
                  <a:cubicBezTo>
                    <a:pt x="1229" y="1050"/>
                    <a:pt x="1622" y="1026"/>
                    <a:pt x="2004" y="966"/>
                  </a:cubicBezTo>
                  <a:cubicBezTo>
                    <a:pt x="2099" y="943"/>
                    <a:pt x="2302" y="919"/>
                    <a:pt x="2326" y="811"/>
                  </a:cubicBezTo>
                  <a:cubicBezTo>
                    <a:pt x="2361" y="645"/>
                    <a:pt x="2027" y="561"/>
                    <a:pt x="1920" y="513"/>
                  </a:cubicBezTo>
                  <a:cubicBezTo>
                    <a:pt x="1300" y="287"/>
                    <a:pt x="656" y="120"/>
                    <a:pt x="0" y="1"/>
                  </a:cubicBezTo>
                  <a:close/>
                </a:path>
              </a:pathLst>
            </a:custGeom>
            <a:solidFill>
              <a:srgbClr val="CB7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2" name="Google Shape;582;p32"/>
            <p:cNvSpPr/>
            <p:nvPr/>
          </p:nvSpPr>
          <p:spPr>
            <a:xfrm>
              <a:off x="2555150" y="1783975"/>
              <a:ext cx="53975" cy="48075"/>
            </a:xfrm>
            <a:custGeom>
              <a:avLst/>
              <a:gdLst/>
              <a:ahLst/>
              <a:cxnLst/>
              <a:rect l="l" t="t" r="r" b="b"/>
              <a:pathLst>
                <a:path w="2159" h="1923" extrusionOk="0">
                  <a:moveTo>
                    <a:pt x="1813" y="0"/>
                  </a:moveTo>
                  <a:cubicBezTo>
                    <a:pt x="1654" y="0"/>
                    <a:pt x="1496" y="25"/>
                    <a:pt x="1347" y="75"/>
                  </a:cubicBezTo>
                  <a:cubicBezTo>
                    <a:pt x="1049" y="170"/>
                    <a:pt x="775" y="313"/>
                    <a:pt x="525" y="492"/>
                  </a:cubicBezTo>
                  <a:cubicBezTo>
                    <a:pt x="346" y="647"/>
                    <a:pt x="179" y="802"/>
                    <a:pt x="0" y="957"/>
                  </a:cubicBezTo>
                  <a:cubicBezTo>
                    <a:pt x="417" y="1315"/>
                    <a:pt x="847" y="1637"/>
                    <a:pt x="1300" y="1923"/>
                  </a:cubicBezTo>
                  <a:cubicBezTo>
                    <a:pt x="1550" y="1613"/>
                    <a:pt x="1789" y="1267"/>
                    <a:pt x="1991" y="921"/>
                  </a:cubicBezTo>
                  <a:cubicBezTo>
                    <a:pt x="2099" y="731"/>
                    <a:pt x="2158" y="516"/>
                    <a:pt x="2158" y="301"/>
                  </a:cubicBezTo>
                  <a:cubicBezTo>
                    <a:pt x="2146" y="134"/>
                    <a:pt x="2087" y="15"/>
                    <a:pt x="1908" y="3"/>
                  </a:cubicBezTo>
                  <a:cubicBezTo>
                    <a:pt x="1876" y="1"/>
                    <a:pt x="1844" y="0"/>
                    <a:pt x="1813" y="0"/>
                  </a:cubicBezTo>
                  <a:close/>
                </a:path>
              </a:pathLst>
            </a:custGeom>
            <a:solidFill>
              <a:srgbClr val="CB7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3" name="Google Shape;583;p32"/>
            <p:cNvSpPr/>
            <p:nvPr/>
          </p:nvSpPr>
          <p:spPr>
            <a:xfrm>
              <a:off x="2462425" y="1669125"/>
              <a:ext cx="59350" cy="27600"/>
            </a:xfrm>
            <a:custGeom>
              <a:avLst/>
              <a:gdLst/>
              <a:ahLst/>
              <a:cxnLst/>
              <a:rect l="l" t="t" r="r" b="b"/>
              <a:pathLst>
                <a:path w="2374" h="1104" extrusionOk="0">
                  <a:moveTo>
                    <a:pt x="992" y="1"/>
                  </a:moveTo>
                  <a:cubicBezTo>
                    <a:pt x="859" y="1"/>
                    <a:pt x="728" y="6"/>
                    <a:pt x="597" y="18"/>
                  </a:cubicBezTo>
                  <a:lnTo>
                    <a:pt x="1" y="18"/>
                  </a:lnTo>
                  <a:cubicBezTo>
                    <a:pt x="132" y="376"/>
                    <a:pt x="263" y="746"/>
                    <a:pt x="418" y="1103"/>
                  </a:cubicBezTo>
                  <a:cubicBezTo>
                    <a:pt x="847" y="1092"/>
                    <a:pt x="1277" y="1044"/>
                    <a:pt x="1706" y="937"/>
                  </a:cubicBezTo>
                  <a:cubicBezTo>
                    <a:pt x="1737" y="944"/>
                    <a:pt x="1765" y="948"/>
                    <a:pt x="1791" y="948"/>
                  </a:cubicBezTo>
                  <a:cubicBezTo>
                    <a:pt x="1882" y="948"/>
                    <a:pt x="1935" y="899"/>
                    <a:pt x="1944" y="805"/>
                  </a:cubicBezTo>
                  <a:cubicBezTo>
                    <a:pt x="2016" y="746"/>
                    <a:pt x="2099" y="686"/>
                    <a:pt x="2183" y="662"/>
                  </a:cubicBezTo>
                  <a:cubicBezTo>
                    <a:pt x="2183" y="603"/>
                    <a:pt x="2219" y="555"/>
                    <a:pt x="2266" y="531"/>
                  </a:cubicBezTo>
                  <a:cubicBezTo>
                    <a:pt x="2374" y="495"/>
                    <a:pt x="2374" y="448"/>
                    <a:pt x="2266" y="400"/>
                  </a:cubicBezTo>
                  <a:cubicBezTo>
                    <a:pt x="2171" y="305"/>
                    <a:pt x="2075" y="221"/>
                    <a:pt x="1968" y="150"/>
                  </a:cubicBezTo>
                  <a:cubicBezTo>
                    <a:pt x="1777" y="102"/>
                    <a:pt x="1587" y="54"/>
                    <a:pt x="1396" y="18"/>
                  </a:cubicBezTo>
                  <a:cubicBezTo>
                    <a:pt x="1259" y="6"/>
                    <a:pt x="1125" y="1"/>
                    <a:pt x="992" y="1"/>
                  </a:cubicBezTo>
                  <a:close/>
                </a:path>
              </a:pathLst>
            </a:custGeom>
            <a:solidFill>
              <a:srgbClr val="CB7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4" name="Google Shape;584;p32"/>
            <p:cNvSpPr/>
            <p:nvPr/>
          </p:nvSpPr>
          <p:spPr>
            <a:xfrm>
              <a:off x="2449600" y="1444800"/>
              <a:ext cx="73675" cy="50300"/>
            </a:xfrm>
            <a:custGeom>
              <a:avLst/>
              <a:gdLst/>
              <a:ahLst/>
              <a:cxnLst/>
              <a:rect l="l" t="t" r="r" b="b"/>
              <a:pathLst>
                <a:path w="2947" h="2012" extrusionOk="0">
                  <a:moveTo>
                    <a:pt x="442" y="1"/>
                  </a:moveTo>
                  <a:cubicBezTo>
                    <a:pt x="263" y="537"/>
                    <a:pt x="108" y="1074"/>
                    <a:pt x="1" y="1634"/>
                  </a:cubicBezTo>
                  <a:cubicBezTo>
                    <a:pt x="371" y="1754"/>
                    <a:pt x="764" y="1849"/>
                    <a:pt x="1146" y="1909"/>
                  </a:cubicBezTo>
                  <a:cubicBezTo>
                    <a:pt x="1449" y="1975"/>
                    <a:pt x="1768" y="2011"/>
                    <a:pt x="2078" y="2011"/>
                  </a:cubicBezTo>
                  <a:cubicBezTo>
                    <a:pt x="2157" y="2011"/>
                    <a:pt x="2236" y="2009"/>
                    <a:pt x="2314" y="2004"/>
                  </a:cubicBezTo>
                  <a:cubicBezTo>
                    <a:pt x="2326" y="2005"/>
                    <a:pt x="2338" y="2005"/>
                    <a:pt x="2350" y="2005"/>
                  </a:cubicBezTo>
                  <a:cubicBezTo>
                    <a:pt x="2503" y="2005"/>
                    <a:pt x="2644" y="1935"/>
                    <a:pt x="2743" y="1813"/>
                  </a:cubicBezTo>
                  <a:cubicBezTo>
                    <a:pt x="2946" y="1515"/>
                    <a:pt x="2803" y="1265"/>
                    <a:pt x="2553" y="1050"/>
                  </a:cubicBezTo>
                  <a:cubicBezTo>
                    <a:pt x="1992" y="537"/>
                    <a:pt x="1241" y="263"/>
                    <a:pt x="526" y="25"/>
                  </a:cubicBezTo>
                  <a:lnTo>
                    <a:pt x="442" y="1"/>
                  </a:lnTo>
                  <a:close/>
                </a:path>
              </a:pathLst>
            </a:custGeom>
            <a:solidFill>
              <a:srgbClr val="CB7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5" name="Google Shape;585;p32"/>
            <p:cNvSpPr/>
            <p:nvPr/>
          </p:nvSpPr>
          <p:spPr>
            <a:xfrm>
              <a:off x="2729225" y="1312450"/>
              <a:ext cx="53075" cy="30725"/>
            </a:xfrm>
            <a:custGeom>
              <a:avLst/>
              <a:gdLst/>
              <a:ahLst/>
              <a:cxnLst/>
              <a:rect l="l" t="t" r="r" b="b"/>
              <a:pathLst>
                <a:path w="2123" h="1229" extrusionOk="0">
                  <a:moveTo>
                    <a:pt x="1454" y="1"/>
                  </a:moveTo>
                  <a:cubicBezTo>
                    <a:pt x="1052" y="1"/>
                    <a:pt x="579" y="147"/>
                    <a:pt x="382" y="382"/>
                  </a:cubicBezTo>
                  <a:cubicBezTo>
                    <a:pt x="1" y="811"/>
                    <a:pt x="1288" y="1229"/>
                    <a:pt x="1288" y="1229"/>
                  </a:cubicBezTo>
                  <a:cubicBezTo>
                    <a:pt x="1467" y="1145"/>
                    <a:pt x="2123" y="847"/>
                    <a:pt x="2111" y="382"/>
                  </a:cubicBezTo>
                  <a:cubicBezTo>
                    <a:pt x="2105" y="114"/>
                    <a:pt x="1807" y="1"/>
                    <a:pt x="14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6" name="Google Shape;586;p32"/>
            <p:cNvSpPr/>
            <p:nvPr/>
          </p:nvSpPr>
          <p:spPr>
            <a:xfrm>
              <a:off x="2760050" y="1340550"/>
              <a:ext cx="6750" cy="16050"/>
            </a:xfrm>
            <a:custGeom>
              <a:avLst/>
              <a:gdLst/>
              <a:ahLst/>
              <a:cxnLst/>
              <a:rect l="l" t="t" r="r" b="b"/>
              <a:pathLst>
                <a:path w="270" h="642" extrusionOk="0">
                  <a:moveTo>
                    <a:pt x="80" y="0"/>
                  </a:moveTo>
                  <a:cubicBezTo>
                    <a:pt x="42" y="0"/>
                    <a:pt x="1" y="32"/>
                    <a:pt x="8" y="81"/>
                  </a:cubicBezTo>
                  <a:lnTo>
                    <a:pt x="127" y="594"/>
                  </a:lnTo>
                  <a:cubicBezTo>
                    <a:pt x="139" y="606"/>
                    <a:pt x="151" y="629"/>
                    <a:pt x="175" y="641"/>
                  </a:cubicBezTo>
                  <a:lnTo>
                    <a:pt x="210" y="641"/>
                  </a:lnTo>
                  <a:cubicBezTo>
                    <a:pt x="246" y="629"/>
                    <a:pt x="270" y="594"/>
                    <a:pt x="258" y="558"/>
                  </a:cubicBezTo>
                  <a:lnTo>
                    <a:pt x="139" y="57"/>
                  </a:lnTo>
                  <a:cubicBezTo>
                    <a:pt x="134" y="17"/>
                    <a:pt x="108" y="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7" name="Google Shape;587;p32"/>
            <p:cNvSpPr/>
            <p:nvPr/>
          </p:nvSpPr>
          <p:spPr>
            <a:xfrm>
              <a:off x="2733400" y="1345400"/>
              <a:ext cx="60250" cy="16550"/>
            </a:xfrm>
            <a:custGeom>
              <a:avLst/>
              <a:gdLst/>
              <a:ahLst/>
              <a:cxnLst/>
              <a:rect l="l" t="t" r="r" b="b"/>
              <a:pathLst>
                <a:path w="2410" h="662" extrusionOk="0">
                  <a:moveTo>
                    <a:pt x="2391" y="0"/>
                  </a:moveTo>
                  <a:cubicBezTo>
                    <a:pt x="2382" y="0"/>
                    <a:pt x="2373" y="6"/>
                    <a:pt x="2373" y="18"/>
                  </a:cubicBezTo>
                  <a:cubicBezTo>
                    <a:pt x="2373" y="18"/>
                    <a:pt x="2314" y="531"/>
                    <a:pt x="2016" y="531"/>
                  </a:cubicBezTo>
                  <a:lnTo>
                    <a:pt x="2004" y="531"/>
                  </a:lnTo>
                  <a:cubicBezTo>
                    <a:pt x="1753" y="507"/>
                    <a:pt x="1503" y="447"/>
                    <a:pt x="1252" y="376"/>
                  </a:cubicBezTo>
                  <a:cubicBezTo>
                    <a:pt x="1252" y="370"/>
                    <a:pt x="1250" y="367"/>
                    <a:pt x="1247" y="367"/>
                  </a:cubicBezTo>
                  <a:cubicBezTo>
                    <a:pt x="1244" y="367"/>
                    <a:pt x="1241" y="370"/>
                    <a:pt x="1241" y="376"/>
                  </a:cubicBezTo>
                  <a:cubicBezTo>
                    <a:pt x="1026" y="541"/>
                    <a:pt x="836" y="627"/>
                    <a:pt x="656" y="627"/>
                  </a:cubicBezTo>
                  <a:cubicBezTo>
                    <a:pt x="616" y="627"/>
                    <a:pt x="576" y="623"/>
                    <a:pt x="537" y="614"/>
                  </a:cubicBezTo>
                  <a:cubicBezTo>
                    <a:pt x="322" y="555"/>
                    <a:pt x="144" y="423"/>
                    <a:pt x="36" y="233"/>
                  </a:cubicBezTo>
                  <a:cubicBezTo>
                    <a:pt x="36" y="227"/>
                    <a:pt x="33" y="224"/>
                    <a:pt x="29" y="224"/>
                  </a:cubicBezTo>
                  <a:cubicBezTo>
                    <a:pt x="24" y="224"/>
                    <a:pt x="18" y="227"/>
                    <a:pt x="12" y="233"/>
                  </a:cubicBezTo>
                  <a:cubicBezTo>
                    <a:pt x="0" y="233"/>
                    <a:pt x="0" y="245"/>
                    <a:pt x="0" y="257"/>
                  </a:cubicBezTo>
                  <a:cubicBezTo>
                    <a:pt x="120" y="447"/>
                    <a:pt x="311" y="602"/>
                    <a:pt x="525" y="650"/>
                  </a:cubicBezTo>
                  <a:cubicBezTo>
                    <a:pt x="573" y="662"/>
                    <a:pt x="609" y="662"/>
                    <a:pt x="656" y="662"/>
                  </a:cubicBezTo>
                  <a:cubicBezTo>
                    <a:pt x="871" y="650"/>
                    <a:pt x="1086" y="567"/>
                    <a:pt x="1252" y="412"/>
                  </a:cubicBezTo>
                  <a:cubicBezTo>
                    <a:pt x="1491" y="495"/>
                    <a:pt x="1741" y="543"/>
                    <a:pt x="1992" y="567"/>
                  </a:cubicBezTo>
                  <a:lnTo>
                    <a:pt x="2016" y="567"/>
                  </a:lnTo>
                  <a:cubicBezTo>
                    <a:pt x="2338" y="567"/>
                    <a:pt x="2409" y="42"/>
                    <a:pt x="2409" y="18"/>
                  </a:cubicBezTo>
                  <a:cubicBezTo>
                    <a:pt x="2409" y="6"/>
                    <a:pt x="2400" y="0"/>
                    <a:pt x="23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8" name="Google Shape;588;p32"/>
            <p:cNvSpPr/>
            <p:nvPr/>
          </p:nvSpPr>
          <p:spPr>
            <a:xfrm>
              <a:off x="2684800" y="1308525"/>
              <a:ext cx="24775" cy="21625"/>
            </a:xfrm>
            <a:custGeom>
              <a:avLst/>
              <a:gdLst/>
              <a:ahLst/>
              <a:cxnLst/>
              <a:rect l="l" t="t" r="r" b="b"/>
              <a:pathLst>
                <a:path w="991" h="865" extrusionOk="0">
                  <a:moveTo>
                    <a:pt x="542" y="1"/>
                  </a:moveTo>
                  <a:cubicBezTo>
                    <a:pt x="529" y="1"/>
                    <a:pt x="515" y="1"/>
                    <a:pt x="502" y="3"/>
                  </a:cubicBezTo>
                  <a:cubicBezTo>
                    <a:pt x="132" y="50"/>
                    <a:pt x="1" y="515"/>
                    <a:pt x="275" y="754"/>
                  </a:cubicBezTo>
                  <a:cubicBezTo>
                    <a:pt x="359" y="830"/>
                    <a:pt x="459" y="865"/>
                    <a:pt x="556" y="865"/>
                  </a:cubicBezTo>
                  <a:cubicBezTo>
                    <a:pt x="778" y="865"/>
                    <a:pt x="991" y="688"/>
                    <a:pt x="991" y="432"/>
                  </a:cubicBezTo>
                  <a:cubicBezTo>
                    <a:pt x="979" y="195"/>
                    <a:pt x="776" y="1"/>
                    <a:pt x="5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9" name="Google Shape;589;p32"/>
            <p:cNvSpPr/>
            <p:nvPr/>
          </p:nvSpPr>
          <p:spPr>
            <a:xfrm>
              <a:off x="2811200" y="1304400"/>
              <a:ext cx="25075" cy="21650"/>
            </a:xfrm>
            <a:custGeom>
              <a:avLst/>
              <a:gdLst/>
              <a:ahLst/>
              <a:cxnLst/>
              <a:rect l="l" t="t" r="r" b="b"/>
              <a:pathLst>
                <a:path w="1003" h="866" extrusionOk="0">
                  <a:moveTo>
                    <a:pt x="525" y="0"/>
                  </a:moveTo>
                  <a:cubicBezTo>
                    <a:pt x="517" y="0"/>
                    <a:pt x="509" y="0"/>
                    <a:pt x="501" y="1"/>
                  </a:cubicBezTo>
                  <a:cubicBezTo>
                    <a:pt x="132" y="60"/>
                    <a:pt x="1" y="513"/>
                    <a:pt x="275" y="752"/>
                  </a:cubicBezTo>
                  <a:cubicBezTo>
                    <a:pt x="364" y="830"/>
                    <a:pt x="468" y="865"/>
                    <a:pt x="568" y="865"/>
                  </a:cubicBezTo>
                  <a:cubicBezTo>
                    <a:pt x="789" y="865"/>
                    <a:pt x="994" y="696"/>
                    <a:pt x="1002" y="442"/>
                  </a:cubicBezTo>
                  <a:cubicBezTo>
                    <a:pt x="979" y="187"/>
                    <a:pt x="776" y="0"/>
                    <a:pt x="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0" name="Google Shape;590;p32"/>
            <p:cNvSpPr/>
            <p:nvPr/>
          </p:nvSpPr>
          <p:spPr>
            <a:xfrm>
              <a:off x="2839825" y="1322650"/>
              <a:ext cx="144000" cy="23525"/>
            </a:xfrm>
            <a:custGeom>
              <a:avLst/>
              <a:gdLst/>
              <a:ahLst/>
              <a:cxnLst/>
              <a:rect l="l" t="t" r="r" b="b"/>
              <a:pathLst>
                <a:path w="5760" h="941" extrusionOk="0">
                  <a:moveTo>
                    <a:pt x="5237" y="1"/>
                  </a:moveTo>
                  <a:cubicBezTo>
                    <a:pt x="3219" y="1"/>
                    <a:pt x="69" y="869"/>
                    <a:pt x="36" y="880"/>
                  </a:cubicBezTo>
                  <a:cubicBezTo>
                    <a:pt x="12" y="892"/>
                    <a:pt x="0" y="904"/>
                    <a:pt x="12" y="928"/>
                  </a:cubicBezTo>
                  <a:cubicBezTo>
                    <a:pt x="12" y="928"/>
                    <a:pt x="12" y="940"/>
                    <a:pt x="24" y="940"/>
                  </a:cubicBezTo>
                  <a:lnTo>
                    <a:pt x="48" y="940"/>
                  </a:lnTo>
                  <a:cubicBezTo>
                    <a:pt x="81" y="940"/>
                    <a:pt x="3255" y="63"/>
                    <a:pt x="5260" y="63"/>
                  </a:cubicBezTo>
                  <a:cubicBezTo>
                    <a:pt x="5423" y="63"/>
                    <a:pt x="5578" y="69"/>
                    <a:pt x="5724" y="81"/>
                  </a:cubicBezTo>
                  <a:cubicBezTo>
                    <a:pt x="5728" y="84"/>
                    <a:pt x="5732" y="85"/>
                    <a:pt x="5736" y="85"/>
                  </a:cubicBezTo>
                  <a:cubicBezTo>
                    <a:pt x="5752" y="85"/>
                    <a:pt x="5760" y="67"/>
                    <a:pt x="5760" y="58"/>
                  </a:cubicBezTo>
                  <a:cubicBezTo>
                    <a:pt x="5760" y="34"/>
                    <a:pt x="5748" y="22"/>
                    <a:pt x="5736" y="22"/>
                  </a:cubicBezTo>
                  <a:cubicBezTo>
                    <a:pt x="5580" y="8"/>
                    <a:pt x="5413" y="1"/>
                    <a:pt x="5237" y="1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1" name="Google Shape;591;p32"/>
            <p:cNvSpPr/>
            <p:nvPr/>
          </p:nvSpPr>
          <p:spPr>
            <a:xfrm>
              <a:off x="2845175" y="1366400"/>
              <a:ext cx="144600" cy="20125"/>
            </a:xfrm>
            <a:custGeom>
              <a:avLst/>
              <a:gdLst/>
              <a:ahLst/>
              <a:cxnLst/>
              <a:rect l="l" t="t" r="r" b="b"/>
              <a:pathLst>
                <a:path w="5784" h="805" extrusionOk="0">
                  <a:moveTo>
                    <a:pt x="37" y="1"/>
                  </a:moveTo>
                  <a:cubicBezTo>
                    <a:pt x="25" y="1"/>
                    <a:pt x="1" y="13"/>
                    <a:pt x="1" y="25"/>
                  </a:cubicBezTo>
                  <a:cubicBezTo>
                    <a:pt x="1" y="37"/>
                    <a:pt x="13" y="49"/>
                    <a:pt x="25" y="60"/>
                  </a:cubicBezTo>
                  <a:lnTo>
                    <a:pt x="37" y="60"/>
                  </a:lnTo>
                  <a:cubicBezTo>
                    <a:pt x="72" y="60"/>
                    <a:pt x="3924" y="96"/>
                    <a:pt x="5736" y="800"/>
                  </a:cubicBezTo>
                  <a:cubicBezTo>
                    <a:pt x="5740" y="803"/>
                    <a:pt x="5744" y="805"/>
                    <a:pt x="5749" y="805"/>
                  </a:cubicBezTo>
                  <a:cubicBezTo>
                    <a:pt x="5760" y="805"/>
                    <a:pt x="5772" y="796"/>
                    <a:pt x="5772" y="788"/>
                  </a:cubicBezTo>
                  <a:cubicBezTo>
                    <a:pt x="5784" y="764"/>
                    <a:pt x="5772" y="752"/>
                    <a:pt x="5760" y="740"/>
                  </a:cubicBezTo>
                  <a:cubicBezTo>
                    <a:pt x="3936" y="37"/>
                    <a:pt x="72" y="1"/>
                    <a:pt x="37" y="1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2" name="Google Shape;592;p32"/>
            <p:cNvSpPr/>
            <p:nvPr/>
          </p:nvSpPr>
          <p:spPr>
            <a:xfrm>
              <a:off x="2848175" y="1350175"/>
              <a:ext cx="119250" cy="6725"/>
            </a:xfrm>
            <a:custGeom>
              <a:avLst/>
              <a:gdLst/>
              <a:ahLst/>
              <a:cxnLst/>
              <a:rect l="l" t="t" r="r" b="b"/>
              <a:pathLst>
                <a:path w="4770" h="269" extrusionOk="0">
                  <a:moveTo>
                    <a:pt x="3424" y="1"/>
                  </a:moveTo>
                  <a:cubicBezTo>
                    <a:pt x="1757" y="1"/>
                    <a:pt x="55" y="209"/>
                    <a:pt x="36" y="209"/>
                  </a:cubicBezTo>
                  <a:cubicBezTo>
                    <a:pt x="0" y="221"/>
                    <a:pt x="0" y="268"/>
                    <a:pt x="36" y="268"/>
                  </a:cubicBezTo>
                  <a:lnTo>
                    <a:pt x="48" y="268"/>
                  </a:lnTo>
                  <a:cubicBezTo>
                    <a:pt x="67" y="268"/>
                    <a:pt x="1762" y="61"/>
                    <a:pt x="3425" y="61"/>
                  </a:cubicBezTo>
                  <a:cubicBezTo>
                    <a:pt x="3871" y="61"/>
                    <a:pt x="4314" y="75"/>
                    <a:pt x="4722" y="113"/>
                  </a:cubicBezTo>
                  <a:cubicBezTo>
                    <a:pt x="4726" y="114"/>
                    <a:pt x="4729" y="115"/>
                    <a:pt x="4732" y="115"/>
                  </a:cubicBezTo>
                  <a:cubicBezTo>
                    <a:pt x="4769" y="115"/>
                    <a:pt x="4766" y="54"/>
                    <a:pt x="4722" y="54"/>
                  </a:cubicBezTo>
                  <a:cubicBezTo>
                    <a:pt x="4314" y="16"/>
                    <a:pt x="3870" y="1"/>
                    <a:pt x="3424" y="1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3" name="Google Shape;593;p32"/>
            <p:cNvSpPr/>
            <p:nvPr/>
          </p:nvSpPr>
          <p:spPr>
            <a:xfrm>
              <a:off x="2543500" y="1344150"/>
              <a:ext cx="145500" cy="8875"/>
            </a:xfrm>
            <a:custGeom>
              <a:avLst/>
              <a:gdLst/>
              <a:ahLst/>
              <a:cxnLst/>
              <a:rect l="l" t="t" r="r" b="b"/>
              <a:pathLst>
                <a:path w="5820" h="355" extrusionOk="0">
                  <a:moveTo>
                    <a:pt x="3132" y="0"/>
                  </a:moveTo>
                  <a:cubicBezTo>
                    <a:pt x="2043" y="0"/>
                    <a:pt x="847" y="66"/>
                    <a:pt x="25" y="295"/>
                  </a:cubicBezTo>
                  <a:cubicBezTo>
                    <a:pt x="13" y="295"/>
                    <a:pt x="1" y="318"/>
                    <a:pt x="1" y="330"/>
                  </a:cubicBezTo>
                  <a:cubicBezTo>
                    <a:pt x="1" y="342"/>
                    <a:pt x="13" y="354"/>
                    <a:pt x="25" y="354"/>
                  </a:cubicBezTo>
                  <a:lnTo>
                    <a:pt x="49" y="354"/>
                  </a:lnTo>
                  <a:cubicBezTo>
                    <a:pt x="851" y="128"/>
                    <a:pt x="2022" y="64"/>
                    <a:pt x="3097" y="64"/>
                  </a:cubicBezTo>
                  <a:cubicBezTo>
                    <a:pt x="4513" y="64"/>
                    <a:pt x="5764" y="175"/>
                    <a:pt x="5784" y="175"/>
                  </a:cubicBezTo>
                  <a:cubicBezTo>
                    <a:pt x="5796" y="175"/>
                    <a:pt x="5820" y="163"/>
                    <a:pt x="5820" y="152"/>
                  </a:cubicBezTo>
                  <a:cubicBezTo>
                    <a:pt x="5820" y="128"/>
                    <a:pt x="5808" y="116"/>
                    <a:pt x="5784" y="116"/>
                  </a:cubicBezTo>
                  <a:cubicBezTo>
                    <a:pt x="5764" y="109"/>
                    <a:pt x="4536" y="0"/>
                    <a:pt x="3132" y="0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4" name="Google Shape;594;p32"/>
            <p:cNvSpPr/>
            <p:nvPr/>
          </p:nvSpPr>
          <p:spPr>
            <a:xfrm>
              <a:off x="2548875" y="1368975"/>
              <a:ext cx="138950" cy="45675"/>
            </a:xfrm>
            <a:custGeom>
              <a:avLst/>
              <a:gdLst/>
              <a:ahLst/>
              <a:cxnLst/>
              <a:rect l="l" t="t" r="r" b="b"/>
              <a:pathLst>
                <a:path w="5558" h="1827" extrusionOk="0">
                  <a:moveTo>
                    <a:pt x="5526" y="0"/>
                  </a:moveTo>
                  <a:cubicBezTo>
                    <a:pt x="5521" y="0"/>
                    <a:pt x="5516" y="2"/>
                    <a:pt x="5509" y="5"/>
                  </a:cubicBezTo>
                  <a:cubicBezTo>
                    <a:pt x="5474" y="5"/>
                    <a:pt x="1682" y="744"/>
                    <a:pt x="24" y="1770"/>
                  </a:cubicBezTo>
                  <a:cubicBezTo>
                    <a:pt x="13" y="1770"/>
                    <a:pt x="1" y="1794"/>
                    <a:pt x="13" y="1806"/>
                  </a:cubicBezTo>
                  <a:cubicBezTo>
                    <a:pt x="13" y="1818"/>
                    <a:pt x="24" y="1818"/>
                    <a:pt x="24" y="1818"/>
                  </a:cubicBezTo>
                  <a:cubicBezTo>
                    <a:pt x="30" y="1824"/>
                    <a:pt x="36" y="1827"/>
                    <a:pt x="42" y="1827"/>
                  </a:cubicBezTo>
                  <a:cubicBezTo>
                    <a:pt x="48" y="1827"/>
                    <a:pt x="54" y="1824"/>
                    <a:pt x="60" y="1818"/>
                  </a:cubicBezTo>
                  <a:cubicBezTo>
                    <a:pt x="1706" y="804"/>
                    <a:pt x="5486" y="77"/>
                    <a:pt x="5521" y="65"/>
                  </a:cubicBezTo>
                  <a:cubicBezTo>
                    <a:pt x="5545" y="65"/>
                    <a:pt x="5557" y="41"/>
                    <a:pt x="5545" y="29"/>
                  </a:cubicBezTo>
                  <a:cubicBezTo>
                    <a:pt x="5545" y="12"/>
                    <a:pt x="5539" y="0"/>
                    <a:pt x="5526" y="0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5" name="Google Shape;595;p32"/>
            <p:cNvSpPr/>
            <p:nvPr/>
          </p:nvSpPr>
          <p:spPr>
            <a:xfrm>
              <a:off x="2564975" y="1358650"/>
              <a:ext cx="117775" cy="19100"/>
            </a:xfrm>
            <a:custGeom>
              <a:avLst/>
              <a:gdLst/>
              <a:ahLst/>
              <a:cxnLst/>
              <a:rect l="l" t="t" r="r" b="b"/>
              <a:pathLst>
                <a:path w="4711" h="764" extrusionOk="0">
                  <a:moveTo>
                    <a:pt x="4675" y="1"/>
                  </a:moveTo>
                  <a:cubicBezTo>
                    <a:pt x="4651" y="1"/>
                    <a:pt x="1896" y="168"/>
                    <a:pt x="24" y="692"/>
                  </a:cubicBezTo>
                  <a:cubicBezTo>
                    <a:pt x="12" y="704"/>
                    <a:pt x="1" y="716"/>
                    <a:pt x="1" y="740"/>
                  </a:cubicBezTo>
                  <a:cubicBezTo>
                    <a:pt x="1" y="740"/>
                    <a:pt x="12" y="752"/>
                    <a:pt x="24" y="764"/>
                  </a:cubicBezTo>
                  <a:lnTo>
                    <a:pt x="36" y="764"/>
                  </a:lnTo>
                  <a:cubicBezTo>
                    <a:pt x="1908" y="239"/>
                    <a:pt x="4651" y="72"/>
                    <a:pt x="4675" y="72"/>
                  </a:cubicBezTo>
                  <a:cubicBezTo>
                    <a:pt x="4687" y="60"/>
                    <a:pt x="4710" y="49"/>
                    <a:pt x="4710" y="37"/>
                  </a:cubicBezTo>
                  <a:cubicBezTo>
                    <a:pt x="4699" y="13"/>
                    <a:pt x="4687" y="1"/>
                    <a:pt x="4675" y="1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596" name="Google Shape;596;p32"/>
          <p:cNvGrpSpPr/>
          <p:nvPr/>
        </p:nvGrpSpPr>
        <p:grpSpPr>
          <a:xfrm rot="-1102830">
            <a:off x="10822159" y="660816"/>
            <a:ext cx="1250733" cy="1202775"/>
            <a:chOff x="288400" y="1235500"/>
            <a:chExt cx="672850" cy="645450"/>
          </a:xfrm>
        </p:grpSpPr>
        <p:sp>
          <p:nvSpPr>
            <p:cNvPr id="597" name="Google Shape;597;p32"/>
            <p:cNvSpPr/>
            <p:nvPr/>
          </p:nvSpPr>
          <p:spPr>
            <a:xfrm>
              <a:off x="674450" y="1742300"/>
              <a:ext cx="58450" cy="45175"/>
            </a:xfrm>
            <a:custGeom>
              <a:avLst/>
              <a:gdLst/>
              <a:ahLst/>
              <a:cxnLst/>
              <a:rect l="l" t="t" r="r" b="b"/>
              <a:pathLst>
                <a:path w="2338" h="1807" extrusionOk="0">
                  <a:moveTo>
                    <a:pt x="1884" y="1"/>
                  </a:moveTo>
                  <a:cubicBezTo>
                    <a:pt x="1884" y="1"/>
                    <a:pt x="0" y="847"/>
                    <a:pt x="573" y="1420"/>
                  </a:cubicBezTo>
                  <a:cubicBezTo>
                    <a:pt x="887" y="1734"/>
                    <a:pt x="1375" y="1807"/>
                    <a:pt x="1758" y="1807"/>
                  </a:cubicBezTo>
                  <a:cubicBezTo>
                    <a:pt x="2086" y="1807"/>
                    <a:pt x="2337" y="1754"/>
                    <a:pt x="2337" y="1754"/>
                  </a:cubicBezTo>
                  <a:lnTo>
                    <a:pt x="1884" y="1"/>
                  </a:lnTo>
                  <a:close/>
                </a:path>
              </a:pathLst>
            </a:custGeom>
            <a:solidFill>
              <a:srgbClr val="E3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8" name="Google Shape;598;p32"/>
            <p:cNvSpPr/>
            <p:nvPr/>
          </p:nvSpPr>
          <p:spPr>
            <a:xfrm>
              <a:off x="820525" y="1506275"/>
              <a:ext cx="59625" cy="45275"/>
            </a:xfrm>
            <a:custGeom>
              <a:avLst/>
              <a:gdLst/>
              <a:ahLst/>
              <a:cxnLst/>
              <a:rect l="l" t="t" r="r" b="b"/>
              <a:pathLst>
                <a:path w="2385" h="1811" extrusionOk="0">
                  <a:moveTo>
                    <a:pt x="711" y="1"/>
                  </a:moveTo>
                  <a:cubicBezTo>
                    <a:pt x="320" y="1"/>
                    <a:pt x="0" y="82"/>
                    <a:pt x="0" y="82"/>
                  </a:cubicBezTo>
                  <a:lnTo>
                    <a:pt x="537" y="1811"/>
                  </a:lnTo>
                  <a:cubicBezTo>
                    <a:pt x="537" y="1811"/>
                    <a:pt x="2385" y="892"/>
                    <a:pt x="1777" y="332"/>
                  </a:cubicBezTo>
                  <a:cubicBezTo>
                    <a:pt x="1491" y="69"/>
                    <a:pt x="1071" y="1"/>
                    <a:pt x="71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9" name="Google Shape;599;p32"/>
            <p:cNvSpPr/>
            <p:nvPr/>
          </p:nvSpPr>
          <p:spPr>
            <a:xfrm>
              <a:off x="805900" y="1461150"/>
              <a:ext cx="59350" cy="45100"/>
            </a:xfrm>
            <a:custGeom>
              <a:avLst/>
              <a:gdLst/>
              <a:ahLst/>
              <a:cxnLst/>
              <a:rect l="l" t="t" r="r" b="b"/>
              <a:pathLst>
                <a:path w="2374" h="1804" extrusionOk="0">
                  <a:moveTo>
                    <a:pt x="717" y="1"/>
                  </a:moveTo>
                  <a:cubicBezTo>
                    <a:pt x="323" y="1"/>
                    <a:pt x="1" y="86"/>
                    <a:pt x="1" y="86"/>
                  </a:cubicBezTo>
                  <a:lnTo>
                    <a:pt x="525" y="1803"/>
                  </a:lnTo>
                  <a:cubicBezTo>
                    <a:pt x="525" y="1803"/>
                    <a:pt x="2374" y="897"/>
                    <a:pt x="1777" y="336"/>
                  </a:cubicBezTo>
                  <a:cubicBezTo>
                    <a:pt x="1489" y="70"/>
                    <a:pt x="1074" y="1"/>
                    <a:pt x="71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0" name="Google Shape;600;p32"/>
            <p:cNvSpPr/>
            <p:nvPr/>
          </p:nvSpPr>
          <p:spPr>
            <a:xfrm>
              <a:off x="791300" y="1416000"/>
              <a:ext cx="59350" cy="45225"/>
            </a:xfrm>
            <a:custGeom>
              <a:avLst/>
              <a:gdLst/>
              <a:ahLst/>
              <a:cxnLst/>
              <a:rect l="l" t="t" r="r" b="b"/>
              <a:pathLst>
                <a:path w="2374" h="1809" extrusionOk="0">
                  <a:moveTo>
                    <a:pt x="694" y="0"/>
                  </a:moveTo>
                  <a:cubicBezTo>
                    <a:pt x="311" y="0"/>
                    <a:pt x="1" y="80"/>
                    <a:pt x="1" y="80"/>
                  </a:cubicBezTo>
                  <a:lnTo>
                    <a:pt x="525" y="1809"/>
                  </a:lnTo>
                  <a:cubicBezTo>
                    <a:pt x="525" y="1809"/>
                    <a:pt x="2373" y="890"/>
                    <a:pt x="1765" y="342"/>
                  </a:cubicBezTo>
                  <a:cubicBezTo>
                    <a:pt x="1476" y="70"/>
                    <a:pt x="1053" y="0"/>
                    <a:pt x="69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1" name="Google Shape;601;p32"/>
            <p:cNvSpPr/>
            <p:nvPr/>
          </p:nvSpPr>
          <p:spPr>
            <a:xfrm>
              <a:off x="776400" y="1370950"/>
              <a:ext cx="59350" cy="44975"/>
            </a:xfrm>
            <a:custGeom>
              <a:avLst/>
              <a:gdLst/>
              <a:ahLst/>
              <a:cxnLst/>
              <a:rect l="l" t="t" r="r" b="b"/>
              <a:pathLst>
                <a:path w="2374" h="1799" extrusionOk="0">
                  <a:moveTo>
                    <a:pt x="707" y="0"/>
                  </a:moveTo>
                  <a:cubicBezTo>
                    <a:pt x="317" y="0"/>
                    <a:pt x="0" y="81"/>
                    <a:pt x="0" y="81"/>
                  </a:cubicBezTo>
                  <a:lnTo>
                    <a:pt x="537" y="1798"/>
                  </a:lnTo>
                  <a:cubicBezTo>
                    <a:pt x="537" y="1798"/>
                    <a:pt x="2373" y="892"/>
                    <a:pt x="1777" y="332"/>
                  </a:cubicBezTo>
                  <a:cubicBezTo>
                    <a:pt x="1486" y="69"/>
                    <a:pt x="1066" y="0"/>
                    <a:pt x="70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2" name="Google Shape;602;p32"/>
            <p:cNvSpPr/>
            <p:nvPr/>
          </p:nvSpPr>
          <p:spPr>
            <a:xfrm>
              <a:off x="761800" y="1325675"/>
              <a:ext cx="59325" cy="45225"/>
            </a:xfrm>
            <a:custGeom>
              <a:avLst/>
              <a:gdLst/>
              <a:ahLst/>
              <a:cxnLst/>
              <a:rect l="l" t="t" r="r" b="b"/>
              <a:pathLst>
                <a:path w="2373" h="1809" extrusionOk="0">
                  <a:moveTo>
                    <a:pt x="693" y="1"/>
                  </a:moveTo>
                  <a:cubicBezTo>
                    <a:pt x="311" y="1"/>
                    <a:pt x="0" y="80"/>
                    <a:pt x="0" y="80"/>
                  </a:cubicBezTo>
                  <a:lnTo>
                    <a:pt x="525" y="1809"/>
                  </a:lnTo>
                  <a:cubicBezTo>
                    <a:pt x="525" y="1809"/>
                    <a:pt x="2373" y="891"/>
                    <a:pt x="1765" y="342"/>
                  </a:cubicBezTo>
                  <a:cubicBezTo>
                    <a:pt x="1476" y="71"/>
                    <a:pt x="1053" y="1"/>
                    <a:pt x="69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3" name="Google Shape;603;p32"/>
            <p:cNvSpPr/>
            <p:nvPr/>
          </p:nvSpPr>
          <p:spPr>
            <a:xfrm>
              <a:off x="747175" y="1280625"/>
              <a:ext cx="59350" cy="45275"/>
            </a:xfrm>
            <a:custGeom>
              <a:avLst/>
              <a:gdLst/>
              <a:ahLst/>
              <a:cxnLst/>
              <a:rect l="l" t="t" r="r" b="b"/>
              <a:pathLst>
                <a:path w="2374" h="1811" extrusionOk="0">
                  <a:moveTo>
                    <a:pt x="706" y="0"/>
                  </a:moveTo>
                  <a:cubicBezTo>
                    <a:pt x="318" y="0"/>
                    <a:pt x="1" y="81"/>
                    <a:pt x="1" y="81"/>
                  </a:cubicBezTo>
                  <a:lnTo>
                    <a:pt x="525" y="1810"/>
                  </a:lnTo>
                  <a:cubicBezTo>
                    <a:pt x="525" y="1810"/>
                    <a:pt x="2374" y="892"/>
                    <a:pt x="1766" y="332"/>
                  </a:cubicBezTo>
                  <a:cubicBezTo>
                    <a:pt x="1480" y="69"/>
                    <a:pt x="1063" y="0"/>
                    <a:pt x="70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4" name="Google Shape;604;p32"/>
            <p:cNvSpPr/>
            <p:nvPr/>
          </p:nvSpPr>
          <p:spPr>
            <a:xfrm>
              <a:off x="732275" y="1235500"/>
              <a:ext cx="59350" cy="45075"/>
            </a:xfrm>
            <a:custGeom>
              <a:avLst/>
              <a:gdLst/>
              <a:ahLst/>
              <a:cxnLst/>
              <a:rect l="l" t="t" r="r" b="b"/>
              <a:pathLst>
                <a:path w="2374" h="1803" extrusionOk="0">
                  <a:moveTo>
                    <a:pt x="716" y="0"/>
                  </a:moveTo>
                  <a:cubicBezTo>
                    <a:pt x="323" y="0"/>
                    <a:pt x="1" y="86"/>
                    <a:pt x="1" y="86"/>
                  </a:cubicBezTo>
                  <a:lnTo>
                    <a:pt x="525" y="1803"/>
                  </a:lnTo>
                  <a:cubicBezTo>
                    <a:pt x="525" y="1803"/>
                    <a:pt x="2373" y="885"/>
                    <a:pt x="1765" y="336"/>
                  </a:cubicBezTo>
                  <a:cubicBezTo>
                    <a:pt x="1482" y="70"/>
                    <a:pt x="1070" y="0"/>
                    <a:pt x="71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5" name="Google Shape;605;p32"/>
            <p:cNvSpPr/>
            <p:nvPr/>
          </p:nvSpPr>
          <p:spPr>
            <a:xfrm>
              <a:off x="688150" y="1782850"/>
              <a:ext cx="58450" cy="44900"/>
            </a:xfrm>
            <a:custGeom>
              <a:avLst/>
              <a:gdLst/>
              <a:ahLst/>
              <a:cxnLst/>
              <a:rect l="l" t="t" r="r" b="b"/>
              <a:pathLst>
                <a:path w="2338" h="1796" extrusionOk="0">
                  <a:moveTo>
                    <a:pt x="1873" y="0"/>
                  </a:moveTo>
                  <a:cubicBezTo>
                    <a:pt x="1873" y="0"/>
                    <a:pt x="1" y="835"/>
                    <a:pt x="573" y="1419"/>
                  </a:cubicBezTo>
                  <a:cubicBezTo>
                    <a:pt x="885" y="1725"/>
                    <a:pt x="1366" y="1796"/>
                    <a:pt x="1747" y="1796"/>
                  </a:cubicBezTo>
                  <a:cubicBezTo>
                    <a:pt x="2081" y="1796"/>
                    <a:pt x="2338" y="1741"/>
                    <a:pt x="2338" y="1741"/>
                  </a:cubicBezTo>
                  <a:lnTo>
                    <a:pt x="1873" y="0"/>
                  </a:lnTo>
                  <a:close/>
                </a:path>
              </a:pathLst>
            </a:custGeom>
            <a:solidFill>
              <a:srgbClr val="E3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6" name="Google Shape;606;p32"/>
            <p:cNvSpPr/>
            <p:nvPr/>
          </p:nvSpPr>
          <p:spPr>
            <a:xfrm>
              <a:off x="697700" y="1821000"/>
              <a:ext cx="58750" cy="45025"/>
            </a:xfrm>
            <a:custGeom>
              <a:avLst/>
              <a:gdLst/>
              <a:ahLst/>
              <a:cxnLst/>
              <a:rect l="l" t="t" r="r" b="b"/>
              <a:pathLst>
                <a:path w="2350" h="1801" extrusionOk="0">
                  <a:moveTo>
                    <a:pt x="1884" y="1"/>
                  </a:moveTo>
                  <a:cubicBezTo>
                    <a:pt x="1884" y="1"/>
                    <a:pt x="0" y="847"/>
                    <a:pt x="585" y="1420"/>
                  </a:cubicBezTo>
                  <a:cubicBezTo>
                    <a:pt x="886" y="1728"/>
                    <a:pt x="1360" y="1800"/>
                    <a:pt x="1741" y="1800"/>
                  </a:cubicBezTo>
                  <a:cubicBezTo>
                    <a:pt x="2083" y="1800"/>
                    <a:pt x="2349" y="1742"/>
                    <a:pt x="2349" y="1742"/>
                  </a:cubicBezTo>
                  <a:lnTo>
                    <a:pt x="1884" y="1"/>
                  </a:lnTo>
                  <a:close/>
                </a:path>
              </a:pathLst>
            </a:custGeom>
            <a:solidFill>
              <a:srgbClr val="E3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7" name="Google Shape;607;p32"/>
            <p:cNvSpPr/>
            <p:nvPr/>
          </p:nvSpPr>
          <p:spPr>
            <a:xfrm>
              <a:off x="509600" y="1732175"/>
              <a:ext cx="58450" cy="44900"/>
            </a:xfrm>
            <a:custGeom>
              <a:avLst/>
              <a:gdLst/>
              <a:ahLst/>
              <a:cxnLst/>
              <a:rect l="l" t="t" r="r" b="b"/>
              <a:pathLst>
                <a:path w="2338" h="1796" extrusionOk="0">
                  <a:moveTo>
                    <a:pt x="466" y="0"/>
                  </a:moveTo>
                  <a:lnTo>
                    <a:pt x="0" y="1741"/>
                  </a:lnTo>
                  <a:cubicBezTo>
                    <a:pt x="0" y="1741"/>
                    <a:pt x="258" y="1796"/>
                    <a:pt x="591" y="1796"/>
                  </a:cubicBezTo>
                  <a:cubicBezTo>
                    <a:pt x="972" y="1796"/>
                    <a:pt x="1454" y="1725"/>
                    <a:pt x="1765" y="1419"/>
                  </a:cubicBezTo>
                  <a:cubicBezTo>
                    <a:pt x="2338" y="835"/>
                    <a:pt x="466" y="0"/>
                    <a:pt x="466" y="0"/>
                  </a:cubicBezTo>
                  <a:close/>
                </a:path>
              </a:pathLst>
            </a:custGeom>
            <a:solidFill>
              <a:srgbClr val="E3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8" name="Google Shape;608;p32"/>
            <p:cNvSpPr/>
            <p:nvPr/>
          </p:nvSpPr>
          <p:spPr>
            <a:xfrm>
              <a:off x="495900" y="1772425"/>
              <a:ext cx="58725" cy="45175"/>
            </a:xfrm>
            <a:custGeom>
              <a:avLst/>
              <a:gdLst/>
              <a:ahLst/>
              <a:cxnLst/>
              <a:rect l="l" t="t" r="r" b="b"/>
              <a:pathLst>
                <a:path w="2349" h="1807" extrusionOk="0">
                  <a:moveTo>
                    <a:pt x="465" y="0"/>
                  </a:moveTo>
                  <a:lnTo>
                    <a:pt x="0" y="1753"/>
                  </a:lnTo>
                  <a:cubicBezTo>
                    <a:pt x="0" y="1753"/>
                    <a:pt x="251" y="1806"/>
                    <a:pt x="580" y="1806"/>
                  </a:cubicBezTo>
                  <a:cubicBezTo>
                    <a:pt x="963" y="1806"/>
                    <a:pt x="1450" y="1734"/>
                    <a:pt x="1765" y="1419"/>
                  </a:cubicBezTo>
                  <a:cubicBezTo>
                    <a:pt x="2349" y="847"/>
                    <a:pt x="465" y="0"/>
                    <a:pt x="465" y="0"/>
                  </a:cubicBezTo>
                  <a:close/>
                </a:path>
              </a:pathLst>
            </a:custGeom>
            <a:solidFill>
              <a:srgbClr val="E3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9" name="Google Shape;609;p32"/>
            <p:cNvSpPr/>
            <p:nvPr/>
          </p:nvSpPr>
          <p:spPr>
            <a:xfrm>
              <a:off x="478300" y="1810875"/>
              <a:ext cx="58450" cy="44900"/>
            </a:xfrm>
            <a:custGeom>
              <a:avLst/>
              <a:gdLst/>
              <a:ahLst/>
              <a:cxnLst/>
              <a:rect l="l" t="t" r="r" b="b"/>
              <a:pathLst>
                <a:path w="2338" h="1796" extrusionOk="0">
                  <a:moveTo>
                    <a:pt x="454" y="0"/>
                  </a:moveTo>
                  <a:lnTo>
                    <a:pt x="0" y="1741"/>
                  </a:lnTo>
                  <a:cubicBezTo>
                    <a:pt x="0" y="1741"/>
                    <a:pt x="258" y="1796"/>
                    <a:pt x="591" y="1796"/>
                  </a:cubicBezTo>
                  <a:cubicBezTo>
                    <a:pt x="972" y="1796"/>
                    <a:pt x="1454" y="1725"/>
                    <a:pt x="1765" y="1419"/>
                  </a:cubicBezTo>
                  <a:cubicBezTo>
                    <a:pt x="2338" y="835"/>
                    <a:pt x="454" y="0"/>
                    <a:pt x="454" y="0"/>
                  </a:cubicBezTo>
                  <a:close/>
                </a:path>
              </a:pathLst>
            </a:custGeom>
            <a:solidFill>
              <a:srgbClr val="E3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0" name="Google Shape;610;p32"/>
            <p:cNvSpPr/>
            <p:nvPr/>
          </p:nvSpPr>
          <p:spPr>
            <a:xfrm>
              <a:off x="288400" y="1235550"/>
              <a:ext cx="648100" cy="645400"/>
            </a:xfrm>
            <a:custGeom>
              <a:avLst/>
              <a:gdLst/>
              <a:ahLst/>
              <a:cxnLst/>
              <a:rect l="l" t="t" r="r" b="b"/>
              <a:pathLst>
                <a:path w="25924" h="25816" extrusionOk="0">
                  <a:moveTo>
                    <a:pt x="13964" y="7429"/>
                  </a:moveTo>
                  <a:lnTo>
                    <a:pt x="15490" y="13343"/>
                  </a:lnTo>
                  <a:lnTo>
                    <a:pt x="15490" y="13343"/>
                  </a:lnTo>
                  <a:lnTo>
                    <a:pt x="11913" y="13045"/>
                  </a:lnTo>
                  <a:lnTo>
                    <a:pt x="13964" y="7429"/>
                  </a:lnTo>
                  <a:close/>
                  <a:moveTo>
                    <a:pt x="10923" y="0"/>
                  </a:moveTo>
                  <a:lnTo>
                    <a:pt x="1" y="24587"/>
                  </a:lnTo>
                  <a:lnTo>
                    <a:pt x="7298" y="25553"/>
                  </a:lnTo>
                  <a:lnTo>
                    <a:pt x="9385" y="19913"/>
                  </a:lnTo>
                  <a:lnTo>
                    <a:pt x="17326" y="20271"/>
                  </a:lnTo>
                  <a:lnTo>
                    <a:pt x="18781" y="25815"/>
                  </a:lnTo>
                  <a:lnTo>
                    <a:pt x="25923" y="24718"/>
                  </a:lnTo>
                  <a:lnTo>
                    <a:pt x="17827" y="60"/>
                  </a:lnTo>
                  <a:lnTo>
                    <a:pt x="1092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1" name="Google Shape;611;p32"/>
            <p:cNvSpPr/>
            <p:nvPr/>
          </p:nvSpPr>
          <p:spPr>
            <a:xfrm>
              <a:off x="903975" y="1776375"/>
              <a:ext cx="48025" cy="41975"/>
            </a:xfrm>
            <a:custGeom>
              <a:avLst/>
              <a:gdLst/>
              <a:ahLst/>
              <a:cxnLst/>
              <a:rect l="l" t="t" r="r" b="b"/>
              <a:pathLst>
                <a:path w="1921" h="1679" extrusionOk="0">
                  <a:moveTo>
                    <a:pt x="856" y="0"/>
                  </a:moveTo>
                  <a:cubicBezTo>
                    <a:pt x="439" y="0"/>
                    <a:pt x="1" y="271"/>
                    <a:pt x="1" y="271"/>
                  </a:cubicBezTo>
                  <a:lnTo>
                    <a:pt x="263" y="1678"/>
                  </a:lnTo>
                  <a:cubicBezTo>
                    <a:pt x="263" y="1678"/>
                    <a:pt x="1921" y="1571"/>
                    <a:pt x="1503" y="450"/>
                  </a:cubicBezTo>
                  <a:cubicBezTo>
                    <a:pt x="1370" y="106"/>
                    <a:pt x="1117" y="0"/>
                    <a:pt x="856" y="0"/>
                  </a:cubicBezTo>
                  <a:close/>
                </a:path>
              </a:pathLst>
            </a:custGeom>
            <a:solidFill>
              <a:srgbClr val="77D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2" name="Google Shape;612;p32"/>
            <p:cNvSpPr/>
            <p:nvPr/>
          </p:nvSpPr>
          <p:spPr>
            <a:xfrm>
              <a:off x="913225" y="1811250"/>
              <a:ext cx="48025" cy="41975"/>
            </a:xfrm>
            <a:custGeom>
              <a:avLst/>
              <a:gdLst/>
              <a:ahLst/>
              <a:cxnLst/>
              <a:rect l="l" t="t" r="r" b="b"/>
              <a:pathLst>
                <a:path w="1921" h="1679" extrusionOk="0">
                  <a:moveTo>
                    <a:pt x="853" y="1"/>
                  </a:moveTo>
                  <a:cubicBezTo>
                    <a:pt x="438" y="1"/>
                    <a:pt x="0" y="271"/>
                    <a:pt x="0" y="271"/>
                  </a:cubicBezTo>
                  <a:lnTo>
                    <a:pt x="251" y="1679"/>
                  </a:lnTo>
                  <a:cubicBezTo>
                    <a:pt x="251" y="1679"/>
                    <a:pt x="1920" y="1571"/>
                    <a:pt x="1491" y="450"/>
                  </a:cubicBezTo>
                  <a:cubicBezTo>
                    <a:pt x="1362" y="106"/>
                    <a:pt x="1112" y="1"/>
                    <a:pt x="853" y="1"/>
                  </a:cubicBezTo>
                  <a:close/>
                </a:path>
              </a:pathLst>
            </a:custGeom>
            <a:solidFill>
              <a:srgbClr val="77D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3" name="Google Shape;613;p32"/>
            <p:cNvSpPr/>
            <p:nvPr/>
          </p:nvSpPr>
          <p:spPr>
            <a:xfrm>
              <a:off x="917100" y="1793625"/>
              <a:ext cx="12850" cy="9775"/>
            </a:xfrm>
            <a:custGeom>
              <a:avLst/>
              <a:gdLst/>
              <a:ahLst/>
              <a:cxnLst/>
              <a:rect l="l" t="t" r="r" b="b"/>
              <a:pathLst>
                <a:path w="514" h="391" extrusionOk="0">
                  <a:moveTo>
                    <a:pt x="284" y="0"/>
                  </a:moveTo>
                  <a:cubicBezTo>
                    <a:pt x="261" y="0"/>
                    <a:pt x="238" y="4"/>
                    <a:pt x="215" y="11"/>
                  </a:cubicBezTo>
                  <a:cubicBezTo>
                    <a:pt x="84" y="35"/>
                    <a:pt x="0" y="142"/>
                    <a:pt x="12" y="249"/>
                  </a:cubicBezTo>
                  <a:cubicBezTo>
                    <a:pt x="51" y="335"/>
                    <a:pt x="135" y="391"/>
                    <a:pt x="222" y="391"/>
                  </a:cubicBezTo>
                  <a:cubicBezTo>
                    <a:pt x="244" y="391"/>
                    <a:pt x="265" y="387"/>
                    <a:pt x="287" y="380"/>
                  </a:cubicBezTo>
                  <a:cubicBezTo>
                    <a:pt x="430" y="356"/>
                    <a:pt x="513" y="249"/>
                    <a:pt x="501" y="154"/>
                  </a:cubicBezTo>
                  <a:cubicBezTo>
                    <a:pt x="463" y="58"/>
                    <a:pt x="378" y="0"/>
                    <a:pt x="2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4" name="Google Shape;614;p32"/>
            <p:cNvSpPr/>
            <p:nvPr/>
          </p:nvSpPr>
          <p:spPr>
            <a:xfrm>
              <a:off x="928125" y="1827300"/>
              <a:ext cx="13150" cy="9775"/>
            </a:xfrm>
            <a:custGeom>
              <a:avLst/>
              <a:gdLst/>
              <a:ahLst/>
              <a:cxnLst/>
              <a:rect l="l" t="t" r="r" b="b"/>
              <a:pathLst>
                <a:path w="526" h="391" extrusionOk="0">
                  <a:moveTo>
                    <a:pt x="296" y="1"/>
                  </a:moveTo>
                  <a:cubicBezTo>
                    <a:pt x="274" y="1"/>
                    <a:pt x="250" y="4"/>
                    <a:pt x="227" y="11"/>
                  </a:cubicBezTo>
                  <a:cubicBezTo>
                    <a:pt x="96" y="35"/>
                    <a:pt x="1" y="142"/>
                    <a:pt x="24" y="238"/>
                  </a:cubicBezTo>
                  <a:cubicBezTo>
                    <a:pt x="53" y="334"/>
                    <a:pt x="144" y="391"/>
                    <a:pt x="234" y="391"/>
                  </a:cubicBezTo>
                  <a:cubicBezTo>
                    <a:pt x="256" y="391"/>
                    <a:pt x="278" y="388"/>
                    <a:pt x="299" y="381"/>
                  </a:cubicBezTo>
                  <a:cubicBezTo>
                    <a:pt x="430" y="357"/>
                    <a:pt x="525" y="250"/>
                    <a:pt x="501" y="154"/>
                  </a:cubicBezTo>
                  <a:cubicBezTo>
                    <a:pt x="473" y="58"/>
                    <a:pt x="390" y="1"/>
                    <a:pt x="29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5" name="Google Shape;615;p32"/>
            <p:cNvSpPr/>
            <p:nvPr/>
          </p:nvSpPr>
          <p:spPr>
            <a:xfrm>
              <a:off x="832725" y="1532775"/>
              <a:ext cx="86775" cy="75725"/>
            </a:xfrm>
            <a:custGeom>
              <a:avLst/>
              <a:gdLst/>
              <a:ahLst/>
              <a:cxnLst/>
              <a:rect l="l" t="t" r="r" b="b"/>
              <a:pathLst>
                <a:path w="3471" h="3029" extrusionOk="0">
                  <a:moveTo>
                    <a:pt x="1549" y="1"/>
                  </a:moveTo>
                  <a:cubicBezTo>
                    <a:pt x="796" y="1"/>
                    <a:pt x="1" y="488"/>
                    <a:pt x="1" y="488"/>
                  </a:cubicBezTo>
                  <a:lnTo>
                    <a:pt x="478" y="3028"/>
                  </a:lnTo>
                  <a:cubicBezTo>
                    <a:pt x="478" y="3028"/>
                    <a:pt x="3471" y="2825"/>
                    <a:pt x="2708" y="810"/>
                  </a:cubicBezTo>
                  <a:cubicBezTo>
                    <a:pt x="2474" y="191"/>
                    <a:pt x="2019" y="1"/>
                    <a:pt x="1549" y="1"/>
                  </a:cubicBezTo>
                  <a:close/>
                </a:path>
              </a:pathLst>
            </a:custGeom>
            <a:solidFill>
              <a:srgbClr val="77D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6" name="Google Shape;616;p32"/>
            <p:cNvSpPr/>
            <p:nvPr/>
          </p:nvSpPr>
          <p:spPr>
            <a:xfrm>
              <a:off x="848825" y="1595675"/>
              <a:ext cx="86775" cy="75700"/>
            </a:xfrm>
            <a:custGeom>
              <a:avLst/>
              <a:gdLst/>
              <a:ahLst/>
              <a:cxnLst/>
              <a:rect l="l" t="t" r="r" b="b"/>
              <a:pathLst>
                <a:path w="3471" h="3028" extrusionOk="0">
                  <a:moveTo>
                    <a:pt x="1549" y="0"/>
                  </a:moveTo>
                  <a:cubicBezTo>
                    <a:pt x="796" y="0"/>
                    <a:pt x="1" y="488"/>
                    <a:pt x="1" y="488"/>
                  </a:cubicBezTo>
                  <a:lnTo>
                    <a:pt x="478" y="3028"/>
                  </a:lnTo>
                  <a:cubicBezTo>
                    <a:pt x="478" y="3028"/>
                    <a:pt x="3471" y="2825"/>
                    <a:pt x="2708" y="810"/>
                  </a:cubicBezTo>
                  <a:cubicBezTo>
                    <a:pt x="2474" y="191"/>
                    <a:pt x="2019" y="0"/>
                    <a:pt x="1549" y="0"/>
                  </a:cubicBezTo>
                  <a:close/>
                </a:path>
              </a:pathLst>
            </a:custGeom>
            <a:solidFill>
              <a:srgbClr val="77D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7" name="Google Shape;617;p32"/>
            <p:cNvSpPr/>
            <p:nvPr/>
          </p:nvSpPr>
          <p:spPr>
            <a:xfrm>
              <a:off x="856275" y="1564075"/>
              <a:ext cx="23575" cy="16975"/>
            </a:xfrm>
            <a:custGeom>
              <a:avLst/>
              <a:gdLst/>
              <a:ahLst/>
              <a:cxnLst/>
              <a:rect l="l" t="t" r="r" b="b"/>
              <a:pathLst>
                <a:path w="943" h="679" extrusionOk="0">
                  <a:moveTo>
                    <a:pt x="512" y="1"/>
                  </a:moveTo>
                  <a:cubicBezTo>
                    <a:pt x="478" y="1"/>
                    <a:pt x="442" y="4"/>
                    <a:pt x="406" y="11"/>
                  </a:cubicBezTo>
                  <a:cubicBezTo>
                    <a:pt x="168" y="59"/>
                    <a:pt x="1" y="250"/>
                    <a:pt x="37" y="429"/>
                  </a:cubicBezTo>
                  <a:cubicBezTo>
                    <a:pt x="67" y="579"/>
                    <a:pt x="223" y="678"/>
                    <a:pt x="420" y="678"/>
                  </a:cubicBezTo>
                  <a:cubicBezTo>
                    <a:pt x="458" y="678"/>
                    <a:pt x="497" y="675"/>
                    <a:pt x="538" y="667"/>
                  </a:cubicBezTo>
                  <a:cubicBezTo>
                    <a:pt x="776" y="631"/>
                    <a:pt x="943" y="441"/>
                    <a:pt x="907" y="262"/>
                  </a:cubicBezTo>
                  <a:cubicBezTo>
                    <a:pt x="877" y="110"/>
                    <a:pt x="709" y="1"/>
                    <a:pt x="5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8" name="Google Shape;618;p32"/>
            <p:cNvSpPr/>
            <p:nvPr/>
          </p:nvSpPr>
          <p:spPr>
            <a:xfrm>
              <a:off x="876550" y="1624900"/>
              <a:ext cx="23575" cy="17250"/>
            </a:xfrm>
            <a:custGeom>
              <a:avLst/>
              <a:gdLst/>
              <a:ahLst/>
              <a:cxnLst/>
              <a:rect l="l" t="t" r="r" b="b"/>
              <a:pathLst>
                <a:path w="943" h="690" extrusionOk="0">
                  <a:moveTo>
                    <a:pt x="512" y="0"/>
                  </a:moveTo>
                  <a:cubicBezTo>
                    <a:pt x="478" y="0"/>
                    <a:pt x="442" y="4"/>
                    <a:pt x="406" y="11"/>
                  </a:cubicBezTo>
                  <a:cubicBezTo>
                    <a:pt x="168" y="58"/>
                    <a:pt x="1" y="249"/>
                    <a:pt x="37" y="428"/>
                  </a:cubicBezTo>
                  <a:cubicBezTo>
                    <a:pt x="67" y="580"/>
                    <a:pt x="235" y="689"/>
                    <a:pt x="431" y="689"/>
                  </a:cubicBezTo>
                  <a:cubicBezTo>
                    <a:pt x="466" y="689"/>
                    <a:pt x="502" y="686"/>
                    <a:pt x="537" y="678"/>
                  </a:cubicBezTo>
                  <a:cubicBezTo>
                    <a:pt x="776" y="631"/>
                    <a:pt x="943" y="440"/>
                    <a:pt x="907" y="261"/>
                  </a:cubicBezTo>
                  <a:cubicBezTo>
                    <a:pt x="877" y="109"/>
                    <a:pt x="708" y="0"/>
                    <a:pt x="5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9" name="Google Shape;619;p32"/>
            <p:cNvSpPr/>
            <p:nvPr/>
          </p:nvSpPr>
          <p:spPr>
            <a:xfrm>
              <a:off x="438650" y="1641150"/>
              <a:ext cx="28950" cy="47675"/>
            </a:xfrm>
            <a:custGeom>
              <a:avLst/>
              <a:gdLst/>
              <a:ahLst/>
              <a:cxnLst/>
              <a:rect l="l" t="t" r="r" b="b"/>
              <a:pathLst>
                <a:path w="1158" h="1907" extrusionOk="0">
                  <a:moveTo>
                    <a:pt x="767" y="0"/>
                  </a:moveTo>
                  <a:cubicBezTo>
                    <a:pt x="526" y="0"/>
                    <a:pt x="243" y="357"/>
                    <a:pt x="120" y="851"/>
                  </a:cubicBezTo>
                  <a:cubicBezTo>
                    <a:pt x="1" y="1376"/>
                    <a:pt x="96" y="1853"/>
                    <a:pt x="346" y="1901"/>
                  </a:cubicBezTo>
                  <a:cubicBezTo>
                    <a:pt x="365" y="1905"/>
                    <a:pt x="384" y="1907"/>
                    <a:pt x="403" y="1907"/>
                  </a:cubicBezTo>
                  <a:cubicBezTo>
                    <a:pt x="650" y="1907"/>
                    <a:pt x="916" y="1553"/>
                    <a:pt x="1038" y="1066"/>
                  </a:cubicBezTo>
                  <a:cubicBezTo>
                    <a:pt x="1157" y="541"/>
                    <a:pt x="1062" y="64"/>
                    <a:pt x="811" y="5"/>
                  </a:cubicBezTo>
                  <a:cubicBezTo>
                    <a:pt x="797" y="2"/>
                    <a:pt x="782" y="0"/>
                    <a:pt x="767" y="0"/>
                  </a:cubicBezTo>
                  <a:close/>
                </a:path>
              </a:pathLst>
            </a:custGeom>
            <a:solidFill>
              <a:srgbClr val="77D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0" name="Google Shape;620;p32"/>
            <p:cNvSpPr/>
            <p:nvPr/>
          </p:nvSpPr>
          <p:spPr>
            <a:xfrm>
              <a:off x="486350" y="1580875"/>
              <a:ext cx="19400" cy="29950"/>
            </a:xfrm>
            <a:custGeom>
              <a:avLst/>
              <a:gdLst/>
              <a:ahLst/>
              <a:cxnLst/>
              <a:rect l="l" t="t" r="r" b="b"/>
              <a:pathLst>
                <a:path w="776" h="1198" extrusionOk="0">
                  <a:moveTo>
                    <a:pt x="540" y="0"/>
                  </a:moveTo>
                  <a:cubicBezTo>
                    <a:pt x="391" y="0"/>
                    <a:pt x="205" y="205"/>
                    <a:pt x="108" y="508"/>
                  </a:cubicBezTo>
                  <a:cubicBezTo>
                    <a:pt x="0" y="830"/>
                    <a:pt x="36" y="1140"/>
                    <a:pt x="191" y="1187"/>
                  </a:cubicBezTo>
                  <a:cubicBezTo>
                    <a:pt x="208" y="1194"/>
                    <a:pt x="225" y="1197"/>
                    <a:pt x="243" y="1197"/>
                  </a:cubicBezTo>
                  <a:cubicBezTo>
                    <a:pt x="392" y="1197"/>
                    <a:pt x="574" y="986"/>
                    <a:pt x="680" y="699"/>
                  </a:cubicBezTo>
                  <a:cubicBezTo>
                    <a:pt x="775" y="365"/>
                    <a:pt x="740" y="55"/>
                    <a:pt x="585" y="7"/>
                  </a:cubicBezTo>
                  <a:cubicBezTo>
                    <a:pt x="570" y="3"/>
                    <a:pt x="555" y="0"/>
                    <a:pt x="540" y="0"/>
                  </a:cubicBezTo>
                  <a:close/>
                </a:path>
              </a:pathLst>
            </a:custGeom>
            <a:solidFill>
              <a:srgbClr val="77D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1" name="Google Shape;621;p32"/>
            <p:cNvSpPr/>
            <p:nvPr/>
          </p:nvSpPr>
          <p:spPr>
            <a:xfrm>
              <a:off x="437750" y="1556375"/>
              <a:ext cx="38200" cy="62425"/>
            </a:xfrm>
            <a:custGeom>
              <a:avLst/>
              <a:gdLst/>
              <a:ahLst/>
              <a:cxnLst/>
              <a:rect l="l" t="t" r="r" b="b"/>
              <a:pathLst>
                <a:path w="1528" h="2497" extrusionOk="0">
                  <a:moveTo>
                    <a:pt x="988" y="0"/>
                  </a:moveTo>
                  <a:cubicBezTo>
                    <a:pt x="672" y="0"/>
                    <a:pt x="322" y="476"/>
                    <a:pt x="168" y="1106"/>
                  </a:cubicBezTo>
                  <a:cubicBezTo>
                    <a:pt x="1" y="1786"/>
                    <a:pt x="132" y="2406"/>
                    <a:pt x="466" y="2489"/>
                  </a:cubicBezTo>
                  <a:cubicBezTo>
                    <a:pt x="488" y="2494"/>
                    <a:pt x="510" y="2496"/>
                    <a:pt x="532" y="2496"/>
                  </a:cubicBezTo>
                  <a:cubicBezTo>
                    <a:pt x="850" y="2496"/>
                    <a:pt x="1204" y="2028"/>
                    <a:pt x="1360" y="1392"/>
                  </a:cubicBezTo>
                  <a:cubicBezTo>
                    <a:pt x="1527" y="713"/>
                    <a:pt x="1396" y="93"/>
                    <a:pt x="1062" y="9"/>
                  </a:cubicBezTo>
                  <a:cubicBezTo>
                    <a:pt x="1038" y="3"/>
                    <a:pt x="1013" y="0"/>
                    <a:pt x="988" y="0"/>
                  </a:cubicBezTo>
                  <a:close/>
                </a:path>
              </a:pathLst>
            </a:custGeom>
            <a:solidFill>
              <a:srgbClr val="77D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2" name="Google Shape;622;p32"/>
            <p:cNvSpPr/>
            <p:nvPr/>
          </p:nvSpPr>
          <p:spPr>
            <a:xfrm>
              <a:off x="523025" y="1453000"/>
              <a:ext cx="19700" cy="29925"/>
            </a:xfrm>
            <a:custGeom>
              <a:avLst/>
              <a:gdLst/>
              <a:ahLst/>
              <a:cxnLst/>
              <a:rect l="l" t="t" r="r" b="b"/>
              <a:pathLst>
                <a:path w="788" h="1197" extrusionOk="0">
                  <a:moveTo>
                    <a:pt x="551" y="0"/>
                  </a:moveTo>
                  <a:cubicBezTo>
                    <a:pt x="402" y="0"/>
                    <a:pt x="217" y="205"/>
                    <a:pt x="119" y="507"/>
                  </a:cubicBezTo>
                  <a:cubicBezTo>
                    <a:pt x="0" y="829"/>
                    <a:pt x="48" y="1139"/>
                    <a:pt x="203" y="1187"/>
                  </a:cubicBezTo>
                  <a:cubicBezTo>
                    <a:pt x="220" y="1194"/>
                    <a:pt x="237" y="1197"/>
                    <a:pt x="255" y="1197"/>
                  </a:cubicBezTo>
                  <a:cubicBezTo>
                    <a:pt x="403" y="1197"/>
                    <a:pt x="584" y="985"/>
                    <a:pt x="680" y="698"/>
                  </a:cubicBezTo>
                  <a:cubicBezTo>
                    <a:pt x="787" y="364"/>
                    <a:pt x="751" y="66"/>
                    <a:pt x="596" y="7"/>
                  </a:cubicBezTo>
                  <a:cubicBezTo>
                    <a:pt x="582" y="2"/>
                    <a:pt x="567" y="0"/>
                    <a:pt x="551" y="0"/>
                  </a:cubicBezTo>
                  <a:close/>
                </a:path>
              </a:pathLst>
            </a:custGeom>
            <a:solidFill>
              <a:srgbClr val="77D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3" name="Google Shape;623;p32"/>
            <p:cNvSpPr/>
            <p:nvPr/>
          </p:nvSpPr>
          <p:spPr>
            <a:xfrm>
              <a:off x="683100" y="1444850"/>
              <a:ext cx="20300" cy="29450"/>
            </a:xfrm>
            <a:custGeom>
              <a:avLst/>
              <a:gdLst/>
              <a:ahLst/>
              <a:cxnLst/>
              <a:rect l="l" t="t" r="r" b="b"/>
              <a:pathLst>
                <a:path w="812" h="1178" extrusionOk="0">
                  <a:moveTo>
                    <a:pt x="234" y="1"/>
                  </a:moveTo>
                  <a:cubicBezTo>
                    <a:pt x="215" y="1"/>
                    <a:pt x="197" y="4"/>
                    <a:pt x="179" y="11"/>
                  </a:cubicBezTo>
                  <a:cubicBezTo>
                    <a:pt x="24" y="70"/>
                    <a:pt x="0" y="380"/>
                    <a:pt x="131" y="702"/>
                  </a:cubicBezTo>
                  <a:cubicBezTo>
                    <a:pt x="247" y="986"/>
                    <a:pt x="437" y="1178"/>
                    <a:pt x="587" y="1178"/>
                  </a:cubicBezTo>
                  <a:cubicBezTo>
                    <a:pt x="607" y="1178"/>
                    <a:pt x="626" y="1174"/>
                    <a:pt x="644" y="1167"/>
                  </a:cubicBezTo>
                  <a:cubicBezTo>
                    <a:pt x="787" y="1108"/>
                    <a:pt x="811" y="798"/>
                    <a:pt x="692" y="476"/>
                  </a:cubicBezTo>
                  <a:cubicBezTo>
                    <a:pt x="575" y="201"/>
                    <a:pt x="384" y="1"/>
                    <a:pt x="234" y="1"/>
                  </a:cubicBezTo>
                  <a:close/>
                </a:path>
              </a:pathLst>
            </a:custGeom>
            <a:solidFill>
              <a:srgbClr val="77D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4" name="Google Shape;624;p32"/>
            <p:cNvSpPr/>
            <p:nvPr/>
          </p:nvSpPr>
          <p:spPr>
            <a:xfrm>
              <a:off x="718875" y="1453025"/>
              <a:ext cx="31900" cy="46175"/>
            </a:xfrm>
            <a:custGeom>
              <a:avLst/>
              <a:gdLst/>
              <a:ahLst/>
              <a:cxnLst/>
              <a:rect l="l" t="t" r="r" b="b"/>
              <a:pathLst>
                <a:path w="1276" h="1847" extrusionOk="0">
                  <a:moveTo>
                    <a:pt x="363" y="1"/>
                  </a:moveTo>
                  <a:cubicBezTo>
                    <a:pt x="332" y="1"/>
                    <a:pt x="303" y="6"/>
                    <a:pt x="274" y="18"/>
                  </a:cubicBezTo>
                  <a:cubicBezTo>
                    <a:pt x="36" y="113"/>
                    <a:pt x="0" y="602"/>
                    <a:pt x="203" y="1091"/>
                  </a:cubicBezTo>
                  <a:cubicBezTo>
                    <a:pt x="382" y="1534"/>
                    <a:pt x="683" y="1846"/>
                    <a:pt x="915" y="1846"/>
                  </a:cubicBezTo>
                  <a:cubicBezTo>
                    <a:pt x="945" y="1846"/>
                    <a:pt x="974" y="1841"/>
                    <a:pt x="1002" y="1830"/>
                  </a:cubicBezTo>
                  <a:cubicBezTo>
                    <a:pt x="1240" y="1735"/>
                    <a:pt x="1276" y="1246"/>
                    <a:pt x="1073" y="745"/>
                  </a:cubicBezTo>
                  <a:cubicBezTo>
                    <a:pt x="894" y="303"/>
                    <a:pt x="595" y="1"/>
                    <a:pt x="363" y="1"/>
                  </a:cubicBezTo>
                  <a:close/>
                </a:path>
              </a:pathLst>
            </a:custGeom>
            <a:solidFill>
              <a:srgbClr val="77D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5" name="Google Shape;625;p32"/>
            <p:cNvSpPr/>
            <p:nvPr/>
          </p:nvSpPr>
          <p:spPr>
            <a:xfrm>
              <a:off x="716475" y="1384475"/>
              <a:ext cx="31625" cy="46150"/>
            </a:xfrm>
            <a:custGeom>
              <a:avLst/>
              <a:gdLst/>
              <a:ahLst/>
              <a:cxnLst/>
              <a:rect l="l" t="t" r="r" b="b"/>
              <a:pathLst>
                <a:path w="1265" h="1846" extrusionOk="0">
                  <a:moveTo>
                    <a:pt x="364" y="0"/>
                  </a:moveTo>
                  <a:cubicBezTo>
                    <a:pt x="333" y="0"/>
                    <a:pt x="303" y="6"/>
                    <a:pt x="275" y="17"/>
                  </a:cubicBezTo>
                  <a:cubicBezTo>
                    <a:pt x="25" y="113"/>
                    <a:pt x="1" y="601"/>
                    <a:pt x="191" y="1090"/>
                  </a:cubicBezTo>
                  <a:cubicBezTo>
                    <a:pt x="371" y="1533"/>
                    <a:pt x="672" y="1846"/>
                    <a:pt x="904" y="1846"/>
                  </a:cubicBezTo>
                  <a:cubicBezTo>
                    <a:pt x="934" y="1846"/>
                    <a:pt x="963" y="1841"/>
                    <a:pt x="990" y="1830"/>
                  </a:cubicBezTo>
                  <a:cubicBezTo>
                    <a:pt x="1229" y="1734"/>
                    <a:pt x="1265" y="1245"/>
                    <a:pt x="1062" y="744"/>
                  </a:cubicBezTo>
                  <a:cubicBezTo>
                    <a:pt x="894" y="303"/>
                    <a:pt x="596" y="0"/>
                    <a:pt x="364" y="0"/>
                  </a:cubicBezTo>
                  <a:close/>
                </a:path>
              </a:pathLst>
            </a:custGeom>
            <a:solidFill>
              <a:srgbClr val="77D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6" name="Google Shape;626;p32"/>
            <p:cNvSpPr/>
            <p:nvPr/>
          </p:nvSpPr>
          <p:spPr>
            <a:xfrm>
              <a:off x="393950" y="1802575"/>
              <a:ext cx="19975" cy="29950"/>
            </a:xfrm>
            <a:custGeom>
              <a:avLst/>
              <a:gdLst/>
              <a:ahLst/>
              <a:cxnLst/>
              <a:rect l="l" t="t" r="r" b="b"/>
              <a:pathLst>
                <a:path w="799" h="1198" extrusionOk="0">
                  <a:moveTo>
                    <a:pt x="544" y="1"/>
                  </a:moveTo>
                  <a:cubicBezTo>
                    <a:pt x="396" y="1"/>
                    <a:pt x="214" y="212"/>
                    <a:pt x="107" y="499"/>
                  </a:cubicBezTo>
                  <a:cubicBezTo>
                    <a:pt x="0" y="833"/>
                    <a:pt x="36" y="1131"/>
                    <a:pt x="203" y="1191"/>
                  </a:cubicBezTo>
                  <a:cubicBezTo>
                    <a:pt x="217" y="1195"/>
                    <a:pt x="232" y="1197"/>
                    <a:pt x="248" y="1197"/>
                  </a:cubicBezTo>
                  <a:cubicBezTo>
                    <a:pt x="397" y="1197"/>
                    <a:pt x="582" y="993"/>
                    <a:pt x="680" y="690"/>
                  </a:cubicBezTo>
                  <a:cubicBezTo>
                    <a:pt x="799" y="368"/>
                    <a:pt x="751" y="58"/>
                    <a:pt x="596" y="10"/>
                  </a:cubicBezTo>
                  <a:cubicBezTo>
                    <a:pt x="579" y="4"/>
                    <a:pt x="562" y="1"/>
                    <a:pt x="544" y="1"/>
                  </a:cubicBezTo>
                  <a:close/>
                </a:path>
              </a:pathLst>
            </a:custGeom>
            <a:solidFill>
              <a:srgbClr val="77D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7" name="Google Shape;627;p32"/>
            <p:cNvSpPr/>
            <p:nvPr/>
          </p:nvSpPr>
          <p:spPr>
            <a:xfrm>
              <a:off x="353700" y="1749900"/>
              <a:ext cx="19700" cy="29925"/>
            </a:xfrm>
            <a:custGeom>
              <a:avLst/>
              <a:gdLst/>
              <a:ahLst/>
              <a:cxnLst/>
              <a:rect l="l" t="t" r="r" b="b"/>
              <a:pathLst>
                <a:path w="788" h="1197" extrusionOk="0">
                  <a:moveTo>
                    <a:pt x="552" y="0"/>
                  </a:moveTo>
                  <a:cubicBezTo>
                    <a:pt x="402" y="0"/>
                    <a:pt x="216" y="205"/>
                    <a:pt x="108" y="508"/>
                  </a:cubicBezTo>
                  <a:cubicBezTo>
                    <a:pt x="0" y="830"/>
                    <a:pt x="36" y="1140"/>
                    <a:pt x="203" y="1187"/>
                  </a:cubicBezTo>
                  <a:cubicBezTo>
                    <a:pt x="220" y="1194"/>
                    <a:pt x="237" y="1197"/>
                    <a:pt x="255" y="1197"/>
                  </a:cubicBezTo>
                  <a:cubicBezTo>
                    <a:pt x="403" y="1197"/>
                    <a:pt x="584" y="986"/>
                    <a:pt x="680" y="698"/>
                  </a:cubicBezTo>
                  <a:cubicBezTo>
                    <a:pt x="787" y="365"/>
                    <a:pt x="752" y="66"/>
                    <a:pt x="597" y="7"/>
                  </a:cubicBezTo>
                  <a:cubicBezTo>
                    <a:pt x="582" y="2"/>
                    <a:pt x="567" y="0"/>
                    <a:pt x="552" y="0"/>
                  </a:cubicBezTo>
                  <a:close/>
                </a:path>
              </a:pathLst>
            </a:custGeom>
            <a:solidFill>
              <a:srgbClr val="77D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28" name="Google Shape;628;p32"/>
          <p:cNvGrpSpPr/>
          <p:nvPr/>
        </p:nvGrpSpPr>
        <p:grpSpPr>
          <a:xfrm>
            <a:off x="10519468" y="4152781"/>
            <a:ext cx="987471" cy="1314863"/>
            <a:chOff x="1393750" y="1173850"/>
            <a:chExt cx="531225" cy="705600"/>
          </a:xfrm>
        </p:grpSpPr>
        <p:sp>
          <p:nvSpPr>
            <p:cNvPr id="629" name="Google Shape;629;p32"/>
            <p:cNvSpPr/>
            <p:nvPr/>
          </p:nvSpPr>
          <p:spPr>
            <a:xfrm>
              <a:off x="1453375" y="1237325"/>
              <a:ext cx="471600" cy="642125"/>
            </a:xfrm>
            <a:custGeom>
              <a:avLst/>
              <a:gdLst/>
              <a:ahLst/>
              <a:cxnLst/>
              <a:rect l="l" t="t" r="r" b="b"/>
              <a:pathLst>
                <a:path w="18864" h="25685" extrusionOk="0">
                  <a:moveTo>
                    <a:pt x="8066" y="5103"/>
                  </a:moveTo>
                  <a:cubicBezTo>
                    <a:pt x="8100" y="5103"/>
                    <a:pt x="8134" y="5103"/>
                    <a:pt x="8168" y="5104"/>
                  </a:cubicBezTo>
                  <a:cubicBezTo>
                    <a:pt x="8187" y="5104"/>
                    <a:pt x="8206" y="5104"/>
                    <a:pt x="8225" y="5104"/>
                  </a:cubicBezTo>
                  <a:cubicBezTo>
                    <a:pt x="8849" y="5104"/>
                    <a:pt x="9460" y="5295"/>
                    <a:pt x="9969" y="5677"/>
                  </a:cubicBezTo>
                  <a:cubicBezTo>
                    <a:pt x="10982" y="6428"/>
                    <a:pt x="10958" y="7942"/>
                    <a:pt x="9921" y="8658"/>
                  </a:cubicBezTo>
                  <a:cubicBezTo>
                    <a:pt x="9396" y="9039"/>
                    <a:pt x="8633" y="9218"/>
                    <a:pt x="7667" y="9218"/>
                  </a:cubicBezTo>
                  <a:cubicBezTo>
                    <a:pt x="7631" y="9219"/>
                    <a:pt x="7595" y="9220"/>
                    <a:pt x="7559" y="9220"/>
                  </a:cubicBezTo>
                  <a:cubicBezTo>
                    <a:pt x="7238" y="9220"/>
                    <a:pt x="6917" y="9173"/>
                    <a:pt x="6606" y="9087"/>
                  </a:cubicBezTo>
                  <a:lnTo>
                    <a:pt x="6570" y="5378"/>
                  </a:lnTo>
                  <a:cubicBezTo>
                    <a:pt x="7051" y="5188"/>
                    <a:pt x="7553" y="5103"/>
                    <a:pt x="8066" y="5103"/>
                  </a:cubicBezTo>
                  <a:close/>
                  <a:moveTo>
                    <a:pt x="8367" y="14893"/>
                  </a:moveTo>
                  <a:cubicBezTo>
                    <a:pt x="8388" y="14893"/>
                    <a:pt x="8410" y="14893"/>
                    <a:pt x="8431" y="14894"/>
                  </a:cubicBezTo>
                  <a:cubicBezTo>
                    <a:pt x="9361" y="14894"/>
                    <a:pt x="10148" y="15096"/>
                    <a:pt x="10780" y="15514"/>
                  </a:cubicBezTo>
                  <a:cubicBezTo>
                    <a:pt x="11423" y="15919"/>
                    <a:pt x="11745" y="16551"/>
                    <a:pt x="11745" y="17386"/>
                  </a:cubicBezTo>
                  <a:cubicBezTo>
                    <a:pt x="11745" y="18054"/>
                    <a:pt x="11447" y="18638"/>
                    <a:pt x="10851" y="19151"/>
                  </a:cubicBezTo>
                  <a:cubicBezTo>
                    <a:pt x="10255" y="19651"/>
                    <a:pt x="9504" y="19926"/>
                    <a:pt x="8598" y="19938"/>
                  </a:cubicBezTo>
                  <a:cubicBezTo>
                    <a:pt x="8492" y="19945"/>
                    <a:pt x="8385" y="19949"/>
                    <a:pt x="8278" y="19949"/>
                  </a:cubicBezTo>
                  <a:cubicBezTo>
                    <a:pt x="8046" y="19949"/>
                    <a:pt x="7812" y="19931"/>
                    <a:pt x="7584" y="19890"/>
                  </a:cubicBezTo>
                  <a:cubicBezTo>
                    <a:pt x="7274" y="19854"/>
                    <a:pt x="6964" y="19771"/>
                    <a:pt x="6678" y="19639"/>
                  </a:cubicBezTo>
                  <a:lnTo>
                    <a:pt x="6642" y="15395"/>
                  </a:lnTo>
                  <a:cubicBezTo>
                    <a:pt x="7149" y="15060"/>
                    <a:pt x="7757" y="14893"/>
                    <a:pt x="8367" y="14893"/>
                  </a:cubicBezTo>
                  <a:close/>
                  <a:moveTo>
                    <a:pt x="8466" y="1"/>
                  </a:moveTo>
                  <a:cubicBezTo>
                    <a:pt x="6964" y="13"/>
                    <a:pt x="5462" y="132"/>
                    <a:pt x="3983" y="359"/>
                  </a:cubicBezTo>
                  <a:cubicBezTo>
                    <a:pt x="2326" y="609"/>
                    <a:pt x="990" y="967"/>
                    <a:pt x="0" y="1456"/>
                  </a:cubicBezTo>
                  <a:lnTo>
                    <a:pt x="0" y="25458"/>
                  </a:lnTo>
                  <a:cubicBezTo>
                    <a:pt x="2171" y="25613"/>
                    <a:pt x="4782" y="25685"/>
                    <a:pt x="7834" y="25685"/>
                  </a:cubicBezTo>
                  <a:cubicBezTo>
                    <a:pt x="15180" y="25685"/>
                    <a:pt x="18852" y="23157"/>
                    <a:pt x="18852" y="18089"/>
                  </a:cubicBezTo>
                  <a:cubicBezTo>
                    <a:pt x="18864" y="16933"/>
                    <a:pt x="18637" y="15788"/>
                    <a:pt x="18184" y="14739"/>
                  </a:cubicBezTo>
                  <a:cubicBezTo>
                    <a:pt x="17791" y="13773"/>
                    <a:pt x="17159" y="12926"/>
                    <a:pt x="16360" y="12270"/>
                  </a:cubicBezTo>
                  <a:cubicBezTo>
                    <a:pt x="15633" y="11674"/>
                    <a:pt x="14738" y="11305"/>
                    <a:pt x="13808" y="11209"/>
                  </a:cubicBezTo>
                  <a:cubicBezTo>
                    <a:pt x="15728" y="10327"/>
                    <a:pt x="16694" y="8789"/>
                    <a:pt x="16694" y="6607"/>
                  </a:cubicBezTo>
                  <a:cubicBezTo>
                    <a:pt x="16694" y="4520"/>
                    <a:pt x="15931" y="2898"/>
                    <a:pt x="14404" y="1742"/>
                  </a:cubicBezTo>
                  <a:cubicBezTo>
                    <a:pt x="12878" y="573"/>
                    <a:pt x="10899" y="1"/>
                    <a:pt x="8466" y="1"/>
                  </a:cubicBez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0" name="Google Shape;630;p32"/>
            <p:cNvSpPr/>
            <p:nvPr/>
          </p:nvSpPr>
          <p:spPr>
            <a:xfrm>
              <a:off x="1393750" y="1173850"/>
              <a:ext cx="180975" cy="173200"/>
            </a:xfrm>
            <a:custGeom>
              <a:avLst/>
              <a:gdLst/>
              <a:ahLst/>
              <a:cxnLst/>
              <a:rect l="l" t="t" r="r" b="b"/>
              <a:pathLst>
                <a:path w="7239" h="6928" extrusionOk="0">
                  <a:moveTo>
                    <a:pt x="3614" y="0"/>
                  </a:moveTo>
                  <a:cubicBezTo>
                    <a:pt x="1622" y="0"/>
                    <a:pt x="1" y="1550"/>
                    <a:pt x="1" y="3470"/>
                  </a:cubicBezTo>
                  <a:cubicBezTo>
                    <a:pt x="1" y="5378"/>
                    <a:pt x="1622" y="6928"/>
                    <a:pt x="3626" y="6928"/>
                  </a:cubicBezTo>
                  <a:cubicBezTo>
                    <a:pt x="5617" y="6928"/>
                    <a:pt x="7238" y="5378"/>
                    <a:pt x="7238" y="3470"/>
                  </a:cubicBezTo>
                  <a:cubicBezTo>
                    <a:pt x="7238" y="1550"/>
                    <a:pt x="5617" y="0"/>
                    <a:pt x="3614" y="0"/>
                  </a:cubicBez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1" name="Google Shape;631;p32"/>
            <p:cNvSpPr/>
            <p:nvPr/>
          </p:nvSpPr>
          <p:spPr>
            <a:xfrm>
              <a:off x="1423275" y="1198275"/>
              <a:ext cx="129975" cy="116875"/>
            </a:xfrm>
            <a:custGeom>
              <a:avLst/>
              <a:gdLst/>
              <a:ahLst/>
              <a:cxnLst/>
              <a:rect l="l" t="t" r="r" b="b"/>
              <a:pathLst>
                <a:path w="5199" h="4675" extrusionOk="0">
                  <a:moveTo>
                    <a:pt x="2445" y="1"/>
                  </a:moveTo>
                  <a:cubicBezTo>
                    <a:pt x="1097" y="1"/>
                    <a:pt x="0" y="1050"/>
                    <a:pt x="0" y="2338"/>
                  </a:cubicBezTo>
                  <a:cubicBezTo>
                    <a:pt x="0" y="3626"/>
                    <a:pt x="1097" y="4675"/>
                    <a:pt x="2445" y="4675"/>
                  </a:cubicBezTo>
                  <a:cubicBezTo>
                    <a:pt x="2445" y="4675"/>
                    <a:pt x="2945" y="3709"/>
                    <a:pt x="4877" y="2338"/>
                  </a:cubicBezTo>
                  <a:cubicBezTo>
                    <a:pt x="5199" y="2111"/>
                    <a:pt x="4543" y="1"/>
                    <a:pt x="24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2" name="Google Shape;632;p32"/>
            <p:cNvSpPr/>
            <p:nvPr/>
          </p:nvSpPr>
          <p:spPr>
            <a:xfrm>
              <a:off x="1723150" y="1173850"/>
              <a:ext cx="181275" cy="173200"/>
            </a:xfrm>
            <a:custGeom>
              <a:avLst/>
              <a:gdLst/>
              <a:ahLst/>
              <a:cxnLst/>
              <a:rect l="l" t="t" r="r" b="b"/>
              <a:pathLst>
                <a:path w="7251" h="6928" extrusionOk="0">
                  <a:moveTo>
                    <a:pt x="3625" y="0"/>
                  </a:moveTo>
                  <a:cubicBezTo>
                    <a:pt x="1634" y="0"/>
                    <a:pt x="1" y="1550"/>
                    <a:pt x="1" y="3470"/>
                  </a:cubicBezTo>
                  <a:cubicBezTo>
                    <a:pt x="1" y="5378"/>
                    <a:pt x="1622" y="6928"/>
                    <a:pt x="3625" y="6928"/>
                  </a:cubicBezTo>
                  <a:cubicBezTo>
                    <a:pt x="5617" y="6928"/>
                    <a:pt x="7250" y="5378"/>
                    <a:pt x="7250" y="3470"/>
                  </a:cubicBezTo>
                  <a:cubicBezTo>
                    <a:pt x="7250" y="1550"/>
                    <a:pt x="5629" y="0"/>
                    <a:pt x="3625" y="0"/>
                  </a:cubicBez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3" name="Google Shape;633;p32"/>
            <p:cNvSpPr/>
            <p:nvPr/>
          </p:nvSpPr>
          <p:spPr>
            <a:xfrm>
              <a:off x="1744625" y="1198275"/>
              <a:ext cx="129975" cy="116875"/>
            </a:xfrm>
            <a:custGeom>
              <a:avLst/>
              <a:gdLst/>
              <a:ahLst/>
              <a:cxnLst/>
              <a:rect l="l" t="t" r="r" b="b"/>
              <a:pathLst>
                <a:path w="5199" h="4675" extrusionOk="0">
                  <a:moveTo>
                    <a:pt x="2766" y="1"/>
                  </a:moveTo>
                  <a:cubicBezTo>
                    <a:pt x="668" y="1"/>
                    <a:pt x="0" y="2111"/>
                    <a:pt x="322" y="2338"/>
                  </a:cubicBezTo>
                  <a:cubicBezTo>
                    <a:pt x="2266" y="3709"/>
                    <a:pt x="2766" y="4675"/>
                    <a:pt x="2766" y="4675"/>
                  </a:cubicBezTo>
                  <a:cubicBezTo>
                    <a:pt x="4102" y="4675"/>
                    <a:pt x="5199" y="3626"/>
                    <a:pt x="5199" y="2338"/>
                  </a:cubicBezTo>
                  <a:cubicBezTo>
                    <a:pt x="5199" y="1050"/>
                    <a:pt x="4102" y="1"/>
                    <a:pt x="27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4" name="Google Shape;634;p32"/>
            <p:cNvSpPr/>
            <p:nvPr/>
          </p:nvSpPr>
          <p:spPr>
            <a:xfrm>
              <a:off x="1571125" y="1355100"/>
              <a:ext cx="175000" cy="123225"/>
            </a:xfrm>
            <a:custGeom>
              <a:avLst/>
              <a:gdLst/>
              <a:ahLst/>
              <a:cxnLst/>
              <a:rect l="l" t="t" r="r" b="b"/>
              <a:pathLst>
                <a:path w="7000" h="4929" extrusionOk="0">
                  <a:moveTo>
                    <a:pt x="4087" y="1"/>
                  </a:moveTo>
                  <a:cubicBezTo>
                    <a:pt x="3981" y="1"/>
                    <a:pt x="3870" y="4"/>
                    <a:pt x="3756" y="12"/>
                  </a:cubicBezTo>
                  <a:cubicBezTo>
                    <a:pt x="3756" y="12"/>
                    <a:pt x="1610" y="131"/>
                    <a:pt x="942" y="1943"/>
                  </a:cubicBezTo>
                  <a:cubicBezTo>
                    <a:pt x="442" y="3267"/>
                    <a:pt x="0" y="4209"/>
                    <a:pt x="740" y="4900"/>
                  </a:cubicBezTo>
                  <a:cubicBezTo>
                    <a:pt x="947" y="4919"/>
                    <a:pt x="1154" y="4929"/>
                    <a:pt x="1360" y="4929"/>
                  </a:cubicBezTo>
                  <a:cubicBezTo>
                    <a:pt x="3481" y="4929"/>
                    <a:pt x="5478" y="3942"/>
                    <a:pt x="7000" y="2420"/>
                  </a:cubicBezTo>
                  <a:cubicBezTo>
                    <a:pt x="6628" y="1046"/>
                    <a:pt x="5915" y="1"/>
                    <a:pt x="4087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5" name="Google Shape;635;p32"/>
            <p:cNvSpPr/>
            <p:nvPr/>
          </p:nvSpPr>
          <p:spPr>
            <a:xfrm>
              <a:off x="1562250" y="1364025"/>
              <a:ext cx="22900" cy="19400"/>
            </a:xfrm>
            <a:custGeom>
              <a:avLst/>
              <a:gdLst/>
              <a:ahLst/>
              <a:cxnLst/>
              <a:rect l="l" t="t" r="r" b="b"/>
              <a:pathLst>
                <a:path w="916" h="776" extrusionOk="0">
                  <a:moveTo>
                    <a:pt x="508" y="0"/>
                  </a:moveTo>
                  <a:cubicBezTo>
                    <a:pt x="183" y="0"/>
                    <a:pt x="1" y="386"/>
                    <a:pt x="212" y="632"/>
                  </a:cubicBezTo>
                  <a:cubicBezTo>
                    <a:pt x="293" y="731"/>
                    <a:pt x="401" y="775"/>
                    <a:pt x="509" y="775"/>
                  </a:cubicBezTo>
                  <a:cubicBezTo>
                    <a:pt x="688" y="775"/>
                    <a:pt x="862" y="650"/>
                    <a:pt x="892" y="442"/>
                  </a:cubicBezTo>
                  <a:cubicBezTo>
                    <a:pt x="916" y="215"/>
                    <a:pt x="749" y="12"/>
                    <a:pt x="522" y="0"/>
                  </a:cubicBezTo>
                  <a:cubicBezTo>
                    <a:pt x="517" y="0"/>
                    <a:pt x="512" y="0"/>
                    <a:pt x="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6" name="Google Shape;636;p32"/>
            <p:cNvSpPr/>
            <p:nvPr/>
          </p:nvSpPr>
          <p:spPr>
            <a:xfrm>
              <a:off x="1749175" y="1364025"/>
              <a:ext cx="22900" cy="19475"/>
            </a:xfrm>
            <a:custGeom>
              <a:avLst/>
              <a:gdLst/>
              <a:ahLst/>
              <a:cxnLst/>
              <a:rect l="l" t="t" r="r" b="b"/>
              <a:pathLst>
                <a:path w="916" h="779" extrusionOk="0">
                  <a:moveTo>
                    <a:pt x="507" y="0"/>
                  </a:moveTo>
                  <a:cubicBezTo>
                    <a:pt x="182" y="0"/>
                    <a:pt x="0" y="386"/>
                    <a:pt x="212" y="644"/>
                  </a:cubicBezTo>
                  <a:cubicBezTo>
                    <a:pt x="290" y="736"/>
                    <a:pt x="398" y="778"/>
                    <a:pt x="505" y="778"/>
                  </a:cubicBezTo>
                  <a:cubicBezTo>
                    <a:pt x="690" y="778"/>
                    <a:pt x="873" y="653"/>
                    <a:pt x="903" y="442"/>
                  </a:cubicBezTo>
                  <a:cubicBezTo>
                    <a:pt x="915" y="215"/>
                    <a:pt x="748" y="12"/>
                    <a:pt x="522" y="0"/>
                  </a:cubicBezTo>
                  <a:cubicBezTo>
                    <a:pt x="517" y="0"/>
                    <a:pt x="512" y="0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7" name="Google Shape;637;p32"/>
            <p:cNvSpPr/>
            <p:nvPr/>
          </p:nvSpPr>
          <p:spPr>
            <a:xfrm>
              <a:off x="1648025" y="1374675"/>
              <a:ext cx="40050" cy="26150"/>
            </a:xfrm>
            <a:custGeom>
              <a:avLst/>
              <a:gdLst/>
              <a:ahLst/>
              <a:cxnLst/>
              <a:rect l="l" t="t" r="r" b="b"/>
              <a:pathLst>
                <a:path w="1602" h="1046" extrusionOk="0">
                  <a:moveTo>
                    <a:pt x="905" y="0"/>
                  </a:moveTo>
                  <a:cubicBezTo>
                    <a:pt x="507" y="0"/>
                    <a:pt x="61" y="128"/>
                    <a:pt x="36" y="326"/>
                  </a:cubicBezTo>
                  <a:cubicBezTo>
                    <a:pt x="1" y="719"/>
                    <a:pt x="835" y="1041"/>
                    <a:pt x="835" y="1041"/>
                  </a:cubicBezTo>
                  <a:cubicBezTo>
                    <a:pt x="841" y="1044"/>
                    <a:pt x="850" y="1046"/>
                    <a:pt x="861" y="1046"/>
                  </a:cubicBezTo>
                  <a:cubicBezTo>
                    <a:pt x="978" y="1046"/>
                    <a:pt x="1351" y="864"/>
                    <a:pt x="1515" y="373"/>
                  </a:cubicBezTo>
                  <a:cubicBezTo>
                    <a:pt x="1601" y="110"/>
                    <a:pt x="1273" y="0"/>
                    <a:pt x="9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8" name="Google Shape;638;p32"/>
            <p:cNvSpPr/>
            <p:nvPr/>
          </p:nvSpPr>
          <p:spPr>
            <a:xfrm>
              <a:off x="1641200" y="1397400"/>
              <a:ext cx="55750" cy="21575"/>
            </a:xfrm>
            <a:custGeom>
              <a:avLst/>
              <a:gdLst/>
              <a:ahLst/>
              <a:cxnLst/>
              <a:rect l="l" t="t" r="r" b="b"/>
              <a:pathLst>
                <a:path w="2230" h="863" extrusionOk="0">
                  <a:moveTo>
                    <a:pt x="1096" y="1"/>
                  </a:moveTo>
                  <a:cubicBezTo>
                    <a:pt x="1085" y="1"/>
                    <a:pt x="1073" y="1"/>
                    <a:pt x="1061" y="13"/>
                  </a:cubicBezTo>
                  <a:lnTo>
                    <a:pt x="1049" y="25"/>
                  </a:lnTo>
                  <a:cubicBezTo>
                    <a:pt x="1049" y="37"/>
                    <a:pt x="1037" y="37"/>
                    <a:pt x="1025" y="49"/>
                  </a:cubicBezTo>
                  <a:cubicBezTo>
                    <a:pt x="930" y="192"/>
                    <a:pt x="1120" y="287"/>
                    <a:pt x="822" y="549"/>
                  </a:cubicBezTo>
                  <a:cubicBezTo>
                    <a:pt x="728" y="629"/>
                    <a:pt x="635" y="661"/>
                    <a:pt x="549" y="661"/>
                  </a:cubicBezTo>
                  <a:cubicBezTo>
                    <a:pt x="363" y="661"/>
                    <a:pt x="212" y="510"/>
                    <a:pt x="154" y="347"/>
                  </a:cubicBezTo>
                  <a:cubicBezTo>
                    <a:pt x="129" y="289"/>
                    <a:pt x="89" y="255"/>
                    <a:pt x="58" y="255"/>
                  </a:cubicBezTo>
                  <a:cubicBezTo>
                    <a:pt x="32" y="255"/>
                    <a:pt x="11" y="280"/>
                    <a:pt x="11" y="335"/>
                  </a:cubicBezTo>
                  <a:cubicBezTo>
                    <a:pt x="1" y="658"/>
                    <a:pt x="273" y="835"/>
                    <a:pt x="564" y="835"/>
                  </a:cubicBezTo>
                  <a:cubicBezTo>
                    <a:pt x="606" y="835"/>
                    <a:pt x="649" y="831"/>
                    <a:pt x="691" y="824"/>
                  </a:cubicBezTo>
                  <a:cubicBezTo>
                    <a:pt x="858" y="776"/>
                    <a:pt x="1013" y="669"/>
                    <a:pt x="1120" y="526"/>
                  </a:cubicBezTo>
                  <a:cubicBezTo>
                    <a:pt x="1204" y="657"/>
                    <a:pt x="1323" y="764"/>
                    <a:pt x="1478" y="824"/>
                  </a:cubicBezTo>
                  <a:cubicBezTo>
                    <a:pt x="1549" y="850"/>
                    <a:pt x="1625" y="863"/>
                    <a:pt x="1700" y="863"/>
                  </a:cubicBezTo>
                  <a:cubicBezTo>
                    <a:pt x="1964" y="863"/>
                    <a:pt x="2220" y="701"/>
                    <a:pt x="2229" y="394"/>
                  </a:cubicBezTo>
                  <a:cubicBezTo>
                    <a:pt x="2229" y="327"/>
                    <a:pt x="2195" y="294"/>
                    <a:pt x="2161" y="294"/>
                  </a:cubicBezTo>
                  <a:cubicBezTo>
                    <a:pt x="2129" y="294"/>
                    <a:pt x="2098" y="324"/>
                    <a:pt x="2098" y="382"/>
                  </a:cubicBezTo>
                  <a:cubicBezTo>
                    <a:pt x="2098" y="605"/>
                    <a:pt x="1925" y="689"/>
                    <a:pt x="1751" y="689"/>
                  </a:cubicBezTo>
                  <a:cubicBezTo>
                    <a:pt x="1655" y="689"/>
                    <a:pt x="1558" y="663"/>
                    <a:pt x="1490" y="621"/>
                  </a:cubicBezTo>
                  <a:cubicBezTo>
                    <a:pt x="1299" y="502"/>
                    <a:pt x="1192" y="275"/>
                    <a:pt x="1228" y="49"/>
                  </a:cubicBezTo>
                  <a:cubicBezTo>
                    <a:pt x="1228" y="37"/>
                    <a:pt x="1216" y="37"/>
                    <a:pt x="1204" y="25"/>
                  </a:cubicBezTo>
                  <a:lnTo>
                    <a:pt x="1192" y="13"/>
                  </a:lnTo>
                  <a:cubicBezTo>
                    <a:pt x="1180" y="1"/>
                    <a:pt x="1168" y="1"/>
                    <a:pt x="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9" name="Google Shape;639;p32"/>
            <p:cNvSpPr/>
            <p:nvPr/>
          </p:nvSpPr>
          <p:spPr>
            <a:xfrm>
              <a:off x="1589600" y="1415600"/>
              <a:ext cx="169050" cy="86600"/>
            </a:xfrm>
            <a:custGeom>
              <a:avLst/>
              <a:gdLst/>
              <a:ahLst/>
              <a:cxnLst/>
              <a:rect l="l" t="t" r="r" b="b"/>
              <a:pathLst>
                <a:path w="6762" h="3464" extrusionOk="0">
                  <a:moveTo>
                    <a:pt x="6261" y="0"/>
                  </a:moveTo>
                  <a:cubicBezTo>
                    <a:pt x="4739" y="1533"/>
                    <a:pt x="2741" y="2521"/>
                    <a:pt x="621" y="2521"/>
                  </a:cubicBezTo>
                  <a:cubicBezTo>
                    <a:pt x="415" y="2521"/>
                    <a:pt x="208" y="2511"/>
                    <a:pt x="1" y="2492"/>
                  </a:cubicBezTo>
                  <a:lnTo>
                    <a:pt x="1" y="2492"/>
                  </a:lnTo>
                  <a:cubicBezTo>
                    <a:pt x="275" y="2743"/>
                    <a:pt x="716" y="2969"/>
                    <a:pt x="1372" y="3184"/>
                  </a:cubicBezTo>
                  <a:cubicBezTo>
                    <a:pt x="1985" y="3372"/>
                    <a:pt x="2635" y="3464"/>
                    <a:pt x="3259" y="3464"/>
                  </a:cubicBezTo>
                  <a:cubicBezTo>
                    <a:pt x="5124" y="3464"/>
                    <a:pt x="6761" y="2646"/>
                    <a:pt x="6511" y="1145"/>
                  </a:cubicBezTo>
                  <a:cubicBezTo>
                    <a:pt x="6440" y="751"/>
                    <a:pt x="6368" y="358"/>
                    <a:pt x="626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84" name="TextBox 83"/>
          <p:cNvSpPr txBox="1"/>
          <p:nvPr/>
        </p:nvSpPr>
        <p:spPr>
          <a:xfrm>
            <a:off x="4631690" y="1506855"/>
            <a:ext cx="3618230" cy="951230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>
                <a:solidFill>
                  <a:srgbClr val="0070C0"/>
                </a:solidFill>
                <a:latin typeface="Arial Rounded MT Bold" panose="020F07040305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Việt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1286795" y="3082227"/>
            <a:ext cx="9588248" cy="861558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MANG VỀ YÊU THƯƠNG</a:t>
            </a:r>
            <a:endParaRPr lang="en-US" sz="48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3488640" y="4335174"/>
            <a:ext cx="5184559" cy="830983"/>
          </a:xfrm>
          <a:prstGeom prst="rect">
            <a:avLst/>
          </a:prstGeom>
          <a:noFill/>
          <a:ln>
            <a:noFill/>
          </a:ln>
        </p:spPr>
        <p:txBody>
          <a:bodyPr wrap="square" lIns="91428" tIns="45713" rIns="91428" bIns="45713" rtlCol="0">
            <a:spAutoFit/>
          </a:bodyPr>
          <a:lstStyle/>
          <a:p>
            <a:pPr algn="ctr"/>
            <a:r>
              <a:rPr lang="en-US" sz="48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 </a:t>
            </a:r>
            <a:r>
              <a:rPr lang="en-US" sz="4800" smtClean="0">
                <a:solidFill>
                  <a:srgbClr val="0070C0"/>
                </a:solidFill>
                <a:latin typeface="Arial Rounded MT Bold" panose="020F07040305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1, 2</a:t>
            </a:r>
            <a:r>
              <a:rPr lang="en-US" sz="480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Đọc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602363" y="510859"/>
            <a:ext cx="11308446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 hai, ngày 20 tháng 12 năm 2021</a:t>
            </a:r>
            <a:endParaRPr lang="en-US" sz="40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7147719" y="5810642"/>
            <a:ext cx="1365256" cy="7078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lIns="91428" tIns="45713" rIns="91428" bIns="45713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S/112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  <p:bldP spid="8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65919" y="903428"/>
            <a:ext cx="11186319" cy="731520"/>
            <a:chOff x="292250" y="915918"/>
            <a:chExt cx="10549124" cy="731520"/>
          </a:xfrm>
        </p:grpSpPr>
        <p:grpSp>
          <p:nvGrpSpPr>
            <p:cNvPr id="8" name="Group 7"/>
            <p:cNvGrpSpPr/>
            <p:nvPr/>
          </p:nvGrpSpPr>
          <p:grpSpPr>
            <a:xfrm>
              <a:off x="292250" y="915918"/>
              <a:ext cx="731520" cy="731520"/>
              <a:chOff x="3061467" y="1727884"/>
              <a:chExt cx="1197000" cy="1188720"/>
            </a:xfrm>
          </p:grpSpPr>
          <p:sp>
            <p:nvSpPr>
              <p:cNvPr id="10" name="Google Shape;418;p36"/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1" name="Google Shape;423;p36"/>
              <p:cNvSpPr txBox="1"/>
              <p:nvPr/>
            </p:nvSpPr>
            <p:spPr>
              <a:xfrm>
                <a:off x="3061467" y="1937044"/>
                <a:ext cx="1197000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9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9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9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9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9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9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9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9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9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algn="just"/>
                <a:r>
                  <a:rPr lang="en-GB" sz="5400" smtClean="0">
                    <a:solidFill>
                      <a:srgbClr val="002060"/>
                    </a:solidFill>
                    <a:latin typeface="Arial Rounded MT Bold" panose="020F070403050403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2</a:t>
                </a:r>
                <a:endParaRPr lang="en-GB" sz="5400">
                  <a:solidFill>
                    <a:srgbClr val="002060"/>
                  </a:solidFill>
                  <a:latin typeface="Arial Rounded MT Bold" panose="020F07040305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995274" y="984274"/>
              <a:ext cx="98461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Đặt một câu với từ ngữ em vừa tìm được ở bài tập</a:t>
              </a:r>
              <a:r>
                <a:rPr lang="en-US" sz="3600" smtClean="0">
                  <a:solidFill>
                    <a:srgbClr val="002060"/>
                  </a:solidFill>
                  <a:latin typeface="Arial Rounded MT Bold" panose="020F07040305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1</a:t>
              </a:r>
              <a:r>
                <a:rPr lang="en-US" sz="360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sz="360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701021" y="2057400"/>
            <a:ext cx="6361190" cy="762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Mai đáng yêu làm sao!</a:t>
            </a:r>
            <a:endParaRPr lang="en-US" sz="400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685940" y="2971800"/>
            <a:ext cx="8281179" cy="762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 tay em bé nhỏ nhắn và xinh xắn.</a:t>
            </a:r>
            <a:endParaRPr lang="en-US" sz="400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685940" y="3886200"/>
            <a:ext cx="8052580" cy="762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Đạt ngây thơ như một em bé.</a:t>
            </a:r>
            <a:endParaRPr lang="en-US" sz="400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701021" y="4811486"/>
            <a:ext cx="8052580" cy="762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endParaRPr lang="en-US" sz="400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 animBg="1"/>
      <p:bldP spid="20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8"/>
          <a:stretch>
            <a:fillRect/>
          </a:stretch>
        </p:blipFill>
        <p:spPr>
          <a:xfrm>
            <a:off x="2814590" y="58784"/>
            <a:ext cx="6479675" cy="6015218"/>
          </a:xfrm>
          <a:prstGeom prst="rect">
            <a:avLst/>
          </a:prstGeom>
        </p:spPr>
      </p:pic>
      <p:sp>
        <p:nvSpPr>
          <p:cNvPr id="12" name="Title 1"/>
          <p:cNvSpPr txBox="1"/>
          <p:nvPr/>
        </p:nvSpPr>
        <p:spPr>
          <a:xfrm>
            <a:off x="2723746" y="1408385"/>
            <a:ext cx="6411885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1217295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Củng cố</a:t>
            </a:r>
            <a:endParaRPr lang="en-US" sz="600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92642" y="2667000"/>
            <a:ext cx="8229600" cy="101370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440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4</a:t>
            </a:r>
            <a:endParaRPr lang="vi-VN" sz="4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92260" y="5410200"/>
            <a:ext cx="8229600" cy="103963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6</a:t>
            </a:r>
            <a:endParaRPr lang="en-US" sz="4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06276" y="4039771"/>
            <a:ext cx="8229600" cy="101048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5</a:t>
            </a:r>
            <a:endParaRPr lang="en-US" sz="4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99609" y="381000"/>
            <a:ext cx="9052560" cy="141557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endParaRPr lang="en-US" sz="1800" b="1" smtClean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4800" b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thơ vừa học có mấy khổ thơ?</a:t>
            </a:r>
          </a:p>
          <a:p>
            <a:pPr algn="ctr"/>
            <a:endParaRPr lang="en-US" sz="16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963" y="2643060"/>
            <a:ext cx="1020825" cy="1061586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771" y="4017206"/>
            <a:ext cx="911370" cy="1039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5755" y="5448901"/>
            <a:ext cx="911370" cy="1039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66007" y="3886200"/>
            <a:ext cx="10058400" cy="122658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320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Bài thơ nói về tình cảm yêu thương của bạn nhỏ dành cho em bé.</a:t>
            </a:r>
            <a:endParaRPr lang="vi-VN" sz="32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49677" y="5360658"/>
            <a:ext cx="10058400" cy="1257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320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Bài thơ ca ngợi tình cảm bạn bè.</a:t>
            </a:r>
            <a:endParaRPr lang="en-US" sz="32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49677" y="2438400"/>
            <a:ext cx="10058400" cy="12226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320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Bài thơ nói về tình cảm của mẹ dành cho con.</a:t>
            </a:r>
            <a:endParaRPr lang="en-US" sz="32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66007" y="304800"/>
            <a:ext cx="10058400" cy="147713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400" b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 là nội dung của bài thơ </a:t>
            </a:r>
            <a:r>
              <a:rPr lang="en-US" sz="4400" b="1" i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mang yêu thương về?</a:t>
            </a:r>
            <a:endParaRPr lang="en-US" sz="4400" b="1" smtClean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7719" y="3961313"/>
            <a:ext cx="1020825" cy="1061586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1389" y="2496952"/>
            <a:ext cx="911370" cy="1039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6124" y="5483536"/>
            <a:ext cx="911370" cy="1039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8"/>
          <a:stretch>
            <a:fillRect/>
          </a:stretch>
        </p:blipFill>
        <p:spPr>
          <a:xfrm>
            <a:off x="2134224" y="-572814"/>
            <a:ext cx="7840407" cy="7278414"/>
          </a:xfrm>
          <a:prstGeom prst="rect">
            <a:avLst/>
          </a:prstGeom>
        </p:spPr>
      </p:pic>
      <p:sp>
        <p:nvSpPr>
          <p:cNvPr id="12" name="Title 1"/>
          <p:cNvSpPr txBox="1"/>
          <p:nvPr/>
        </p:nvSpPr>
        <p:spPr>
          <a:xfrm>
            <a:off x="2723746" y="1408385"/>
            <a:ext cx="6411885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1217295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Dặn dò</a:t>
            </a:r>
            <a:endParaRPr lang="en-US" sz="600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oogle Shape;671;p35"/>
          <p:cNvGrpSpPr/>
          <p:nvPr/>
        </p:nvGrpSpPr>
        <p:grpSpPr>
          <a:xfrm rot="684726" flipH="1">
            <a:off x="482394" y="3967187"/>
            <a:ext cx="1801424" cy="2127541"/>
            <a:chOff x="6279400" y="1444575"/>
            <a:chExt cx="1466035" cy="1727152"/>
          </a:xfrm>
        </p:grpSpPr>
        <p:sp>
          <p:nvSpPr>
            <p:cNvPr id="5" name="Google Shape;672;p35"/>
            <p:cNvSpPr/>
            <p:nvPr/>
          </p:nvSpPr>
          <p:spPr>
            <a:xfrm>
              <a:off x="6309338" y="1444575"/>
              <a:ext cx="1436097" cy="1632780"/>
            </a:xfrm>
            <a:custGeom>
              <a:avLst/>
              <a:gdLst/>
              <a:ahLst/>
              <a:cxnLst/>
              <a:rect l="l" t="t" r="r" b="b"/>
              <a:pathLst>
                <a:path w="17940" h="20397" extrusionOk="0">
                  <a:moveTo>
                    <a:pt x="14656" y="1"/>
                  </a:moveTo>
                  <a:cubicBezTo>
                    <a:pt x="13685" y="1"/>
                    <a:pt x="12751" y="436"/>
                    <a:pt x="12128" y="1215"/>
                  </a:cubicBezTo>
                  <a:lnTo>
                    <a:pt x="796" y="15270"/>
                  </a:lnTo>
                  <a:cubicBezTo>
                    <a:pt x="253" y="15925"/>
                    <a:pt x="0" y="16767"/>
                    <a:pt x="75" y="17610"/>
                  </a:cubicBezTo>
                  <a:cubicBezTo>
                    <a:pt x="103" y="17937"/>
                    <a:pt x="187" y="18255"/>
                    <a:pt x="309" y="18564"/>
                  </a:cubicBezTo>
                  <a:cubicBezTo>
                    <a:pt x="655" y="19369"/>
                    <a:pt x="1339" y="19996"/>
                    <a:pt x="2181" y="20258"/>
                  </a:cubicBezTo>
                  <a:cubicBezTo>
                    <a:pt x="2488" y="20351"/>
                    <a:pt x="2803" y="20396"/>
                    <a:pt x="3114" y="20396"/>
                  </a:cubicBezTo>
                  <a:cubicBezTo>
                    <a:pt x="4081" y="20396"/>
                    <a:pt x="5020" y="19960"/>
                    <a:pt x="5643" y="19182"/>
                  </a:cubicBezTo>
                  <a:lnTo>
                    <a:pt x="16985" y="5126"/>
                  </a:lnTo>
                  <a:cubicBezTo>
                    <a:pt x="17818" y="4106"/>
                    <a:pt x="17939" y="2675"/>
                    <a:pt x="17303" y="1514"/>
                  </a:cubicBezTo>
                  <a:cubicBezTo>
                    <a:pt x="16863" y="756"/>
                    <a:pt x="16115" y="213"/>
                    <a:pt x="15244" y="54"/>
                  </a:cubicBezTo>
                  <a:cubicBezTo>
                    <a:pt x="15048" y="18"/>
                    <a:pt x="14851" y="1"/>
                    <a:pt x="14656" y="1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" name="Google Shape;673;p35"/>
            <p:cNvSpPr/>
            <p:nvPr/>
          </p:nvSpPr>
          <p:spPr>
            <a:xfrm>
              <a:off x="6334074" y="1448898"/>
              <a:ext cx="1359649" cy="1617330"/>
            </a:xfrm>
            <a:custGeom>
              <a:avLst/>
              <a:gdLst/>
              <a:ahLst/>
              <a:cxnLst/>
              <a:rect l="l" t="t" r="r" b="b"/>
              <a:pathLst>
                <a:path w="16985" h="20204" extrusionOk="0">
                  <a:moveTo>
                    <a:pt x="14935" y="0"/>
                  </a:moveTo>
                  <a:lnTo>
                    <a:pt x="0" y="18510"/>
                  </a:lnTo>
                  <a:cubicBezTo>
                    <a:pt x="337" y="19315"/>
                    <a:pt x="1030" y="19942"/>
                    <a:pt x="1872" y="20204"/>
                  </a:cubicBezTo>
                  <a:lnTo>
                    <a:pt x="16985" y="1460"/>
                  </a:lnTo>
                  <a:cubicBezTo>
                    <a:pt x="16545" y="702"/>
                    <a:pt x="15796" y="159"/>
                    <a:pt x="14935" y="0"/>
                  </a:cubicBezTo>
                  <a:close/>
                </a:path>
              </a:pathLst>
            </a:custGeom>
            <a:solidFill>
              <a:srgbClr val="FFB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" name="Google Shape;674;p35"/>
            <p:cNvSpPr/>
            <p:nvPr/>
          </p:nvSpPr>
          <p:spPr>
            <a:xfrm>
              <a:off x="6279400" y="2786767"/>
              <a:ext cx="376075" cy="384960"/>
            </a:xfrm>
            <a:custGeom>
              <a:avLst/>
              <a:gdLst/>
              <a:ahLst/>
              <a:cxnLst/>
              <a:rect l="l" t="t" r="r" b="b"/>
              <a:pathLst>
                <a:path w="4698" h="4809" extrusionOk="0">
                  <a:moveTo>
                    <a:pt x="449" y="0"/>
                  </a:moveTo>
                  <a:cubicBezTo>
                    <a:pt x="449" y="0"/>
                    <a:pt x="49" y="4576"/>
                    <a:pt x="4" y="4800"/>
                  </a:cubicBezTo>
                  <a:lnTo>
                    <a:pt x="4" y="4800"/>
                  </a:lnTo>
                  <a:lnTo>
                    <a:pt x="4698" y="3416"/>
                  </a:lnTo>
                  <a:lnTo>
                    <a:pt x="449" y="0"/>
                  </a:lnTo>
                  <a:close/>
                  <a:moveTo>
                    <a:pt x="4" y="4800"/>
                  </a:moveTo>
                  <a:lnTo>
                    <a:pt x="0" y="4801"/>
                  </a:lnTo>
                  <a:cubicBezTo>
                    <a:pt x="0" y="4806"/>
                    <a:pt x="1" y="4808"/>
                    <a:pt x="1" y="4808"/>
                  </a:cubicBezTo>
                  <a:cubicBezTo>
                    <a:pt x="2" y="4808"/>
                    <a:pt x="3" y="4805"/>
                    <a:pt x="4" y="480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" name="Google Shape;675;p35"/>
            <p:cNvSpPr/>
            <p:nvPr/>
          </p:nvSpPr>
          <p:spPr>
            <a:xfrm>
              <a:off x="6279400" y="3024194"/>
              <a:ext cx="143850" cy="146171"/>
            </a:xfrm>
            <a:custGeom>
              <a:avLst/>
              <a:gdLst/>
              <a:ahLst/>
              <a:cxnLst/>
              <a:rect l="l" t="t" r="r" b="b"/>
              <a:pathLst>
                <a:path w="1797" h="1826" extrusionOk="0">
                  <a:moveTo>
                    <a:pt x="178" y="1"/>
                  </a:moveTo>
                  <a:cubicBezTo>
                    <a:pt x="94" y="927"/>
                    <a:pt x="19" y="1732"/>
                    <a:pt x="0" y="1826"/>
                  </a:cubicBezTo>
                  <a:lnTo>
                    <a:pt x="1797" y="1302"/>
                  </a:lnTo>
                  <a:lnTo>
                    <a:pt x="178" y="1"/>
                  </a:ln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" name="Google Shape;676;p35"/>
            <p:cNvSpPr/>
            <p:nvPr/>
          </p:nvSpPr>
          <p:spPr>
            <a:xfrm>
              <a:off x="7261446" y="1444575"/>
              <a:ext cx="483982" cy="432830"/>
            </a:xfrm>
            <a:custGeom>
              <a:avLst/>
              <a:gdLst/>
              <a:ahLst/>
              <a:cxnLst/>
              <a:rect l="l" t="t" r="r" b="b"/>
              <a:pathLst>
                <a:path w="6046" h="5407" extrusionOk="0">
                  <a:moveTo>
                    <a:pt x="2758" y="1"/>
                  </a:moveTo>
                  <a:cubicBezTo>
                    <a:pt x="1782" y="1"/>
                    <a:pt x="849" y="436"/>
                    <a:pt x="234" y="1215"/>
                  </a:cubicBezTo>
                  <a:lnTo>
                    <a:pt x="0" y="1495"/>
                  </a:lnTo>
                  <a:lnTo>
                    <a:pt x="4857" y="5407"/>
                  </a:lnTo>
                  <a:lnTo>
                    <a:pt x="5081" y="5126"/>
                  </a:lnTo>
                  <a:cubicBezTo>
                    <a:pt x="5914" y="4106"/>
                    <a:pt x="6045" y="2675"/>
                    <a:pt x="5400" y="1523"/>
                  </a:cubicBezTo>
                  <a:cubicBezTo>
                    <a:pt x="4960" y="756"/>
                    <a:pt x="4211" y="213"/>
                    <a:pt x="3350" y="54"/>
                  </a:cubicBezTo>
                  <a:cubicBezTo>
                    <a:pt x="3152" y="18"/>
                    <a:pt x="2954" y="1"/>
                    <a:pt x="2758" y="1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" name="Google Shape;677;p35"/>
            <p:cNvSpPr/>
            <p:nvPr/>
          </p:nvSpPr>
          <p:spPr>
            <a:xfrm>
              <a:off x="7192524" y="1534551"/>
              <a:ext cx="480940" cy="398809"/>
            </a:xfrm>
            <a:custGeom>
              <a:avLst/>
              <a:gdLst/>
              <a:ahLst/>
              <a:cxnLst/>
              <a:rect l="l" t="t" r="r" b="b"/>
              <a:pathLst>
                <a:path w="6008" h="4982" extrusionOk="0">
                  <a:moveTo>
                    <a:pt x="791" y="0"/>
                  </a:moveTo>
                  <a:cubicBezTo>
                    <a:pt x="590" y="0"/>
                    <a:pt x="391" y="89"/>
                    <a:pt x="253" y="259"/>
                  </a:cubicBezTo>
                  <a:lnTo>
                    <a:pt x="244" y="278"/>
                  </a:lnTo>
                  <a:cubicBezTo>
                    <a:pt x="0" y="577"/>
                    <a:pt x="47" y="1008"/>
                    <a:pt x="346" y="1251"/>
                  </a:cubicBezTo>
                  <a:lnTo>
                    <a:pt x="4773" y="4826"/>
                  </a:lnTo>
                  <a:cubicBezTo>
                    <a:pt x="4902" y="4931"/>
                    <a:pt x="5057" y="4982"/>
                    <a:pt x="5211" y="4982"/>
                  </a:cubicBezTo>
                  <a:cubicBezTo>
                    <a:pt x="5413" y="4982"/>
                    <a:pt x="5613" y="4893"/>
                    <a:pt x="5746" y="4723"/>
                  </a:cubicBezTo>
                  <a:lnTo>
                    <a:pt x="5765" y="4704"/>
                  </a:lnTo>
                  <a:cubicBezTo>
                    <a:pt x="6008" y="4405"/>
                    <a:pt x="5961" y="3974"/>
                    <a:pt x="5662" y="3731"/>
                  </a:cubicBezTo>
                  <a:lnTo>
                    <a:pt x="1226" y="156"/>
                  </a:lnTo>
                  <a:cubicBezTo>
                    <a:pt x="1097" y="51"/>
                    <a:pt x="943" y="0"/>
                    <a:pt x="791" y="0"/>
                  </a:cubicBezTo>
                  <a:close/>
                </a:path>
              </a:pathLst>
            </a:custGeom>
            <a:solidFill>
              <a:srgbClr val="FAF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678;p35"/>
            <p:cNvSpPr/>
            <p:nvPr/>
          </p:nvSpPr>
          <p:spPr>
            <a:xfrm>
              <a:off x="7066686" y="1700093"/>
              <a:ext cx="480940" cy="398249"/>
            </a:xfrm>
            <a:custGeom>
              <a:avLst/>
              <a:gdLst/>
              <a:ahLst/>
              <a:cxnLst/>
              <a:rect l="l" t="t" r="r" b="b"/>
              <a:pathLst>
                <a:path w="6008" h="4975" extrusionOk="0">
                  <a:moveTo>
                    <a:pt x="795" y="0"/>
                  </a:moveTo>
                  <a:cubicBezTo>
                    <a:pt x="593" y="0"/>
                    <a:pt x="391" y="89"/>
                    <a:pt x="253" y="259"/>
                  </a:cubicBezTo>
                  <a:lnTo>
                    <a:pt x="243" y="278"/>
                  </a:lnTo>
                  <a:cubicBezTo>
                    <a:pt x="0" y="577"/>
                    <a:pt x="47" y="1008"/>
                    <a:pt x="346" y="1251"/>
                  </a:cubicBezTo>
                  <a:lnTo>
                    <a:pt x="4773" y="4826"/>
                  </a:lnTo>
                  <a:cubicBezTo>
                    <a:pt x="4901" y="4926"/>
                    <a:pt x="5055" y="4975"/>
                    <a:pt x="5208" y="4975"/>
                  </a:cubicBezTo>
                  <a:cubicBezTo>
                    <a:pt x="5411" y="4975"/>
                    <a:pt x="5612" y="4889"/>
                    <a:pt x="5746" y="4723"/>
                  </a:cubicBezTo>
                  <a:lnTo>
                    <a:pt x="5765" y="4704"/>
                  </a:lnTo>
                  <a:cubicBezTo>
                    <a:pt x="6008" y="4405"/>
                    <a:pt x="5961" y="3965"/>
                    <a:pt x="5662" y="3731"/>
                  </a:cubicBezTo>
                  <a:lnTo>
                    <a:pt x="1226" y="156"/>
                  </a:lnTo>
                  <a:cubicBezTo>
                    <a:pt x="1101" y="51"/>
                    <a:pt x="948" y="0"/>
                    <a:pt x="795" y="0"/>
                  </a:cubicBezTo>
                  <a:close/>
                </a:path>
              </a:pathLst>
            </a:custGeom>
            <a:solidFill>
              <a:srgbClr val="FAF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679;p35"/>
            <p:cNvSpPr/>
            <p:nvPr/>
          </p:nvSpPr>
          <p:spPr>
            <a:xfrm>
              <a:off x="7136329" y="1620684"/>
              <a:ext cx="481020" cy="398249"/>
            </a:xfrm>
            <a:custGeom>
              <a:avLst/>
              <a:gdLst/>
              <a:ahLst/>
              <a:cxnLst/>
              <a:rect l="l" t="t" r="r" b="b"/>
              <a:pathLst>
                <a:path w="6009" h="4975" extrusionOk="0">
                  <a:moveTo>
                    <a:pt x="798" y="0"/>
                  </a:moveTo>
                  <a:cubicBezTo>
                    <a:pt x="595" y="0"/>
                    <a:pt x="395" y="89"/>
                    <a:pt x="262" y="259"/>
                  </a:cubicBezTo>
                  <a:lnTo>
                    <a:pt x="244" y="278"/>
                  </a:lnTo>
                  <a:cubicBezTo>
                    <a:pt x="0" y="577"/>
                    <a:pt x="47" y="1008"/>
                    <a:pt x="347" y="1251"/>
                  </a:cubicBezTo>
                  <a:lnTo>
                    <a:pt x="4782" y="4826"/>
                  </a:lnTo>
                  <a:cubicBezTo>
                    <a:pt x="4907" y="4926"/>
                    <a:pt x="5059" y="4975"/>
                    <a:pt x="5211" y="4975"/>
                  </a:cubicBezTo>
                  <a:cubicBezTo>
                    <a:pt x="5413" y="4975"/>
                    <a:pt x="5616" y="4889"/>
                    <a:pt x="5755" y="4723"/>
                  </a:cubicBezTo>
                  <a:lnTo>
                    <a:pt x="5765" y="4704"/>
                  </a:lnTo>
                  <a:cubicBezTo>
                    <a:pt x="6008" y="4405"/>
                    <a:pt x="5961" y="3965"/>
                    <a:pt x="5662" y="3731"/>
                  </a:cubicBezTo>
                  <a:lnTo>
                    <a:pt x="1236" y="156"/>
                  </a:lnTo>
                  <a:cubicBezTo>
                    <a:pt x="1106" y="51"/>
                    <a:pt x="951" y="0"/>
                    <a:pt x="798" y="0"/>
                  </a:cubicBezTo>
                  <a:close/>
                </a:path>
              </a:pathLst>
            </a:custGeom>
            <a:solidFill>
              <a:srgbClr val="C5C2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680;p35"/>
            <p:cNvSpPr/>
            <p:nvPr/>
          </p:nvSpPr>
          <p:spPr>
            <a:xfrm>
              <a:off x="7119839" y="2040784"/>
              <a:ext cx="87335" cy="71885"/>
            </a:xfrm>
            <a:custGeom>
              <a:avLst/>
              <a:gdLst/>
              <a:ahLst/>
              <a:cxnLst/>
              <a:rect l="l" t="t" r="r" b="b"/>
              <a:pathLst>
                <a:path w="1091" h="898" extrusionOk="0">
                  <a:moveTo>
                    <a:pt x="217" y="1"/>
                  </a:moveTo>
                  <a:cubicBezTo>
                    <a:pt x="148" y="1"/>
                    <a:pt x="79" y="39"/>
                    <a:pt x="57" y="130"/>
                  </a:cubicBezTo>
                  <a:cubicBezTo>
                    <a:pt x="0" y="355"/>
                    <a:pt x="75" y="607"/>
                    <a:pt x="263" y="748"/>
                  </a:cubicBezTo>
                  <a:cubicBezTo>
                    <a:pt x="375" y="841"/>
                    <a:pt x="506" y="888"/>
                    <a:pt x="656" y="897"/>
                  </a:cubicBezTo>
                  <a:cubicBezTo>
                    <a:pt x="749" y="888"/>
                    <a:pt x="843" y="869"/>
                    <a:pt x="927" y="822"/>
                  </a:cubicBezTo>
                  <a:cubicBezTo>
                    <a:pt x="1090" y="733"/>
                    <a:pt x="1004" y="508"/>
                    <a:pt x="849" y="508"/>
                  </a:cubicBezTo>
                  <a:cubicBezTo>
                    <a:pt x="826" y="508"/>
                    <a:pt x="802" y="512"/>
                    <a:pt x="777" y="523"/>
                  </a:cubicBezTo>
                  <a:cubicBezTo>
                    <a:pt x="739" y="546"/>
                    <a:pt x="697" y="556"/>
                    <a:pt x="653" y="556"/>
                  </a:cubicBezTo>
                  <a:cubicBezTo>
                    <a:pt x="589" y="556"/>
                    <a:pt x="524" y="534"/>
                    <a:pt x="468" y="495"/>
                  </a:cubicBezTo>
                  <a:cubicBezTo>
                    <a:pt x="394" y="429"/>
                    <a:pt x="356" y="317"/>
                    <a:pt x="384" y="214"/>
                  </a:cubicBezTo>
                  <a:cubicBezTo>
                    <a:pt x="423" y="86"/>
                    <a:pt x="319" y="1"/>
                    <a:pt x="217" y="1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681;p35"/>
            <p:cNvSpPr/>
            <p:nvPr/>
          </p:nvSpPr>
          <p:spPr>
            <a:xfrm>
              <a:off x="7101828" y="1977545"/>
              <a:ext cx="59317" cy="43707"/>
            </a:xfrm>
            <a:custGeom>
              <a:avLst/>
              <a:gdLst/>
              <a:ahLst/>
              <a:cxnLst/>
              <a:rect l="l" t="t" r="r" b="b"/>
              <a:pathLst>
                <a:path w="741" h="546" extrusionOk="0">
                  <a:moveTo>
                    <a:pt x="371" y="1"/>
                  </a:moveTo>
                  <a:cubicBezTo>
                    <a:pt x="300" y="1"/>
                    <a:pt x="230" y="26"/>
                    <a:pt x="179" y="78"/>
                  </a:cubicBezTo>
                  <a:cubicBezTo>
                    <a:pt x="1" y="256"/>
                    <a:pt x="123" y="546"/>
                    <a:pt x="375" y="546"/>
                  </a:cubicBezTo>
                  <a:cubicBezTo>
                    <a:pt x="619" y="546"/>
                    <a:pt x="740" y="256"/>
                    <a:pt x="562" y="78"/>
                  </a:cubicBezTo>
                  <a:cubicBezTo>
                    <a:pt x="511" y="26"/>
                    <a:pt x="441" y="1"/>
                    <a:pt x="371" y="1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682;p35"/>
            <p:cNvSpPr/>
            <p:nvPr/>
          </p:nvSpPr>
          <p:spPr>
            <a:xfrm>
              <a:off x="7212696" y="2051911"/>
              <a:ext cx="58517" cy="44268"/>
            </a:xfrm>
            <a:custGeom>
              <a:avLst/>
              <a:gdLst/>
              <a:ahLst/>
              <a:cxnLst/>
              <a:rect l="l" t="t" r="r" b="b"/>
              <a:pathLst>
                <a:path w="731" h="553" extrusionOk="0">
                  <a:moveTo>
                    <a:pt x="361" y="0"/>
                  </a:moveTo>
                  <a:cubicBezTo>
                    <a:pt x="291" y="0"/>
                    <a:pt x="221" y="28"/>
                    <a:pt x="169" y="85"/>
                  </a:cubicBezTo>
                  <a:cubicBezTo>
                    <a:pt x="1" y="253"/>
                    <a:pt x="123" y="552"/>
                    <a:pt x="366" y="552"/>
                  </a:cubicBezTo>
                  <a:cubicBezTo>
                    <a:pt x="609" y="552"/>
                    <a:pt x="731" y="253"/>
                    <a:pt x="553" y="85"/>
                  </a:cubicBezTo>
                  <a:cubicBezTo>
                    <a:pt x="502" y="28"/>
                    <a:pt x="431" y="0"/>
                    <a:pt x="361" y="0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683;p35"/>
            <p:cNvSpPr/>
            <p:nvPr/>
          </p:nvSpPr>
          <p:spPr>
            <a:xfrm>
              <a:off x="7186520" y="2120834"/>
              <a:ext cx="133443" cy="114311"/>
            </a:xfrm>
            <a:custGeom>
              <a:avLst/>
              <a:gdLst/>
              <a:ahLst/>
              <a:cxnLst/>
              <a:rect l="l" t="t" r="r" b="b"/>
              <a:pathLst>
                <a:path w="1667" h="1428" extrusionOk="0">
                  <a:moveTo>
                    <a:pt x="955" y="0"/>
                  </a:moveTo>
                  <a:cubicBezTo>
                    <a:pt x="319" y="0"/>
                    <a:pt x="0" y="768"/>
                    <a:pt x="450" y="1217"/>
                  </a:cubicBezTo>
                  <a:cubicBezTo>
                    <a:pt x="595" y="1362"/>
                    <a:pt x="773" y="1427"/>
                    <a:pt x="948" y="1427"/>
                  </a:cubicBezTo>
                  <a:cubicBezTo>
                    <a:pt x="1315" y="1427"/>
                    <a:pt x="1666" y="1142"/>
                    <a:pt x="1666" y="711"/>
                  </a:cubicBezTo>
                  <a:cubicBezTo>
                    <a:pt x="1666" y="318"/>
                    <a:pt x="1348" y="0"/>
                    <a:pt x="955" y="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684;p35"/>
            <p:cNvSpPr/>
            <p:nvPr/>
          </p:nvSpPr>
          <p:spPr>
            <a:xfrm>
              <a:off x="6946772" y="1961295"/>
              <a:ext cx="133443" cy="114311"/>
            </a:xfrm>
            <a:custGeom>
              <a:avLst/>
              <a:gdLst/>
              <a:ahLst/>
              <a:cxnLst/>
              <a:rect l="l" t="t" r="r" b="b"/>
              <a:pathLst>
                <a:path w="1667" h="1428" extrusionOk="0">
                  <a:moveTo>
                    <a:pt x="955" y="0"/>
                  </a:moveTo>
                  <a:cubicBezTo>
                    <a:pt x="319" y="0"/>
                    <a:pt x="1" y="767"/>
                    <a:pt x="450" y="1217"/>
                  </a:cubicBezTo>
                  <a:cubicBezTo>
                    <a:pt x="596" y="1362"/>
                    <a:pt x="775" y="1427"/>
                    <a:pt x="950" y="1427"/>
                  </a:cubicBezTo>
                  <a:cubicBezTo>
                    <a:pt x="1316" y="1427"/>
                    <a:pt x="1667" y="1144"/>
                    <a:pt x="1667" y="721"/>
                  </a:cubicBezTo>
                  <a:cubicBezTo>
                    <a:pt x="1667" y="318"/>
                    <a:pt x="1348" y="0"/>
                    <a:pt x="955" y="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727930" y="316095"/>
            <a:ext cx="5630403" cy="706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buClrTx/>
              <a:defRPr/>
            </a:pPr>
            <a:r>
              <a:rPr lang="en-US" sz="3990" b="1" kern="1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990" b="1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90" b="1" kern="1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3990" b="1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90" b="1" kern="1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990" b="1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90" b="1" kern="1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3990" b="1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90" b="1" kern="1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thương</a:t>
            </a:r>
            <a:endParaRPr lang="en-US" sz="3990" b="1" kern="1200" dirty="0">
              <a:solidFill>
                <a:srgbClr val="5B9BD5">
                  <a:lumMod val="75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E02854-4F4C-4E8F-B991-F4B60D2F089F}"/>
              </a:ext>
            </a:extLst>
          </p:cNvPr>
          <p:cNvSpPr txBox="1"/>
          <p:nvPr/>
        </p:nvSpPr>
        <p:spPr>
          <a:xfrm>
            <a:off x="251015" y="1431521"/>
            <a:ext cx="3929861" cy="488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114">
              <a:buClrTx/>
              <a:defRPr/>
            </a:pPr>
            <a:r>
              <a:rPr lang="en-US" sz="2394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394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394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394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94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lang="en-US" sz="2394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94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394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94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endParaRPr lang="en-US" sz="2394" kern="12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defTabSz="912114">
              <a:buClrTx/>
              <a:defRPr/>
            </a:pPr>
            <a:r>
              <a:rPr lang="en-US" sz="2394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394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94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lang="en-US" sz="2394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94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394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94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394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</a:t>
            </a:r>
          </a:p>
          <a:p>
            <a:pPr defTabSz="912114">
              <a:buClrTx/>
              <a:defRPr/>
            </a:pPr>
            <a:r>
              <a:rPr lang="en-US" sz="2394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Nụ</a:t>
            </a:r>
            <a:r>
              <a:rPr lang="en-US" sz="2394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94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2394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94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394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94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tia</a:t>
            </a:r>
            <a:r>
              <a:rPr lang="en-US" sz="2394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94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endParaRPr lang="en-US" sz="2394" kern="12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defTabSz="912114">
              <a:buClrTx/>
              <a:defRPr/>
            </a:pPr>
            <a:r>
              <a:rPr lang="en-US" sz="2394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394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94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394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94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394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94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nụ</a:t>
            </a:r>
            <a:r>
              <a:rPr lang="en-US" sz="2394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94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endParaRPr lang="en-US" sz="2394" kern="12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defTabSz="912114">
              <a:buClrTx/>
              <a:defRPr/>
            </a:pPr>
            <a:r>
              <a:rPr lang="en-US" sz="2394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Bước</a:t>
            </a:r>
            <a:r>
              <a:rPr lang="en-US" sz="2394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94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2394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94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394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94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lẫm</a:t>
            </a:r>
            <a:r>
              <a:rPr lang="en-US" sz="2394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94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chẫm</a:t>
            </a:r>
            <a:endParaRPr lang="en-US" sz="2394" kern="12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defTabSz="912114">
              <a:buClrTx/>
              <a:defRPr/>
            </a:pPr>
            <a:r>
              <a:rPr lang="en-US" sz="2394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394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94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2394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vang </a:t>
            </a:r>
            <a:r>
              <a:rPr lang="en-US" sz="2394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lang="en-US" sz="2394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94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394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defTabSz="912114">
              <a:buClrTx/>
              <a:defRPr/>
            </a:pPr>
            <a:endParaRPr lang="en-US" sz="2394" kern="12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defTabSz="912114">
              <a:buClrTx/>
              <a:defRPr/>
            </a:pPr>
            <a:r>
              <a:rPr lang="en-US" sz="2394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2394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394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94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394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94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2394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94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endParaRPr lang="en-US" sz="2394" kern="12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defTabSz="912114">
              <a:buClrTx/>
              <a:defRPr/>
            </a:pPr>
            <a:r>
              <a:rPr lang="en-US" sz="2394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2394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394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94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sz="2394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94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bước</a:t>
            </a:r>
            <a:r>
              <a:rPr lang="en-US" sz="2394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94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endParaRPr lang="en-US" sz="2394" kern="12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defTabSz="912114">
              <a:buClrTx/>
              <a:defRPr/>
            </a:pPr>
            <a:r>
              <a:rPr lang="en-US" sz="2394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2394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394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94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394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94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lang="en-US" sz="2394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94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nhãn</a:t>
            </a:r>
            <a:endParaRPr lang="en-US" sz="2394" kern="12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defTabSz="912114">
              <a:buClrTx/>
              <a:defRPr/>
            </a:pPr>
            <a:r>
              <a:rPr lang="en-US" sz="2394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394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94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trồng</a:t>
            </a:r>
            <a:r>
              <a:rPr lang="en-US" sz="2394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94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cạnh</a:t>
            </a:r>
            <a:r>
              <a:rPr lang="en-US" sz="2394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94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hàng</a:t>
            </a:r>
            <a:r>
              <a:rPr lang="en-US" sz="2394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94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hiên</a:t>
            </a:r>
            <a:r>
              <a:rPr lang="en-US" sz="2394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defTabSz="912114">
              <a:buClrTx/>
              <a:defRPr/>
            </a:pPr>
            <a:endParaRPr lang="en-US" sz="2394" kern="12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defTabSz="912114">
              <a:buClrTx/>
              <a:defRPr/>
            </a:pPr>
            <a:endParaRPr lang="en-US" sz="2394" kern="12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3DD3ED-C7F1-46B7-A163-A11F71034BB5}"/>
              </a:ext>
            </a:extLst>
          </p:cNvPr>
          <p:cNvSpPr txBox="1"/>
          <p:nvPr/>
        </p:nvSpPr>
        <p:spPr>
          <a:xfrm>
            <a:off x="4665731" y="2244671"/>
            <a:ext cx="4185476" cy="3776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114">
              <a:buClrTx/>
              <a:defRPr/>
            </a:pPr>
            <a:r>
              <a:rPr lang="en-US" sz="2394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2394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394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94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394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94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cơn</a:t>
            </a:r>
            <a:r>
              <a:rPr lang="en-US" sz="2394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94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endParaRPr lang="en-US" sz="2394" kern="12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defTabSz="912114">
              <a:buClrTx/>
              <a:defRPr/>
            </a:pPr>
            <a:r>
              <a:rPr lang="en-US" sz="2394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lang="en-US" sz="2394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94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cuộn</a:t>
            </a:r>
            <a:r>
              <a:rPr lang="en-US" sz="2394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94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tròn</a:t>
            </a:r>
            <a:r>
              <a:rPr lang="en-US" sz="2394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94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394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94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mây</a:t>
            </a:r>
            <a:endParaRPr lang="en-US" sz="2394" kern="12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defTabSz="912114">
              <a:buClrTx/>
              <a:defRPr/>
            </a:pPr>
            <a:r>
              <a:rPr lang="en-US" sz="2394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394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94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biến</a:t>
            </a:r>
            <a:r>
              <a:rPr lang="en-US" sz="2394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94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2394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94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giọt</a:t>
            </a:r>
            <a:r>
              <a:rPr lang="en-US" sz="2394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94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endParaRPr lang="en-US" sz="2394" kern="12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defTabSz="912114">
              <a:buClrTx/>
              <a:defRPr/>
            </a:pPr>
            <a:r>
              <a:rPr lang="en-US" sz="2394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Rơi</a:t>
            </a:r>
            <a:r>
              <a:rPr lang="en-US" sz="2394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94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lang="en-US" sz="2394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94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394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94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394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94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2394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defTabSz="912114">
              <a:buClrTx/>
              <a:defRPr/>
            </a:pPr>
            <a:endParaRPr lang="en-US" sz="2394" kern="12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defTabSz="912114">
              <a:buClrTx/>
              <a:defRPr/>
            </a:pPr>
            <a:r>
              <a:rPr lang="en-US" sz="2394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2394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94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2394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94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394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94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lang="en-US" sz="2394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94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giấc</a:t>
            </a:r>
            <a:endParaRPr lang="en-US" sz="2394" kern="12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defTabSz="912114">
              <a:buClrTx/>
              <a:defRPr/>
            </a:pPr>
            <a:r>
              <a:rPr lang="en-US" sz="2394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394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94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394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94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2394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94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mây</a:t>
            </a:r>
            <a:r>
              <a:rPr lang="en-US" sz="2394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394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endParaRPr lang="en-US" sz="2394" kern="12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defTabSz="912114">
              <a:buClrTx/>
              <a:defRPr/>
            </a:pPr>
            <a:r>
              <a:rPr lang="en-US" sz="2394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2394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94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394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94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lang="en-US" sz="2394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94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sz="2394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94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endParaRPr lang="en-US" sz="2394" kern="12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defTabSz="912114">
              <a:buClrTx/>
              <a:defRPr/>
            </a:pPr>
            <a:r>
              <a:rPr lang="en-US" sz="2394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2394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94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2394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94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thương</a:t>
            </a:r>
            <a:r>
              <a:rPr lang="en-US" sz="2394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94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394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94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endParaRPr lang="en-US" sz="2394" kern="12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r" defTabSz="912114">
              <a:buClrTx/>
              <a:defRPr/>
            </a:pPr>
            <a:r>
              <a:rPr lang="en-US" sz="2394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(Minh </a:t>
            </a:r>
            <a:r>
              <a:rPr lang="en-US" sz="2394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lang="en-US" sz="2394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02D7C2-03A0-4757-824D-16C11982A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5280" y="197959"/>
            <a:ext cx="3452474" cy="2701458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8D0D46E-3F1E-42CD-8F64-C6166E82458F}"/>
              </a:ext>
            </a:extLst>
          </p:cNvPr>
          <p:cNvCxnSpPr/>
          <p:nvPr/>
        </p:nvCxnSpPr>
        <p:spPr>
          <a:xfrm flipH="1">
            <a:off x="2651919" y="1735581"/>
            <a:ext cx="76011" cy="438997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E786C71-89C7-49EA-8A69-0EF4219E890B}"/>
              </a:ext>
            </a:extLst>
          </p:cNvPr>
          <p:cNvCxnSpPr/>
          <p:nvPr/>
        </p:nvCxnSpPr>
        <p:spPr>
          <a:xfrm flipH="1">
            <a:off x="2804319" y="2613575"/>
            <a:ext cx="76011" cy="438997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1F512EE-85E9-4E87-A7A0-768E9043E4EF}"/>
              </a:ext>
            </a:extLst>
          </p:cNvPr>
          <p:cNvCxnSpPr/>
          <p:nvPr/>
        </p:nvCxnSpPr>
        <p:spPr>
          <a:xfrm flipH="1">
            <a:off x="3490119" y="3272071"/>
            <a:ext cx="76011" cy="438997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48BD22B-48D7-4590-A4CC-F198D873BAF3}"/>
              </a:ext>
            </a:extLst>
          </p:cNvPr>
          <p:cNvCxnSpPr/>
          <p:nvPr/>
        </p:nvCxnSpPr>
        <p:spPr>
          <a:xfrm flipH="1">
            <a:off x="3033108" y="4351370"/>
            <a:ext cx="76011" cy="438997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C6BC01D-465F-4DDA-B96B-49573AAFC6CD}"/>
              </a:ext>
            </a:extLst>
          </p:cNvPr>
          <p:cNvCxnSpPr/>
          <p:nvPr/>
        </p:nvCxnSpPr>
        <p:spPr>
          <a:xfrm flipH="1">
            <a:off x="3718719" y="5127841"/>
            <a:ext cx="76011" cy="438997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8501FB7-CAE8-48CE-BBC4-A08735DAC595}"/>
              </a:ext>
            </a:extLst>
          </p:cNvPr>
          <p:cNvCxnSpPr/>
          <p:nvPr/>
        </p:nvCxnSpPr>
        <p:spPr>
          <a:xfrm flipH="1">
            <a:off x="8062119" y="2538281"/>
            <a:ext cx="76011" cy="438997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6EE0904-C9F2-4982-9A37-9BCA20EF5516}"/>
              </a:ext>
            </a:extLst>
          </p:cNvPr>
          <p:cNvCxnSpPr/>
          <p:nvPr/>
        </p:nvCxnSpPr>
        <p:spPr>
          <a:xfrm flipH="1">
            <a:off x="7985919" y="3341251"/>
            <a:ext cx="76011" cy="438997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4E7CBCA-F759-4018-9926-86C3A15EDA7A}"/>
              </a:ext>
            </a:extLst>
          </p:cNvPr>
          <p:cNvCxnSpPr/>
          <p:nvPr/>
        </p:nvCxnSpPr>
        <p:spPr>
          <a:xfrm flipH="1">
            <a:off x="7300119" y="4451971"/>
            <a:ext cx="76011" cy="438997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D19497B-06E2-4051-89FD-2CCD51A9B02D}"/>
              </a:ext>
            </a:extLst>
          </p:cNvPr>
          <p:cNvCxnSpPr/>
          <p:nvPr/>
        </p:nvCxnSpPr>
        <p:spPr>
          <a:xfrm flipH="1">
            <a:off x="8062119" y="5183686"/>
            <a:ext cx="76011" cy="438997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loud 30">
            <a:extLst>
              <a:ext uri="{FF2B5EF4-FFF2-40B4-BE49-F238E27FC236}">
                <a16:creationId xmlns:a16="http://schemas.microsoft.com/office/drawing/2014/main" id="{66F330EB-C33A-4DFA-AA07-A156396750D6}"/>
              </a:ext>
            </a:extLst>
          </p:cNvPr>
          <p:cNvSpPr/>
          <p:nvPr/>
        </p:nvSpPr>
        <p:spPr>
          <a:xfrm>
            <a:off x="9005345" y="5209451"/>
            <a:ext cx="3156493" cy="1271456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177" tIns="45589" rIns="91177" bIns="45589" rtlCol="0" anchor="ctr"/>
          <a:lstStyle/>
          <a:p>
            <a:pPr algn="ctr" defTabSz="912114">
              <a:buClrTx/>
              <a:defRPr/>
            </a:pPr>
            <a:r>
              <a:rPr lang="en-US" sz="1995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1995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995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1995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995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nối</a:t>
            </a:r>
            <a:r>
              <a:rPr lang="en-US" sz="1995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995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</a:t>
            </a:r>
            <a:endParaRPr lang="en-US" sz="1995" b="1" kern="1200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381237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895358" y="232926"/>
            <a:ext cx="10327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rgbClr val="FF8E1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EM MANG VỀ YÊU THƯƠNG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8E1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51719" y="990600"/>
            <a:ext cx="600178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Mẹ, mẹ ơi em bé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	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           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	</a:t>
            </a:r>
          </a:p>
          <a:p>
            <a:pPr marL="2667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Từ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đâu đến nhà ta	             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	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2667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Nụ cười như tia nắng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	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2667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Bàn tay như nụ hoa		</a:t>
            </a:r>
          </a:p>
          <a:p>
            <a:pPr marL="2667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Bước chân đi lẫm chẫm</a:t>
            </a:r>
          </a:p>
          <a:p>
            <a:pPr marL="2667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Tiếng cười vang sân nhà?</a:t>
            </a:r>
          </a:p>
          <a:p>
            <a:pPr marL="2667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vi-VN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2667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Hay bé từ sao xuống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	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	</a:t>
            </a:r>
            <a:endParaRPr kumimoji="0" lang="vi-VN" sz="3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2667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Hay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từ biển bước lên	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	</a:t>
            </a:r>
          </a:p>
          <a:p>
            <a:pPr marL="2667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Hay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bé trong quả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nhãn</a:t>
            </a:r>
          </a:p>
          <a:p>
            <a:pPr marL="2667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Ông trồng cạnh hàng hiên?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272381" y="990599"/>
            <a:ext cx="5658703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Hay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bé theo cơn gió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2667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Nằm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cuộn tròn trong mây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2667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Rồi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biến thành giọt nước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2667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Rơi xuống nhà mình đây?</a:t>
            </a:r>
          </a:p>
          <a:p>
            <a:pPr marL="2667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vi-VN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2667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Mỗi sáng em thức giấc</a:t>
            </a:r>
            <a:endParaRPr kumimoji="0" lang="vi-VN" sz="3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2667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Là như thể mây, hoa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2667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Cùng nắng vàng biển rộng</a:t>
            </a:r>
          </a:p>
          <a:p>
            <a:pPr marL="2667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Mang yêu thương vào nhà.</a:t>
            </a:r>
          </a:p>
          <a:p>
            <a:pPr marL="26670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(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Minh Đăng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)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3718719" y="3451994"/>
            <a:ext cx="165354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213128" y="6153150"/>
            <a:ext cx="170998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642519" y="5638800"/>
            <a:ext cx="17029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7604919" y="1981200"/>
            <a:ext cx="1539081" cy="360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976519" y="3733800"/>
            <a:ext cx="152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626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47;p69"/>
          <p:cNvSpPr/>
          <p:nvPr/>
        </p:nvSpPr>
        <p:spPr>
          <a:xfrm>
            <a:off x="823120" y="890743"/>
            <a:ext cx="601309" cy="602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1424429" y="785495"/>
            <a:ext cx="33610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 hoa: </a:t>
            </a:r>
            <a:endParaRPr lang="en-US" sz="40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52159" y="76200"/>
            <a:ext cx="3981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CC0066"/>
                </a:solidFill>
                <a:latin typeface="Microsoft New Tai Lue" panose="020B0502040204020203" pitchFamily="34" charset="0"/>
                <a:ea typeface="Arial-Rounded" panose="020B0500000000000000" pitchFamily="34" charset="0"/>
                <a:cs typeface="Microsoft New Tai Lue" panose="020B0502040204020203" pitchFamily="34" charset="0"/>
              </a:rPr>
              <a:t>Từ ngữ</a:t>
            </a:r>
            <a:endParaRPr lang="en-US" sz="4400" b="1">
              <a:solidFill>
                <a:srgbClr val="CC0066"/>
              </a:solidFill>
              <a:latin typeface="Microsoft New Tai Lue" panose="020B0502040204020203" pitchFamily="34" charset="0"/>
              <a:ea typeface="Arial-Rounded" panose="020B0500000000000000" pitchFamily="34" charset="0"/>
              <a:cs typeface="Microsoft New Tai Lue" panose="020B0502040204020203" pitchFamily="34" charset="0"/>
            </a:endParaRPr>
          </a:p>
        </p:txBody>
      </p:sp>
      <p:sp>
        <p:nvSpPr>
          <p:cNvPr id="11" name="AutoShape 2" descr="Ngân Hà Là Gì? Tìm Hiểu Về Ngân Hà Là Gì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026" name="Picture 2" descr="Hoa mai, nụ hoa mai - Hình Ả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74" y="2057400"/>
            <a:ext cx="4876800" cy="352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ình Nền Hoa Đẹp Rạng Rỡ Và Rung Động Trái Ti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319" y="2039257"/>
            <a:ext cx="5278128" cy="352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467735" y="845820"/>
            <a:ext cx="41687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 hoa chưa nở.</a:t>
            </a:r>
            <a:endParaRPr lang="en-US" sz="400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47;p69"/>
          <p:cNvSpPr/>
          <p:nvPr/>
        </p:nvSpPr>
        <p:spPr>
          <a:xfrm>
            <a:off x="823120" y="1173457"/>
            <a:ext cx="601309" cy="602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1424429" y="1120914"/>
            <a:ext cx="3361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Lẫm chẫm:</a:t>
            </a:r>
            <a:endParaRPr lang="en-US" sz="40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23519" y="1120914"/>
            <a:ext cx="861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 đi chưa vững của em bé.</a:t>
            </a:r>
            <a:endParaRPr lang="en-US" sz="400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52159" y="76200"/>
            <a:ext cx="3981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CC0066"/>
                </a:solidFill>
                <a:latin typeface="Microsoft New Tai Lue" panose="020B0502040204020203" pitchFamily="34" charset="0"/>
                <a:ea typeface="Arial-Rounded" panose="020B0500000000000000" pitchFamily="34" charset="0"/>
                <a:cs typeface="Microsoft New Tai Lue" panose="020B0502040204020203" pitchFamily="34" charset="0"/>
              </a:rPr>
              <a:t>Từ ngữ</a:t>
            </a:r>
            <a:endParaRPr lang="en-US" sz="4400" b="1">
              <a:solidFill>
                <a:srgbClr val="CC0066"/>
              </a:solidFill>
              <a:latin typeface="Microsoft New Tai Lue" panose="020B0502040204020203" pitchFamily="34" charset="0"/>
              <a:ea typeface="Arial-Rounded" panose="020B0500000000000000" pitchFamily="34" charset="0"/>
              <a:cs typeface="Microsoft New Tai Lue" panose="020B0502040204020203" pitchFamily="34" charset="0"/>
            </a:endParaRPr>
          </a:p>
        </p:txBody>
      </p:sp>
      <p:sp>
        <p:nvSpPr>
          <p:cNvPr id="11" name="AutoShape 2" descr="Ngân Hà Là Gì? Tìm Hiểu Về Ngân Hà Là Gì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2" name="Judy lần đầu tập đi, lẫm chẫm như con lật đật yêu hết sứ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75719" y="2122714"/>
            <a:ext cx="6908800" cy="3886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 animBg="1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895358" y="232926"/>
            <a:ext cx="10327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rgbClr val="FF8E1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EM MANG VỀ YÊU THƯƠNG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8E1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51719" y="990600"/>
            <a:ext cx="600178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Mẹ, mẹ ơi em bé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	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           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	</a:t>
            </a:r>
          </a:p>
          <a:p>
            <a:pPr marL="2667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Từ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đâu đến nhà ta	             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	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2667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Nụ cười như tia nắng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	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2667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Bàn tay như nụ hoa		</a:t>
            </a:r>
          </a:p>
          <a:p>
            <a:pPr marL="2667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Bước chân đi lẫm chẫm</a:t>
            </a:r>
          </a:p>
          <a:p>
            <a:pPr marL="2667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Tiếng cười vang sân nhà?</a:t>
            </a:r>
          </a:p>
          <a:p>
            <a:pPr marL="2667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vi-VN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2667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Hay bé từ sao xuống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	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	</a:t>
            </a:r>
            <a:endParaRPr kumimoji="0" lang="vi-VN" sz="3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2667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Hay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từ biển bước lên	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	</a:t>
            </a:r>
          </a:p>
          <a:p>
            <a:pPr marL="2667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Hay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bé trong quả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nhãn</a:t>
            </a:r>
          </a:p>
          <a:p>
            <a:pPr marL="2667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Ông trồng cạnh hàng hiên?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272381" y="990599"/>
            <a:ext cx="5658703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Hay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bé theo cơn gió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2667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Nằm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cuộn tròn trong mây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2667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Rồi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biến thành giọt nước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2667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Rơi xuống nhà mình đây?</a:t>
            </a:r>
          </a:p>
          <a:p>
            <a:pPr marL="2667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vi-VN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2667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Mỗi sáng em thức giấc</a:t>
            </a:r>
            <a:endParaRPr kumimoji="0" lang="vi-VN" sz="3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2667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Là như thể mây, hoa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2667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Cùng nắng vàng biển rộng</a:t>
            </a:r>
          </a:p>
          <a:p>
            <a:pPr marL="2667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Mang yêu thương vào nhà.</a:t>
            </a:r>
          </a:p>
          <a:p>
            <a:pPr marL="26670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(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Minh Đăng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)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62A58FDF-36D1-45DB-898F-618811ADB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14" y="525313"/>
            <a:ext cx="671763" cy="336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3EED9072-B076-4AC3-9991-E736E857C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72" y="3906253"/>
            <a:ext cx="598754" cy="2207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EFC5D5F6-0E07-4454-8A35-F84528D70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927" y="525313"/>
            <a:ext cx="589723" cy="243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73466248-618D-4132-AE3C-0F3BC1E47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295" y="2853709"/>
            <a:ext cx="631424" cy="2327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Cloud 13">
            <a:extLst>
              <a:ext uri="{FF2B5EF4-FFF2-40B4-BE49-F238E27FC236}">
                <a16:creationId xmlns:a16="http://schemas.microsoft.com/office/drawing/2014/main" id="{4500622B-2505-413E-BAD3-162E61F415A1}"/>
              </a:ext>
            </a:extLst>
          </p:cNvPr>
          <p:cNvSpPr/>
          <p:nvPr/>
        </p:nvSpPr>
        <p:spPr>
          <a:xfrm>
            <a:off x="9101732" y="5781189"/>
            <a:ext cx="2768351" cy="996181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177" tIns="45589" rIns="91177" bIns="45589" rtlCol="0" anchor="ctr"/>
          <a:lstStyle/>
          <a:p>
            <a:pPr algn="ctr" defTabSz="912114">
              <a:buClrTx/>
              <a:defRPr/>
            </a:pPr>
            <a:r>
              <a:rPr lang="en-US" sz="1995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1995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995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nối</a:t>
            </a:r>
            <a:r>
              <a:rPr lang="en-US" sz="1995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995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</a:t>
            </a:r>
            <a:r>
              <a:rPr lang="en-US" sz="1995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995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endParaRPr lang="en-US" sz="1995" b="1" kern="12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46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1051719" y="990600"/>
            <a:ext cx="600178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algn="just"/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Mẹ, mẹ ơi em bé</a:t>
            </a:r>
            <a:r>
              <a:rPr lang="vi-VN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</a:t>
            </a:r>
            <a:r>
              <a:rPr lang="en-US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</a:p>
          <a:p>
            <a:pPr marL="266700" algn="just"/>
            <a:r>
              <a:rPr lang="en-US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</a:t>
            </a: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 đến nhà ta	              </a:t>
            </a:r>
            <a:r>
              <a:rPr lang="en-US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endParaRPr lang="vi-VN" sz="32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66700" algn="just"/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 cười như tia nắng</a:t>
            </a:r>
            <a:r>
              <a:rPr lang="vi-VN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endParaRPr lang="en-US" sz="320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66700" algn="just"/>
            <a:r>
              <a:rPr lang="en-US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 tay như nụ hoa		</a:t>
            </a:r>
          </a:p>
          <a:p>
            <a:pPr marL="266700" algn="just"/>
            <a:r>
              <a:rPr lang="en-US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 chân đi lẫm chẫm</a:t>
            </a:r>
          </a:p>
          <a:p>
            <a:pPr marL="266700" algn="just"/>
            <a:r>
              <a:rPr lang="en-US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cười vang sân nhà?</a:t>
            </a:r>
          </a:p>
          <a:p>
            <a:pPr marL="266700" algn="just"/>
            <a:endParaRPr lang="vi-VN" sz="160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66700" algn="just"/>
            <a:r>
              <a:rPr lang="en-US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bé từ sao xuống</a:t>
            </a:r>
            <a:r>
              <a:rPr lang="vi-VN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endParaRPr lang="vi-VN" sz="320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66700" algn="just"/>
            <a:r>
              <a:rPr lang="en-US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biển bước lên	</a:t>
            </a:r>
            <a:r>
              <a:rPr lang="en-US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</a:p>
          <a:p>
            <a:pPr marL="266700" algn="just"/>
            <a:r>
              <a:rPr lang="en-US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trong quả </a:t>
            </a:r>
            <a:r>
              <a:rPr lang="en-US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nhãn</a:t>
            </a:r>
          </a:p>
          <a:p>
            <a:pPr marL="266700" algn="just"/>
            <a:r>
              <a:rPr lang="en-US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trồng cạnh hàng hiên?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272381" y="990599"/>
            <a:ext cx="5658703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algn="just"/>
            <a:r>
              <a:rPr lang="en-US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theo cơn gió</a:t>
            </a:r>
            <a:endParaRPr lang="vi-VN" sz="32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66700" algn="just"/>
            <a:r>
              <a:rPr lang="en-US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 </a:t>
            </a: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cuộn tròn trong mây</a:t>
            </a:r>
            <a:endParaRPr lang="vi-VN" sz="32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66700" algn="just"/>
            <a:r>
              <a:rPr lang="en-US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 </a:t>
            </a: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biến thành giọt nước</a:t>
            </a:r>
            <a:endParaRPr lang="vi-VN" sz="32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66700" algn="just"/>
            <a:r>
              <a:rPr lang="en-US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 xuống nhà mình đây?</a:t>
            </a:r>
          </a:p>
          <a:p>
            <a:pPr marL="266700" algn="just"/>
            <a:endParaRPr lang="vi-VN" sz="160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66700" algn="just"/>
            <a:r>
              <a:rPr lang="en-US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 sáng em thức giấc</a:t>
            </a:r>
            <a:endParaRPr lang="vi-VN" sz="320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66700" algn="just"/>
            <a:r>
              <a:rPr lang="en-US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như thể mây, hoa</a:t>
            </a:r>
            <a:endParaRPr lang="en-US" sz="32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66700" algn="just"/>
            <a:r>
              <a:rPr lang="en-US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nắng vàng biển rộng</a:t>
            </a:r>
          </a:p>
          <a:p>
            <a:pPr marL="266700" algn="just"/>
            <a:r>
              <a:rPr lang="en-US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 yêu thương vào nhà.</a:t>
            </a:r>
          </a:p>
          <a:p>
            <a:pPr marL="266700" algn="r"/>
            <a:r>
              <a:rPr lang="vi-VN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Minh Đăng</a:t>
            </a:r>
            <a:r>
              <a:rPr lang="vi-VN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95358" y="232926"/>
            <a:ext cx="10327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8E1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MANG VỀ YÊU THƯƠNG</a:t>
            </a:r>
            <a:endParaRPr lang="en-US" sz="3200" b="1" dirty="0">
              <a:solidFill>
                <a:srgbClr val="FF8E1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474" y="-182061"/>
            <a:ext cx="1932611" cy="19995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069" y="2667000"/>
            <a:ext cx="4286849" cy="313416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490119" y="838200"/>
            <a:ext cx="6705600" cy="3964903"/>
            <a:chOff x="2728118" y="168947"/>
            <a:chExt cx="6705600" cy="396490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28300" y1="32778" x2="40300" y2="302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136" r="21478"/>
            <a:stretch>
              <a:fillRect/>
            </a:stretch>
          </p:blipFill>
          <p:spPr>
            <a:xfrm>
              <a:off x="2728118" y="168947"/>
              <a:ext cx="6705600" cy="3964903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5128419" y="495300"/>
              <a:ext cx="380362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Luyện đọc</a:t>
              </a:r>
            </a:p>
            <a:p>
              <a:pPr algn="ctr"/>
              <a:r>
                <a:rPr lang="en-US" sz="440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toàn bài</a:t>
              </a:r>
              <a:endParaRPr lang="en-US" sz="4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sponse to Intervention: The Alphabet by Slidesgo">
  <a:themeElements>
    <a:clrScheme name="Simple Light">
      <a:dk1>
        <a:srgbClr val="3F2732"/>
      </a:dk1>
      <a:lt1>
        <a:srgbClr val="FAF4F2"/>
      </a:lt1>
      <a:dk2>
        <a:srgbClr val="3F2732"/>
      </a:dk2>
      <a:lt2>
        <a:srgbClr val="FAF4F2"/>
      </a:lt2>
      <a:accent1>
        <a:srgbClr val="FF835F"/>
      </a:accent1>
      <a:accent2>
        <a:srgbClr val="ACDCDC"/>
      </a:accent2>
      <a:accent3>
        <a:srgbClr val="FFB034"/>
      </a:accent3>
      <a:accent4>
        <a:srgbClr val="55C2B1"/>
      </a:accent4>
      <a:accent5>
        <a:srgbClr val="8C4C5E"/>
      </a:accent5>
      <a:accent6>
        <a:srgbClr val="FFC4C7"/>
      </a:accent6>
      <a:hlink>
        <a:srgbClr val="3F273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1087</Words>
  <Application>Microsoft Office PowerPoint</Application>
  <PresentationFormat>Custom</PresentationFormat>
  <Paragraphs>250</Paragraphs>
  <Slides>25</Slides>
  <Notes>21</Notes>
  <HiddenSlides>1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Arial Rounded MT Bold</vt:lpstr>
      <vt:lpstr>Microsoft New Tai Lue</vt:lpstr>
      <vt:lpstr>Comfortaa</vt:lpstr>
      <vt:lpstr>Calibri</vt:lpstr>
      <vt:lpstr>黑体</vt:lpstr>
      <vt:lpstr>Arial</vt:lpstr>
      <vt:lpstr>Delius Unicase</vt:lpstr>
      <vt:lpstr>Times New Roman</vt:lpstr>
      <vt:lpstr>Roboto Condensed Light</vt:lpstr>
      <vt:lpstr>宋体</vt:lpstr>
      <vt:lpstr>Arial-Rounded</vt:lpstr>
      <vt:lpstr>Livvic</vt:lpstr>
      <vt:lpstr>Chewy</vt:lpstr>
      <vt:lpstr>Response to Intervention: The Alphabet by Slidesgo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Thư giãn nào!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Response to Intervention: The Alphabet</dc:title>
  <dc:creator>PC</dc:creator>
  <cp:lastModifiedBy>Admin</cp:lastModifiedBy>
  <cp:revision>127</cp:revision>
  <dcterms:created xsi:type="dcterms:W3CDTF">2021-12-19T02:07:00Z</dcterms:created>
  <dcterms:modified xsi:type="dcterms:W3CDTF">2021-12-20T08:15:11Z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3540731D8B9C484CBE4CE274322E1CE3</vt:lpwstr>
  </property>
  <property fmtid="{D5CDD505-2E9C-101B-9397-08002B2CF9AE}" pid="3" name="KSOProductBuildVer">
    <vt:lpwstr>1033-11.2.0.10382</vt:lpwstr>
  </property>
</Properties>
</file>