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12" r:id="rId6"/>
    <p:sldMasterId id="2147483724" r:id="rId7"/>
  </p:sldMasterIdLst>
  <p:notesMasterIdLst>
    <p:notesMasterId r:id="rId23"/>
  </p:notesMasterIdLst>
  <p:sldIdLst>
    <p:sldId id="290" r:id="rId8"/>
    <p:sldId id="275" r:id="rId9"/>
    <p:sldId id="268" r:id="rId10"/>
    <p:sldId id="269" r:id="rId11"/>
    <p:sldId id="270" r:id="rId12"/>
    <p:sldId id="271" r:id="rId13"/>
    <p:sldId id="272" r:id="rId14"/>
    <p:sldId id="273" r:id="rId15"/>
    <p:sldId id="277" r:id="rId16"/>
    <p:sldId id="279" r:id="rId17"/>
    <p:sldId id="274" r:id="rId18"/>
    <p:sldId id="276" r:id="rId19"/>
    <p:sldId id="280" r:id="rId20"/>
    <p:sldId id="281" r:id="rId21"/>
    <p:sldId id="28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1" autoAdjust="0"/>
    <p:restoredTop sz="94486" autoAdjust="0"/>
  </p:normalViewPr>
  <p:slideViewPr>
    <p:cSldViewPr snapToGrid="0">
      <p:cViewPr varScale="1">
        <p:scale>
          <a:sx n="67" d="100"/>
          <a:sy n="67" d="100"/>
        </p:scale>
        <p:origin x="-73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4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885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901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49.xml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28813" y="2822865"/>
            <a:ext cx="3086100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="" xmlns:p14="http://schemas.microsoft.com/office/powerpoint/2010/main" val="1542914050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u="sng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000" u="sng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Mình biết là dê trắng đang rất buồn và nhớ bê vàng. Bạn đừng buồn nữa nhé! Bê vàng sẽ sớm tìm được đường về thôi.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 H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92075"/>
            <a:ext cx="6934835" cy="608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642557" y="334680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667935" y="2455113"/>
            <a:ext cx="1632728" cy="2337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20235" y="4379163"/>
            <a:ext cx="1632728" cy="2337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1360" y="4879226"/>
            <a:ext cx="1632728" cy="2337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6058"/>
            <a:chOff x="172324" y="1157225"/>
            <a:chExt cx="2109019" cy="1469819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kể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nào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 Ở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đâu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3981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</a:t>
            </a:r>
            <a:r>
              <a:rPr lang="en-US" altLang="zh-CN" sz="28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từ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thuở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xưa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rừng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xanh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sâu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xảy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khiến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phải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lang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thang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tìm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cỏ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253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phải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lang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thang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tìm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cỏ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vì</a:t>
            </a:r>
            <a:r>
              <a:rPr lang="en-US" altLang="zh-CN" sz="2400" dirty="0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rời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hán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26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.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4753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quên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đường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về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dê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trắng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đã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làm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chạy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khắp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nẻo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đường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gọi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tìm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662656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của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2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rất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đẹp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đáng</a:t>
            </a:r>
            <a:r>
              <a:rPr lang="en-US" sz="26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495366" y="6396335"/>
            <a:ext cx="833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+mj-lt"/>
              </a:rPr>
              <a:t>Bê vàng và dê trắng chơi với nhau rất thân </a:t>
            </a:r>
            <a:r>
              <a:rPr lang="en-US" sz="2400" dirty="0" err="1" smtClean="0">
                <a:latin typeface="+mj-lt"/>
              </a:rPr>
              <a:t>và</a:t>
            </a: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tình cảm.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0&quot;/&gt;&lt;/object&gt;&lt;object type=&quot;3&quot; unique_id=&quot;10013&quot;&gt;&lt;property id=&quot;20148&quot; value=&quot;5&quot;/&gt;&lt;property id=&quot;20300&quot; value=&quot;Slide 2&quot;/&gt;&lt;property id=&quot;20307&quot; value=&quot;275&quot;/&gt;&lt;/object&gt;&lt;object type=&quot;3&quot; unique_id=&quot;10014&quot;&gt;&lt;property id=&quot;20148&quot; value=&quot;5&quot;/&gt;&lt;property id=&quot;20300&quot; value=&quot;Slide 3 - &amp;quot;Nói về một người bạn của em&amp;quot;&quot;/&gt;&lt;property id=&quot;20307&quot; value=&quot;268&quot;/&gt;&lt;/object&gt;&lt;object type=&quot;3&quot; unique_id=&quot;10015&quot;&gt;&lt;property id=&quot;20148&quot; value=&quot;5&quot;/&gt;&lt;property id=&quot;20300&quot; value=&quot;Slide 4 - &amp;quot;Gọi bạn&amp;quot;&quot;/&gt;&lt;property id=&quot;20307&quot; value=&quot;269&quot;/&gt;&lt;/object&gt;&lt;object type=&quot;3&quot; unique_id=&quot;10016&quot;&gt;&lt;property id=&quot;20148&quot; value=&quot;5&quot;/&gt;&lt;property id=&quot;20300&quot; value=&quot;Slide 5 - &amp;quot;Gọi bạn&amp;quot;&quot;/&gt;&lt;property id=&quot;20307&quot; value=&quot;270&quot;/&gt;&lt;/object&gt;&lt;object type=&quot;3&quot; unique_id=&quot;10017&quot;&gt;&lt;property id=&quot;20148&quot; value=&quot;5&quot;/&gt;&lt;property id=&quot;20300&quot; value=&quot;Slide 6 - &amp;quot;Gọi bạn&amp;quot;&quot;/&gt;&lt;property id=&quot;20307&quot; value=&quot;271&quot;/&gt;&lt;/object&gt;&lt;object type=&quot;3&quot; unique_id=&quot;10018&quot;&gt;&lt;property id=&quot;20148&quot; value=&quot;5&quot;/&gt;&lt;property id=&quot;20300&quot; value=&quot;Slide 7&quot;/&gt;&lt;property id=&quot;20307&quot; value=&quot;272&quot;/&gt;&lt;/object&gt;&lt;object type=&quot;3&quot; unique_id=&quot;10019&quot;&gt;&lt;property id=&quot;20148&quot; value=&quot;5&quot;/&gt;&lt;property id=&quot;20300&quot; value=&quot;Slide 8 - &amp;quot;Gọi bạn&amp;quot;&quot;/&gt;&lt;property id=&quot;20307&quot; value=&quot;273&quot;/&gt;&lt;/object&gt;&lt;object type=&quot;3&quot; unique_id=&quot;10020&quot;&gt;&lt;property id=&quot;20148&quot; value=&quot;5&quot;/&gt;&lt;property id=&quot;20300&quot; value=&quot;Slide 9&quot;/&gt;&lt;property id=&quot;20307&quot; value=&quot;277&quot;/&gt;&lt;/object&gt;&lt;object type=&quot;3&quot; unique_id=&quot;10022&quot;&gt;&lt;property id=&quot;20148&quot; value=&quot;5&quot;/&gt;&lt;property id=&quot;20300&quot; value=&quot;Slide 10 - &amp;quot;Gọi bạn&amp;quot;&quot;/&gt;&lt;property id=&quot;20307&quot; value=&quot;279&quot;/&gt;&lt;/object&gt;&lt;object type=&quot;3&quot; unique_id=&quot;10023&quot;&gt;&lt;property id=&quot;20148&quot; value=&quot;5&quot;/&gt;&lt;property id=&quot;20300&quot; value=&quot;Slide 11 - &amp;quot;2. Đóng vai 1 người bạn trong rừng nói lời an ủi dê trắng&amp;quot;&quot;/&gt;&lt;property id=&quot;20307&quot; value=&quot;274&quot;/&gt;&lt;/object&gt;&lt;object type=&quot;3&quot; unique_id=&quot;10024&quot;&gt;&lt;property id=&quot;20148&quot; value=&quot;5&quot;/&gt;&lt;property id=&quot;20300&quot; value=&quot;Slide 12&quot;/&gt;&lt;property id=&quot;20307&quot; value=&quot;276&quot;/&gt;&lt;/object&gt;&lt;object type=&quot;3&quot; unique_id=&quot;10025&quot;&gt;&lt;property id=&quot;20148&quot; value=&quot;5&quot;/&gt;&lt;property id=&quot;20300&quot; value=&quot;Slide 13&quot;/&gt;&lt;property id=&quot;20307&quot; value=&quot;280&quot;/&gt;&lt;/object&gt;&lt;object type=&quot;3&quot; unique_id=&quot;10026&quot;&gt;&lt;property id=&quot;20148&quot; value=&quot;5&quot;/&gt;&lt;property id=&quot;20300&quot; value=&quot;Slide 14&quot;/&gt;&lt;property id=&quot;20307&quot; value=&quot;281&quot;/&gt;&lt;/object&gt;&lt;object type=&quot;3&quot; unique_id=&quot;10027&quot;&gt;&lt;property id=&quot;20148&quot; value=&quot;5&quot;/&gt;&lt;property id=&quot;20300&quot; value=&quot;Slide 15&quot;/&gt;&lt;property id=&quot;20307&quot; value=&quot;282&quot;/&gt;&lt;/object&gt;&lt;/object&gt;&lt;object type=&quot;8&quot; unique_id=&quot;10068&quot;&gt;&lt;/object&gt;&lt;/object&gt;&lt;/database&gt;"/>
  <p:tag name="SECTOMILLISECCONVERTED" val="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764</Words>
  <Application>Microsoft Office PowerPoint</Application>
  <PresentationFormat>Custom</PresentationFormat>
  <Paragraphs>125</Paragraphs>
  <Slides>15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2_Office Theme</vt:lpstr>
      <vt:lpstr>3_Office Theme</vt:lpstr>
      <vt:lpstr>4_Office Theme</vt:lpstr>
      <vt:lpstr>Trek</vt:lpstr>
      <vt:lpstr>5_Office Theme</vt:lpstr>
      <vt:lpstr>2_Office 主题​​</vt:lpstr>
      <vt:lpstr>6_Office Theme</vt:lpstr>
      <vt:lpstr>Slide 1</vt:lpstr>
      <vt:lpstr>Slide 2</vt:lpstr>
      <vt:lpstr>Nói về một người bạn của em</vt:lpstr>
      <vt:lpstr>Gọi bạn</vt:lpstr>
      <vt:lpstr>Gọi bạn</vt:lpstr>
      <vt:lpstr>Gọi bạn</vt:lpstr>
      <vt:lpstr>Slide 7</vt:lpstr>
      <vt:lpstr>Gọi bạn</vt:lpstr>
      <vt:lpstr>Slide 9</vt:lpstr>
      <vt:lpstr>Gọi bạn</vt:lpstr>
      <vt:lpstr>2. Đóng vai 1 người bạn trong rừng nói lời an ủi dê trắng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30</cp:revision>
  <dcterms:created xsi:type="dcterms:W3CDTF">2021-05-26T04:27:49Z</dcterms:created>
  <dcterms:modified xsi:type="dcterms:W3CDTF">2021-12-07T10:31:17Z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