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474" r:id="rId3"/>
    <p:sldId id="264" r:id="rId4"/>
    <p:sldId id="258" r:id="rId5"/>
    <p:sldId id="470" r:id="rId6"/>
    <p:sldId id="473" r:id="rId7"/>
    <p:sldId id="471" r:id="rId8"/>
    <p:sldId id="310" r:id="rId9"/>
    <p:sldId id="475" r:id="rId10"/>
    <p:sldId id="476" r:id="rId11"/>
    <p:sldId id="477" r:id="rId12"/>
    <p:sldId id="478" r:id="rId13"/>
    <p:sldId id="480" r:id="rId14"/>
    <p:sldId id="479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5FD"/>
    <a:srgbClr val="008000"/>
    <a:srgbClr val="FEF9E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470E7-611B-4DA1-BADF-CAAA1DAE0D1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BEB-DBCF-4FB1-ADDE-C2888839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4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4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4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0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- 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7F8E-ED84-4EE8-A2EF-9A89A806A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94903-B5A0-4624-97EA-EF8F0E5C1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0AE37-07FF-4DF2-9ED3-D60B5D8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F422-F3C9-4CE4-8E6F-C8A729B6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C674D-DA51-4984-A00E-C04CF478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0887-D4C2-478E-977F-C57D3F1D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EFCA3-B096-47DC-B4FF-34E1CD61D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177D-5CC0-4DCC-A826-CDAF355F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E397-EDA9-44A0-80F6-A76A8B17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743A-63A6-4E0A-9C3B-EC7AACB4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8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605B-EE0B-4D24-9F1D-8EB6F660C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5D3D9-6AF0-4237-84BC-ABF56A17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30A34-4F2B-478E-B28B-124E3E04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E234E-4205-44AB-A79F-BE64EC50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39D8F-B2B4-4711-9B17-711609FB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AF51-9AFC-4B01-8C23-5D5A40AC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2EDE-ABB7-4873-B2AA-F62E8762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172EA-97D8-4D61-9BD1-198F0716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3C53-0DDA-4383-8A2B-B731A206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5E4E-3CD8-4F6F-94B7-7797ADC2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5CF1-A334-4652-B80E-C23E0ECB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97B32-4F4A-4E9D-82DE-57C7FE8FB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27CD-FE9C-4C14-B77C-C4D00EA1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A0E0D-0DB0-4B84-B3C8-A7A4B94C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7AD39-A96D-4F94-973E-A205C2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D635-B5A6-423D-814E-D1B2DEB5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1725-D1EF-4E95-9D5A-9C772CB0E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6A27F-0251-4DCD-B074-E0AB441A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17444-4D7E-4F14-ADD2-5A0747E6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68D28-6822-450F-99B2-499C75C4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71605-5881-469E-985E-5D635E93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670A-2263-4E16-A11B-DCECBF56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535CE-7DA4-4C05-9095-3FA76D7B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160E3-97D8-4385-9357-1F2547B07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3A633-DAE1-44FF-A620-45958572A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78186-9C02-470F-96B9-A42757A4A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DF636-803F-4965-A641-9AA8160D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79F9D-1611-49FF-A597-5FBAD645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22BF4-1FE6-42BF-8D62-378B9A4F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433E-7B5C-47A5-A948-05DBFEBD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8FCC0-26AE-4E96-87D9-1FD1EEB2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170A1-56C6-4AE4-B2D7-7DF90A60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B9FAE-8AFE-4DE3-9DB4-B8179979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76C68-18E0-4E31-AEE2-0C8C7059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D0BE6-4046-4FD5-9443-EECA6CA5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43CF-822D-48B4-805C-6376A621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DFA6-444A-4B0D-8CD9-31027B3C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A900-9A65-4A91-9883-251B96E9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495BA-E473-4DAB-8F36-38DDF1BDE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21F7-4B68-478F-AE74-379A2969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C7BBC-FCAF-441C-9C57-28691A05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16E-0CDD-4F72-84C4-C0FA0FF2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F8EC-54D2-4C52-8A7E-205C778E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445A1-BA61-4CDC-ACDB-95ADF381F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9D870-3BE2-4293-BFA2-2460E544B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BED0-3A6C-48FA-980A-5CB74D90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F81EF-1254-489D-97C7-2D98A308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1AE7D-5447-45AF-92FD-7E30C252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FBAAA-19C7-4132-91AE-B65A0E60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9B94-2109-49BB-BF5C-0F295B32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CD06-DF3A-435D-A672-5D1F92536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E9F4-E3E0-47E0-943C-B10D870322F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8AFA6-F250-4CD9-A258-A3023386E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662D3-D0AB-42CA-879D-8D43D58F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F868-388C-4C06-9CA2-CF8050CE1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2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png"/><Relationship Id="rId18" Type="http://schemas.openxmlformats.org/officeDocument/2006/relationships/image" Target="../media/image22.gif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microsoft.com/office/2007/relationships/media" Target="../media/media5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1.gif"/><Relationship Id="rId2" Type="http://schemas.openxmlformats.org/officeDocument/2006/relationships/audio" Target="../media/media2.mp3"/><Relationship Id="rId16" Type="http://schemas.openxmlformats.org/officeDocument/2006/relationships/image" Target="../media/image20.gif"/><Relationship Id="rId20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4.gif"/><Relationship Id="rId10" Type="http://schemas.openxmlformats.org/officeDocument/2006/relationships/audio" Target="../media/media6.mp3"/><Relationship Id="rId19" Type="http://schemas.openxmlformats.org/officeDocument/2006/relationships/image" Target="../media/image23.gif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microsoft.com/office/2007/relationships/hdphoto" Target="../media/hdphoto2.wdp"/><Relationship Id="rId10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12" Type="http://schemas.openxmlformats.org/officeDocument/2006/relationships/image" Target="../media/image25.gif"/><Relationship Id="rId17" Type="http://schemas.microsoft.com/office/2007/relationships/hdphoto" Target="../media/hdphoto2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26.gif"/><Relationship Id="rId1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223411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8" y="2493480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1677" y="4197584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745184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00B8B5-DD85-4D0C-BEA8-7836F37F5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0"/>
          <a:stretch/>
        </p:blipFill>
        <p:spPr>
          <a:xfrm>
            <a:off x="8503832" y="816019"/>
            <a:ext cx="3675976" cy="447530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D0860-F90E-4BC0-9409-185357FBC84C}"/>
              </a:ext>
            </a:extLst>
          </p:cNvPr>
          <p:cNvSpPr txBox="1"/>
          <p:nvPr/>
        </p:nvSpPr>
        <p:spPr>
          <a:xfrm>
            <a:off x="146304" y="1133011"/>
            <a:ext cx="4011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22CF0-59A1-430B-98BC-24B791EA349D}"/>
              </a:ext>
            </a:extLst>
          </p:cNvPr>
          <p:cNvSpPr txBox="1"/>
          <p:nvPr/>
        </p:nvSpPr>
        <p:spPr>
          <a:xfrm>
            <a:off x="146303" y="3318159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53707-566A-47A4-B666-DEF9628B73D2}"/>
              </a:ext>
            </a:extLst>
          </p:cNvPr>
          <p:cNvSpPr txBox="1"/>
          <p:nvPr/>
        </p:nvSpPr>
        <p:spPr>
          <a:xfrm>
            <a:off x="4949190" y="1133011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25323-EA04-4213-B5A6-9B4BCA8B5B34}"/>
              </a:ext>
            </a:extLst>
          </p:cNvPr>
          <p:cNvSpPr txBox="1"/>
          <p:nvPr/>
        </p:nvSpPr>
        <p:spPr>
          <a:xfrm>
            <a:off x="4949189" y="3318159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A90EA-E129-4022-9C23-B9463C341F9D}"/>
              </a:ext>
            </a:extLst>
          </p:cNvPr>
          <p:cNvSpPr/>
          <p:nvPr/>
        </p:nvSpPr>
        <p:spPr>
          <a:xfrm>
            <a:off x="999987" y="213868"/>
            <a:ext cx="8964185" cy="734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4AE56-5F3D-4DEF-8726-E18844082ABB}"/>
              </a:ext>
            </a:extLst>
          </p:cNvPr>
          <p:cNvSpPr txBox="1"/>
          <p:nvPr/>
        </p:nvSpPr>
        <p:spPr>
          <a:xfrm>
            <a:off x="152400" y="1139107"/>
            <a:ext cx="4011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E448B-BCD3-4E5F-A0AD-D58E5E2C5EB3}"/>
              </a:ext>
            </a:extLst>
          </p:cNvPr>
          <p:cNvSpPr txBox="1"/>
          <p:nvPr/>
        </p:nvSpPr>
        <p:spPr>
          <a:xfrm>
            <a:off x="140207" y="3324255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9568E-5FF8-4B86-AD2A-14ED9AB70517}"/>
              </a:ext>
            </a:extLst>
          </p:cNvPr>
          <p:cNvSpPr txBox="1"/>
          <p:nvPr/>
        </p:nvSpPr>
        <p:spPr>
          <a:xfrm>
            <a:off x="4943093" y="3324255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0F8A9C-942C-4A55-8B75-6E06BDFEF30F}"/>
              </a:ext>
            </a:extLst>
          </p:cNvPr>
          <p:cNvCxnSpPr>
            <a:cxnSpLocks/>
          </p:cNvCxnSpPr>
          <p:nvPr/>
        </p:nvCxnSpPr>
        <p:spPr>
          <a:xfrm flipH="1">
            <a:off x="3950208" y="1546111"/>
            <a:ext cx="133846" cy="624065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13497-CA03-4F48-AD3F-FDF14E8AD37A}"/>
              </a:ext>
            </a:extLst>
          </p:cNvPr>
          <p:cNvGrpSpPr/>
          <p:nvPr/>
        </p:nvGrpSpPr>
        <p:grpSpPr>
          <a:xfrm>
            <a:off x="3328416" y="2464249"/>
            <a:ext cx="205873" cy="507457"/>
            <a:chOff x="4035552" y="2777906"/>
            <a:chExt cx="205873" cy="5074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37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A5AB1A-9998-4561-98D9-72C2617C3B4A}"/>
              </a:ext>
            </a:extLst>
          </p:cNvPr>
          <p:cNvSpPr txBox="1"/>
          <p:nvPr/>
        </p:nvSpPr>
        <p:spPr>
          <a:xfrm>
            <a:off x="3621024" y="414528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484FE-E460-4021-B3DB-5B5F25B114C3}"/>
              </a:ext>
            </a:extLst>
          </p:cNvPr>
          <p:cNvSpPr txBox="1"/>
          <p:nvPr/>
        </p:nvSpPr>
        <p:spPr>
          <a:xfrm>
            <a:off x="2200656" y="1383792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5E196-8AEF-4203-AD68-C1B83B2E9D24}"/>
              </a:ext>
            </a:extLst>
          </p:cNvPr>
          <p:cNvSpPr txBox="1"/>
          <p:nvPr/>
        </p:nvSpPr>
        <p:spPr>
          <a:xfrm>
            <a:off x="2200656" y="2353056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5FEFB-F244-4B5F-AB48-736F0CA49DC9}"/>
              </a:ext>
            </a:extLst>
          </p:cNvPr>
          <p:cNvSpPr txBox="1"/>
          <p:nvPr/>
        </p:nvSpPr>
        <p:spPr>
          <a:xfrm>
            <a:off x="2200656" y="332232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910B6-694A-4046-B76D-7F2E0723B2CD}"/>
              </a:ext>
            </a:extLst>
          </p:cNvPr>
          <p:cNvSpPr txBox="1"/>
          <p:nvPr/>
        </p:nvSpPr>
        <p:spPr>
          <a:xfrm>
            <a:off x="2200656" y="429158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5439B-93C1-4E09-A12C-8E29E4C6972C}"/>
              </a:ext>
            </a:extLst>
          </p:cNvPr>
          <p:cNvSpPr txBox="1"/>
          <p:nvPr/>
        </p:nvSpPr>
        <p:spPr>
          <a:xfrm>
            <a:off x="7229856" y="138379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6079D-FF74-4489-944B-3375C6E1B134}"/>
              </a:ext>
            </a:extLst>
          </p:cNvPr>
          <p:cNvSpPr txBox="1"/>
          <p:nvPr/>
        </p:nvSpPr>
        <p:spPr>
          <a:xfrm>
            <a:off x="7242048" y="235305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99D33-C70B-4A9D-A741-1AD64B0DF21F}"/>
              </a:ext>
            </a:extLst>
          </p:cNvPr>
          <p:cNvSpPr txBox="1"/>
          <p:nvPr/>
        </p:nvSpPr>
        <p:spPr>
          <a:xfrm>
            <a:off x="7242048" y="3322318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7130A-CE62-4C4E-91AB-7C08EFBC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0"/>
          <a:stretch/>
        </p:blipFill>
        <p:spPr>
          <a:xfrm>
            <a:off x="8503832" y="816019"/>
            <a:ext cx="3675976" cy="44753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F5E63F-882F-4F2F-B057-2892B21F356A}"/>
              </a:ext>
            </a:extLst>
          </p:cNvPr>
          <p:cNvSpPr txBox="1"/>
          <p:nvPr/>
        </p:nvSpPr>
        <p:spPr>
          <a:xfrm>
            <a:off x="146304" y="1133011"/>
            <a:ext cx="4011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051DF-A2E1-4A68-B46B-8DE921950B2E}"/>
              </a:ext>
            </a:extLst>
          </p:cNvPr>
          <p:cNvSpPr txBox="1"/>
          <p:nvPr/>
        </p:nvSpPr>
        <p:spPr>
          <a:xfrm>
            <a:off x="146303" y="3318159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A08A-3B36-4D19-97EC-3924FF80C920}"/>
              </a:ext>
            </a:extLst>
          </p:cNvPr>
          <p:cNvSpPr txBox="1"/>
          <p:nvPr/>
        </p:nvSpPr>
        <p:spPr>
          <a:xfrm>
            <a:off x="4949190" y="1133011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31653-ACF8-4CA0-8F2D-8BB2B76D03BE}"/>
              </a:ext>
            </a:extLst>
          </p:cNvPr>
          <p:cNvSpPr txBox="1"/>
          <p:nvPr/>
        </p:nvSpPr>
        <p:spPr>
          <a:xfrm>
            <a:off x="4949189" y="3318159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C26B8-B3C1-4233-809D-1AFA10FF38F7}"/>
              </a:ext>
            </a:extLst>
          </p:cNvPr>
          <p:cNvSpPr/>
          <p:nvPr/>
        </p:nvSpPr>
        <p:spPr>
          <a:xfrm>
            <a:off x="999987" y="213868"/>
            <a:ext cx="8964185" cy="734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7602CB-938F-41A9-B4F8-E4626F091295}"/>
              </a:ext>
            </a:extLst>
          </p:cNvPr>
          <p:cNvSpPr/>
          <p:nvPr/>
        </p:nvSpPr>
        <p:spPr>
          <a:xfrm>
            <a:off x="6076950" y="4210050"/>
            <a:ext cx="1162050" cy="571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A96BD-B99E-4D0E-8A7A-E88BC7EE0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2380" r="-142"/>
          <a:stretch/>
        </p:blipFill>
        <p:spPr>
          <a:xfrm>
            <a:off x="1501160" y="239698"/>
            <a:ext cx="7724776" cy="5282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793B5-A567-4228-A33E-B884FB346DAC}"/>
              </a:ext>
            </a:extLst>
          </p:cNvPr>
          <p:cNvSpPr txBox="1"/>
          <p:nvPr/>
        </p:nvSpPr>
        <p:spPr>
          <a:xfrm>
            <a:off x="1038688" y="5895014"/>
            <a:ext cx="896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A2A070-1C72-4B75-8A88-FEF3112A269A}"/>
              </a:ext>
            </a:extLst>
          </p:cNvPr>
          <p:cNvGrpSpPr/>
          <p:nvPr/>
        </p:nvGrpSpPr>
        <p:grpSpPr>
          <a:xfrm>
            <a:off x="5746949" y="3819823"/>
            <a:ext cx="3308275" cy="1031076"/>
            <a:chOff x="5746949" y="3819823"/>
            <a:chExt cx="3308275" cy="10310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66B228-27EA-4393-8725-204599B7AAA1}"/>
                </a:ext>
              </a:extLst>
            </p:cNvPr>
            <p:cNvSpPr txBox="1"/>
            <p:nvPr/>
          </p:nvSpPr>
          <p:spPr>
            <a:xfrm>
              <a:off x="6528516" y="4204568"/>
              <a:ext cx="2526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VỞ HỒNG</a:t>
              </a:r>
            </a:p>
          </p:txBody>
        </p: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B370150F-E8D3-4C30-8142-D03B28A3CF67}"/>
                </a:ext>
              </a:extLst>
            </p:cNvPr>
            <p:cNvSpPr/>
            <p:nvPr/>
          </p:nvSpPr>
          <p:spPr>
            <a:xfrm rot="2472235">
              <a:off x="5746949" y="3819823"/>
              <a:ext cx="905523" cy="254633"/>
            </a:xfrm>
            <a:prstGeom prst="leftArrow">
              <a:avLst>
                <a:gd name="adj1" fmla="val 41466"/>
                <a:gd name="adj2" fmla="val 16807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7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F45AC9CC-EB09-4355-A583-499CFF2A78FA}"/>
              </a:ext>
            </a:extLst>
          </p:cNvPr>
          <p:cNvSpPr/>
          <p:nvPr/>
        </p:nvSpPr>
        <p:spPr>
          <a:xfrm>
            <a:off x="494420" y="42944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CEF31FEC-0177-4DD1-9333-A8F765FAC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28"/>
          <a:stretch/>
        </p:blipFill>
        <p:spPr>
          <a:xfrm flipH="1">
            <a:off x="-575923" y="1268639"/>
            <a:ext cx="7148172" cy="55893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8196F4-BD08-4973-BA72-DADACB411B0E}"/>
              </a:ext>
            </a:extLst>
          </p:cNvPr>
          <p:cNvSpPr/>
          <p:nvPr/>
        </p:nvSpPr>
        <p:spPr>
          <a:xfrm>
            <a:off x="3181221" y="696403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Tìm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hiểu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3D53CE-A787-4E9F-A257-B5987B502CF8}"/>
              </a:ext>
            </a:extLst>
          </p:cNvPr>
          <p:cNvSpPr txBox="1"/>
          <p:nvPr/>
        </p:nvSpPr>
        <p:spPr>
          <a:xfrm>
            <a:off x="2771775" y="1511054"/>
            <a:ext cx="698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709B0-CC04-4089-B201-D33654F602D8}"/>
              </a:ext>
            </a:extLst>
          </p:cNvPr>
          <p:cNvSpPr txBox="1"/>
          <p:nvPr/>
        </p:nvSpPr>
        <p:spPr>
          <a:xfrm>
            <a:off x="2321001" y="3422426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C4703-1EC0-493C-A929-E44B47D2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57150"/>
            <a:ext cx="11679562" cy="4066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B1EE0-F548-45AE-9B1F-8CC2CFAE9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56" y="5334000"/>
            <a:ext cx="6152444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1E794-7C62-416A-8EB1-904BD22629BA}"/>
              </a:ext>
            </a:extLst>
          </p:cNvPr>
          <p:cNvSpPr txBox="1"/>
          <p:nvPr/>
        </p:nvSpPr>
        <p:spPr>
          <a:xfrm>
            <a:off x="1723292" y="679939"/>
            <a:ext cx="96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9ECBE-AB88-47E6-A8B7-ACC835A10A82}"/>
              </a:ext>
            </a:extLst>
          </p:cNvPr>
          <p:cNvSpPr txBox="1"/>
          <p:nvPr/>
        </p:nvSpPr>
        <p:spPr>
          <a:xfrm>
            <a:off x="2387817" y="1566300"/>
            <a:ext cx="7303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Theo lời bố ngày hôm qua ở lại những đâu?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063C8-2DE2-4EB3-916C-6115CEF6E745}"/>
              </a:ext>
            </a:extLst>
          </p:cNvPr>
          <p:cNvSpPr txBox="1"/>
          <p:nvPr/>
        </p:nvSpPr>
        <p:spPr>
          <a:xfrm>
            <a:off x="2886273" y="4190023"/>
            <a:ext cx="641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Cành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hoa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lúa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vở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hồng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0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23F912-4C7B-43B6-8FB7-063E9EA00F81}"/>
              </a:ext>
            </a:extLst>
          </p:cNvPr>
          <p:cNvSpPr txBox="1"/>
          <p:nvPr/>
        </p:nvSpPr>
        <p:spPr>
          <a:xfrm>
            <a:off x="1312984" y="398585"/>
            <a:ext cx="96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A45A0-80C3-4196-9082-3C6E3DDC5062}"/>
              </a:ext>
            </a:extLst>
          </p:cNvPr>
          <p:cNvSpPr txBox="1"/>
          <p:nvPr/>
        </p:nvSpPr>
        <p:spPr>
          <a:xfrm>
            <a:off x="1133448" y="1321915"/>
            <a:ext cx="9147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”?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78B80-BECA-4812-8018-12A8FF104EA1}"/>
              </a:ext>
            </a:extLst>
          </p:cNvPr>
          <p:cNvSpPr txBox="1"/>
          <p:nvPr/>
        </p:nvSpPr>
        <p:spPr>
          <a:xfrm>
            <a:off x="2504041" y="3245518"/>
            <a:ext cx="754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7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951158-A763-426F-87E5-F197B7DDA4BB}"/>
              </a:ext>
            </a:extLst>
          </p:cNvPr>
          <p:cNvSpPr txBox="1"/>
          <p:nvPr/>
        </p:nvSpPr>
        <p:spPr>
          <a:xfrm>
            <a:off x="2279904" y="1414365"/>
            <a:ext cx="4011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B39C1-21A9-41C0-AD43-C1DDBD837617}"/>
              </a:ext>
            </a:extLst>
          </p:cNvPr>
          <p:cNvSpPr txBox="1"/>
          <p:nvPr/>
        </p:nvSpPr>
        <p:spPr>
          <a:xfrm>
            <a:off x="2279903" y="3599513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55574-F81B-4467-A376-588E13ECE38C}"/>
              </a:ext>
            </a:extLst>
          </p:cNvPr>
          <p:cNvSpPr txBox="1"/>
          <p:nvPr/>
        </p:nvSpPr>
        <p:spPr>
          <a:xfrm>
            <a:off x="7082790" y="1414365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062AA-1D55-4303-9CC3-B205EB20ACBE}"/>
              </a:ext>
            </a:extLst>
          </p:cNvPr>
          <p:cNvSpPr txBox="1"/>
          <p:nvPr/>
        </p:nvSpPr>
        <p:spPr>
          <a:xfrm>
            <a:off x="7082789" y="3599513"/>
            <a:ext cx="4290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E6C94-5715-4F91-B967-3199E50C60BE}"/>
              </a:ext>
            </a:extLst>
          </p:cNvPr>
          <p:cNvSpPr/>
          <p:nvPr/>
        </p:nvSpPr>
        <p:spPr>
          <a:xfrm>
            <a:off x="2184018" y="495222"/>
            <a:ext cx="8964185" cy="7345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HÔM QUA ĐÂU RỒI?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63EEEE-7578-42C4-9DC2-035B38405161}"/>
              </a:ext>
            </a:extLst>
          </p:cNvPr>
          <p:cNvSpPr/>
          <p:nvPr/>
        </p:nvSpPr>
        <p:spPr>
          <a:xfrm>
            <a:off x="2279901" y="1923179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2E05CF-228D-4EEA-9BFF-450920DBB35B}"/>
              </a:ext>
            </a:extLst>
          </p:cNvPr>
          <p:cNvSpPr/>
          <p:nvPr/>
        </p:nvSpPr>
        <p:spPr>
          <a:xfrm>
            <a:off x="2279901" y="2753031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AE42FC-C7EA-4DEB-85C8-D0CE79D959BA}"/>
              </a:ext>
            </a:extLst>
          </p:cNvPr>
          <p:cNvSpPr/>
          <p:nvPr/>
        </p:nvSpPr>
        <p:spPr>
          <a:xfrm>
            <a:off x="6963917" y="1530587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1E605F-DBDA-4731-9720-A4BE13CB2C4E}"/>
              </a:ext>
            </a:extLst>
          </p:cNvPr>
          <p:cNvSpPr/>
          <p:nvPr/>
        </p:nvSpPr>
        <p:spPr>
          <a:xfrm>
            <a:off x="6963917" y="2354216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0C4242-DB02-4EEB-B8C3-31BA36226A19}"/>
              </a:ext>
            </a:extLst>
          </p:cNvPr>
          <p:cNvSpPr/>
          <p:nvPr/>
        </p:nvSpPr>
        <p:spPr>
          <a:xfrm>
            <a:off x="2339339" y="3705559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B31AFF-5FAA-4FD6-AAE8-ADA98DF6E27E}"/>
              </a:ext>
            </a:extLst>
          </p:cNvPr>
          <p:cNvSpPr/>
          <p:nvPr/>
        </p:nvSpPr>
        <p:spPr>
          <a:xfrm>
            <a:off x="2279901" y="4943809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CC3F6D-E1AF-4A5C-894C-6F43623A3701}"/>
              </a:ext>
            </a:extLst>
          </p:cNvPr>
          <p:cNvSpPr/>
          <p:nvPr/>
        </p:nvSpPr>
        <p:spPr>
          <a:xfrm>
            <a:off x="6963917" y="4126788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255BDA-8B2E-4D70-B63B-6BC7A23CB902}"/>
              </a:ext>
            </a:extLst>
          </p:cNvPr>
          <p:cNvSpPr/>
          <p:nvPr/>
        </p:nvSpPr>
        <p:spPr>
          <a:xfrm>
            <a:off x="6963916" y="4553284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88AE8-BBF2-46D4-9374-996C2CA486BB}"/>
              </a:ext>
            </a:extLst>
          </p:cNvPr>
          <p:cNvSpPr/>
          <p:nvPr/>
        </p:nvSpPr>
        <p:spPr>
          <a:xfrm>
            <a:off x="3415274" y="2167235"/>
            <a:ext cx="5780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770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C3903D-6253-44B4-A16F-01223FBC6447}"/>
              </a:ext>
            </a:extLst>
          </p:cNvPr>
          <p:cNvSpPr/>
          <p:nvPr/>
        </p:nvSpPr>
        <p:spPr>
          <a:xfrm>
            <a:off x="422031" y="480646"/>
            <a:ext cx="11347938" cy="1547446"/>
          </a:xfrm>
          <a:prstGeom prst="roundRect">
            <a:avLst/>
          </a:prstGeom>
          <a:solidFill>
            <a:srgbClr val="B9F5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Dựa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họa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BF550-2164-468D-84D0-165D30826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0"/>
          <a:stretch/>
        </p:blipFill>
        <p:spPr>
          <a:xfrm>
            <a:off x="7514492" y="2274277"/>
            <a:ext cx="4384375" cy="4384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B6095A0-BAB4-498F-AC92-3FC532911A11}"/>
              </a:ext>
            </a:extLst>
          </p:cNvPr>
          <p:cNvSpPr/>
          <p:nvPr/>
        </p:nvSpPr>
        <p:spPr>
          <a:xfrm>
            <a:off x="293133" y="2274277"/>
            <a:ext cx="6869667" cy="376310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mẹ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con,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nhỏ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…</a:t>
            </a: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lúa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vở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3491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392B7E-19DB-4F85-B8CF-1CCA18D368DA}"/>
              </a:ext>
            </a:extLst>
          </p:cNvPr>
          <p:cNvGrpSpPr/>
          <p:nvPr/>
        </p:nvGrpSpPr>
        <p:grpSpPr>
          <a:xfrm>
            <a:off x="656492" y="293077"/>
            <a:ext cx="11019693" cy="2813538"/>
            <a:chOff x="656492" y="293077"/>
            <a:chExt cx="11019693" cy="28135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554E79-C0AB-4FFC-8377-C8477D50D43D}"/>
                </a:ext>
              </a:extLst>
            </p:cNvPr>
            <p:cNvSpPr/>
            <p:nvPr/>
          </p:nvSpPr>
          <p:spPr>
            <a:xfrm>
              <a:off x="656492" y="293077"/>
              <a:ext cx="11019693" cy="281353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0041C000-70AD-4A24-BD4E-1752A85C5D9D}"/>
                </a:ext>
              </a:extLst>
            </p:cNvPr>
            <p:cNvSpPr/>
            <p:nvPr/>
          </p:nvSpPr>
          <p:spPr>
            <a:xfrm>
              <a:off x="902676" y="457200"/>
              <a:ext cx="10527323" cy="2485292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Đặt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câu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với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từ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ngữ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tìm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được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ở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66E716-8401-4C71-9A43-446A01AF7334}"/>
              </a:ext>
            </a:extLst>
          </p:cNvPr>
          <p:cNvSpPr/>
          <p:nvPr/>
        </p:nvSpPr>
        <p:spPr>
          <a:xfrm>
            <a:off x="1864457" y="2615643"/>
            <a:ext cx="84630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00B0F0"/>
                </a:solidFill>
                <a:effectLst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9189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2485" y="2537037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537406" y="2232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loáng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888147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B                       C      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chậm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chạp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sạch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sẽ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bẩn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thỉu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802 0.2775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1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133 0.2953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-0.01041 L 0.23334 0.2687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3503 0.2932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704214" y="8859"/>
            <a:ext cx="773518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khai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giảng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04214" y="6179509"/>
            <a:ext cx="820401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B                            C 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du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tập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biển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hè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gặp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thầy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cô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giáo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400" b="1" i="1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8416772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6" y="1411497"/>
            <a:ext cx="573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Lặng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lẽ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ngồi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mình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829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chào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thầy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cô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ạ!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Đứng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nhìn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thầy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cô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giáo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Cười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đùa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với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bạn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02DA9A7-1670-45AA-85A3-078354028C2C}"/>
              </a:ext>
            </a:extLst>
          </p:cNvPr>
          <p:cNvSpPr/>
          <p:nvPr/>
        </p:nvSpPr>
        <p:spPr>
          <a:xfrm>
            <a:off x="1958641" y="590744"/>
            <a:ext cx="7916449" cy="2768252"/>
          </a:xfrm>
          <a:prstGeom prst="ellipse">
            <a:avLst/>
          </a:prstGeom>
          <a:solidFill>
            <a:srgbClr val="FFCCCC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414D-FABE-4886-AC3C-E04781437B07}"/>
              </a:ext>
            </a:extLst>
          </p:cNvPr>
          <p:cNvSpPr/>
          <p:nvPr/>
        </p:nvSpPr>
        <p:spPr>
          <a:xfrm>
            <a:off x="2597139" y="3657600"/>
            <a:ext cx="8964185" cy="734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Broadway" panose="04040905080B02020502" pitchFamily="82" charset="0"/>
              </a:rPr>
              <a:t>NGÀY HÔM QUA ĐÂU RỒI?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90A32F-316C-4FCD-87AA-F726A9175D2F}"/>
              </a:ext>
            </a:extLst>
          </p:cNvPr>
          <p:cNvSpPr/>
          <p:nvPr/>
        </p:nvSpPr>
        <p:spPr>
          <a:xfrm>
            <a:off x="5165239" y="2334161"/>
            <a:ext cx="32806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6208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919</Words>
  <Application>Microsoft Office PowerPoint</Application>
  <PresentationFormat>Widescreen</PresentationFormat>
  <Paragraphs>138</Paragraphs>
  <Slides>22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宋体</vt:lpstr>
      <vt:lpstr>Arial</vt:lpstr>
      <vt:lpstr>Arial-rounded</vt:lpstr>
      <vt:lpstr>Arial-rounded</vt:lpstr>
      <vt:lpstr>Broadway</vt:lpstr>
      <vt:lpstr>Calibri</vt:lpstr>
      <vt:lpstr>Calibri Light</vt:lpstr>
      <vt:lpstr>等线</vt:lpstr>
      <vt:lpstr>Franklin Gothic Book</vt:lpstr>
      <vt:lpstr>Montserrat Medium</vt:lpstr>
      <vt:lpstr>华文楷体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Gamer</cp:lastModifiedBy>
  <cp:revision>18</cp:revision>
  <dcterms:created xsi:type="dcterms:W3CDTF">2021-06-23T17:19:01Z</dcterms:created>
  <dcterms:modified xsi:type="dcterms:W3CDTF">2021-10-06T07:37:03Z</dcterms:modified>
</cp:coreProperties>
</file>