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791" r:id="rId3"/>
    <p:sldMasterId id="2147483822" r:id="rId4"/>
    <p:sldMasterId id="2147483928" r:id="rId5"/>
    <p:sldMasterId id="2147484145" r:id="rId6"/>
  </p:sldMasterIdLst>
  <p:notesMasterIdLst>
    <p:notesMasterId r:id="rId42"/>
  </p:notesMasterIdLst>
  <p:sldIdLst>
    <p:sldId id="417" r:id="rId7"/>
    <p:sldId id="258" r:id="rId8"/>
    <p:sldId id="373" r:id="rId9"/>
    <p:sldId id="389" r:id="rId10"/>
    <p:sldId id="391" r:id="rId11"/>
    <p:sldId id="393" r:id="rId12"/>
    <p:sldId id="402" r:id="rId13"/>
    <p:sldId id="271" r:id="rId14"/>
    <p:sldId id="310" r:id="rId15"/>
    <p:sldId id="311" r:id="rId16"/>
    <p:sldId id="418" r:id="rId17"/>
    <p:sldId id="360" r:id="rId18"/>
    <p:sldId id="419" r:id="rId19"/>
    <p:sldId id="378" r:id="rId20"/>
    <p:sldId id="404" r:id="rId21"/>
    <p:sldId id="371" r:id="rId22"/>
    <p:sldId id="406" r:id="rId23"/>
    <p:sldId id="368" r:id="rId24"/>
    <p:sldId id="375" r:id="rId25"/>
    <p:sldId id="331" r:id="rId26"/>
    <p:sldId id="374" r:id="rId27"/>
    <p:sldId id="363" r:id="rId28"/>
    <p:sldId id="379" r:id="rId29"/>
    <p:sldId id="381" r:id="rId30"/>
    <p:sldId id="407" r:id="rId31"/>
    <p:sldId id="384" r:id="rId32"/>
    <p:sldId id="409" r:id="rId33"/>
    <p:sldId id="365" r:id="rId34"/>
    <p:sldId id="460" r:id="rId35"/>
    <p:sldId id="461" r:id="rId36"/>
    <p:sldId id="412" r:id="rId37"/>
    <p:sldId id="462" r:id="rId38"/>
    <p:sldId id="459" r:id="rId39"/>
    <p:sldId id="455" r:id="rId40"/>
    <p:sldId id="405" r:id="rId4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00"/>
    <a:srgbClr val="9900CC"/>
    <a:srgbClr val="FFFF66"/>
    <a:srgbClr val="111111"/>
    <a:srgbClr val="FFFF00"/>
    <a:srgbClr val="CC00CC"/>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2" autoAdjust="0"/>
    <p:restoredTop sz="94660"/>
  </p:normalViewPr>
  <p:slideViewPr>
    <p:cSldViewPr>
      <p:cViewPr varScale="1">
        <p:scale>
          <a:sx n="68" d="100"/>
          <a:sy n="68" d="100"/>
        </p:scale>
        <p:origin x="660"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C9733F-FB6C-4749-8556-25E4D211BB0D}"/>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6ECAD486-AA73-4547-BC50-90B04DCF29F0}"/>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fld id="{5DABF3BE-EBE7-48CD-BC9F-F5140AFB6B19}" type="datetimeFigureOut">
              <a:rPr lang="en-US"/>
              <a:pPr>
                <a:defRPr/>
              </a:pPr>
              <a:t>12/20/2021</a:t>
            </a:fld>
            <a:endParaRPr lang="en-US"/>
          </a:p>
        </p:txBody>
      </p:sp>
      <p:sp>
        <p:nvSpPr>
          <p:cNvPr id="4" name="Slide Image Placeholder 3">
            <a:extLst>
              <a:ext uri="{FF2B5EF4-FFF2-40B4-BE49-F238E27FC236}">
                <a16:creationId xmlns:a16="http://schemas.microsoft.com/office/drawing/2014/main" id="{47479F28-B110-4B46-ACD1-9C4BDD09EFB5}"/>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FBDC006-C688-483B-98AE-A0664F95F34E}"/>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6DC56E4-1F1C-4F4E-BC87-D1891614A917}"/>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B75F56CB-C9B1-4EF3-967C-57096BFA21A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DBEC4525-E49D-4E3F-9A05-AE4F5E9C6F0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a:extLst>
              <a:ext uri="{FF2B5EF4-FFF2-40B4-BE49-F238E27FC236}">
                <a16:creationId xmlns:a16="http://schemas.microsoft.com/office/drawing/2014/main" id="{D8D8D504-8566-4176-A9B9-7756EE29DE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a:extLst>
              <a:ext uri="{FF2B5EF4-FFF2-40B4-BE49-F238E27FC236}">
                <a16:creationId xmlns:a16="http://schemas.microsoft.com/office/drawing/2014/main" id="{E53BB98C-BD0C-4D6C-9D8B-F8A39499D1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latin typeface="Arial" panose="020B0604020202020204" pitchFamily="34" charset="0"/>
              <a:cs typeface="Arial" panose="020B0604020202020204" pitchFamily="34" charset="0"/>
            </a:endParaRPr>
          </a:p>
        </p:txBody>
      </p:sp>
      <p:sp>
        <p:nvSpPr>
          <p:cNvPr id="12292" name="灯片编号占位符 3">
            <a:extLst>
              <a:ext uri="{FF2B5EF4-FFF2-40B4-BE49-F238E27FC236}">
                <a16:creationId xmlns:a16="http://schemas.microsoft.com/office/drawing/2014/main" id="{1448CACF-F376-4A21-890D-5C9EA5CCC6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FD26E6-FC64-4C12-B259-9EC32AF0B0EA}" type="slidenum">
              <a:rPr lang="zh-CN" altLang="en-US">
                <a:latin typeface="等线" panose="02010600030101010101" pitchFamily="2" charset="-122"/>
                <a:cs typeface="等线" panose="02010600030101010101" pitchFamily="2" charset="-122"/>
              </a:rPr>
              <a:pPr/>
              <a:t>1</a:t>
            </a:fld>
            <a:endParaRPr lang="zh-CN" altLang="en-US">
              <a:latin typeface="等线" panose="02010600030101010101" pitchFamily="2" charset="-122"/>
              <a:cs typeface="等线"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3C2FF101-7E7C-40BE-BBD2-C52E7828AD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08FF639D-2041-449C-BD85-5030E83F1F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0484" name="Slide Number Placeholder 3">
            <a:extLst>
              <a:ext uri="{FF2B5EF4-FFF2-40B4-BE49-F238E27FC236}">
                <a16:creationId xmlns:a16="http://schemas.microsoft.com/office/drawing/2014/main" id="{134C643A-6710-4A36-A84C-FED6A84470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00196C-A810-4753-A6C5-70152060B1D8}" type="slidenum">
              <a:rPr lang="en-US" altLang="en-US"/>
              <a:pPr/>
              <a:t>8</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A72468C0-E69A-4A80-AE2C-1159B97661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ADE4DD18-F8BF-4404-977B-AEAD297480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
        <p:nvSpPr>
          <p:cNvPr id="28676" name="Slide Number Placeholder 3">
            <a:extLst>
              <a:ext uri="{FF2B5EF4-FFF2-40B4-BE49-F238E27FC236}">
                <a16:creationId xmlns:a16="http://schemas.microsoft.com/office/drawing/2014/main" id="{2E7A54F2-73AE-4471-8523-A89C75C2CC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B8454E-D611-4BD5-9F4A-126329429BBC}" type="slidenum">
              <a:rPr lang="en-US" altLang="zh-CN"/>
              <a:pPr/>
              <a:t>15</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C43B3D0F-DBCD-4745-A52E-A0C5E2BC86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66ED83D1-FDE3-4600-9FE6-CADE78B5AD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
        <p:nvSpPr>
          <p:cNvPr id="33796" name="Slide Number Placeholder 3">
            <a:extLst>
              <a:ext uri="{FF2B5EF4-FFF2-40B4-BE49-F238E27FC236}">
                <a16:creationId xmlns:a16="http://schemas.microsoft.com/office/drawing/2014/main" id="{C1E99311-B0CE-418D-B71F-E579D1D670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C0AD62C-1AEF-478B-8B80-51D61DB47675}" type="slidenum">
              <a:rPr lang="en-US" altLang="en-US"/>
              <a:pPr/>
              <a:t>19</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89DB66B5-0F27-4FD5-80DB-3043216029E8}"/>
              </a:ext>
            </a:extLst>
          </p:cNvPr>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DF23C67F-AACF-4157-B423-80FD69D59F5E}"/>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3012" name="Slide Number Placeholder 3">
            <a:extLst>
              <a:ext uri="{FF2B5EF4-FFF2-40B4-BE49-F238E27FC236}">
                <a16:creationId xmlns:a16="http://schemas.microsoft.com/office/drawing/2014/main" id="{0D0106FF-E2D4-4DE8-B622-65014ED2FF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015602E-D8D6-4806-B42F-C95810382753}" type="slidenum">
              <a:rPr lang="en-US" altLang="zh-CN">
                <a:solidFill>
                  <a:srgbClr val="000000"/>
                </a:solidFill>
              </a:rPr>
              <a:pPr/>
              <a:t>26</a:t>
            </a:fld>
            <a:endParaRPr lang="en-US" altLang="zh-CN">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82AC0400-EC79-45A3-94B1-9A436EA596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465CF83D-147A-442B-98BA-351134A84E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6084" name="Slide Number Placeholder 3">
            <a:extLst>
              <a:ext uri="{FF2B5EF4-FFF2-40B4-BE49-F238E27FC236}">
                <a16:creationId xmlns:a16="http://schemas.microsoft.com/office/drawing/2014/main" id="{39C3988D-2921-43FD-B539-49A82B8C6E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7532003-9772-4A5E-8727-4F6CAAB32B14}" type="slidenum">
              <a:rPr lang="en-US" altLang="en-US"/>
              <a:pPr/>
              <a:t>28</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82AC0400-EC79-45A3-94B1-9A436EA596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465CF83D-147A-442B-98BA-351134A84E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6084" name="Slide Number Placeholder 3">
            <a:extLst>
              <a:ext uri="{FF2B5EF4-FFF2-40B4-BE49-F238E27FC236}">
                <a16:creationId xmlns:a16="http://schemas.microsoft.com/office/drawing/2014/main" id="{39C3988D-2921-43FD-B539-49A82B8C6E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7532003-9772-4A5E-8727-4F6CAAB32B14}" type="slidenum">
              <a:rPr lang="en-US" altLang="en-US"/>
              <a:pPr/>
              <a:t>29</a:t>
            </a:fld>
            <a:endParaRPr lang="en-US" altLang="en-US"/>
          </a:p>
        </p:txBody>
      </p:sp>
    </p:spTree>
    <p:extLst>
      <p:ext uri="{BB962C8B-B14F-4D97-AF65-F5344CB8AC3E}">
        <p14:creationId xmlns:p14="http://schemas.microsoft.com/office/powerpoint/2010/main" val="1402666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FF288C1A-3045-4859-9466-EE568176EB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8B1A7DCE-E920-4F50-AABA-BEDD6DCA91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cs typeface="Arial" panose="020B0604020202020204" pitchFamily="34" charset="0"/>
            </a:endParaRPr>
          </a:p>
        </p:txBody>
      </p:sp>
      <p:sp>
        <p:nvSpPr>
          <p:cNvPr id="8196" name="Slide Number Placeholder 3">
            <a:extLst>
              <a:ext uri="{FF2B5EF4-FFF2-40B4-BE49-F238E27FC236}">
                <a16:creationId xmlns:a16="http://schemas.microsoft.com/office/drawing/2014/main" id="{854EFCAE-90F9-49D7-B278-3AB5A53B65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844BE4B-719E-4029-B514-D340B9B8D892}" type="slidenum">
              <a:rPr lang="vi-VN" altLang="en-US"/>
              <a:pPr/>
              <a:t>33</a:t>
            </a:fld>
            <a:endParaRPr lang="vi-V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D2883EC-8450-4201-9FB6-059ABD80E060}"/>
              </a:ext>
            </a:extLst>
          </p:cNvPr>
          <p:cNvSpPr>
            <a:spLocks noGrp="1"/>
          </p:cNvSpPr>
          <p:nvPr>
            <p:ph type="dt" sz="half" idx="10"/>
          </p:nvPr>
        </p:nvSpPr>
        <p:spPr/>
        <p:txBody>
          <a:bodyPr/>
          <a:lstStyle>
            <a:lvl1pPr>
              <a:defRPr/>
            </a:lvl1pPr>
          </a:lstStyle>
          <a:p>
            <a:pPr>
              <a:defRPr/>
            </a:pPr>
            <a:fld id="{C1F11DE5-6FFE-469F-93B4-95C1195D4BCB}" type="datetimeFigureOut">
              <a:rPr lang="en-US"/>
              <a:pPr>
                <a:defRPr/>
              </a:pPr>
              <a:t>12/20/2021</a:t>
            </a:fld>
            <a:endParaRPr lang="en-US"/>
          </a:p>
        </p:txBody>
      </p:sp>
      <p:sp>
        <p:nvSpPr>
          <p:cNvPr id="5" name="Footer Placeholder 4">
            <a:extLst>
              <a:ext uri="{FF2B5EF4-FFF2-40B4-BE49-F238E27FC236}">
                <a16:creationId xmlns:a16="http://schemas.microsoft.com/office/drawing/2014/main" id="{650A1409-A59C-43A3-8EEA-A0013A898B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E335277-2762-423B-98C7-2FC1FD6FA031}"/>
              </a:ext>
            </a:extLst>
          </p:cNvPr>
          <p:cNvSpPr>
            <a:spLocks noGrp="1"/>
          </p:cNvSpPr>
          <p:nvPr>
            <p:ph type="sldNum" sz="quarter" idx="12"/>
          </p:nvPr>
        </p:nvSpPr>
        <p:spPr/>
        <p:txBody>
          <a:bodyPr/>
          <a:lstStyle>
            <a:lvl1pPr>
              <a:defRPr/>
            </a:lvl1pPr>
          </a:lstStyle>
          <a:p>
            <a:fld id="{F6E2349D-506B-4A61-A9DE-2598BE4F738F}" type="slidenum">
              <a:rPr lang="en-US" altLang="en-US"/>
              <a:pPr/>
              <a:t>‹#›</a:t>
            </a:fld>
            <a:endParaRPr lang="en-US" altLang="en-US"/>
          </a:p>
        </p:txBody>
      </p:sp>
    </p:spTree>
    <p:extLst>
      <p:ext uri="{BB962C8B-B14F-4D97-AF65-F5344CB8AC3E}">
        <p14:creationId xmlns:p14="http://schemas.microsoft.com/office/powerpoint/2010/main" val="965661152"/>
      </p:ext>
    </p:extLst>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989B54-B299-4186-AE44-52CFC4DA853A}"/>
              </a:ext>
            </a:extLst>
          </p:cNvPr>
          <p:cNvSpPr>
            <a:spLocks noGrp="1"/>
          </p:cNvSpPr>
          <p:nvPr>
            <p:ph type="dt" sz="half" idx="10"/>
          </p:nvPr>
        </p:nvSpPr>
        <p:spPr/>
        <p:txBody>
          <a:bodyPr/>
          <a:lstStyle>
            <a:lvl1pPr>
              <a:defRPr/>
            </a:lvl1pPr>
          </a:lstStyle>
          <a:p>
            <a:pPr>
              <a:defRPr/>
            </a:pPr>
            <a:fld id="{CAF732AD-8326-4E5F-B592-C0372E673180}" type="datetimeFigureOut">
              <a:rPr lang="en-US"/>
              <a:pPr>
                <a:defRPr/>
              </a:pPr>
              <a:t>12/20/2021</a:t>
            </a:fld>
            <a:endParaRPr lang="en-US"/>
          </a:p>
        </p:txBody>
      </p:sp>
      <p:sp>
        <p:nvSpPr>
          <p:cNvPr id="5" name="Footer Placeholder 4">
            <a:extLst>
              <a:ext uri="{FF2B5EF4-FFF2-40B4-BE49-F238E27FC236}">
                <a16:creationId xmlns:a16="http://schemas.microsoft.com/office/drawing/2014/main" id="{5AF3E2DC-7BAF-47DD-A3D2-B8EFD4C94D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6EDCD0-695A-4F8B-A048-BCEDD091582C}"/>
              </a:ext>
            </a:extLst>
          </p:cNvPr>
          <p:cNvSpPr>
            <a:spLocks noGrp="1"/>
          </p:cNvSpPr>
          <p:nvPr>
            <p:ph type="sldNum" sz="quarter" idx="12"/>
          </p:nvPr>
        </p:nvSpPr>
        <p:spPr/>
        <p:txBody>
          <a:bodyPr/>
          <a:lstStyle>
            <a:lvl1pPr>
              <a:defRPr/>
            </a:lvl1pPr>
          </a:lstStyle>
          <a:p>
            <a:fld id="{220DA22F-2B5C-4E94-B00D-86CE5F61B818}" type="slidenum">
              <a:rPr lang="en-US" altLang="en-US"/>
              <a:pPr/>
              <a:t>‹#›</a:t>
            </a:fld>
            <a:endParaRPr lang="en-US" altLang="en-US"/>
          </a:p>
        </p:txBody>
      </p:sp>
    </p:spTree>
    <p:extLst>
      <p:ext uri="{BB962C8B-B14F-4D97-AF65-F5344CB8AC3E}">
        <p14:creationId xmlns:p14="http://schemas.microsoft.com/office/powerpoint/2010/main" val="3807554992"/>
      </p:ext>
    </p:extLst>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757F5-7F1B-4A01-B1B4-FFB55178DCBE}"/>
              </a:ext>
            </a:extLst>
          </p:cNvPr>
          <p:cNvSpPr>
            <a:spLocks noGrp="1"/>
          </p:cNvSpPr>
          <p:nvPr>
            <p:ph type="dt" sz="half" idx="10"/>
          </p:nvPr>
        </p:nvSpPr>
        <p:spPr/>
        <p:txBody>
          <a:bodyPr/>
          <a:lstStyle>
            <a:lvl1pPr>
              <a:defRPr/>
            </a:lvl1pPr>
          </a:lstStyle>
          <a:p>
            <a:pPr>
              <a:defRPr/>
            </a:pPr>
            <a:fld id="{6C3EA1B3-420E-4A4F-909F-5D01CBC471A6}" type="datetimeFigureOut">
              <a:rPr lang="en-US"/>
              <a:pPr>
                <a:defRPr/>
              </a:pPr>
              <a:t>12/20/2021</a:t>
            </a:fld>
            <a:endParaRPr lang="en-US"/>
          </a:p>
        </p:txBody>
      </p:sp>
      <p:sp>
        <p:nvSpPr>
          <p:cNvPr id="5" name="Footer Placeholder 4">
            <a:extLst>
              <a:ext uri="{FF2B5EF4-FFF2-40B4-BE49-F238E27FC236}">
                <a16:creationId xmlns:a16="http://schemas.microsoft.com/office/drawing/2014/main" id="{39558E36-9671-46EB-82FF-C105DA8BBFB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F224748-E66C-4815-BC98-31A4B2D06F04}"/>
              </a:ext>
            </a:extLst>
          </p:cNvPr>
          <p:cNvSpPr>
            <a:spLocks noGrp="1"/>
          </p:cNvSpPr>
          <p:nvPr>
            <p:ph type="sldNum" sz="quarter" idx="12"/>
          </p:nvPr>
        </p:nvSpPr>
        <p:spPr/>
        <p:txBody>
          <a:bodyPr/>
          <a:lstStyle>
            <a:lvl1pPr>
              <a:defRPr/>
            </a:lvl1pPr>
          </a:lstStyle>
          <a:p>
            <a:fld id="{530831F6-7938-4448-8B3D-04B8B24E9744}" type="slidenum">
              <a:rPr lang="en-US" altLang="en-US"/>
              <a:pPr/>
              <a:t>‹#›</a:t>
            </a:fld>
            <a:endParaRPr lang="en-US" altLang="en-US"/>
          </a:p>
        </p:txBody>
      </p:sp>
    </p:spTree>
    <p:extLst>
      <p:ext uri="{BB962C8B-B14F-4D97-AF65-F5344CB8AC3E}">
        <p14:creationId xmlns:p14="http://schemas.microsoft.com/office/powerpoint/2010/main" val="1483949408"/>
      </p:ext>
    </p:extLst>
  </p:cSld>
  <p:clrMapOvr>
    <a:masterClrMapping/>
  </p:clrMapOvr>
  <p:transition>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562EE-6CA8-428C-B025-8D691012ED95}"/>
              </a:ext>
            </a:extLst>
          </p:cNvPr>
          <p:cNvSpPr>
            <a:spLocks noGrp="1"/>
          </p:cNvSpPr>
          <p:nvPr>
            <p:ph type="dt" sz="half" idx="10"/>
          </p:nvPr>
        </p:nvSpPr>
        <p:spPr/>
        <p:txBody>
          <a:bodyPr/>
          <a:lstStyle>
            <a:lvl1pPr>
              <a:defRPr/>
            </a:lvl1pPr>
          </a:lstStyle>
          <a:p>
            <a:pPr>
              <a:defRPr/>
            </a:pPr>
            <a:fld id="{9290438B-E2C5-42EB-AE7C-8997F37420E3}" type="datetimeFigureOut">
              <a:rPr lang="en-US"/>
              <a:pPr>
                <a:defRPr/>
              </a:pPr>
              <a:t>12/20/2021</a:t>
            </a:fld>
            <a:endParaRPr lang="en-US"/>
          </a:p>
        </p:txBody>
      </p:sp>
      <p:sp>
        <p:nvSpPr>
          <p:cNvPr id="5" name="Footer Placeholder 4">
            <a:extLst>
              <a:ext uri="{FF2B5EF4-FFF2-40B4-BE49-F238E27FC236}">
                <a16:creationId xmlns:a16="http://schemas.microsoft.com/office/drawing/2014/main" id="{B0B8D841-15A0-4951-B34F-9F66191CE7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8BFE78-1B2F-41AF-A10C-750B729E5CC3}"/>
              </a:ext>
            </a:extLst>
          </p:cNvPr>
          <p:cNvSpPr>
            <a:spLocks noGrp="1"/>
          </p:cNvSpPr>
          <p:nvPr>
            <p:ph type="sldNum" sz="quarter" idx="12"/>
          </p:nvPr>
        </p:nvSpPr>
        <p:spPr/>
        <p:txBody>
          <a:bodyPr/>
          <a:lstStyle>
            <a:lvl1pPr>
              <a:defRPr/>
            </a:lvl1pPr>
          </a:lstStyle>
          <a:p>
            <a:fld id="{DD730BFC-4C18-406D-9C0E-9D25E679D426}" type="slidenum">
              <a:rPr lang="en-US" altLang="en-US"/>
              <a:pPr/>
              <a:t>‹#›</a:t>
            </a:fld>
            <a:endParaRPr lang="en-US" altLang="en-US"/>
          </a:p>
        </p:txBody>
      </p:sp>
    </p:spTree>
    <p:extLst>
      <p:ext uri="{BB962C8B-B14F-4D97-AF65-F5344CB8AC3E}">
        <p14:creationId xmlns:p14="http://schemas.microsoft.com/office/powerpoint/2010/main" val="135405364"/>
      </p:ext>
    </p:extLst>
  </p:cSld>
  <p:clrMapOvr>
    <a:masterClrMapping/>
  </p:clrMapOvr>
  <p:transition>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E4C3363-763D-4C81-BB46-BCB06FEB1A9A}"/>
              </a:ext>
            </a:extLst>
          </p:cNvPr>
          <p:cNvSpPr>
            <a:spLocks noGrp="1"/>
          </p:cNvSpPr>
          <p:nvPr>
            <p:ph type="dt" sz="half" idx="10"/>
          </p:nvPr>
        </p:nvSpPr>
        <p:spPr/>
        <p:txBody>
          <a:bodyPr/>
          <a:lstStyle>
            <a:lvl1pPr>
              <a:defRPr/>
            </a:lvl1pPr>
          </a:lstStyle>
          <a:p>
            <a:pPr>
              <a:defRPr/>
            </a:pPr>
            <a:fld id="{634E8DF5-A141-46E4-8C92-F1C3C17D4C4F}" type="datetimeFigureOut">
              <a:rPr lang="en-US"/>
              <a:pPr>
                <a:defRPr/>
              </a:pPr>
              <a:t>12/20/2021</a:t>
            </a:fld>
            <a:endParaRPr lang="en-US"/>
          </a:p>
        </p:txBody>
      </p:sp>
      <p:sp>
        <p:nvSpPr>
          <p:cNvPr id="5" name="Footer Placeholder 4">
            <a:extLst>
              <a:ext uri="{FF2B5EF4-FFF2-40B4-BE49-F238E27FC236}">
                <a16:creationId xmlns:a16="http://schemas.microsoft.com/office/drawing/2014/main" id="{5866B0AC-7235-49E6-8D0A-21B0701ED6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4C31E5-6441-4155-A5C1-E83F996CAF9C}"/>
              </a:ext>
            </a:extLst>
          </p:cNvPr>
          <p:cNvSpPr>
            <a:spLocks noGrp="1"/>
          </p:cNvSpPr>
          <p:nvPr>
            <p:ph type="sldNum" sz="quarter" idx="12"/>
          </p:nvPr>
        </p:nvSpPr>
        <p:spPr/>
        <p:txBody>
          <a:bodyPr/>
          <a:lstStyle>
            <a:lvl1pPr>
              <a:defRPr/>
            </a:lvl1pPr>
          </a:lstStyle>
          <a:p>
            <a:fld id="{B2833DB3-0FF8-453A-95F1-5012AC45943F}" type="slidenum">
              <a:rPr lang="en-US" altLang="en-US"/>
              <a:pPr/>
              <a:t>‹#›</a:t>
            </a:fld>
            <a:endParaRPr lang="en-US" altLang="en-US"/>
          </a:p>
        </p:txBody>
      </p:sp>
    </p:spTree>
    <p:extLst>
      <p:ext uri="{BB962C8B-B14F-4D97-AF65-F5344CB8AC3E}">
        <p14:creationId xmlns:p14="http://schemas.microsoft.com/office/powerpoint/2010/main" val="2968954349"/>
      </p:ext>
    </p:extLst>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5A8B5F8-DEDB-45EA-A3DE-1F8D005A472C}"/>
              </a:ext>
            </a:extLst>
          </p:cNvPr>
          <p:cNvSpPr>
            <a:spLocks noGrp="1"/>
          </p:cNvSpPr>
          <p:nvPr>
            <p:ph type="dt" sz="half" idx="10"/>
          </p:nvPr>
        </p:nvSpPr>
        <p:spPr/>
        <p:txBody>
          <a:bodyPr/>
          <a:lstStyle>
            <a:lvl1pPr>
              <a:defRPr/>
            </a:lvl1pPr>
          </a:lstStyle>
          <a:p>
            <a:pPr>
              <a:defRPr/>
            </a:pPr>
            <a:fld id="{A8D6F34B-E63B-41BF-A980-B872FF07069A}" type="datetimeFigureOut">
              <a:rPr lang="en-US"/>
              <a:pPr>
                <a:defRPr/>
              </a:pPr>
              <a:t>12/20/2021</a:t>
            </a:fld>
            <a:endParaRPr lang="en-US"/>
          </a:p>
        </p:txBody>
      </p:sp>
      <p:sp>
        <p:nvSpPr>
          <p:cNvPr id="3" name="Footer Placeholder 4">
            <a:extLst>
              <a:ext uri="{FF2B5EF4-FFF2-40B4-BE49-F238E27FC236}">
                <a16:creationId xmlns:a16="http://schemas.microsoft.com/office/drawing/2014/main" id="{B53C2E8B-D302-4B87-B648-FD4C84691E7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F9839EF-273F-4B81-B037-2EBF49E81647}"/>
              </a:ext>
            </a:extLst>
          </p:cNvPr>
          <p:cNvSpPr>
            <a:spLocks noGrp="1"/>
          </p:cNvSpPr>
          <p:nvPr>
            <p:ph type="sldNum" sz="quarter" idx="12"/>
          </p:nvPr>
        </p:nvSpPr>
        <p:spPr/>
        <p:txBody>
          <a:bodyPr/>
          <a:lstStyle>
            <a:lvl1pPr>
              <a:defRPr/>
            </a:lvl1pPr>
          </a:lstStyle>
          <a:p>
            <a:fld id="{7288C2AF-3685-4F3E-B1DE-44FB9D2BBFC0}" type="slidenum">
              <a:rPr lang="en-US" altLang="en-US"/>
              <a:pPr/>
              <a:t>‹#›</a:t>
            </a:fld>
            <a:endParaRPr lang="en-US" altLang="en-US"/>
          </a:p>
        </p:txBody>
      </p:sp>
    </p:spTree>
    <p:extLst>
      <p:ext uri="{BB962C8B-B14F-4D97-AF65-F5344CB8AC3E}">
        <p14:creationId xmlns:p14="http://schemas.microsoft.com/office/powerpoint/2010/main" val="79467749"/>
      </p:ext>
    </p:extLst>
  </p:cSld>
  <p:clrMapOvr>
    <a:masterClrMapping/>
  </p:clrMapOvr>
  <p:transition>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44639D1-187D-41A7-80F9-885F8559B335}"/>
              </a:ext>
            </a:extLst>
          </p:cNvPr>
          <p:cNvSpPr>
            <a:spLocks noGrp="1"/>
          </p:cNvSpPr>
          <p:nvPr>
            <p:ph type="dt" sz="half" idx="10"/>
          </p:nvPr>
        </p:nvSpPr>
        <p:spPr/>
        <p:txBody>
          <a:bodyPr/>
          <a:lstStyle>
            <a:lvl1pPr>
              <a:defRPr/>
            </a:lvl1pPr>
          </a:lstStyle>
          <a:p>
            <a:pPr>
              <a:defRPr/>
            </a:pPr>
            <a:fld id="{7DF76F60-970C-4FD3-B62D-63F01D7304F5}" type="datetimeFigureOut">
              <a:rPr lang="en-US"/>
              <a:pPr>
                <a:defRPr/>
              </a:pPr>
              <a:t>12/20/2021</a:t>
            </a:fld>
            <a:endParaRPr lang="en-US"/>
          </a:p>
        </p:txBody>
      </p:sp>
      <p:sp>
        <p:nvSpPr>
          <p:cNvPr id="5" name="Footer Placeholder 4">
            <a:extLst>
              <a:ext uri="{FF2B5EF4-FFF2-40B4-BE49-F238E27FC236}">
                <a16:creationId xmlns:a16="http://schemas.microsoft.com/office/drawing/2014/main" id="{385F1866-E84E-4FEE-9920-CD936D72D3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9A74923-3DB7-4443-84FA-B7B298320C99}"/>
              </a:ext>
            </a:extLst>
          </p:cNvPr>
          <p:cNvSpPr>
            <a:spLocks noGrp="1"/>
          </p:cNvSpPr>
          <p:nvPr>
            <p:ph type="sldNum" sz="quarter" idx="12"/>
          </p:nvPr>
        </p:nvSpPr>
        <p:spPr/>
        <p:txBody>
          <a:bodyPr/>
          <a:lstStyle>
            <a:lvl1pPr>
              <a:defRPr/>
            </a:lvl1pPr>
          </a:lstStyle>
          <a:p>
            <a:fld id="{134B6EDC-FD8C-4208-800C-10DD5E9581CC}" type="slidenum">
              <a:rPr lang="en-US" altLang="en-US"/>
              <a:pPr/>
              <a:t>‹#›</a:t>
            </a:fld>
            <a:endParaRPr lang="en-US" altLang="en-US"/>
          </a:p>
        </p:txBody>
      </p:sp>
    </p:spTree>
    <p:extLst>
      <p:ext uri="{BB962C8B-B14F-4D97-AF65-F5344CB8AC3E}">
        <p14:creationId xmlns:p14="http://schemas.microsoft.com/office/powerpoint/2010/main" val="3190245729"/>
      </p:ext>
    </p:extLst>
  </p:cSld>
  <p:clrMapOvr>
    <a:masterClrMapping/>
  </p:clrMapOvr>
  <p:transition>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19CDB6-6D81-44EF-97C6-FEC89E6D20A0}"/>
              </a:ext>
            </a:extLst>
          </p:cNvPr>
          <p:cNvSpPr>
            <a:spLocks noGrp="1"/>
          </p:cNvSpPr>
          <p:nvPr>
            <p:ph type="dt" sz="half" idx="10"/>
          </p:nvPr>
        </p:nvSpPr>
        <p:spPr/>
        <p:txBody>
          <a:bodyPr/>
          <a:lstStyle>
            <a:lvl1pPr>
              <a:defRPr/>
            </a:lvl1pPr>
          </a:lstStyle>
          <a:p>
            <a:pPr>
              <a:defRPr/>
            </a:pPr>
            <a:fld id="{2F3B77E8-DF5A-48F8-B073-A977024D2019}" type="datetimeFigureOut">
              <a:rPr lang="en-US"/>
              <a:pPr>
                <a:defRPr/>
              </a:pPr>
              <a:t>12/20/2021</a:t>
            </a:fld>
            <a:endParaRPr lang="en-US"/>
          </a:p>
        </p:txBody>
      </p:sp>
      <p:sp>
        <p:nvSpPr>
          <p:cNvPr id="5" name="Footer Placeholder 4">
            <a:extLst>
              <a:ext uri="{FF2B5EF4-FFF2-40B4-BE49-F238E27FC236}">
                <a16:creationId xmlns:a16="http://schemas.microsoft.com/office/drawing/2014/main" id="{374753BF-4034-44FA-95C7-9C2C8AC9AC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4D6160A-FD2E-4C22-927F-6D9EBB9E82C0}"/>
              </a:ext>
            </a:extLst>
          </p:cNvPr>
          <p:cNvSpPr>
            <a:spLocks noGrp="1"/>
          </p:cNvSpPr>
          <p:nvPr>
            <p:ph type="sldNum" sz="quarter" idx="12"/>
          </p:nvPr>
        </p:nvSpPr>
        <p:spPr/>
        <p:txBody>
          <a:bodyPr/>
          <a:lstStyle>
            <a:lvl1pPr>
              <a:defRPr/>
            </a:lvl1pPr>
          </a:lstStyle>
          <a:p>
            <a:fld id="{058FAEDA-9674-4DC4-AA4C-6C176CF5F95F}" type="slidenum">
              <a:rPr lang="en-US" altLang="en-US"/>
              <a:pPr/>
              <a:t>‹#›</a:t>
            </a:fld>
            <a:endParaRPr lang="en-US" altLang="en-US"/>
          </a:p>
        </p:txBody>
      </p:sp>
    </p:spTree>
    <p:extLst>
      <p:ext uri="{BB962C8B-B14F-4D97-AF65-F5344CB8AC3E}">
        <p14:creationId xmlns:p14="http://schemas.microsoft.com/office/powerpoint/2010/main" val="2322925649"/>
      </p:ext>
    </p:extLst>
  </p:cSld>
  <p:clrMapOvr>
    <a:masterClrMapping/>
  </p:clrMapOvr>
  <p:transition>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569AD8-4B65-4837-A215-B8F56E8258A0}"/>
              </a:ext>
            </a:extLst>
          </p:cNvPr>
          <p:cNvSpPr>
            <a:spLocks noGrp="1"/>
          </p:cNvSpPr>
          <p:nvPr>
            <p:ph type="dt" sz="half" idx="10"/>
          </p:nvPr>
        </p:nvSpPr>
        <p:spPr/>
        <p:txBody>
          <a:bodyPr/>
          <a:lstStyle>
            <a:lvl1pPr>
              <a:defRPr/>
            </a:lvl1pPr>
          </a:lstStyle>
          <a:p>
            <a:pPr>
              <a:defRPr/>
            </a:pPr>
            <a:fld id="{21560892-60B5-46B2-BF0F-3C2F9BC1BAF9}" type="datetimeFigureOut">
              <a:rPr lang="en-US"/>
              <a:pPr>
                <a:defRPr/>
              </a:pPr>
              <a:t>12/20/2021</a:t>
            </a:fld>
            <a:endParaRPr lang="en-US"/>
          </a:p>
        </p:txBody>
      </p:sp>
      <p:sp>
        <p:nvSpPr>
          <p:cNvPr id="5" name="Footer Placeholder 4">
            <a:extLst>
              <a:ext uri="{FF2B5EF4-FFF2-40B4-BE49-F238E27FC236}">
                <a16:creationId xmlns:a16="http://schemas.microsoft.com/office/drawing/2014/main" id="{E9712DE3-AC00-4453-AD45-9219A94DB0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5231941-84D9-4285-A639-8BFC66FD41FA}"/>
              </a:ext>
            </a:extLst>
          </p:cNvPr>
          <p:cNvSpPr>
            <a:spLocks noGrp="1"/>
          </p:cNvSpPr>
          <p:nvPr>
            <p:ph type="sldNum" sz="quarter" idx="12"/>
          </p:nvPr>
        </p:nvSpPr>
        <p:spPr/>
        <p:txBody>
          <a:bodyPr/>
          <a:lstStyle>
            <a:lvl1pPr>
              <a:defRPr/>
            </a:lvl1pPr>
          </a:lstStyle>
          <a:p>
            <a:fld id="{7A30E0EB-765C-4B72-AF3A-6A175FFCA11E}" type="slidenum">
              <a:rPr lang="en-US" altLang="en-US"/>
              <a:pPr/>
              <a:t>‹#›</a:t>
            </a:fld>
            <a:endParaRPr lang="en-US" altLang="en-US"/>
          </a:p>
        </p:txBody>
      </p:sp>
    </p:spTree>
    <p:extLst>
      <p:ext uri="{BB962C8B-B14F-4D97-AF65-F5344CB8AC3E}">
        <p14:creationId xmlns:p14="http://schemas.microsoft.com/office/powerpoint/2010/main" val="2315260527"/>
      </p:ext>
    </p:extLst>
  </p:cSld>
  <p:clrMapOvr>
    <a:masterClrMapping/>
  </p:clrMapOvr>
  <p:transition>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18B25D4-86AA-4B96-9F89-79CA23B5D18F}"/>
              </a:ext>
            </a:extLst>
          </p:cNvPr>
          <p:cNvSpPr>
            <a:spLocks noGrp="1"/>
          </p:cNvSpPr>
          <p:nvPr>
            <p:ph type="dt" sz="half" idx="10"/>
          </p:nvPr>
        </p:nvSpPr>
        <p:spPr/>
        <p:txBody>
          <a:bodyPr/>
          <a:lstStyle>
            <a:lvl1pPr>
              <a:defRPr/>
            </a:lvl1pPr>
          </a:lstStyle>
          <a:p>
            <a:pPr>
              <a:defRPr/>
            </a:pPr>
            <a:fld id="{8A3C8A30-C8EC-4A4E-B24F-7A462329B5D4}" type="datetimeFigureOut">
              <a:rPr lang="en-US"/>
              <a:pPr>
                <a:defRPr/>
              </a:pPr>
              <a:t>12/20/2021</a:t>
            </a:fld>
            <a:endParaRPr lang="en-US"/>
          </a:p>
        </p:txBody>
      </p:sp>
      <p:sp>
        <p:nvSpPr>
          <p:cNvPr id="6" name="Footer Placeholder 4">
            <a:extLst>
              <a:ext uri="{FF2B5EF4-FFF2-40B4-BE49-F238E27FC236}">
                <a16:creationId xmlns:a16="http://schemas.microsoft.com/office/drawing/2014/main" id="{E2CC85F1-3794-4D70-9CD9-9D4B5D27CAC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8BF6045-3798-476A-AB6B-A464A8D45D63}"/>
              </a:ext>
            </a:extLst>
          </p:cNvPr>
          <p:cNvSpPr>
            <a:spLocks noGrp="1"/>
          </p:cNvSpPr>
          <p:nvPr>
            <p:ph type="sldNum" sz="quarter" idx="12"/>
          </p:nvPr>
        </p:nvSpPr>
        <p:spPr/>
        <p:txBody>
          <a:bodyPr/>
          <a:lstStyle>
            <a:lvl1pPr>
              <a:defRPr/>
            </a:lvl1pPr>
          </a:lstStyle>
          <a:p>
            <a:fld id="{0EBCA431-B4A6-4127-BE20-C1D93433050E}" type="slidenum">
              <a:rPr lang="en-US" altLang="en-US"/>
              <a:pPr/>
              <a:t>‹#›</a:t>
            </a:fld>
            <a:endParaRPr lang="en-US" altLang="en-US"/>
          </a:p>
        </p:txBody>
      </p:sp>
    </p:spTree>
    <p:extLst>
      <p:ext uri="{BB962C8B-B14F-4D97-AF65-F5344CB8AC3E}">
        <p14:creationId xmlns:p14="http://schemas.microsoft.com/office/powerpoint/2010/main" val="2199083235"/>
      </p:ext>
    </p:extLst>
  </p:cSld>
  <p:clrMapOvr>
    <a:masterClrMapping/>
  </p:clrMapOvr>
  <p:transition>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77B3521-6360-44BB-BDEE-37636999D1BA}"/>
              </a:ext>
            </a:extLst>
          </p:cNvPr>
          <p:cNvSpPr>
            <a:spLocks noGrp="1"/>
          </p:cNvSpPr>
          <p:nvPr>
            <p:ph type="dt" sz="half" idx="10"/>
          </p:nvPr>
        </p:nvSpPr>
        <p:spPr/>
        <p:txBody>
          <a:bodyPr/>
          <a:lstStyle>
            <a:lvl1pPr>
              <a:defRPr/>
            </a:lvl1pPr>
          </a:lstStyle>
          <a:p>
            <a:pPr>
              <a:defRPr/>
            </a:pPr>
            <a:fld id="{BE0BCC35-6920-4D77-AC90-0C47C396A286}" type="datetimeFigureOut">
              <a:rPr lang="en-US"/>
              <a:pPr>
                <a:defRPr/>
              </a:pPr>
              <a:t>12/20/2021</a:t>
            </a:fld>
            <a:endParaRPr lang="en-US"/>
          </a:p>
        </p:txBody>
      </p:sp>
      <p:sp>
        <p:nvSpPr>
          <p:cNvPr id="8" name="Footer Placeholder 4">
            <a:extLst>
              <a:ext uri="{FF2B5EF4-FFF2-40B4-BE49-F238E27FC236}">
                <a16:creationId xmlns:a16="http://schemas.microsoft.com/office/drawing/2014/main" id="{A51CA056-0C33-406F-AC3C-D989F9F1601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98DFE24-EF01-4311-B161-F9F3B9A7A9B2}"/>
              </a:ext>
            </a:extLst>
          </p:cNvPr>
          <p:cNvSpPr>
            <a:spLocks noGrp="1"/>
          </p:cNvSpPr>
          <p:nvPr>
            <p:ph type="sldNum" sz="quarter" idx="12"/>
          </p:nvPr>
        </p:nvSpPr>
        <p:spPr/>
        <p:txBody>
          <a:bodyPr/>
          <a:lstStyle>
            <a:lvl1pPr>
              <a:defRPr/>
            </a:lvl1pPr>
          </a:lstStyle>
          <a:p>
            <a:fld id="{5E002AF2-0762-4084-A6DA-9AAA5F4B1843}" type="slidenum">
              <a:rPr lang="en-US" altLang="en-US"/>
              <a:pPr/>
              <a:t>‹#›</a:t>
            </a:fld>
            <a:endParaRPr lang="en-US" altLang="en-US"/>
          </a:p>
        </p:txBody>
      </p:sp>
    </p:spTree>
    <p:extLst>
      <p:ext uri="{BB962C8B-B14F-4D97-AF65-F5344CB8AC3E}">
        <p14:creationId xmlns:p14="http://schemas.microsoft.com/office/powerpoint/2010/main" val="2511729231"/>
      </p:ext>
    </p:extLst>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4AD2C-480C-44B5-9D6A-3EAF05AA44CB}"/>
              </a:ext>
            </a:extLst>
          </p:cNvPr>
          <p:cNvSpPr>
            <a:spLocks noGrp="1"/>
          </p:cNvSpPr>
          <p:nvPr>
            <p:ph type="dt" sz="half" idx="10"/>
          </p:nvPr>
        </p:nvSpPr>
        <p:spPr/>
        <p:txBody>
          <a:bodyPr/>
          <a:lstStyle>
            <a:lvl1pPr>
              <a:defRPr/>
            </a:lvl1pPr>
          </a:lstStyle>
          <a:p>
            <a:pPr>
              <a:defRPr/>
            </a:pPr>
            <a:fld id="{C704C426-3577-4AC4-ABA3-864FAD8B7CDF}" type="datetimeFigureOut">
              <a:rPr lang="en-US"/>
              <a:pPr>
                <a:defRPr/>
              </a:pPr>
              <a:t>12/20/2021</a:t>
            </a:fld>
            <a:endParaRPr lang="en-US"/>
          </a:p>
        </p:txBody>
      </p:sp>
      <p:sp>
        <p:nvSpPr>
          <p:cNvPr id="5" name="Footer Placeholder 4">
            <a:extLst>
              <a:ext uri="{FF2B5EF4-FFF2-40B4-BE49-F238E27FC236}">
                <a16:creationId xmlns:a16="http://schemas.microsoft.com/office/drawing/2014/main" id="{50CD16D5-77A4-4D4A-9F7E-7592DFA9DCC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A89238-5DA5-46C3-B917-87315D798B0E}"/>
              </a:ext>
            </a:extLst>
          </p:cNvPr>
          <p:cNvSpPr>
            <a:spLocks noGrp="1"/>
          </p:cNvSpPr>
          <p:nvPr>
            <p:ph type="sldNum" sz="quarter" idx="12"/>
          </p:nvPr>
        </p:nvSpPr>
        <p:spPr/>
        <p:txBody>
          <a:bodyPr/>
          <a:lstStyle>
            <a:lvl1pPr>
              <a:defRPr/>
            </a:lvl1pPr>
          </a:lstStyle>
          <a:p>
            <a:fld id="{50EA596E-99AE-43F2-BE9D-E8CF7E4C5A41}" type="slidenum">
              <a:rPr lang="en-US" altLang="en-US"/>
              <a:pPr/>
              <a:t>‹#›</a:t>
            </a:fld>
            <a:endParaRPr lang="en-US" altLang="en-US"/>
          </a:p>
        </p:txBody>
      </p:sp>
    </p:spTree>
    <p:extLst>
      <p:ext uri="{BB962C8B-B14F-4D97-AF65-F5344CB8AC3E}">
        <p14:creationId xmlns:p14="http://schemas.microsoft.com/office/powerpoint/2010/main" val="1689905554"/>
      </p:ext>
    </p:extLst>
  </p:cSld>
  <p:clrMapOvr>
    <a:masterClrMapping/>
  </p:clrMapOvr>
  <p:transition>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50870E1-BD23-4632-A899-F7ABDFA715B9}"/>
              </a:ext>
            </a:extLst>
          </p:cNvPr>
          <p:cNvSpPr>
            <a:spLocks noGrp="1"/>
          </p:cNvSpPr>
          <p:nvPr>
            <p:ph type="dt" sz="half" idx="10"/>
          </p:nvPr>
        </p:nvSpPr>
        <p:spPr/>
        <p:txBody>
          <a:bodyPr/>
          <a:lstStyle>
            <a:lvl1pPr>
              <a:defRPr/>
            </a:lvl1pPr>
          </a:lstStyle>
          <a:p>
            <a:pPr>
              <a:defRPr/>
            </a:pPr>
            <a:fld id="{1892D2A8-2B08-430F-ABB8-EBFB7D48D9A8}" type="datetimeFigureOut">
              <a:rPr lang="en-US"/>
              <a:pPr>
                <a:defRPr/>
              </a:pPr>
              <a:t>12/20/2021</a:t>
            </a:fld>
            <a:endParaRPr lang="en-US"/>
          </a:p>
        </p:txBody>
      </p:sp>
      <p:sp>
        <p:nvSpPr>
          <p:cNvPr id="4" name="Footer Placeholder 4">
            <a:extLst>
              <a:ext uri="{FF2B5EF4-FFF2-40B4-BE49-F238E27FC236}">
                <a16:creationId xmlns:a16="http://schemas.microsoft.com/office/drawing/2014/main" id="{81FC617F-978D-40D3-A289-59EF223E547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9ECB6E0-A2B2-4530-A222-182900845C81}"/>
              </a:ext>
            </a:extLst>
          </p:cNvPr>
          <p:cNvSpPr>
            <a:spLocks noGrp="1"/>
          </p:cNvSpPr>
          <p:nvPr>
            <p:ph type="sldNum" sz="quarter" idx="12"/>
          </p:nvPr>
        </p:nvSpPr>
        <p:spPr/>
        <p:txBody>
          <a:bodyPr/>
          <a:lstStyle>
            <a:lvl1pPr>
              <a:defRPr/>
            </a:lvl1pPr>
          </a:lstStyle>
          <a:p>
            <a:fld id="{0EB77A9F-DA3C-4587-8F47-A06D5658F524}" type="slidenum">
              <a:rPr lang="en-US" altLang="en-US"/>
              <a:pPr/>
              <a:t>‹#›</a:t>
            </a:fld>
            <a:endParaRPr lang="en-US" altLang="en-US"/>
          </a:p>
        </p:txBody>
      </p:sp>
    </p:spTree>
    <p:extLst>
      <p:ext uri="{BB962C8B-B14F-4D97-AF65-F5344CB8AC3E}">
        <p14:creationId xmlns:p14="http://schemas.microsoft.com/office/powerpoint/2010/main" val="2998794119"/>
      </p:ext>
    </p:extLst>
  </p:cSld>
  <p:clrMapOvr>
    <a:masterClrMapping/>
  </p:clrMapOvr>
  <p:transition>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8976E68-4A16-4B5F-B3A1-520C243322AD}"/>
              </a:ext>
            </a:extLst>
          </p:cNvPr>
          <p:cNvSpPr>
            <a:spLocks noGrp="1"/>
          </p:cNvSpPr>
          <p:nvPr>
            <p:ph type="dt" sz="half" idx="10"/>
          </p:nvPr>
        </p:nvSpPr>
        <p:spPr/>
        <p:txBody>
          <a:bodyPr/>
          <a:lstStyle>
            <a:lvl1pPr>
              <a:defRPr/>
            </a:lvl1pPr>
          </a:lstStyle>
          <a:p>
            <a:pPr>
              <a:defRPr/>
            </a:pPr>
            <a:fld id="{B858E1D5-91DA-4298-829F-9F023C50C62E}" type="datetimeFigureOut">
              <a:rPr lang="en-US"/>
              <a:pPr>
                <a:defRPr/>
              </a:pPr>
              <a:t>12/20/2021</a:t>
            </a:fld>
            <a:endParaRPr lang="en-US"/>
          </a:p>
        </p:txBody>
      </p:sp>
      <p:sp>
        <p:nvSpPr>
          <p:cNvPr id="3" name="Footer Placeholder 4">
            <a:extLst>
              <a:ext uri="{FF2B5EF4-FFF2-40B4-BE49-F238E27FC236}">
                <a16:creationId xmlns:a16="http://schemas.microsoft.com/office/drawing/2014/main" id="{7B8758FC-7A11-44F6-84E8-FD0789B64E1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6D371E7-7EFD-473D-9737-1680158100A4}"/>
              </a:ext>
            </a:extLst>
          </p:cNvPr>
          <p:cNvSpPr>
            <a:spLocks noGrp="1"/>
          </p:cNvSpPr>
          <p:nvPr>
            <p:ph type="sldNum" sz="quarter" idx="12"/>
          </p:nvPr>
        </p:nvSpPr>
        <p:spPr/>
        <p:txBody>
          <a:bodyPr/>
          <a:lstStyle>
            <a:lvl1pPr>
              <a:defRPr/>
            </a:lvl1pPr>
          </a:lstStyle>
          <a:p>
            <a:fld id="{FD3C7B57-2095-4274-8649-725AFE4CAD35}" type="slidenum">
              <a:rPr lang="en-US" altLang="en-US"/>
              <a:pPr/>
              <a:t>‹#›</a:t>
            </a:fld>
            <a:endParaRPr lang="en-US" altLang="en-US"/>
          </a:p>
        </p:txBody>
      </p:sp>
    </p:spTree>
    <p:extLst>
      <p:ext uri="{BB962C8B-B14F-4D97-AF65-F5344CB8AC3E}">
        <p14:creationId xmlns:p14="http://schemas.microsoft.com/office/powerpoint/2010/main" val="955811932"/>
      </p:ext>
    </p:extLst>
  </p:cSld>
  <p:clrMapOvr>
    <a:masterClrMapping/>
  </p:clrMapOvr>
  <p:transition>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77F0E399-537B-4F31-B110-1A10A0086F13}"/>
              </a:ext>
            </a:extLst>
          </p:cNvPr>
          <p:cNvSpPr>
            <a:spLocks noGrp="1"/>
          </p:cNvSpPr>
          <p:nvPr>
            <p:ph type="dt" sz="half" idx="10"/>
          </p:nvPr>
        </p:nvSpPr>
        <p:spPr/>
        <p:txBody>
          <a:bodyPr/>
          <a:lstStyle>
            <a:lvl1pPr>
              <a:defRPr/>
            </a:lvl1pPr>
          </a:lstStyle>
          <a:p>
            <a:pPr>
              <a:defRPr/>
            </a:pPr>
            <a:fld id="{774EAE61-8F1D-4E53-B3B3-0A25E5C1D30C}" type="datetimeFigureOut">
              <a:rPr lang="en-US"/>
              <a:pPr>
                <a:defRPr/>
              </a:pPr>
              <a:t>12/20/2021</a:t>
            </a:fld>
            <a:endParaRPr lang="en-US"/>
          </a:p>
        </p:txBody>
      </p:sp>
      <p:sp>
        <p:nvSpPr>
          <p:cNvPr id="6" name="Footer Placeholder 4">
            <a:extLst>
              <a:ext uri="{FF2B5EF4-FFF2-40B4-BE49-F238E27FC236}">
                <a16:creationId xmlns:a16="http://schemas.microsoft.com/office/drawing/2014/main" id="{52261323-21F8-432E-8E8F-4C85D09E06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19E0A1F-5AB0-4C77-A208-9669AC8318AD}"/>
              </a:ext>
            </a:extLst>
          </p:cNvPr>
          <p:cNvSpPr>
            <a:spLocks noGrp="1"/>
          </p:cNvSpPr>
          <p:nvPr>
            <p:ph type="sldNum" sz="quarter" idx="12"/>
          </p:nvPr>
        </p:nvSpPr>
        <p:spPr/>
        <p:txBody>
          <a:bodyPr/>
          <a:lstStyle>
            <a:lvl1pPr>
              <a:defRPr/>
            </a:lvl1pPr>
          </a:lstStyle>
          <a:p>
            <a:fld id="{5DFA06B9-49D8-48FA-A374-A59C848FC651}" type="slidenum">
              <a:rPr lang="en-US" altLang="en-US"/>
              <a:pPr/>
              <a:t>‹#›</a:t>
            </a:fld>
            <a:endParaRPr lang="en-US" altLang="en-US"/>
          </a:p>
        </p:txBody>
      </p:sp>
    </p:spTree>
    <p:extLst>
      <p:ext uri="{BB962C8B-B14F-4D97-AF65-F5344CB8AC3E}">
        <p14:creationId xmlns:p14="http://schemas.microsoft.com/office/powerpoint/2010/main" val="3774058915"/>
      </p:ext>
    </p:extLst>
  </p:cSld>
  <p:clrMapOvr>
    <a:masterClrMapping/>
  </p:clrMapOvr>
  <p:transition>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C3DE1B4E-BD4C-4F30-8C45-3E845E3E29F2}"/>
              </a:ext>
            </a:extLst>
          </p:cNvPr>
          <p:cNvSpPr>
            <a:spLocks noGrp="1"/>
          </p:cNvSpPr>
          <p:nvPr>
            <p:ph type="dt" sz="half" idx="10"/>
          </p:nvPr>
        </p:nvSpPr>
        <p:spPr/>
        <p:txBody>
          <a:bodyPr/>
          <a:lstStyle>
            <a:lvl1pPr>
              <a:defRPr/>
            </a:lvl1pPr>
          </a:lstStyle>
          <a:p>
            <a:pPr>
              <a:defRPr/>
            </a:pPr>
            <a:fld id="{3B74A4EB-7E53-4730-9487-746BD6DD7A58}" type="datetimeFigureOut">
              <a:rPr lang="en-US"/>
              <a:pPr>
                <a:defRPr/>
              </a:pPr>
              <a:t>12/20/2021</a:t>
            </a:fld>
            <a:endParaRPr lang="en-US"/>
          </a:p>
        </p:txBody>
      </p:sp>
      <p:sp>
        <p:nvSpPr>
          <p:cNvPr id="6" name="Footer Placeholder 4">
            <a:extLst>
              <a:ext uri="{FF2B5EF4-FFF2-40B4-BE49-F238E27FC236}">
                <a16:creationId xmlns:a16="http://schemas.microsoft.com/office/drawing/2014/main" id="{FA962ABB-DA33-40DA-BE67-C9269BF7749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74301DD-DF73-4A5B-ABB6-57C82B6E5BBC}"/>
              </a:ext>
            </a:extLst>
          </p:cNvPr>
          <p:cNvSpPr>
            <a:spLocks noGrp="1"/>
          </p:cNvSpPr>
          <p:nvPr>
            <p:ph type="sldNum" sz="quarter" idx="12"/>
          </p:nvPr>
        </p:nvSpPr>
        <p:spPr/>
        <p:txBody>
          <a:bodyPr/>
          <a:lstStyle>
            <a:lvl1pPr>
              <a:defRPr/>
            </a:lvl1pPr>
          </a:lstStyle>
          <a:p>
            <a:fld id="{C6FC8400-BC35-48B5-A4C9-9DEC8449CC83}" type="slidenum">
              <a:rPr lang="en-US" altLang="en-US"/>
              <a:pPr/>
              <a:t>‹#›</a:t>
            </a:fld>
            <a:endParaRPr lang="en-US" altLang="en-US"/>
          </a:p>
        </p:txBody>
      </p:sp>
    </p:spTree>
    <p:extLst>
      <p:ext uri="{BB962C8B-B14F-4D97-AF65-F5344CB8AC3E}">
        <p14:creationId xmlns:p14="http://schemas.microsoft.com/office/powerpoint/2010/main" val="2251931007"/>
      </p:ext>
    </p:extLst>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0A120-2C55-455B-94B2-22A9C8C619B8}"/>
              </a:ext>
            </a:extLst>
          </p:cNvPr>
          <p:cNvSpPr>
            <a:spLocks noGrp="1"/>
          </p:cNvSpPr>
          <p:nvPr>
            <p:ph type="dt" sz="half" idx="10"/>
          </p:nvPr>
        </p:nvSpPr>
        <p:spPr/>
        <p:txBody>
          <a:bodyPr/>
          <a:lstStyle>
            <a:lvl1pPr>
              <a:defRPr/>
            </a:lvl1pPr>
          </a:lstStyle>
          <a:p>
            <a:pPr>
              <a:defRPr/>
            </a:pPr>
            <a:fld id="{B4F8B2DB-F585-4950-B43C-FFC28634EE85}" type="datetimeFigureOut">
              <a:rPr lang="en-US"/>
              <a:pPr>
                <a:defRPr/>
              </a:pPr>
              <a:t>12/20/2021</a:t>
            </a:fld>
            <a:endParaRPr lang="en-US"/>
          </a:p>
        </p:txBody>
      </p:sp>
      <p:sp>
        <p:nvSpPr>
          <p:cNvPr id="5" name="Footer Placeholder 4">
            <a:extLst>
              <a:ext uri="{FF2B5EF4-FFF2-40B4-BE49-F238E27FC236}">
                <a16:creationId xmlns:a16="http://schemas.microsoft.com/office/drawing/2014/main" id="{C0102C1A-7106-4BB8-8E64-AA254775B6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A08C7E-0EBC-4108-88C0-B259698E8924}"/>
              </a:ext>
            </a:extLst>
          </p:cNvPr>
          <p:cNvSpPr>
            <a:spLocks noGrp="1"/>
          </p:cNvSpPr>
          <p:nvPr>
            <p:ph type="sldNum" sz="quarter" idx="12"/>
          </p:nvPr>
        </p:nvSpPr>
        <p:spPr/>
        <p:txBody>
          <a:bodyPr/>
          <a:lstStyle>
            <a:lvl1pPr>
              <a:defRPr/>
            </a:lvl1pPr>
          </a:lstStyle>
          <a:p>
            <a:fld id="{4197A3E2-D7D6-4D84-BAA4-EFC803A4BEEA}" type="slidenum">
              <a:rPr lang="en-US" altLang="en-US"/>
              <a:pPr/>
              <a:t>‹#›</a:t>
            </a:fld>
            <a:endParaRPr lang="en-US" altLang="en-US"/>
          </a:p>
        </p:txBody>
      </p:sp>
    </p:spTree>
    <p:extLst>
      <p:ext uri="{BB962C8B-B14F-4D97-AF65-F5344CB8AC3E}">
        <p14:creationId xmlns:p14="http://schemas.microsoft.com/office/powerpoint/2010/main" val="2330791022"/>
      </p:ext>
    </p:extLst>
  </p:cSld>
  <p:clrMapOvr>
    <a:masterClrMapping/>
  </p:clrMapOvr>
  <p:transition>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61524C-87B7-49C5-B9E8-0386637821A9}"/>
              </a:ext>
            </a:extLst>
          </p:cNvPr>
          <p:cNvSpPr>
            <a:spLocks noGrp="1"/>
          </p:cNvSpPr>
          <p:nvPr>
            <p:ph type="dt" sz="half" idx="10"/>
          </p:nvPr>
        </p:nvSpPr>
        <p:spPr/>
        <p:txBody>
          <a:bodyPr/>
          <a:lstStyle>
            <a:lvl1pPr>
              <a:defRPr/>
            </a:lvl1pPr>
          </a:lstStyle>
          <a:p>
            <a:pPr>
              <a:defRPr/>
            </a:pPr>
            <a:fld id="{BA918BF2-38BA-49FC-A0E7-9ED58300A344}" type="datetimeFigureOut">
              <a:rPr lang="en-US"/>
              <a:pPr>
                <a:defRPr/>
              </a:pPr>
              <a:t>12/20/2021</a:t>
            </a:fld>
            <a:endParaRPr lang="en-US"/>
          </a:p>
        </p:txBody>
      </p:sp>
      <p:sp>
        <p:nvSpPr>
          <p:cNvPr id="5" name="Footer Placeholder 4">
            <a:extLst>
              <a:ext uri="{FF2B5EF4-FFF2-40B4-BE49-F238E27FC236}">
                <a16:creationId xmlns:a16="http://schemas.microsoft.com/office/drawing/2014/main" id="{C6C0D1CD-1561-4704-9549-CAA8459F63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1A88AA-2093-488F-81FD-3B1A8012405D}"/>
              </a:ext>
            </a:extLst>
          </p:cNvPr>
          <p:cNvSpPr>
            <a:spLocks noGrp="1"/>
          </p:cNvSpPr>
          <p:nvPr>
            <p:ph type="sldNum" sz="quarter" idx="12"/>
          </p:nvPr>
        </p:nvSpPr>
        <p:spPr/>
        <p:txBody>
          <a:bodyPr/>
          <a:lstStyle>
            <a:lvl1pPr>
              <a:defRPr/>
            </a:lvl1pPr>
          </a:lstStyle>
          <a:p>
            <a:fld id="{64651353-6E1F-48CF-AC1E-F92EBB42A0F8}" type="slidenum">
              <a:rPr lang="en-US" altLang="en-US"/>
              <a:pPr/>
              <a:t>‹#›</a:t>
            </a:fld>
            <a:endParaRPr lang="en-US" altLang="en-US"/>
          </a:p>
        </p:txBody>
      </p:sp>
    </p:spTree>
    <p:extLst>
      <p:ext uri="{BB962C8B-B14F-4D97-AF65-F5344CB8AC3E}">
        <p14:creationId xmlns:p14="http://schemas.microsoft.com/office/powerpoint/2010/main" val="3604247003"/>
      </p:ext>
    </p:extLst>
  </p:cSld>
  <p:clrMapOvr>
    <a:masterClrMapping/>
  </p:clrMapOvr>
  <p:transition>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290C8C-DA77-4C15-AC39-2C02A0F44CB4}"/>
              </a:ext>
            </a:extLst>
          </p:cNvPr>
          <p:cNvSpPr>
            <a:spLocks noGrp="1"/>
          </p:cNvSpPr>
          <p:nvPr>
            <p:ph type="dt" sz="half" idx="10"/>
          </p:nvPr>
        </p:nvSpPr>
        <p:spPr/>
        <p:txBody>
          <a:bodyPr/>
          <a:lstStyle>
            <a:lvl1pPr>
              <a:defRPr/>
            </a:lvl1pPr>
          </a:lstStyle>
          <a:p>
            <a:pPr>
              <a:defRPr/>
            </a:pPr>
            <a:fld id="{EF1F495B-2154-49AC-88F0-B6DF5323A610}" type="datetimeFigureOut">
              <a:rPr lang="en-US"/>
              <a:pPr>
                <a:defRPr/>
              </a:pPr>
              <a:t>12/20/2021</a:t>
            </a:fld>
            <a:endParaRPr lang="en-US"/>
          </a:p>
        </p:txBody>
      </p:sp>
      <p:sp>
        <p:nvSpPr>
          <p:cNvPr id="5" name="Footer Placeholder 4">
            <a:extLst>
              <a:ext uri="{FF2B5EF4-FFF2-40B4-BE49-F238E27FC236}">
                <a16:creationId xmlns:a16="http://schemas.microsoft.com/office/drawing/2014/main" id="{F198BAE6-C46A-4708-AD50-B36022B7854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54361F-C926-49E2-8136-9514D9779665}"/>
              </a:ext>
            </a:extLst>
          </p:cNvPr>
          <p:cNvSpPr>
            <a:spLocks noGrp="1"/>
          </p:cNvSpPr>
          <p:nvPr>
            <p:ph type="sldNum" sz="quarter" idx="12"/>
          </p:nvPr>
        </p:nvSpPr>
        <p:spPr/>
        <p:txBody>
          <a:bodyPr/>
          <a:lstStyle>
            <a:lvl1pPr>
              <a:defRPr/>
            </a:lvl1pPr>
          </a:lstStyle>
          <a:p>
            <a:fld id="{9437BBC2-7E3E-4881-9E74-7A58DCA7EBB7}" type="slidenum">
              <a:rPr lang="en-US" altLang="en-US"/>
              <a:pPr/>
              <a:t>‹#›</a:t>
            </a:fld>
            <a:endParaRPr lang="en-US" altLang="en-US"/>
          </a:p>
        </p:txBody>
      </p:sp>
    </p:spTree>
    <p:extLst>
      <p:ext uri="{BB962C8B-B14F-4D97-AF65-F5344CB8AC3E}">
        <p14:creationId xmlns:p14="http://schemas.microsoft.com/office/powerpoint/2010/main" val="14091294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E3D23BC-9D04-4B99-A3A4-849D0E79EE2B}"/>
              </a:ext>
            </a:extLst>
          </p:cNvPr>
          <p:cNvSpPr>
            <a:spLocks noGrp="1"/>
          </p:cNvSpPr>
          <p:nvPr>
            <p:ph type="dt" sz="half" idx="10"/>
          </p:nvPr>
        </p:nvSpPr>
        <p:spPr/>
        <p:txBody>
          <a:bodyPr/>
          <a:lstStyle>
            <a:lvl1pPr>
              <a:defRPr/>
            </a:lvl1pPr>
          </a:lstStyle>
          <a:p>
            <a:pPr>
              <a:defRPr/>
            </a:pPr>
            <a:fld id="{5BF0EF48-12DE-4992-A2EE-97942E872D18}" type="datetimeFigureOut">
              <a:rPr lang="en-US"/>
              <a:pPr>
                <a:defRPr/>
              </a:pPr>
              <a:t>12/20/2021</a:t>
            </a:fld>
            <a:endParaRPr lang="en-US"/>
          </a:p>
        </p:txBody>
      </p:sp>
      <p:sp>
        <p:nvSpPr>
          <p:cNvPr id="5" name="Footer Placeholder 4">
            <a:extLst>
              <a:ext uri="{FF2B5EF4-FFF2-40B4-BE49-F238E27FC236}">
                <a16:creationId xmlns:a16="http://schemas.microsoft.com/office/drawing/2014/main" id="{97FB83B3-4292-421E-8D31-247F389A28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3438D68-A9BF-40E6-9C7E-BA98607EDB53}"/>
              </a:ext>
            </a:extLst>
          </p:cNvPr>
          <p:cNvSpPr>
            <a:spLocks noGrp="1"/>
          </p:cNvSpPr>
          <p:nvPr>
            <p:ph type="sldNum" sz="quarter" idx="12"/>
          </p:nvPr>
        </p:nvSpPr>
        <p:spPr/>
        <p:txBody>
          <a:bodyPr/>
          <a:lstStyle>
            <a:lvl1pPr>
              <a:defRPr/>
            </a:lvl1pPr>
          </a:lstStyle>
          <a:p>
            <a:fld id="{3FBCF404-FF94-47D3-9A8D-0D695BB01611}" type="slidenum">
              <a:rPr lang="en-US" altLang="en-US"/>
              <a:pPr/>
              <a:t>‹#›</a:t>
            </a:fld>
            <a:endParaRPr lang="en-US" altLang="en-US"/>
          </a:p>
        </p:txBody>
      </p:sp>
    </p:spTree>
    <p:extLst>
      <p:ext uri="{BB962C8B-B14F-4D97-AF65-F5344CB8AC3E}">
        <p14:creationId xmlns:p14="http://schemas.microsoft.com/office/powerpoint/2010/main" val="3817468719"/>
      </p:ext>
    </p:extLst>
  </p:cSld>
  <p:clrMapOvr>
    <a:masterClrMapping/>
  </p:clrMapOvr>
  <p:transition>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1F263B2-BF83-4A3F-9020-2761B4875719}"/>
              </a:ext>
            </a:extLst>
          </p:cNvPr>
          <p:cNvSpPr>
            <a:spLocks noGrp="1" noChangeArrowheads="1"/>
          </p:cNvSpPr>
          <p:nvPr>
            <p:ph type="dt" sz="half" idx="10"/>
          </p:nvPr>
        </p:nvSpPr>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4B5D0A2F-EAD2-4153-8989-7522EB52EC12}"/>
              </a:ext>
            </a:extLst>
          </p:cNvPr>
          <p:cNvSpPr>
            <a:spLocks noGrp="1" noChangeArrowheads="1"/>
          </p:cNvSpPr>
          <p:nvPr>
            <p:ph type="ftr" sz="quarter" idx="11"/>
          </p:nvPr>
        </p:nvSpPr>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E27B418E-12F2-4C14-9662-E76201C50C28}"/>
              </a:ext>
            </a:extLst>
          </p:cNvPr>
          <p:cNvSpPr>
            <a:spLocks noGrp="1" noChangeArrowheads="1"/>
          </p:cNvSpPr>
          <p:nvPr>
            <p:ph type="sldNum" sz="quarter" idx="12"/>
          </p:nvPr>
        </p:nvSpPr>
        <p:spPr/>
        <p:txBody>
          <a:bodyPr/>
          <a:lstStyle>
            <a:lvl1pPr>
              <a:defRPr/>
            </a:lvl1pPr>
          </a:lstStyle>
          <a:p>
            <a:fld id="{3619A7F8-61FC-4A71-99A3-C3C5D97A0F56}" type="slidenum">
              <a:rPr lang="en-US" altLang="zh-CN"/>
              <a:pPr/>
              <a:t>‹#›</a:t>
            </a:fld>
            <a:endParaRPr lang="en-US" altLang="zh-CN"/>
          </a:p>
        </p:txBody>
      </p:sp>
    </p:spTree>
    <p:extLst>
      <p:ext uri="{BB962C8B-B14F-4D97-AF65-F5344CB8AC3E}">
        <p14:creationId xmlns:p14="http://schemas.microsoft.com/office/powerpoint/2010/main" val="166212763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D5EC995-D94A-4D72-93DE-56C0EAB2F774}"/>
              </a:ext>
            </a:extLst>
          </p:cNvPr>
          <p:cNvSpPr>
            <a:spLocks noGrp="1"/>
          </p:cNvSpPr>
          <p:nvPr>
            <p:ph type="dt" sz="half" idx="10"/>
          </p:nvPr>
        </p:nvSpPr>
        <p:spPr/>
        <p:txBody>
          <a:bodyPr/>
          <a:lstStyle>
            <a:lvl1pPr>
              <a:defRPr/>
            </a:lvl1pPr>
          </a:lstStyle>
          <a:p>
            <a:pPr>
              <a:defRPr/>
            </a:pPr>
            <a:fld id="{E8D71603-5069-4D33-9F75-D8AB4F8A6AAB}" type="datetimeFigureOut">
              <a:rPr lang="en-US"/>
              <a:pPr>
                <a:defRPr/>
              </a:pPr>
              <a:t>12/20/2021</a:t>
            </a:fld>
            <a:endParaRPr lang="en-US"/>
          </a:p>
        </p:txBody>
      </p:sp>
      <p:sp>
        <p:nvSpPr>
          <p:cNvPr id="5" name="Footer Placeholder 4">
            <a:extLst>
              <a:ext uri="{FF2B5EF4-FFF2-40B4-BE49-F238E27FC236}">
                <a16:creationId xmlns:a16="http://schemas.microsoft.com/office/drawing/2014/main" id="{2F7F926C-624E-492C-B9FF-4B0E819B60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A2C613-7F32-404C-91BF-F6792CE0C976}"/>
              </a:ext>
            </a:extLst>
          </p:cNvPr>
          <p:cNvSpPr>
            <a:spLocks noGrp="1"/>
          </p:cNvSpPr>
          <p:nvPr>
            <p:ph type="sldNum" sz="quarter" idx="12"/>
          </p:nvPr>
        </p:nvSpPr>
        <p:spPr/>
        <p:txBody>
          <a:bodyPr/>
          <a:lstStyle>
            <a:lvl1pPr>
              <a:defRPr/>
            </a:lvl1pPr>
          </a:lstStyle>
          <a:p>
            <a:fld id="{8A822AEF-4DFF-4930-99FD-7ED165B8336E}" type="slidenum">
              <a:rPr lang="en-US" altLang="en-US"/>
              <a:pPr/>
              <a:t>‹#›</a:t>
            </a:fld>
            <a:endParaRPr lang="en-US" altLang="en-US"/>
          </a:p>
        </p:txBody>
      </p:sp>
    </p:spTree>
    <p:extLst>
      <p:ext uri="{BB962C8B-B14F-4D97-AF65-F5344CB8AC3E}">
        <p14:creationId xmlns:p14="http://schemas.microsoft.com/office/powerpoint/2010/main" val="1486667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C9A98E-1AD3-43A7-B703-C92CD535FF55}"/>
              </a:ext>
            </a:extLst>
          </p:cNvPr>
          <p:cNvSpPr>
            <a:spLocks noGrp="1"/>
          </p:cNvSpPr>
          <p:nvPr>
            <p:ph type="dt" sz="half" idx="10"/>
          </p:nvPr>
        </p:nvSpPr>
        <p:spPr/>
        <p:txBody>
          <a:bodyPr/>
          <a:lstStyle>
            <a:lvl1pPr>
              <a:defRPr/>
            </a:lvl1pPr>
          </a:lstStyle>
          <a:p>
            <a:pPr>
              <a:defRPr/>
            </a:pPr>
            <a:fld id="{E7A95F36-4AD3-49B2-8809-A647977294E8}" type="datetimeFigureOut">
              <a:rPr lang="en-US"/>
              <a:pPr>
                <a:defRPr/>
              </a:pPr>
              <a:t>12/20/2021</a:t>
            </a:fld>
            <a:endParaRPr lang="en-US"/>
          </a:p>
        </p:txBody>
      </p:sp>
      <p:sp>
        <p:nvSpPr>
          <p:cNvPr id="5" name="Footer Placeholder 4">
            <a:extLst>
              <a:ext uri="{FF2B5EF4-FFF2-40B4-BE49-F238E27FC236}">
                <a16:creationId xmlns:a16="http://schemas.microsoft.com/office/drawing/2014/main" id="{223BE737-F2C5-4688-A559-4F246A69ACB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4888494-33EA-4EC5-B142-118A18A7DC75}"/>
              </a:ext>
            </a:extLst>
          </p:cNvPr>
          <p:cNvSpPr>
            <a:spLocks noGrp="1"/>
          </p:cNvSpPr>
          <p:nvPr>
            <p:ph type="sldNum" sz="quarter" idx="12"/>
          </p:nvPr>
        </p:nvSpPr>
        <p:spPr/>
        <p:txBody>
          <a:bodyPr/>
          <a:lstStyle>
            <a:lvl1pPr>
              <a:defRPr/>
            </a:lvl1pPr>
          </a:lstStyle>
          <a:p>
            <a:fld id="{622BECBE-DC94-483E-8D37-784614A635A0}" type="slidenum">
              <a:rPr lang="en-US" altLang="en-US"/>
              <a:pPr/>
              <a:t>‹#›</a:t>
            </a:fld>
            <a:endParaRPr lang="en-US" altLang="en-US"/>
          </a:p>
        </p:txBody>
      </p:sp>
    </p:spTree>
    <p:extLst>
      <p:ext uri="{BB962C8B-B14F-4D97-AF65-F5344CB8AC3E}">
        <p14:creationId xmlns:p14="http://schemas.microsoft.com/office/powerpoint/2010/main" val="2528695389"/>
      </p:ext>
    </p:extLst>
  </p:cSld>
  <p:clrMapOvr>
    <a:masterClrMapping/>
  </p:clrMapOvr>
  <p:transition>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D3FF90-4859-46A2-90C7-AD1BC8F602D6}"/>
              </a:ext>
            </a:extLst>
          </p:cNvPr>
          <p:cNvSpPr>
            <a:spLocks noGrp="1"/>
          </p:cNvSpPr>
          <p:nvPr>
            <p:ph type="dt" sz="half" idx="10"/>
          </p:nvPr>
        </p:nvSpPr>
        <p:spPr/>
        <p:txBody>
          <a:bodyPr/>
          <a:lstStyle>
            <a:lvl1pPr>
              <a:defRPr/>
            </a:lvl1pPr>
          </a:lstStyle>
          <a:p>
            <a:pPr>
              <a:defRPr/>
            </a:pPr>
            <a:fld id="{5E6576DC-0851-446A-AF7A-579D333E66DB}" type="datetimeFigureOut">
              <a:rPr lang="en-US"/>
              <a:pPr>
                <a:defRPr/>
              </a:pPr>
              <a:t>12/20/2021</a:t>
            </a:fld>
            <a:endParaRPr lang="en-US"/>
          </a:p>
        </p:txBody>
      </p:sp>
      <p:sp>
        <p:nvSpPr>
          <p:cNvPr id="5" name="Footer Placeholder 4">
            <a:extLst>
              <a:ext uri="{FF2B5EF4-FFF2-40B4-BE49-F238E27FC236}">
                <a16:creationId xmlns:a16="http://schemas.microsoft.com/office/drawing/2014/main" id="{FADE7105-776B-47EE-9991-D2F67962E2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910767-7282-4AFD-8DDF-0D7A9C3BB0F5}"/>
              </a:ext>
            </a:extLst>
          </p:cNvPr>
          <p:cNvSpPr>
            <a:spLocks noGrp="1"/>
          </p:cNvSpPr>
          <p:nvPr>
            <p:ph type="sldNum" sz="quarter" idx="12"/>
          </p:nvPr>
        </p:nvSpPr>
        <p:spPr/>
        <p:txBody>
          <a:bodyPr/>
          <a:lstStyle>
            <a:lvl1pPr>
              <a:defRPr/>
            </a:lvl1pPr>
          </a:lstStyle>
          <a:p>
            <a:fld id="{E79EF8E0-D2C6-499E-BB07-C439EF2DBA60}" type="slidenum">
              <a:rPr lang="en-US" altLang="en-US"/>
              <a:pPr/>
              <a:t>‹#›</a:t>
            </a:fld>
            <a:endParaRPr lang="en-US" altLang="en-US"/>
          </a:p>
        </p:txBody>
      </p:sp>
    </p:spTree>
    <p:extLst>
      <p:ext uri="{BB962C8B-B14F-4D97-AF65-F5344CB8AC3E}">
        <p14:creationId xmlns:p14="http://schemas.microsoft.com/office/powerpoint/2010/main" val="2775622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E34D41-D54F-4D69-8CA0-5AC1A53D744D}"/>
              </a:ext>
            </a:extLst>
          </p:cNvPr>
          <p:cNvSpPr>
            <a:spLocks noGrp="1"/>
          </p:cNvSpPr>
          <p:nvPr>
            <p:ph type="dt" sz="half" idx="10"/>
          </p:nvPr>
        </p:nvSpPr>
        <p:spPr/>
        <p:txBody>
          <a:bodyPr/>
          <a:lstStyle>
            <a:lvl1pPr>
              <a:defRPr/>
            </a:lvl1pPr>
          </a:lstStyle>
          <a:p>
            <a:pPr>
              <a:defRPr/>
            </a:pPr>
            <a:fld id="{965AEE8D-67B8-4CD9-8791-BFF333518C86}" type="datetimeFigureOut">
              <a:rPr lang="en-US"/>
              <a:pPr>
                <a:defRPr/>
              </a:pPr>
              <a:t>12/20/2021</a:t>
            </a:fld>
            <a:endParaRPr lang="en-US"/>
          </a:p>
        </p:txBody>
      </p:sp>
      <p:sp>
        <p:nvSpPr>
          <p:cNvPr id="5" name="Footer Placeholder 4">
            <a:extLst>
              <a:ext uri="{FF2B5EF4-FFF2-40B4-BE49-F238E27FC236}">
                <a16:creationId xmlns:a16="http://schemas.microsoft.com/office/drawing/2014/main" id="{A83F9BB2-EBCD-435C-8672-FD443867D5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E9C7E1-CEC5-4EDB-B708-D49F46AFD5EB}"/>
              </a:ext>
            </a:extLst>
          </p:cNvPr>
          <p:cNvSpPr>
            <a:spLocks noGrp="1"/>
          </p:cNvSpPr>
          <p:nvPr>
            <p:ph type="sldNum" sz="quarter" idx="12"/>
          </p:nvPr>
        </p:nvSpPr>
        <p:spPr/>
        <p:txBody>
          <a:bodyPr/>
          <a:lstStyle>
            <a:lvl1pPr>
              <a:defRPr/>
            </a:lvl1pPr>
          </a:lstStyle>
          <a:p>
            <a:fld id="{C00977F1-3AF1-429B-A2D3-DA63209DBEFD}" type="slidenum">
              <a:rPr lang="en-US" altLang="en-US"/>
              <a:pPr/>
              <a:t>‹#›</a:t>
            </a:fld>
            <a:endParaRPr lang="en-US" altLang="en-US"/>
          </a:p>
        </p:txBody>
      </p:sp>
    </p:spTree>
    <p:extLst>
      <p:ext uri="{BB962C8B-B14F-4D97-AF65-F5344CB8AC3E}">
        <p14:creationId xmlns:p14="http://schemas.microsoft.com/office/powerpoint/2010/main" val="23528001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CA3F3D2-F98E-4A72-86EE-76882A141FF7}"/>
              </a:ext>
            </a:extLst>
          </p:cNvPr>
          <p:cNvSpPr>
            <a:spLocks noGrp="1"/>
          </p:cNvSpPr>
          <p:nvPr>
            <p:ph type="dt" sz="half" idx="10"/>
          </p:nvPr>
        </p:nvSpPr>
        <p:spPr/>
        <p:txBody>
          <a:bodyPr/>
          <a:lstStyle>
            <a:lvl1pPr>
              <a:defRPr/>
            </a:lvl1pPr>
          </a:lstStyle>
          <a:p>
            <a:pPr>
              <a:defRPr/>
            </a:pPr>
            <a:fld id="{8F6C36C6-7792-4785-848F-AF3C15442345}" type="datetimeFigureOut">
              <a:rPr lang="en-US"/>
              <a:pPr>
                <a:defRPr/>
              </a:pPr>
              <a:t>12/20/2021</a:t>
            </a:fld>
            <a:endParaRPr lang="en-US"/>
          </a:p>
        </p:txBody>
      </p:sp>
      <p:sp>
        <p:nvSpPr>
          <p:cNvPr id="6" name="Footer Placeholder 4">
            <a:extLst>
              <a:ext uri="{FF2B5EF4-FFF2-40B4-BE49-F238E27FC236}">
                <a16:creationId xmlns:a16="http://schemas.microsoft.com/office/drawing/2014/main" id="{3D8EA389-7880-4DAD-906D-A92653A8A8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813775-A9C3-4D01-9BFF-A86DF4993E2C}"/>
              </a:ext>
            </a:extLst>
          </p:cNvPr>
          <p:cNvSpPr>
            <a:spLocks noGrp="1"/>
          </p:cNvSpPr>
          <p:nvPr>
            <p:ph type="sldNum" sz="quarter" idx="12"/>
          </p:nvPr>
        </p:nvSpPr>
        <p:spPr/>
        <p:txBody>
          <a:bodyPr/>
          <a:lstStyle>
            <a:lvl1pPr>
              <a:defRPr/>
            </a:lvl1pPr>
          </a:lstStyle>
          <a:p>
            <a:fld id="{E20CF25E-A29C-4E69-9C48-25862B94EF81}" type="slidenum">
              <a:rPr lang="en-US" altLang="en-US"/>
              <a:pPr/>
              <a:t>‹#›</a:t>
            </a:fld>
            <a:endParaRPr lang="en-US" altLang="en-US"/>
          </a:p>
        </p:txBody>
      </p:sp>
    </p:spTree>
    <p:extLst>
      <p:ext uri="{BB962C8B-B14F-4D97-AF65-F5344CB8AC3E}">
        <p14:creationId xmlns:p14="http://schemas.microsoft.com/office/powerpoint/2010/main" val="24733746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BC5A369-A02F-4F47-B006-0172E2D61EAA}"/>
              </a:ext>
            </a:extLst>
          </p:cNvPr>
          <p:cNvSpPr>
            <a:spLocks noGrp="1"/>
          </p:cNvSpPr>
          <p:nvPr>
            <p:ph type="dt" sz="half" idx="10"/>
          </p:nvPr>
        </p:nvSpPr>
        <p:spPr/>
        <p:txBody>
          <a:bodyPr/>
          <a:lstStyle>
            <a:lvl1pPr>
              <a:defRPr/>
            </a:lvl1pPr>
          </a:lstStyle>
          <a:p>
            <a:pPr>
              <a:defRPr/>
            </a:pPr>
            <a:fld id="{8905F49E-8C7B-4120-86D1-739D5466AEF2}" type="datetimeFigureOut">
              <a:rPr lang="en-US"/>
              <a:pPr>
                <a:defRPr/>
              </a:pPr>
              <a:t>12/20/2021</a:t>
            </a:fld>
            <a:endParaRPr lang="en-US"/>
          </a:p>
        </p:txBody>
      </p:sp>
      <p:sp>
        <p:nvSpPr>
          <p:cNvPr id="8" name="Footer Placeholder 4">
            <a:extLst>
              <a:ext uri="{FF2B5EF4-FFF2-40B4-BE49-F238E27FC236}">
                <a16:creationId xmlns:a16="http://schemas.microsoft.com/office/drawing/2014/main" id="{BE2473D5-830A-4991-8B53-C1F4C83BF6D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4623F0E-B4D9-44C5-B06B-0F73A86E4F76}"/>
              </a:ext>
            </a:extLst>
          </p:cNvPr>
          <p:cNvSpPr>
            <a:spLocks noGrp="1"/>
          </p:cNvSpPr>
          <p:nvPr>
            <p:ph type="sldNum" sz="quarter" idx="12"/>
          </p:nvPr>
        </p:nvSpPr>
        <p:spPr/>
        <p:txBody>
          <a:bodyPr/>
          <a:lstStyle>
            <a:lvl1pPr>
              <a:defRPr/>
            </a:lvl1pPr>
          </a:lstStyle>
          <a:p>
            <a:fld id="{B5B3514F-A0F7-4DC0-95DD-85A325FC2992}" type="slidenum">
              <a:rPr lang="en-US" altLang="en-US"/>
              <a:pPr/>
              <a:t>‹#›</a:t>
            </a:fld>
            <a:endParaRPr lang="en-US" altLang="en-US"/>
          </a:p>
        </p:txBody>
      </p:sp>
    </p:spTree>
    <p:extLst>
      <p:ext uri="{BB962C8B-B14F-4D97-AF65-F5344CB8AC3E}">
        <p14:creationId xmlns:p14="http://schemas.microsoft.com/office/powerpoint/2010/main" val="16757515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05A9AC2-5017-4895-A2A6-13EC17CD843E}"/>
              </a:ext>
            </a:extLst>
          </p:cNvPr>
          <p:cNvSpPr>
            <a:spLocks noGrp="1"/>
          </p:cNvSpPr>
          <p:nvPr>
            <p:ph type="dt" sz="half" idx="10"/>
          </p:nvPr>
        </p:nvSpPr>
        <p:spPr/>
        <p:txBody>
          <a:bodyPr/>
          <a:lstStyle>
            <a:lvl1pPr>
              <a:defRPr/>
            </a:lvl1pPr>
          </a:lstStyle>
          <a:p>
            <a:pPr>
              <a:defRPr/>
            </a:pPr>
            <a:fld id="{074F33D7-00F5-4579-BCD7-F4D19215FF14}" type="datetimeFigureOut">
              <a:rPr lang="en-US"/>
              <a:pPr>
                <a:defRPr/>
              </a:pPr>
              <a:t>12/20/2021</a:t>
            </a:fld>
            <a:endParaRPr lang="en-US"/>
          </a:p>
        </p:txBody>
      </p:sp>
      <p:sp>
        <p:nvSpPr>
          <p:cNvPr id="4" name="Footer Placeholder 4">
            <a:extLst>
              <a:ext uri="{FF2B5EF4-FFF2-40B4-BE49-F238E27FC236}">
                <a16:creationId xmlns:a16="http://schemas.microsoft.com/office/drawing/2014/main" id="{A4A3801B-672A-423A-BC5C-5206D675624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86C8BA1-2EC3-450E-A914-C93AC476B9BB}"/>
              </a:ext>
            </a:extLst>
          </p:cNvPr>
          <p:cNvSpPr>
            <a:spLocks noGrp="1"/>
          </p:cNvSpPr>
          <p:nvPr>
            <p:ph type="sldNum" sz="quarter" idx="12"/>
          </p:nvPr>
        </p:nvSpPr>
        <p:spPr/>
        <p:txBody>
          <a:bodyPr/>
          <a:lstStyle>
            <a:lvl1pPr>
              <a:defRPr/>
            </a:lvl1pPr>
          </a:lstStyle>
          <a:p>
            <a:fld id="{D1493118-F3E5-41EC-8A08-17C51B273CB4}" type="slidenum">
              <a:rPr lang="en-US" altLang="en-US"/>
              <a:pPr/>
              <a:t>‹#›</a:t>
            </a:fld>
            <a:endParaRPr lang="en-US" altLang="en-US"/>
          </a:p>
        </p:txBody>
      </p:sp>
    </p:spTree>
    <p:extLst>
      <p:ext uri="{BB962C8B-B14F-4D97-AF65-F5344CB8AC3E}">
        <p14:creationId xmlns:p14="http://schemas.microsoft.com/office/powerpoint/2010/main" val="37586962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D801FC-08B4-4817-914A-C490B4622907}"/>
              </a:ext>
            </a:extLst>
          </p:cNvPr>
          <p:cNvSpPr>
            <a:spLocks noGrp="1"/>
          </p:cNvSpPr>
          <p:nvPr>
            <p:ph type="dt" sz="half" idx="10"/>
          </p:nvPr>
        </p:nvSpPr>
        <p:spPr/>
        <p:txBody>
          <a:bodyPr/>
          <a:lstStyle>
            <a:lvl1pPr>
              <a:defRPr/>
            </a:lvl1pPr>
          </a:lstStyle>
          <a:p>
            <a:pPr>
              <a:defRPr/>
            </a:pPr>
            <a:fld id="{77FE2B58-CDA1-4819-A1AC-C6392D49898F}" type="datetimeFigureOut">
              <a:rPr lang="en-US"/>
              <a:pPr>
                <a:defRPr/>
              </a:pPr>
              <a:t>12/20/2021</a:t>
            </a:fld>
            <a:endParaRPr lang="en-US"/>
          </a:p>
        </p:txBody>
      </p:sp>
      <p:sp>
        <p:nvSpPr>
          <p:cNvPr id="3" name="Footer Placeholder 4">
            <a:extLst>
              <a:ext uri="{FF2B5EF4-FFF2-40B4-BE49-F238E27FC236}">
                <a16:creationId xmlns:a16="http://schemas.microsoft.com/office/drawing/2014/main" id="{85FC6066-DF67-45FF-BD84-A35383C6F56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281B59B-E760-483D-9C38-B43112CF1BB5}"/>
              </a:ext>
            </a:extLst>
          </p:cNvPr>
          <p:cNvSpPr>
            <a:spLocks noGrp="1"/>
          </p:cNvSpPr>
          <p:nvPr>
            <p:ph type="sldNum" sz="quarter" idx="12"/>
          </p:nvPr>
        </p:nvSpPr>
        <p:spPr/>
        <p:txBody>
          <a:bodyPr/>
          <a:lstStyle>
            <a:lvl1pPr>
              <a:defRPr/>
            </a:lvl1pPr>
          </a:lstStyle>
          <a:p>
            <a:fld id="{47D74BED-E3DD-4395-80EF-74259F969453}" type="slidenum">
              <a:rPr lang="en-US" altLang="en-US"/>
              <a:pPr/>
              <a:t>‹#›</a:t>
            </a:fld>
            <a:endParaRPr lang="en-US" altLang="en-US"/>
          </a:p>
        </p:txBody>
      </p:sp>
    </p:spTree>
    <p:extLst>
      <p:ext uri="{BB962C8B-B14F-4D97-AF65-F5344CB8AC3E}">
        <p14:creationId xmlns:p14="http://schemas.microsoft.com/office/powerpoint/2010/main" val="12530985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C6F153E8-4F0F-4F49-820A-D4AA99A78740}"/>
              </a:ext>
            </a:extLst>
          </p:cNvPr>
          <p:cNvSpPr>
            <a:spLocks noGrp="1"/>
          </p:cNvSpPr>
          <p:nvPr>
            <p:ph type="dt" sz="half" idx="10"/>
          </p:nvPr>
        </p:nvSpPr>
        <p:spPr/>
        <p:txBody>
          <a:bodyPr/>
          <a:lstStyle>
            <a:lvl1pPr>
              <a:defRPr/>
            </a:lvl1pPr>
          </a:lstStyle>
          <a:p>
            <a:pPr>
              <a:defRPr/>
            </a:pPr>
            <a:fld id="{920B5353-74C9-44EE-98E1-CCF75839F517}" type="datetimeFigureOut">
              <a:rPr lang="en-US"/>
              <a:pPr>
                <a:defRPr/>
              </a:pPr>
              <a:t>12/20/2021</a:t>
            </a:fld>
            <a:endParaRPr lang="en-US"/>
          </a:p>
        </p:txBody>
      </p:sp>
      <p:sp>
        <p:nvSpPr>
          <p:cNvPr id="6" name="Footer Placeholder 4">
            <a:extLst>
              <a:ext uri="{FF2B5EF4-FFF2-40B4-BE49-F238E27FC236}">
                <a16:creationId xmlns:a16="http://schemas.microsoft.com/office/drawing/2014/main" id="{2E16DAAD-5FAC-4069-9083-CCBF17D9AEC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B9797D1-93D8-4E89-AF25-5DE3BA1DDF94}"/>
              </a:ext>
            </a:extLst>
          </p:cNvPr>
          <p:cNvSpPr>
            <a:spLocks noGrp="1"/>
          </p:cNvSpPr>
          <p:nvPr>
            <p:ph type="sldNum" sz="quarter" idx="12"/>
          </p:nvPr>
        </p:nvSpPr>
        <p:spPr/>
        <p:txBody>
          <a:bodyPr/>
          <a:lstStyle>
            <a:lvl1pPr>
              <a:defRPr/>
            </a:lvl1pPr>
          </a:lstStyle>
          <a:p>
            <a:fld id="{491127A6-49EB-4CF2-8BDB-AB3491334225}" type="slidenum">
              <a:rPr lang="en-US" altLang="en-US"/>
              <a:pPr/>
              <a:t>‹#›</a:t>
            </a:fld>
            <a:endParaRPr lang="en-US" altLang="en-US"/>
          </a:p>
        </p:txBody>
      </p:sp>
    </p:spTree>
    <p:extLst>
      <p:ext uri="{BB962C8B-B14F-4D97-AF65-F5344CB8AC3E}">
        <p14:creationId xmlns:p14="http://schemas.microsoft.com/office/powerpoint/2010/main" val="4491053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AAA9F9F5-EDB6-43E7-8088-868BB6BD2AE2}"/>
              </a:ext>
            </a:extLst>
          </p:cNvPr>
          <p:cNvSpPr>
            <a:spLocks noGrp="1"/>
          </p:cNvSpPr>
          <p:nvPr>
            <p:ph type="dt" sz="half" idx="10"/>
          </p:nvPr>
        </p:nvSpPr>
        <p:spPr/>
        <p:txBody>
          <a:bodyPr/>
          <a:lstStyle>
            <a:lvl1pPr>
              <a:defRPr/>
            </a:lvl1pPr>
          </a:lstStyle>
          <a:p>
            <a:pPr>
              <a:defRPr/>
            </a:pPr>
            <a:fld id="{8A94FA31-52B6-4B42-9B40-642D2C58C1E8}" type="datetimeFigureOut">
              <a:rPr lang="en-US"/>
              <a:pPr>
                <a:defRPr/>
              </a:pPr>
              <a:t>12/20/2021</a:t>
            </a:fld>
            <a:endParaRPr lang="en-US"/>
          </a:p>
        </p:txBody>
      </p:sp>
      <p:sp>
        <p:nvSpPr>
          <p:cNvPr id="6" name="Footer Placeholder 4">
            <a:extLst>
              <a:ext uri="{FF2B5EF4-FFF2-40B4-BE49-F238E27FC236}">
                <a16:creationId xmlns:a16="http://schemas.microsoft.com/office/drawing/2014/main" id="{510654A5-0F65-43AA-AE05-990FECCEA6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B1D749B-9DFA-48DA-BAB3-8FD34937C8ED}"/>
              </a:ext>
            </a:extLst>
          </p:cNvPr>
          <p:cNvSpPr>
            <a:spLocks noGrp="1"/>
          </p:cNvSpPr>
          <p:nvPr>
            <p:ph type="sldNum" sz="quarter" idx="12"/>
          </p:nvPr>
        </p:nvSpPr>
        <p:spPr/>
        <p:txBody>
          <a:bodyPr/>
          <a:lstStyle>
            <a:lvl1pPr>
              <a:defRPr/>
            </a:lvl1pPr>
          </a:lstStyle>
          <a:p>
            <a:fld id="{2E84DFC1-E33E-49B7-92E8-612D4A5B708D}" type="slidenum">
              <a:rPr lang="en-US" altLang="en-US"/>
              <a:pPr/>
              <a:t>‹#›</a:t>
            </a:fld>
            <a:endParaRPr lang="en-US" altLang="en-US"/>
          </a:p>
        </p:txBody>
      </p:sp>
    </p:spTree>
    <p:extLst>
      <p:ext uri="{BB962C8B-B14F-4D97-AF65-F5344CB8AC3E}">
        <p14:creationId xmlns:p14="http://schemas.microsoft.com/office/powerpoint/2010/main" val="14763573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C36E5-163A-46CA-A7AD-C1DBF1FE79CE}"/>
              </a:ext>
            </a:extLst>
          </p:cNvPr>
          <p:cNvSpPr>
            <a:spLocks noGrp="1"/>
          </p:cNvSpPr>
          <p:nvPr>
            <p:ph type="dt" sz="half" idx="10"/>
          </p:nvPr>
        </p:nvSpPr>
        <p:spPr/>
        <p:txBody>
          <a:bodyPr/>
          <a:lstStyle>
            <a:lvl1pPr>
              <a:defRPr/>
            </a:lvl1pPr>
          </a:lstStyle>
          <a:p>
            <a:pPr>
              <a:defRPr/>
            </a:pPr>
            <a:fld id="{C2E0AC4F-05FE-4584-9305-328C0E439BEB}" type="datetimeFigureOut">
              <a:rPr lang="en-US"/>
              <a:pPr>
                <a:defRPr/>
              </a:pPr>
              <a:t>12/20/2021</a:t>
            </a:fld>
            <a:endParaRPr lang="en-US"/>
          </a:p>
        </p:txBody>
      </p:sp>
      <p:sp>
        <p:nvSpPr>
          <p:cNvPr id="5" name="Footer Placeholder 4">
            <a:extLst>
              <a:ext uri="{FF2B5EF4-FFF2-40B4-BE49-F238E27FC236}">
                <a16:creationId xmlns:a16="http://schemas.microsoft.com/office/drawing/2014/main" id="{A48B6781-9495-4C11-B983-B0F7EA323A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4C02399-773E-4DA3-BB7F-AE4AC2EAA2A2}"/>
              </a:ext>
            </a:extLst>
          </p:cNvPr>
          <p:cNvSpPr>
            <a:spLocks noGrp="1"/>
          </p:cNvSpPr>
          <p:nvPr>
            <p:ph type="sldNum" sz="quarter" idx="12"/>
          </p:nvPr>
        </p:nvSpPr>
        <p:spPr/>
        <p:txBody>
          <a:bodyPr/>
          <a:lstStyle>
            <a:lvl1pPr>
              <a:defRPr/>
            </a:lvl1pPr>
          </a:lstStyle>
          <a:p>
            <a:fld id="{3AC04169-B426-4572-9482-B5B28A30725F}" type="slidenum">
              <a:rPr lang="en-US" altLang="en-US"/>
              <a:pPr/>
              <a:t>‹#›</a:t>
            </a:fld>
            <a:endParaRPr lang="en-US" altLang="en-US"/>
          </a:p>
        </p:txBody>
      </p:sp>
    </p:spTree>
    <p:extLst>
      <p:ext uri="{BB962C8B-B14F-4D97-AF65-F5344CB8AC3E}">
        <p14:creationId xmlns:p14="http://schemas.microsoft.com/office/powerpoint/2010/main" val="13275979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6D2271-30B4-490A-8601-09F7C6B5F317}"/>
              </a:ext>
            </a:extLst>
          </p:cNvPr>
          <p:cNvSpPr>
            <a:spLocks noGrp="1"/>
          </p:cNvSpPr>
          <p:nvPr>
            <p:ph type="dt" sz="half" idx="10"/>
          </p:nvPr>
        </p:nvSpPr>
        <p:spPr/>
        <p:txBody>
          <a:bodyPr/>
          <a:lstStyle>
            <a:lvl1pPr>
              <a:defRPr/>
            </a:lvl1pPr>
          </a:lstStyle>
          <a:p>
            <a:pPr>
              <a:defRPr/>
            </a:pPr>
            <a:fld id="{CE7397A7-FC44-43CC-B55B-3BB105124F81}" type="datetimeFigureOut">
              <a:rPr lang="en-US"/>
              <a:pPr>
                <a:defRPr/>
              </a:pPr>
              <a:t>12/20/2021</a:t>
            </a:fld>
            <a:endParaRPr lang="en-US"/>
          </a:p>
        </p:txBody>
      </p:sp>
      <p:sp>
        <p:nvSpPr>
          <p:cNvPr id="5" name="Footer Placeholder 4">
            <a:extLst>
              <a:ext uri="{FF2B5EF4-FFF2-40B4-BE49-F238E27FC236}">
                <a16:creationId xmlns:a16="http://schemas.microsoft.com/office/drawing/2014/main" id="{C549011B-C211-4271-A8AB-3D6AE3020AF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B874E52-585D-4B90-926F-A86CB9959509}"/>
              </a:ext>
            </a:extLst>
          </p:cNvPr>
          <p:cNvSpPr>
            <a:spLocks noGrp="1"/>
          </p:cNvSpPr>
          <p:nvPr>
            <p:ph type="sldNum" sz="quarter" idx="12"/>
          </p:nvPr>
        </p:nvSpPr>
        <p:spPr/>
        <p:txBody>
          <a:bodyPr/>
          <a:lstStyle>
            <a:lvl1pPr>
              <a:defRPr/>
            </a:lvl1pPr>
          </a:lstStyle>
          <a:p>
            <a:fld id="{D119FF98-9453-4A23-AD25-041AFC244D63}" type="slidenum">
              <a:rPr lang="en-US" altLang="en-US"/>
              <a:pPr/>
              <a:t>‹#›</a:t>
            </a:fld>
            <a:endParaRPr lang="en-US" altLang="en-US"/>
          </a:p>
        </p:txBody>
      </p:sp>
    </p:spTree>
    <p:extLst>
      <p:ext uri="{BB962C8B-B14F-4D97-AF65-F5344CB8AC3E}">
        <p14:creationId xmlns:p14="http://schemas.microsoft.com/office/powerpoint/2010/main" val="520338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19AFDA5-B258-4A60-88CC-437E9290206C}"/>
              </a:ext>
            </a:extLst>
          </p:cNvPr>
          <p:cNvSpPr>
            <a:spLocks noGrp="1"/>
          </p:cNvSpPr>
          <p:nvPr>
            <p:ph type="dt" sz="half" idx="10"/>
          </p:nvPr>
        </p:nvSpPr>
        <p:spPr/>
        <p:txBody>
          <a:bodyPr/>
          <a:lstStyle>
            <a:lvl1pPr>
              <a:defRPr/>
            </a:lvl1pPr>
          </a:lstStyle>
          <a:p>
            <a:pPr>
              <a:defRPr/>
            </a:pPr>
            <a:fld id="{1DB64460-ACEF-4EAB-ADD2-0D37533175B3}" type="datetimeFigureOut">
              <a:rPr lang="en-US"/>
              <a:pPr>
                <a:defRPr/>
              </a:pPr>
              <a:t>12/20/2021</a:t>
            </a:fld>
            <a:endParaRPr lang="en-US"/>
          </a:p>
        </p:txBody>
      </p:sp>
      <p:sp>
        <p:nvSpPr>
          <p:cNvPr id="6" name="Footer Placeholder 4">
            <a:extLst>
              <a:ext uri="{FF2B5EF4-FFF2-40B4-BE49-F238E27FC236}">
                <a16:creationId xmlns:a16="http://schemas.microsoft.com/office/drawing/2014/main" id="{B7AE1909-1FF2-4FB0-A71A-E39384C7FAF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159CCF8-269E-4DEE-9054-AC193FD515FD}"/>
              </a:ext>
            </a:extLst>
          </p:cNvPr>
          <p:cNvSpPr>
            <a:spLocks noGrp="1"/>
          </p:cNvSpPr>
          <p:nvPr>
            <p:ph type="sldNum" sz="quarter" idx="12"/>
          </p:nvPr>
        </p:nvSpPr>
        <p:spPr/>
        <p:txBody>
          <a:bodyPr/>
          <a:lstStyle>
            <a:lvl1pPr>
              <a:defRPr/>
            </a:lvl1pPr>
          </a:lstStyle>
          <a:p>
            <a:fld id="{A38E4B59-8646-4FC6-AA37-475222D517D1}" type="slidenum">
              <a:rPr lang="en-US" altLang="en-US"/>
              <a:pPr/>
              <a:t>‹#›</a:t>
            </a:fld>
            <a:endParaRPr lang="en-US" altLang="en-US"/>
          </a:p>
        </p:txBody>
      </p:sp>
    </p:spTree>
    <p:extLst>
      <p:ext uri="{BB962C8B-B14F-4D97-AF65-F5344CB8AC3E}">
        <p14:creationId xmlns:p14="http://schemas.microsoft.com/office/powerpoint/2010/main" val="23052914"/>
      </p:ext>
    </p:extLst>
  </p:cSld>
  <p:clrMapOvr>
    <a:masterClrMapping/>
  </p:clrMapOvr>
  <p:transition>
    <p:split orient="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AEAAD4F-2171-4BE4-ACF6-C214695E9895}"/>
              </a:ext>
            </a:extLst>
          </p:cNvPr>
          <p:cNvGrpSpPr>
            <a:grpSpLocks/>
          </p:cNvGrpSpPr>
          <p:nvPr userDrawn="1"/>
        </p:nvGrpSpPr>
        <p:grpSpPr bwMode="auto">
          <a:xfrm>
            <a:off x="0" y="0"/>
            <a:ext cx="9144000" cy="6858000"/>
            <a:chOff x="0" y="0"/>
            <a:chExt cx="12192000" cy="6750674"/>
          </a:xfrm>
        </p:grpSpPr>
        <p:sp>
          <p:nvSpPr>
            <p:cNvPr id="3" name="矩形 2">
              <a:extLst>
                <a:ext uri="{FF2B5EF4-FFF2-40B4-BE49-F238E27FC236}">
                  <a16:creationId xmlns:a16="http://schemas.microsoft.com/office/drawing/2014/main" id="{39D224A5-6E4C-4C9D-89D6-773AF7C97A90}"/>
                </a:ext>
              </a:extLst>
            </p:cNvPr>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4" name="矩形 3">
              <a:extLst>
                <a:ext uri="{FF2B5EF4-FFF2-40B4-BE49-F238E27FC236}">
                  <a16:creationId xmlns:a16="http://schemas.microsoft.com/office/drawing/2014/main" id="{4F9ED949-6E31-46D7-97B7-E49A021FB55E}"/>
                </a:ext>
              </a:extLst>
            </p:cNvPr>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5" name="矩形 4">
              <a:extLst>
                <a:ext uri="{FF2B5EF4-FFF2-40B4-BE49-F238E27FC236}">
                  <a16:creationId xmlns:a16="http://schemas.microsoft.com/office/drawing/2014/main" id="{50D333F9-041E-43B2-8803-E664A6A3E5D1}"/>
                </a:ext>
              </a:extLst>
            </p:cNvPr>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6" name="矩形 5">
              <a:extLst>
                <a:ext uri="{FF2B5EF4-FFF2-40B4-BE49-F238E27FC236}">
                  <a16:creationId xmlns:a16="http://schemas.microsoft.com/office/drawing/2014/main" id="{82EB6321-5883-4E46-B4EE-745D558C1007}"/>
                </a:ext>
              </a:extLst>
            </p:cNvPr>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7" name="矩形 6">
              <a:extLst>
                <a:ext uri="{FF2B5EF4-FFF2-40B4-BE49-F238E27FC236}">
                  <a16:creationId xmlns:a16="http://schemas.microsoft.com/office/drawing/2014/main" id="{9A4EC039-280B-4861-B221-70936CA4CD46}"/>
                </a:ext>
              </a:extLst>
            </p:cNvPr>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8" name="矩形 7">
              <a:extLst>
                <a:ext uri="{FF2B5EF4-FFF2-40B4-BE49-F238E27FC236}">
                  <a16:creationId xmlns:a16="http://schemas.microsoft.com/office/drawing/2014/main" id="{EF5E7519-8C2A-44CC-B584-7FE3D7620AEF}"/>
                </a:ext>
              </a:extLst>
            </p:cNvPr>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9" name="矩形 8">
              <a:extLst>
                <a:ext uri="{FF2B5EF4-FFF2-40B4-BE49-F238E27FC236}">
                  <a16:creationId xmlns:a16="http://schemas.microsoft.com/office/drawing/2014/main" id="{E915BC4E-D889-48F8-AE7A-9B721995CCBD}"/>
                </a:ext>
              </a:extLst>
            </p:cNvPr>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10" name="矩形 9">
              <a:extLst>
                <a:ext uri="{FF2B5EF4-FFF2-40B4-BE49-F238E27FC236}">
                  <a16:creationId xmlns:a16="http://schemas.microsoft.com/office/drawing/2014/main" id="{832580A6-B792-42EC-AA75-958057B5E737}"/>
                </a:ext>
              </a:extLst>
            </p:cNvPr>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11" name="矩形 10">
              <a:extLst>
                <a:ext uri="{FF2B5EF4-FFF2-40B4-BE49-F238E27FC236}">
                  <a16:creationId xmlns:a16="http://schemas.microsoft.com/office/drawing/2014/main" id="{69EE959F-4661-45CC-90BF-7E830423EEA3}"/>
                </a:ext>
              </a:extLst>
            </p:cNvPr>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12" name="矩形 11">
              <a:extLst>
                <a:ext uri="{FF2B5EF4-FFF2-40B4-BE49-F238E27FC236}">
                  <a16:creationId xmlns:a16="http://schemas.microsoft.com/office/drawing/2014/main" id="{2489B3BB-53D2-43A2-8991-B412C58DFC52}"/>
                </a:ext>
              </a:extLst>
            </p:cNvPr>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13" name="矩形 12">
              <a:extLst>
                <a:ext uri="{FF2B5EF4-FFF2-40B4-BE49-F238E27FC236}">
                  <a16:creationId xmlns:a16="http://schemas.microsoft.com/office/drawing/2014/main" id="{EC58FD52-E88C-4899-B8FD-08F7542E616A}"/>
                </a:ext>
              </a:extLst>
            </p:cNvPr>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14" name="矩形 13">
              <a:extLst>
                <a:ext uri="{FF2B5EF4-FFF2-40B4-BE49-F238E27FC236}">
                  <a16:creationId xmlns:a16="http://schemas.microsoft.com/office/drawing/2014/main" id="{117BE660-50C5-46A0-8D45-BCF42027C3C4}"/>
                </a:ext>
              </a:extLst>
            </p:cNvPr>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15" name="矩形 14">
              <a:extLst>
                <a:ext uri="{FF2B5EF4-FFF2-40B4-BE49-F238E27FC236}">
                  <a16:creationId xmlns:a16="http://schemas.microsoft.com/office/drawing/2014/main" id="{012DC828-F227-4CFC-B902-B8AA3EFD59F4}"/>
                </a:ext>
              </a:extLst>
            </p:cNvPr>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16" name="矩形 15">
              <a:extLst>
                <a:ext uri="{FF2B5EF4-FFF2-40B4-BE49-F238E27FC236}">
                  <a16:creationId xmlns:a16="http://schemas.microsoft.com/office/drawing/2014/main" id="{BAFA46C9-E776-48F3-B663-F8366B103847}"/>
                </a:ext>
              </a:extLst>
            </p:cNvPr>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grpSp>
    </p:spTree>
    <p:extLst>
      <p:ext uri="{BB962C8B-B14F-4D97-AF65-F5344CB8AC3E}">
        <p14:creationId xmlns:p14="http://schemas.microsoft.com/office/powerpoint/2010/main" val="108244725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70497A1-F28C-4A17-87AE-461D6D1C3B95}"/>
              </a:ext>
            </a:extLst>
          </p:cNvPr>
          <p:cNvSpPr>
            <a:spLocks noGrp="1"/>
          </p:cNvSpPr>
          <p:nvPr>
            <p:ph type="dt" sz="half" idx="10"/>
          </p:nvPr>
        </p:nvSpPr>
        <p:spPr/>
        <p:txBody>
          <a:bodyPr/>
          <a:lstStyle>
            <a:lvl1pPr>
              <a:defRPr/>
            </a:lvl1pPr>
          </a:lstStyle>
          <a:p>
            <a:pPr>
              <a:defRPr/>
            </a:pPr>
            <a:fld id="{F8B0CEE4-7A2B-4250-ABA7-D404B0A10688}" type="datetimeFigureOut">
              <a:rPr lang="en-US"/>
              <a:pPr>
                <a:defRPr/>
              </a:pPr>
              <a:t>12/20/2021</a:t>
            </a:fld>
            <a:endParaRPr lang="en-US"/>
          </a:p>
        </p:txBody>
      </p:sp>
      <p:sp>
        <p:nvSpPr>
          <p:cNvPr id="5" name="Footer Placeholder 4">
            <a:extLst>
              <a:ext uri="{FF2B5EF4-FFF2-40B4-BE49-F238E27FC236}">
                <a16:creationId xmlns:a16="http://schemas.microsoft.com/office/drawing/2014/main" id="{4116B90F-4E7E-4C47-9452-43E3D9BF79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B119185-9A2B-4625-A3FD-A66F76BDAB4F}"/>
              </a:ext>
            </a:extLst>
          </p:cNvPr>
          <p:cNvSpPr>
            <a:spLocks noGrp="1"/>
          </p:cNvSpPr>
          <p:nvPr>
            <p:ph type="sldNum" sz="quarter" idx="12"/>
          </p:nvPr>
        </p:nvSpPr>
        <p:spPr/>
        <p:txBody>
          <a:bodyPr/>
          <a:lstStyle>
            <a:lvl1pPr>
              <a:defRPr/>
            </a:lvl1pPr>
          </a:lstStyle>
          <a:p>
            <a:fld id="{ABAEAF47-2A84-4764-8C2A-4D3A48E945AB}" type="slidenum">
              <a:rPr lang="en-US" altLang="en-US"/>
              <a:pPr/>
              <a:t>‹#›</a:t>
            </a:fld>
            <a:endParaRPr lang="en-US" altLang="en-US"/>
          </a:p>
        </p:txBody>
      </p:sp>
    </p:spTree>
    <p:extLst>
      <p:ext uri="{BB962C8B-B14F-4D97-AF65-F5344CB8AC3E}">
        <p14:creationId xmlns:p14="http://schemas.microsoft.com/office/powerpoint/2010/main" val="21454301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0B4A8-B294-48DD-B1AC-A6FEBAF43BCE}"/>
              </a:ext>
            </a:extLst>
          </p:cNvPr>
          <p:cNvSpPr>
            <a:spLocks noGrp="1"/>
          </p:cNvSpPr>
          <p:nvPr>
            <p:ph type="dt" sz="half" idx="10"/>
          </p:nvPr>
        </p:nvSpPr>
        <p:spPr/>
        <p:txBody>
          <a:bodyPr/>
          <a:lstStyle>
            <a:lvl1pPr>
              <a:defRPr/>
            </a:lvl1pPr>
          </a:lstStyle>
          <a:p>
            <a:pPr>
              <a:defRPr/>
            </a:pPr>
            <a:fld id="{CF9A6A09-F34B-45B7-A7BB-6F5B2FA88D6B}" type="datetimeFigureOut">
              <a:rPr lang="en-US"/>
              <a:pPr>
                <a:defRPr/>
              </a:pPr>
              <a:t>12/20/2021</a:t>
            </a:fld>
            <a:endParaRPr lang="en-US"/>
          </a:p>
        </p:txBody>
      </p:sp>
      <p:sp>
        <p:nvSpPr>
          <p:cNvPr id="5" name="Footer Placeholder 4">
            <a:extLst>
              <a:ext uri="{FF2B5EF4-FFF2-40B4-BE49-F238E27FC236}">
                <a16:creationId xmlns:a16="http://schemas.microsoft.com/office/drawing/2014/main" id="{0D535856-901E-41D6-BF32-A5C2EE788A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81C0BD-6D63-4CFF-AAC7-2CBB65C8EDF9}"/>
              </a:ext>
            </a:extLst>
          </p:cNvPr>
          <p:cNvSpPr>
            <a:spLocks noGrp="1"/>
          </p:cNvSpPr>
          <p:nvPr>
            <p:ph type="sldNum" sz="quarter" idx="12"/>
          </p:nvPr>
        </p:nvSpPr>
        <p:spPr/>
        <p:txBody>
          <a:bodyPr/>
          <a:lstStyle>
            <a:lvl1pPr>
              <a:defRPr/>
            </a:lvl1pPr>
          </a:lstStyle>
          <a:p>
            <a:fld id="{825E2018-7EAE-4A46-AF93-AE237982E827}" type="slidenum">
              <a:rPr lang="en-US" altLang="en-US"/>
              <a:pPr/>
              <a:t>‹#›</a:t>
            </a:fld>
            <a:endParaRPr lang="en-US" altLang="en-US"/>
          </a:p>
        </p:txBody>
      </p:sp>
    </p:spTree>
    <p:extLst>
      <p:ext uri="{BB962C8B-B14F-4D97-AF65-F5344CB8AC3E}">
        <p14:creationId xmlns:p14="http://schemas.microsoft.com/office/powerpoint/2010/main" val="26152544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37D8F8-688F-49F5-9F06-3A7BE8EC9C42}"/>
              </a:ext>
            </a:extLst>
          </p:cNvPr>
          <p:cNvSpPr>
            <a:spLocks noGrp="1"/>
          </p:cNvSpPr>
          <p:nvPr>
            <p:ph type="dt" sz="half" idx="10"/>
          </p:nvPr>
        </p:nvSpPr>
        <p:spPr/>
        <p:txBody>
          <a:bodyPr/>
          <a:lstStyle>
            <a:lvl1pPr>
              <a:defRPr/>
            </a:lvl1pPr>
          </a:lstStyle>
          <a:p>
            <a:pPr>
              <a:defRPr/>
            </a:pPr>
            <a:fld id="{2187DC46-CE6D-487F-97F4-5319FE0ADE33}" type="datetimeFigureOut">
              <a:rPr lang="en-US"/>
              <a:pPr>
                <a:defRPr/>
              </a:pPr>
              <a:t>12/20/2021</a:t>
            </a:fld>
            <a:endParaRPr lang="en-US"/>
          </a:p>
        </p:txBody>
      </p:sp>
      <p:sp>
        <p:nvSpPr>
          <p:cNvPr id="5" name="Footer Placeholder 4">
            <a:extLst>
              <a:ext uri="{FF2B5EF4-FFF2-40B4-BE49-F238E27FC236}">
                <a16:creationId xmlns:a16="http://schemas.microsoft.com/office/drawing/2014/main" id="{873BE434-71C3-48CB-B282-EC3C5EBF419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9B517A-2695-40C9-B4A4-405F18D4EAD9}"/>
              </a:ext>
            </a:extLst>
          </p:cNvPr>
          <p:cNvSpPr>
            <a:spLocks noGrp="1"/>
          </p:cNvSpPr>
          <p:nvPr>
            <p:ph type="sldNum" sz="quarter" idx="12"/>
          </p:nvPr>
        </p:nvSpPr>
        <p:spPr/>
        <p:txBody>
          <a:bodyPr/>
          <a:lstStyle>
            <a:lvl1pPr>
              <a:defRPr/>
            </a:lvl1pPr>
          </a:lstStyle>
          <a:p>
            <a:fld id="{616C8D60-E845-41C6-8B87-90E5951AF1FD}" type="slidenum">
              <a:rPr lang="en-US" altLang="en-US"/>
              <a:pPr/>
              <a:t>‹#›</a:t>
            </a:fld>
            <a:endParaRPr lang="en-US" altLang="en-US"/>
          </a:p>
        </p:txBody>
      </p:sp>
    </p:spTree>
    <p:extLst>
      <p:ext uri="{BB962C8B-B14F-4D97-AF65-F5344CB8AC3E}">
        <p14:creationId xmlns:p14="http://schemas.microsoft.com/office/powerpoint/2010/main" val="1694516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FF0F63C-A599-434C-9EEC-57287E7B1878}"/>
              </a:ext>
            </a:extLst>
          </p:cNvPr>
          <p:cNvSpPr>
            <a:spLocks noGrp="1"/>
          </p:cNvSpPr>
          <p:nvPr>
            <p:ph type="dt" sz="half" idx="10"/>
          </p:nvPr>
        </p:nvSpPr>
        <p:spPr/>
        <p:txBody>
          <a:bodyPr/>
          <a:lstStyle>
            <a:lvl1pPr>
              <a:defRPr/>
            </a:lvl1pPr>
          </a:lstStyle>
          <a:p>
            <a:pPr>
              <a:defRPr/>
            </a:pPr>
            <a:fld id="{347A1C01-2F8D-45E2-8781-29C0B4F2370C}" type="datetimeFigureOut">
              <a:rPr lang="en-US"/>
              <a:pPr>
                <a:defRPr/>
              </a:pPr>
              <a:t>12/20/2021</a:t>
            </a:fld>
            <a:endParaRPr lang="en-US"/>
          </a:p>
        </p:txBody>
      </p:sp>
      <p:sp>
        <p:nvSpPr>
          <p:cNvPr id="6" name="Footer Placeholder 4">
            <a:extLst>
              <a:ext uri="{FF2B5EF4-FFF2-40B4-BE49-F238E27FC236}">
                <a16:creationId xmlns:a16="http://schemas.microsoft.com/office/drawing/2014/main" id="{78E44B18-1174-48D1-A742-42C691938D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5998A74-EECC-47FF-852A-092CB4E8D6DF}"/>
              </a:ext>
            </a:extLst>
          </p:cNvPr>
          <p:cNvSpPr>
            <a:spLocks noGrp="1"/>
          </p:cNvSpPr>
          <p:nvPr>
            <p:ph type="sldNum" sz="quarter" idx="12"/>
          </p:nvPr>
        </p:nvSpPr>
        <p:spPr/>
        <p:txBody>
          <a:bodyPr/>
          <a:lstStyle>
            <a:lvl1pPr>
              <a:defRPr/>
            </a:lvl1pPr>
          </a:lstStyle>
          <a:p>
            <a:fld id="{3CDC0BD2-9B73-49FE-8F8D-DAE619D44C69}" type="slidenum">
              <a:rPr lang="en-US" altLang="en-US"/>
              <a:pPr/>
              <a:t>‹#›</a:t>
            </a:fld>
            <a:endParaRPr lang="en-US" altLang="en-US"/>
          </a:p>
        </p:txBody>
      </p:sp>
    </p:spTree>
    <p:extLst>
      <p:ext uri="{BB962C8B-B14F-4D97-AF65-F5344CB8AC3E}">
        <p14:creationId xmlns:p14="http://schemas.microsoft.com/office/powerpoint/2010/main" val="26367608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CB5C60A-7834-4AC0-9463-67F404BFD440}"/>
              </a:ext>
            </a:extLst>
          </p:cNvPr>
          <p:cNvSpPr>
            <a:spLocks noGrp="1"/>
          </p:cNvSpPr>
          <p:nvPr>
            <p:ph type="dt" sz="half" idx="10"/>
          </p:nvPr>
        </p:nvSpPr>
        <p:spPr/>
        <p:txBody>
          <a:bodyPr/>
          <a:lstStyle>
            <a:lvl1pPr>
              <a:defRPr/>
            </a:lvl1pPr>
          </a:lstStyle>
          <a:p>
            <a:pPr>
              <a:defRPr/>
            </a:pPr>
            <a:fld id="{4CFB75A2-7A4B-423E-A8BD-A840DC811D29}" type="datetimeFigureOut">
              <a:rPr lang="en-US"/>
              <a:pPr>
                <a:defRPr/>
              </a:pPr>
              <a:t>12/20/2021</a:t>
            </a:fld>
            <a:endParaRPr lang="en-US"/>
          </a:p>
        </p:txBody>
      </p:sp>
      <p:sp>
        <p:nvSpPr>
          <p:cNvPr id="8" name="Footer Placeholder 4">
            <a:extLst>
              <a:ext uri="{FF2B5EF4-FFF2-40B4-BE49-F238E27FC236}">
                <a16:creationId xmlns:a16="http://schemas.microsoft.com/office/drawing/2014/main" id="{E7E8DBBF-D4DD-4922-BA64-948BC79AF00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6D903C2-1A66-4433-9E55-92525D0A9A51}"/>
              </a:ext>
            </a:extLst>
          </p:cNvPr>
          <p:cNvSpPr>
            <a:spLocks noGrp="1"/>
          </p:cNvSpPr>
          <p:nvPr>
            <p:ph type="sldNum" sz="quarter" idx="12"/>
          </p:nvPr>
        </p:nvSpPr>
        <p:spPr/>
        <p:txBody>
          <a:bodyPr/>
          <a:lstStyle>
            <a:lvl1pPr>
              <a:defRPr/>
            </a:lvl1pPr>
          </a:lstStyle>
          <a:p>
            <a:fld id="{0AD47979-4424-4B48-BD75-71413A552876}" type="slidenum">
              <a:rPr lang="en-US" altLang="en-US"/>
              <a:pPr/>
              <a:t>‹#›</a:t>
            </a:fld>
            <a:endParaRPr lang="en-US" altLang="en-US"/>
          </a:p>
        </p:txBody>
      </p:sp>
    </p:spTree>
    <p:extLst>
      <p:ext uri="{BB962C8B-B14F-4D97-AF65-F5344CB8AC3E}">
        <p14:creationId xmlns:p14="http://schemas.microsoft.com/office/powerpoint/2010/main" val="36423280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24951D6-9477-4250-8748-FE5230210A3C}"/>
              </a:ext>
            </a:extLst>
          </p:cNvPr>
          <p:cNvSpPr>
            <a:spLocks noGrp="1"/>
          </p:cNvSpPr>
          <p:nvPr>
            <p:ph type="dt" sz="half" idx="10"/>
          </p:nvPr>
        </p:nvSpPr>
        <p:spPr/>
        <p:txBody>
          <a:bodyPr/>
          <a:lstStyle>
            <a:lvl1pPr>
              <a:defRPr/>
            </a:lvl1pPr>
          </a:lstStyle>
          <a:p>
            <a:pPr>
              <a:defRPr/>
            </a:pPr>
            <a:fld id="{B6459FDB-34F3-4FEF-A39D-B2F40759BE2A}" type="datetimeFigureOut">
              <a:rPr lang="en-US"/>
              <a:pPr>
                <a:defRPr/>
              </a:pPr>
              <a:t>12/20/2021</a:t>
            </a:fld>
            <a:endParaRPr lang="en-US"/>
          </a:p>
        </p:txBody>
      </p:sp>
      <p:sp>
        <p:nvSpPr>
          <p:cNvPr id="4" name="Footer Placeholder 4">
            <a:extLst>
              <a:ext uri="{FF2B5EF4-FFF2-40B4-BE49-F238E27FC236}">
                <a16:creationId xmlns:a16="http://schemas.microsoft.com/office/drawing/2014/main" id="{5B2EEBFE-011D-4AA9-856D-A19FA4CED49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9A076F3-6442-410D-BE43-C985ED5FE4BD}"/>
              </a:ext>
            </a:extLst>
          </p:cNvPr>
          <p:cNvSpPr>
            <a:spLocks noGrp="1"/>
          </p:cNvSpPr>
          <p:nvPr>
            <p:ph type="sldNum" sz="quarter" idx="12"/>
          </p:nvPr>
        </p:nvSpPr>
        <p:spPr/>
        <p:txBody>
          <a:bodyPr/>
          <a:lstStyle>
            <a:lvl1pPr>
              <a:defRPr/>
            </a:lvl1pPr>
          </a:lstStyle>
          <a:p>
            <a:fld id="{80C989BE-9763-42A1-AE5D-F2B131799E08}" type="slidenum">
              <a:rPr lang="en-US" altLang="en-US"/>
              <a:pPr/>
              <a:t>‹#›</a:t>
            </a:fld>
            <a:endParaRPr lang="en-US" altLang="en-US"/>
          </a:p>
        </p:txBody>
      </p:sp>
    </p:spTree>
    <p:extLst>
      <p:ext uri="{BB962C8B-B14F-4D97-AF65-F5344CB8AC3E}">
        <p14:creationId xmlns:p14="http://schemas.microsoft.com/office/powerpoint/2010/main" val="15683442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DE66486-0845-462B-8659-AC14099472C3}"/>
              </a:ext>
            </a:extLst>
          </p:cNvPr>
          <p:cNvSpPr>
            <a:spLocks noGrp="1"/>
          </p:cNvSpPr>
          <p:nvPr>
            <p:ph type="dt" sz="half" idx="10"/>
          </p:nvPr>
        </p:nvSpPr>
        <p:spPr/>
        <p:txBody>
          <a:bodyPr/>
          <a:lstStyle>
            <a:lvl1pPr>
              <a:defRPr/>
            </a:lvl1pPr>
          </a:lstStyle>
          <a:p>
            <a:pPr>
              <a:defRPr/>
            </a:pPr>
            <a:fld id="{A590F0E6-9D37-4220-B25F-F517D731B08D}" type="datetimeFigureOut">
              <a:rPr lang="en-US"/>
              <a:pPr>
                <a:defRPr/>
              </a:pPr>
              <a:t>12/20/2021</a:t>
            </a:fld>
            <a:endParaRPr lang="en-US"/>
          </a:p>
        </p:txBody>
      </p:sp>
      <p:sp>
        <p:nvSpPr>
          <p:cNvPr id="3" name="Footer Placeholder 4">
            <a:extLst>
              <a:ext uri="{FF2B5EF4-FFF2-40B4-BE49-F238E27FC236}">
                <a16:creationId xmlns:a16="http://schemas.microsoft.com/office/drawing/2014/main" id="{961A9680-1A12-44C6-A00B-869404FE28A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E35AD84-1E42-4681-94A8-5CB4362CDE9D}"/>
              </a:ext>
            </a:extLst>
          </p:cNvPr>
          <p:cNvSpPr>
            <a:spLocks noGrp="1"/>
          </p:cNvSpPr>
          <p:nvPr>
            <p:ph type="sldNum" sz="quarter" idx="12"/>
          </p:nvPr>
        </p:nvSpPr>
        <p:spPr/>
        <p:txBody>
          <a:bodyPr/>
          <a:lstStyle>
            <a:lvl1pPr>
              <a:defRPr/>
            </a:lvl1pPr>
          </a:lstStyle>
          <a:p>
            <a:fld id="{32189BFE-8F43-4166-9DDD-7B2CA5374FF1}" type="slidenum">
              <a:rPr lang="en-US" altLang="en-US"/>
              <a:pPr/>
              <a:t>‹#›</a:t>
            </a:fld>
            <a:endParaRPr lang="en-US" altLang="en-US"/>
          </a:p>
        </p:txBody>
      </p:sp>
    </p:spTree>
    <p:extLst>
      <p:ext uri="{BB962C8B-B14F-4D97-AF65-F5344CB8AC3E}">
        <p14:creationId xmlns:p14="http://schemas.microsoft.com/office/powerpoint/2010/main" val="9327398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4BF970B-57AE-4257-97A6-BAFDD998F3D1}"/>
              </a:ext>
            </a:extLst>
          </p:cNvPr>
          <p:cNvSpPr>
            <a:spLocks noGrp="1"/>
          </p:cNvSpPr>
          <p:nvPr>
            <p:ph type="dt" sz="half" idx="10"/>
          </p:nvPr>
        </p:nvSpPr>
        <p:spPr/>
        <p:txBody>
          <a:bodyPr/>
          <a:lstStyle>
            <a:lvl1pPr>
              <a:defRPr/>
            </a:lvl1pPr>
          </a:lstStyle>
          <a:p>
            <a:pPr>
              <a:defRPr/>
            </a:pPr>
            <a:fld id="{732960DB-AAB7-471E-8A20-A4634C9750F0}" type="datetimeFigureOut">
              <a:rPr lang="en-US"/>
              <a:pPr>
                <a:defRPr/>
              </a:pPr>
              <a:t>12/20/2021</a:t>
            </a:fld>
            <a:endParaRPr lang="en-US"/>
          </a:p>
        </p:txBody>
      </p:sp>
      <p:sp>
        <p:nvSpPr>
          <p:cNvPr id="6" name="Footer Placeholder 4">
            <a:extLst>
              <a:ext uri="{FF2B5EF4-FFF2-40B4-BE49-F238E27FC236}">
                <a16:creationId xmlns:a16="http://schemas.microsoft.com/office/drawing/2014/main" id="{39007105-0E41-4B2F-BBD9-96348027F30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E9D25F-59B7-4BA7-81E5-E44A4458D68C}"/>
              </a:ext>
            </a:extLst>
          </p:cNvPr>
          <p:cNvSpPr>
            <a:spLocks noGrp="1"/>
          </p:cNvSpPr>
          <p:nvPr>
            <p:ph type="sldNum" sz="quarter" idx="12"/>
          </p:nvPr>
        </p:nvSpPr>
        <p:spPr/>
        <p:txBody>
          <a:bodyPr/>
          <a:lstStyle>
            <a:lvl1pPr>
              <a:defRPr/>
            </a:lvl1pPr>
          </a:lstStyle>
          <a:p>
            <a:fld id="{C4245D84-5437-48B1-9804-DCAB53AD82A4}" type="slidenum">
              <a:rPr lang="en-US" altLang="en-US"/>
              <a:pPr/>
              <a:t>‹#›</a:t>
            </a:fld>
            <a:endParaRPr lang="en-US" altLang="en-US"/>
          </a:p>
        </p:txBody>
      </p:sp>
    </p:spTree>
    <p:extLst>
      <p:ext uri="{BB962C8B-B14F-4D97-AF65-F5344CB8AC3E}">
        <p14:creationId xmlns:p14="http://schemas.microsoft.com/office/powerpoint/2010/main" val="31170169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D1604B0-4B8B-424B-9CBF-45D7E8D93172}"/>
              </a:ext>
            </a:extLst>
          </p:cNvPr>
          <p:cNvSpPr>
            <a:spLocks noGrp="1"/>
          </p:cNvSpPr>
          <p:nvPr>
            <p:ph type="dt" sz="half" idx="10"/>
          </p:nvPr>
        </p:nvSpPr>
        <p:spPr/>
        <p:txBody>
          <a:bodyPr/>
          <a:lstStyle>
            <a:lvl1pPr>
              <a:defRPr/>
            </a:lvl1pPr>
          </a:lstStyle>
          <a:p>
            <a:pPr>
              <a:defRPr/>
            </a:pPr>
            <a:fld id="{9D73CD76-5013-4152-8351-1C1CB81F887F}" type="datetimeFigureOut">
              <a:rPr lang="en-US"/>
              <a:pPr>
                <a:defRPr/>
              </a:pPr>
              <a:t>12/20/2021</a:t>
            </a:fld>
            <a:endParaRPr lang="en-US"/>
          </a:p>
        </p:txBody>
      </p:sp>
      <p:sp>
        <p:nvSpPr>
          <p:cNvPr id="6" name="Footer Placeholder 4">
            <a:extLst>
              <a:ext uri="{FF2B5EF4-FFF2-40B4-BE49-F238E27FC236}">
                <a16:creationId xmlns:a16="http://schemas.microsoft.com/office/drawing/2014/main" id="{11E37C59-B8E8-4E71-A879-770E1E930DC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DB0281F-2CB0-481F-B540-E8F0972928BF}"/>
              </a:ext>
            </a:extLst>
          </p:cNvPr>
          <p:cNvSpPr>
            <a:spLocks noGrp="1"/>
          </p:cNvSpPr>
          <p:nvPr>
            <p:ph type="sldNum" sz="quarter" idx="12"/>
          </p:nvPr>
        </p:nvSpPr>
        <p:spPr/>
        <p:txBody>
          <a:bodyPr/>
          <a:lstStyle>
            <a:lvl1pPr>
              <a:defRPr/>
            </a:lvl1pPr>
          </a:lstStyle>
          <a:p>
            <a:fld id="{0BBA3808-D657-44B2-84CD-C372FFBDA264}" type="slidenum">
              <a:rPr lang="en-US" altLang="en-US"/>
              <a:pPr/>
              <a:t>‹#›</a:t>
            </a:fld>
            <a:endParaRPr lang="en-US" altLang="en-US"/>
          </a:p>
        </p:txBody>
      </p:sp>
    </p:spTree>
    <p:extLst>
      <p:ext uri="{BB962C8B-B14F-4D97-AF65-F5344CB8AC3E}">
        <p14:creationId xmlns:p14="http://schemas.microsoft.com/office/powerpoint/2010/main" val="476110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32E80B2-F03B-4502-9D72-F1EAD97B5CB3}"/>
              </a:ext>
            </a:extLst>
          </p:cNvPr>
          <p:cNvSpPr>
            <a:spLocks noGrp="1"/>
          </p:cNvSpPr>
          <p:nvPr>
            <p:ph type="dt" sz="half" idx="10"/>
          </p:nvPr>
        </p:nvSpPr>
        <p:spPr/>
        <p:txBody>
          <a:bodyPr/>
          <a:lstStyle>
            <a:lvl1pPr>
              <a:defRPr/>
            </a:lvl1pPr>
          </a:lstStyle>
          <a:p>
            <a:pPr>
              <a:defRPr/>
            </a:pPr>
            <a:fld id="{3538D6C6-8B74-48B9-9D96-4365DBAEC831}" type="datetimeFigureOut">
              <a:rPr lang="en-US"/>
              <a:pPr>
                <a:defRPr/>
              </a:pPr>
              <a:t>12/20/2021</a:t>
            </a:fld>
            <a:endParaRPr lang="en-US"/>
          </a:p>
        </p:txBody>
      </p:sp>
      <p:sp>
        <p:nvSpPr>
          <p:cNvPr id="8" name="Footer Placeholder 4">
            <a:extLst>
              <a:ext uri="{FF2B5EF4-FFF2-40B4-BE49-F238E27FC236}">
                <a16:creationId xmlns:a16="http://schemas.microsoft.com/office/drawing/2014/main" id="{B0CB7A13-8607-475B-80C3-4D4E8BB56B4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59D4C87-1164-4A65-8627-6252ADB85859}"/>
              </a:ext>
            </a:extLst>
          </p:cNvPr>
          <p:cNvSpPr>
            <a:spLocks noGrp="1"/>
          </p:cNvSpPr>
          <p:nvPr>
            <p:ph type="sldNum" sz="quarter" idx="12"/>
          </p:nvPr>
        </p:nvSpPr>
        <p:spPr/>
        <p:txBody>
          <a:bodyPr/>
          <a:lstStyle>
            <a:lvl1pPr>
              <a:defRPr/>
            </a:lvl1pPr>
          </a:lstStyle>
          <a:p>
            <a:fld id="{BCB4FEB4-9F4A-477F-B1A3-9213C7D468FF}" type="slidenum">
              <a:rPr lang="en-US" altLang="en-US"/>
              <a:pPr/>
              <a:t>‹#›</a:t>
            </a:fld>
            <a:endParaRPr lang="en-US" altLang="en-US"/>
          </a:p>
        </p:txBody>
      </p:sp>
    </p:spTree>
    <p:extLst>
      <p:ext uri="{BB962C8B-B14F-4D97-AF65-F5344CB8AC3E}">
        <p14:creationId xmlns:p14="http://schemas.microsoft.com/office/powerpoint/2010/main" val="1885477814"/>
      </p:ext>
    </p:extLst>
  </p:cSld>
  <p:clrMapOvr>
    <a:masterClrMapping/>
  </p:clrMapOvr>
  <p:transition>
    <p:split orient="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68E97F-29E6-4E17-8D6E-93A35A20DA77}"/>
              </a:ext>
            </a:extLst>
          </p:cNvPr>
          <p:cNvSpPr>
            <a:spLocks noGrp="1"/>
          </p:cNvSpPr>
          <p:nvPr>
            <p:ph type="dt" sz="half" idx="10"/>
          </p:nvPr>
        </p:nvSpPr>
        <p:spPr/>
        <p:txBody>
          <a:bodyPr/>
          <a:lstStyle>
            <a:lvl1pPr>
              <a:defRPr/>
            </a:lvl1pPr>
          </a:lstStyle>
          <a:p>
            <a:pPr>
              <a:defRPr/>
            </a:pPr>
            <a:fld id="{1AC965C3-D25F-4DD9-B49B-107133FCB66D}" type="datetimeFigureOut">
              <a:rPr lang="en-US"/>
              <a:pPr>
                <a:defRPr/>
              </a:pPr>
              <a:t>12/20/2021</a:t>
            </a:fld>
            <a:endParaRPr lang="en-US"/>
          </a:p>
        </p:txBody>
      </p:sp>
      <p:sp>
        <p:nvSpPr>
          <p:cNvPr id="5" name="Footer Placeholder 4">
            <a:extLst>
              <a:ext uri="{FF2B5EF4-FFF2-40B4-BE49-F238E27FC236}">
                <a16:creationId xmlns:a16="http://schemas.microsoft.com/office/drawing/2014/main" id="{4E30BADF-B426-483E-98DC-6E18F77907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476C628-8003-4607-AB5A-657A48F0F3F2}"/>
              </a:ext>
            </a:extLst>
          </p:cNvPr>
          <p:cNvSpPr>
            <a:spLocks noGrp="1"/>
          </p:cNvSpPr>
          <p:nvPr>
            <p:ph type="sldNum" sz="quarter" idx="12"/>
          </p:nvPr>
        </p:nvSpPr>
        <p:spPr/>
        <p:txBody>
          <a:bodyPr/>
          <a:lstStyle>
            <a:lvl1pPr>
              <a:defRPr/>
            </a:lvl1pPr>
          </a:lstStyle>
          <a:p>
            <a:fld id="{1E24FF6D-46A4-428A-8D0B-40A17C5C2FD7}" type="slidenum">
              <a:rPr lang="en-US" altLang="en-US"/>
              <a:pPr/>
              <a:t>‹#›</a:t>
            </a:fld>
            <a:endParaRPr lang="en-US" altLang="en-US"/>
          </a:p>
        </p:txBody>
      </p:sp>
    </p:spTree>
    <p:extLst>
      <p:ext uri="{BB962C8B-B14F-4D97-AF65-F5344CB8AC3E}">
        <p14:creationId xmlns:p14="http://schemas.microsoft.com/office/powerpoint/2010/main" val="10439280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FE21D-6327-407A-96DF-E32160331AE4}"/>
              </a:ext>
            </a:extLst>
          </p:cNvPr>
          <p:cNvSpPr>
            <a:spLocks noGrp="1"/>
          </p:cNvSpPr>
          <p:nvPr>
            <p:ph type="dt" sz="half" idx="10"/>
          </p:nvPr>
        </p:nvSpPr>
        <p:spPr/>
        <p:txBody>
          <a:bodyPr/>
          <a:lstStyle>
            <a:lvl1pPr>
              <a:defRPr/>
            </a:lvl1pPr>
          </a:lstStyle>
          <a:p>
            <a:pPr>
              <a:defRPr/>
            </a:pPr>
            <a:fld id="{AB35D652-83F3-42B0-8687-BD4EB4B53B7F}" type="datetimeFigureOut">
              <a:rPr lang="en-US"/>
              <a:pPr>
                <a:defRPr/>
              </a:pPr>
              <a:t>12/20/2021</a:t>
            </a:fld>
            <a:endParaRPr lang="en-US"/>
          </a:p>
        </p:txBody>
      </p:sp>
      <p:sp>
        <p:nvSpPr>
          <p:cNvPr id="5" name="Footer Placeholder 4">
            <a:extLst>
              <a:ext uri="{FF2B5EF4-FFF2-40B4-BE49-F238E27FC236}">
                <a16:creationId xmlns:a16="http://schemas.microsoft.com/office/drawing/2014/main" id="{C956B83C-3A9D-40DE-878A-261B7504BC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099456-4D91-4C6C-A19B-8AB1D9474B7B}"/>
              </a:ext>
            </a:extLst>
          </p:cNvPr>
          <p:cNvSpPr>
            <a:spLocks noGrp="1"/>
          </p:cNvSpPr>
          <p:nvPr>
            <p:ph type="sldNum" sz="quarter" idx="12"/>
          </p:nvPr>
        </p:nvSpPr>
        <p:spPr/>
        <p:txBody>
          <a:bodyPr/>
          <a:lstStyle>
            <a:lvl1pPr>
              <a:defRPr/>
            </a:lvl1pPr>
          </a:lstStyle>
          <a:p>
            <a:fld id="{F241F5FB-EAB4-491E-AE86-8515AFF91FDD}" type="slidenum">
              <a:rPr lang="en-US" altLang="en-US"/>
              <a:pPr/>
              <a:t>‹#›</a:t>
            </a:fld>
            <a:endParaRPr lang="en-US" altLang="en-US"/>
          </a:p>
        </p:txBody>
      </p:sp>
    </p:spTree>
    <p:extLst>
      <p:ext uri="{BB962C8B-B14F-4D97-AF65-F5344CB8AC3E}">
        <p14:creationId xmlns:p14="http://schemas.microsoft.com/office/powerpoint/2010/main" val="1730008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603A40C-3964-4804-B358-B3A21BF7A775}"/>
              </a:ext>
            </a:extLst>
          </p:cNvPr>
          <p:cNvSpPr>
            <a:spLocks noGrp="1"/>
          </p:cNvSpPr>
          <p:nvPr>
            <p:ph type="dt" sz="half" idx="10"/>
          </p:nvPr>
        </p:nvSpPr>
        <p:spPr/>
        <p:txBody>
          <a:bodyPr/>
          <a:lstStyle>
            <a:lvl1pPr>
              <a:defRPr/>
            </a:lvl1pPr>
          </a:lstStyle>
          <a:p>
            <a:pPr>
              <a:defRPr/>
            </a:pPr>
            <a:fld id="{3C2CA3D5-52EF-4FDB-AC0C-D115F1078C3C}" type="datetimeFigureOut">
              <a:rPr lang="en-US"/>
              <a:pPr>
                <a:defRPr/>
              </a:pPr>
              <a:t>12/20/2021</a:t>
            </a:fld>
            <a:endParaRPr lang="en-US"/>
          </a:p>
        </p:txBody>
      </p:sp>
      <p:sp>
        <p:nvSpPr>
          <p:cNvPr id="4" name="Footer Placeholder 4">
            <a:extLst>
              <a:ext uri="{FF2B5EF4-FFF2-40B4-BE49-F238E27FC236}">
                <a16:creationId xmlns:a16="http://schemas.microsoft.com/office/drawing/2014/main" id="{A57EB496-FF4A-4F86-AECB-160B45D5A46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184AB4B-9741-47C6-83E2-2BEF2495462D}"/>
              </a:ext>
            </a:extLst>
          </p:cNvPr>
          <p:cNvSpPr>
            <a:spLocks noGrp="1"/>
          </p:cNvSpPr>
          <p:nvPr>
            <p:ph type="sldNum" sz="quarter" idx="12"/>
          </p:nvPr>
        </p:nvSpPr>
        <p:spPr/>
        <p:txBody>
          <a:bodyPr/>
          <a:lstStyle>
            <a:lvl1pPr>
              <a:defRPr/>
            </a:lvl1pPr>
          </a:lstStyle>
          <a:p>
            <a:fld id="{EAAB39C0-0213-4CDE-A1F3-3778E97D05DB}" type="slidenum">
              <a:rPr lang="en-US" altLang="en-US"/>
              <a:pPr/>
              <a:t>‹#›</a:t>
            </a:fld>
            <a:endParaRPr lang="en-US" altLang="en-US"/>
          </a:p>
        </p:txBody>
      </p:sp>
    </p:spTree>
    <p:extLst>
      <p:ext uri="{BB962C8B-B14F-4D97-AF65-F5344CB8AC3E}">
        <p14:creationId xmlns:p14="http://schemas.microsoft.com/office/powerpoint/2010/main" val="1462678448"/>
      </p:ext>
    </p:extLst>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77094EA-F3C5-4CFC-8801-2E2301882F30}"/>
              </a:ext>
            </a:extLst>
          </p:cNvPr>
          <p:cNvSpPr>
            <a:spLocks noGrp="1"/>
          </p:cNvSpPr>
          <p:nvPr>
            <p:ph type="dt" sz="half" idx="10"/>
          </p:nvPr>
        </p:nvSpPr>
        <p:spPr/>
        <p:txBody>
          <a:bodyPr/>
          <a:lstStyle>
            <a:lvl1pPr>
              <a:defRPr/>
            </a:lvl1pPr>
          </a:lstStyle>
          <a:p>
            <a:pPr>
              <a:defRPr/>
            </a:pPr>
            <a:fld id="{A6AC3FEC-1C94-4141-BE6B-8C134EA6B3F5}" type="datetimeFigureOut">
              <a:rPr lang="en-US"/>
              <a:pPr>
                <a:defRPr/>
              </a:pPr>
              <a:t>12/20/2021</a:t>
            </a:fld>
            <a:endParaRPr lang="en-US"/>
          </a:p>
        </p:txBody>
      </p:sp>
      <p:sp>
        <p:nvSpPr>
          <p:cNvPr id="3" name="Footer Placeholder 4">
            <a:extLst>
              <a:ext uri="{FF2B5EF4-FFF2-40B4-BE49-F238E27FC236}">
                <a16:creationId xmlns:a16="http://schemas.microsoft.com/office/drawing/2014/main" id="{F44056BA-EC8E-4B55-90F4-7C5BBEF9EBC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E439DB0-5F2F-4701-8904-4F67432D72C5}"/>
              </a:ext>
            </a:extLst>
          </p:cNvPr>
          <p:cNvSpPr>
            <a:spLocks noGrp="1"/>
          </p:cNvSpPr>
          <p:nvPr>
            <p:ph type="sldNum" sz="quarter" idx="12"/>
          </p:nvPr>
        </p:nvSpPr>
        <p:spPr/>
        <p:txBody>
          <a:bodyPr/>
          <a:lstStyle>
            <a:lvl1pPr>
              <a:defRPr/>
            </a:lvl1pPr>
          </a:lstStyle>
          <a:p>
            <a:fld id="{5B3BFF37-09FC-407B-86A9-32C5FAF1EC41}" type="slidenum">
              <a:rPr lang="en-US" altLang="en-US"/>
              <a:pPr/>
              <a:t>‹#›</a:t>
            </a:fld>
            <a:endParaRPr lang="en-US" altLang="en-US"/>
          </a:p>
        </p:txBody>
      </p:sp>
    </p:spTree>
    <p:extLst>
      <p:ext uri="{BB962C8B-B14F-4D97-AF65-F5344CB8AC3E}">
        <p14:creationId xmlns:p14="http://schemas.microsoft.com/office/powerpoint/2010/main" val="780468616"/>
      </p:ext>
    </p:extLst>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E0CA8D8-B4E0-43BA-831C-B05DDA10911C}"/>
              </a:ext>
            </a:extLst>
          </p:cNvPr>
          <p:cNvSpPr>
            <a:spLocks noGrp="1"/>
          </p:cNvSpPr>
          <p:nvPr>
            <p:ph type="dt" sz="half" idx="10"/>
          </p:nvPr>
        </p:nvSpPr>
        <p:spPr/>
        <p:txBody>
          <a:bodyPr/>
          <a:lstStyle>
            <a:lvl1pPr>
              <a:defRPr/>
            </a:lvl1pPr>
          </a:lstStyle>
          <a:p>
            <a:pPr>
              <a:defRPr/>
            </a:pPr>
            <a:fld id="{856AE29B-57BA-43D0-9576-8DA98E2FDA9A}" type="datetimeFigureOut">
              <a:rPr lang="en-US"/>
              <a:pPr>
                <a:defRPr/>
              </a:pPr>
              <a:t>12/20/2021</a:t>
            </a:fld>
            <a:endParaRPr lang="en-US"/>
          </a:p>
        </p:txBody>
      </p:sp>
      <p:sp>
        <p:nvSpPr>
          <p:cNvPr id="6" name="Footer Placeholder 4">
            <a:extLst>
              <a:ext uri="{FF2B5EF4-FFF2-40B4-BE49-F238E27FC236}">
                <a16:creationId xmlns:a16="http://schemas.microsoft.com/office/drawing/2014/main" id="{37B85AD4-D54A-499D-A97C-22BA49555A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D8D98BC-A432-49C5-96BA-A577E3D3D13D}"/>
              </a:ext>
            </a:extLst>
          </p:cNvPr>
          <p:cNvSpPr>
            <a:spLocks noGrp="1"/>
          </p:cNvSpPr>
          <p:nvPr>
            <p:ph type="sldNum" sz="quarter" idx="12"/>
          </p:nvPr>
        </p:nvSpPr>
        <p:spPr/>
        <p:txBody>
          <a:bodyPr/>
          <a:lstStyle>
            <a:lvl1pPr>
              <a:defRPr/>
            </a:lvl1pPr>
          </a:lstStyle>
          <a:p>
            <a:fld id="{63CAAE72-CDBB-47D6-A4CD-0B0DFE483B87}" type="slidenum">
              <a:rPr lang="en-US" altLang="en-US"/>
              <a:pPr/>
              <a:t>‹#›</a:t>
            </a:fld>
            <a:endParaRPr lang="en-US" altLang="en-US"/>
          </a:p>
        </p:txBody>
      </p:sp>
    </p:spTree>
    <p:extLst>
      <p:ext uri="{BB962C8B-B14F-4D97-AF65-F5344CB8AC3E}">
        <p14:creationId xmlns:p14="http://schemas.microsoft.com/office/powerpoint/2010/main" val="3426281497"/>
      </p:ext>
    </p:extLst>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4ACEC0A-9AF8-4D94-9BD7-C9C05E4B0EAB}"/>
              </a:ext>
            </a:extLst>
          </p:cNvPr>
          <p:cNvSpPr>
            <a:spLocks noGrp="1"/>
          </p:cNvSpPr>
          <p:nvPr>
            <p:ph type="dt" sz="half" idx="10"/>
          </p:nvPr>
        </p:nvSpPr>
        <p:spPr/>
        <p:txBody>
          <a:bodyPr/>
          <a:lstStyle>
            <a:lvl1pPr>
              <a:defRPr/>
            </a:lvl1pPr>
          </a:lstStyle>
          <a:p>
            <a:pPr>
              <a:defRPr/>
            </a:pPr>
            <a:fld id="{E63CBEAB-69F1-4C4C-BF89-29288C615C8A}" type="datetimeFigureOut">
              <a:rPr lang="en-US"/>
              <a:pPr>
                <a:defRPr/>
              </a:pPr>
              <a:t>12/20/2021</a:t>
            </a:fld>
            <a:endParaRPr lang="en-US"/>
          </a:p>
        </p:txBody>
      </p:sp>
      <p:sp>
        <p:nvSpPr>
          <p:cNvPr id="6" name="Footer Placeholder 4">
            <a:extLst>
              <a:ext uri="{FF2B5EF4-FFF2-40B4-BE49-F238E27FC236}">
                <a16:creationId xmlns:a16="http://schemas.microsoft.com/office/drawing/2014/main" id="{688170E2-E0F7-45B9-A7E7-90911A36EAF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3B24432-FEF9-4822-A155-C13EA3E068A7}"/>
              </a:ext>
            </a:extLst>
          </p:cNvPr>
          <p:cNvSpPr>
            <a:spLocks noGrp="1"/>
          </p:cNvSpPr>
          <p:nvPr>
            <p:ph type="sldNum" sz="quarter" idx="12"/>
          </p:nvPr>
        </p:nvSpPr>
        <p:spPr/>
        <p:txBody>
          <a:bodyPr/>
          <a:lstStyle>
            <a:lvl1pPr>
              <a:defRPr/>
            </a:lvl1pPr>
          </a:lstStyle>
          <a:p>
            <a:fld id="{3AC0A280-1633-4353-8DE7-569A8E6DF5B2}" type="slidenum">
              <a:rPr lang="en-US" altLang="en-US"/>
              <a:pPr/>
              <a:t>‹#›</a:t>
            </a:fld>
            <a:endParaRPr lang="en-US" altLang="en-US"/>
          </a:p>
        </p:txBody>
      </p:sp>
    </p:spTree>
    <p:extLst>
      <p:ext uri="{BB962C8B-B14F-4D97-AF65-F5344CB8AC3E}">
        <p14:creationId xmlns:p14="http://schemas.microsoft.com/office/powerpoint/2010/main" val="1455027049"/>
      </p:ext>
    </p:extLst>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658541B-DB67-400E-AECA-0C4E4EA874B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9A1EC28-5BDD-4ED0-952D-B3E8BA1F82D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3291573-85C0-44F3-8BFE-F112B2D3C7D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a:defRPr/>
            </a:pPr>
            <a:fld id="{3CA87F45-A257-472D-BDE1-3646FAE6CEA0}" type="datetimeFigureOut">
              <a:rPr lang="en-US"/>
              <a:pPr>
                <a:defRPr/>
              </a:pPr>
              <a:t>12/20/2021</a:t>
            </a:fld>
            <a:endParaRPr lang="en-US"/>
          </a:p>
        </p:txBody>
      </p:sp>
      <p:sp>
        <p:nvSpPr>
          <p:cNvPr id="5" name="Footer Placeholder 4">
            <a:extLst>
              <a:ext uri="{FF2B5EF4-FFF2-40B4-BE49-F238E27FC236}">
                <a16:creationId xmlns:a16="http://schemas.microsoft.com/office/drawing/2014/main" id="{A5CDA660-0CB9-4325-82A7-431C311073BE}"/>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9E7B808-33D2-4AD6-8D87-26903F2DCE1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11482542-C32E-4230-8967-FFC45428A45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Lst>
  <p:transition>
    <p:split orient="ver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E78256E-A404-49B1-B047-91FC43C3A38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2149D8B6-BB5E-4841-A641-F87AEE303F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CA4ADB4-F463-4ADA-9E5C-1491BA8AFD1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fld id="{F40C0BDE-75A8-4893-B994-F160657AAEC4}" type="datetimeFigureOut">
              <a:rPr lang="en-US"/>
              <a:pPr>
                <a:defRPr/>
              </a:pPr>
              <a:t>12/20/2021</a:t>
            </a:fld>
            <a:endParaRPr lang="en-US"/>
          </a:p>
        </p:txBody>
      </p:sp>
      <p:sp>
        <p:nvSpPr>
          <p:cNvPr id="5" name="Footer Placeholder 4">
            <a:extLst>
              <a:ext uri="{FF2B5EF4-FFF2-40B4-BE49-F238E27FC236}">
                <a16:creationId xmlns:a16="http://schemas.microsoft.com/office/drawing/2014/main" id="{773F7D18-60D5-4245-A777-5D29AAF98AF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C519C484-F41B-4471-81A4-EAC21948B13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858CF930-ADA5-423F-9EEA-438A6445256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42" r:id="rId1"/>
    <p:sldLayoutId id="2147484643" r:id="rId2"/>
    <p:sldLayoutId id="2147484644" r:id="rId3"/>
  </p:sldLayoutIdLst>
  <p:transition>
    <p:split orient="ver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2C674131-1B2E-4414-AAEE-9FFAF3B95662}"/>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F3446E82-DB06-4341-86EF-D1110A2D5B16}"/>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5B682F0-3F97-4B5F-8670-F9CE959B0B5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latin typeface="Arial" pitchFamily="34" charset="0"/>
              </a:defRPr>
            </a:lvl1pPr>
          </a:lstStyle>
          <a:p>
            <a:pPr>
              <a:defRPr/>
            </a:pPr>
            <a:fld id="{4E8A7510-2589-4025-9C27-5E72ED89EC55}" type="datetimeFigureOut">
              <a:rPr lang="en-US"/>
              <a:pPr>
                <a:defRPr/>
              </a:pPr>
              <a:t>12/20/2021</a:t>
            </a:fld>
            <a:endParaRPr lang="en-US"/>
          </a:p>
        </p:txBody>
      </p:sp>
      <p:sp>
        <p:nvSpPr>
          <p:cNvPr id="5" name="Footer Placeholder 4">
            <a:extLst>
              <a:ext uri="{FF2B5EF4-FFF2-40B4-BE49-F238E27FC236}">
                <a16:creationId xmlns:a16="http://schemas.microsoft.com/office/drawing/2014/main" id="{922CFBA5-F075-4AC0-BD56-52E9FF1A8ED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latin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2024739-309D-4029-BEA1-C7EA9AE1BE8A}"/>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3C36760F-7DD8-41FA-BD6A-532B605F955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45" r:id="rId1"/>
    <p:sldLayoutId id="2147484646" r:id="rId2"/>
    <p:sldLayoutId id="2147484647" r:id="rId3"/>
    <p:sldLayoutId id="2147484648" r:id="rId4"/>
    <p:sldLayoutId id="2147484649" r:id="rId5"/>
    <p:sldLayoutId id="2147484650" r:id="rId6"/>
    <p:sldLayoutId id="2147484651" r:id="rId7"/>
    <p:sldLayoutId id="2147484652" r:id="rId8"/>
    <p:sldLayoutId id="2147484653" r:id="rId9"/>
    <p:sldLayoutId id="2147484654" r:id="rId10"/>
    <p:sldLayoutId id="2147484655" r:id="rId11"/>
  </p:sldLayoutIdLst>
  <p:transition>
    <p:split orient="vert"/>
  </p:transition>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DFD1219B-3FB3-463E-9696-5F8574D0BF4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55AA2483-2BA7-45EC-B53B-BBB505A159E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8602440-F966-4B95-963D-1C418231D52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fld id="{754B2CD4-1AEB-4023-B8C8-16FC5C29C183}" type="datetimeFigureOut">
              <a:rPr lang="en-US"/>
              <a:pPr>
                <a:defRPr/>
              </a:pPr>
              <a:t>12/20/2021</a:t>
            </a:fld>
            <a:endParaRPr lang="en-US"/>
          </a:p>
        </p:txBody>
      </p:sp>
      <p:sp>
        <p:nvSpPr>
          <p:cNvPr id="5" name="Footer Placeholder 4">
            <a:extLst>
              <a:ext uri="{FF2B5EF4-FFF2-40B4-BE49-F238E27FC236}">
                <a16:creationId xmlns:a16="http://schemas.microsoft.com/office/drawing/2014/main" id="{E97F7FAB-3658-488A-B986-A257704C35C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9A02E4EE-2175-49D3-8A82-8AE63A1A195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0C4E2E57-F466-4C6A-94FD-8F630776B21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56" r:id="rId1"/>
    <p:sldLayoutId id="2147484679" r:id="rId2"/>
    <p:sldLayoutId id="2147484680" r:id="rId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C33606DA-AD16-4987-8136-C3E13D978BBB}"/>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1705055C-E664-485B-8839-4AA15A07E58F}"/>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D832092-C589-4578-8EB7-7861770FFFB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latin typeface="Arial" pitchFamily="34" charset="0"/>
              </a:defRPr>
            </a:lvl1pPr>
          </a:lstStyle>
          <a:p>
            <a:pPr>
              <a:defRPr/>
            </a:pPr>
            <a:fld id="{B372A6A8-5577-490A-BCA5-D2F2AE156063}" type="datetimeFigureOut">
              <a:rPr lang="en-US"/>
              <a:pPr>
                <a:defRPr/>
              </a:pPr>
              <a:t>12/20/2021</a:t>
            </a:fld>
            <a:endParaRPr lang="en-US"/>
          </a:p>
        </p:txBody>
      </p:sp>
      <p:sp>
        <p:nvSpPr>
          <p:cNvPr id="5" name="Footer Placeholder 4">
            <a:extLst>
              <a:ext uri="{FF2B5EF4-FFF2-40B4-BE49-F238E27FC236}">
                <a16:creationId xmlns:a16="http://schemas.microsoft.com/office/drawing/2014/main" id="{3E7D3DBB-998F-49DB-A6CC-F3113099A1F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latin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DBDEB9D-A190-4B30-A6FA-A1508E4E533A}"/>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B446237E-B9F4-4F01-888C-A3707F1E79E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57" r:id="rId1"/>
    <p:sldLayoutId id="2147484658" r:id="rId2"/>
    <p:sldLayoutId id="2147484659" r:id="rId3"/>
    <p:sldLayoutId id="2147484660" r:id="rId4"/>
    <p:sldLayoutId id="2147484661" r:id="rId5"/>
    <p:sldLayoutId id="2147484662" r:id="rId6"/>
    <p:sldLayoutId id="2147484663" r:id="rId7"/>
    <p:sldLayoutId id="2147484664" r:id="rId8"/>
    <p:sldLayoutId id="2147484665" r:id="rId9"/>
    <p:sldLayoutId id="2147484666" r:id="rId10"/>
    <p:sldLayoutId id="2147484667" r:id="rId11"/>
    <p:sldLayoutId id="2147484681"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63DA3DE1-5C23-41A0-B64E-201E7299F47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5A05705D-C959-4BA8-8AE6-5917F8BBA40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A86207A-21F7-4038-B317-4BAF1123061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fld id="{E684D2CE-1110-4F04-95AD-DA6238825200}" type="datetimeFigureOut">
              <a:rPr lang="en-US"/>
              <a:pPr>
                <a:defRPr/>
              </a:pPr>
              <a:t>12/20/2021</a:t>
            </a:fld>
            <a:endParaRPr lang="en-US"/>
          </a:p>
        </p:txBody>
      </p:sp>
      <p:sp>
        <p:nvSpPr>
          <p:cNvPr id="5" name="Footer Placeholder 4">
            <a:extLst>
              <a:ext uri="{FF2B5EF4-FFF2-40B4-BE49-F238E27FC236}">
                <a16:creationId xmlns:a16="http://schemas.microsoft.com/office/drawing/2014/main" id="{21A912A8-CD4B-4BAD-92C7-32949191C68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F51D536-088A-47F0-86AF-D95B11D3E8D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9F0B2A9-CD71-4BD1-90BA-79DFA82DF16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8.xml"/><Relationship Id="rId1" Type="http://schemas.openxmlformats.org/officeDocument/2006/relationships/slideLayout" Target="../slideLayouts/slideLayout7.xml"/><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8.xml"/><Relationship Id="rId1" Type="http://schemas.openxmlformats.org/officeDocument/2006/relationships/slideLayout" Target="../slideLayouts/slideLayout14.xml"/><Relationship Id="rId4" Type="http://schemas.openxmlformats.org/officeDocument/2006/relationships/slide" Target="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24.png"/><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42.xml"/><Relationship Id="rId5" Type="http://schemas.openxmlformats.org/officeDocument/2006/relationships/image" Target="../media/image15.gif"/><Relationship Id="rId4" Type="http://schemas.openxmlformats.org/officeDocument/2006/relationships/image" Target="../media/image14.gif"/></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 Target="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slide" Target="slide7.xml"/><Relationship Id="rId7"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37.jpeg"/><Relationship Id="rId5" Type="http://schemas.openxmlformats.org/officeDocument/2006/relationships/slide" Target="slide9.xml"/><Relationship Id="rId4" Type="http://schemas.openxmlformats.org/officeDocument/2006/relationships/image" Target="../media/image36.gif"/></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 Target="slide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audio" Target="file:///E:\MP3\Nhac%20thieu%20nhi\Thuong%20lam%20thay%20co%20oi%20-%20Jolie%20Quynh%20Anh.mp3" TargetMode="Externa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gif"/><Relationship Id="rId7" Type="http://schemas.openxmlformats.org/officeDocument/2006/relationships/image" Target="../media/image50.png"/><Relationship Id="rId2" Type="http://schemas.openxmlformats.org/officeDocument/2006/relationships/image" Target="../media/image32.png"/><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8.xml"/><Relationship Id="rId1" Type="http://schemas.openxmlformats.org/officeDocument/2006/relationships/slideLayout" Target="../slideLayouts/slideLayout21.xml"/><Relationship Id="rId5" Type="http://schemas.openxmlformats.org/officeDocument/2006/relationships/slide" Target="slide11.xml"/><Relationship Id="rId4" Type="http://schemas.openxmlformats.org/officeDocument/2006/relationships/slide" Target="slide10.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slide" Target="slide7.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slide" Target="slide7.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图片 325">
            <a:extLst>
              <a:ext uri="{FF2B5EF4-FFF2-40B4-BE49-F238E27FC236}">
                <a16:creationId xmlns:a16="http://schemas.microsoft.com/office/drawing/2014/main" id="{DBB1F6AA-3343-4AE1-9718-41F3E43F7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6589713"/>
            <a:ext cx="35020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图片 327">
            <a:extLst>
              <a:ext uri="{FF2B5EF4-FFF2-40B4-BE49-F238E27FC236}">
                <a16:creationId xmlns:a16="http://schemas.microsoft.com/office/drawing/2014/main" id="{AD3C91AC-A9CF-4A7E-A54E-5305763428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6488113"/>
            <a:ext cx="4510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图片 331">
            <a:extLst>
              <a:ext uri="{FF2B5EF4-FFF2-40B4-BE49-F238E27FC236}">
                <a16:creationId xmlns:a16="http://schemas.microsoft.com/office/drawing/2014/main" id="{2042FF46-3A4F-43A4-B290-50870C3AF1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 y="4087813"/>
            <a:ext cx="2097088"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图片 333">
            <a:extLst>
              <a:ext uri="{FF2B5EF4-FFF2-40B4-BE49-F238E27FC236}">
                <a16:creationId xmlns:a16="http://schemas.microsoft.com/office/drawing/2014/main" id="{FDBEA792-E53C-4CA5-A2C1-EF5249C05B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3850" y="4635500"/>
            <a:ext cx="77628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图片 335">
            <a:extLst>
              <a:ext uri="{FF2B5EF4-FFF2-40B4-BE49-F238E27FC236}">
                <a16:creationId xmlns:a16="http://schemas.microsoft.com/office/drawing/2014/main" id="{1CAF7760-7474-4740-801A-CCF7C38DA0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6048375"/>
            <a:ext cx="2538413"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图片 337">
            <a:extLst>
              <a:ext uri="{FF2B5EF4-FFF2-40B4-BE49-F238E27FC236}">
                <a16:creationId xmlns:a16="http://schemas.microsoft.com/office/drawing/2014/main" id="{36B2FBB6-B71F-402C-99C4-4D123DC76A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3188" y="858838"/>
            <a:ext cx="3684587"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图片 341">
            <a:extLst>
              <a:ext uri="{FF2B5EF4-FFF2-40B4-BE49-F238E27FC236}">
                <a16:creationId xmlns:a16="http://schemas.microsoft.com/office/drawing/2014/main" id="{5AEAABC2-FA3C-439F-B21C-2ACBD3B533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9925" y="5311775"/>
            <a:ext cx="20415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6">
            <a:extLst>
              <a:ext uri="{FF2B5EF4-FFF2-40B4-BE49-F238E27FC236}">
                <a16:creationId xmlns:a16="http://schemas.microsoft.com/office/drawing/2014/main" id="{667583F2-BF2F-4942-8CEA-DE976023F4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533" t="32474" r="80000" b="43585"/>
          <a:stretch>
            <a:fillRect/>
          </a:stretch>
        </p:blipFill>
        <p:spPr bwMode="auto">
          <a:xfrm>
            <a:off x="3937000" y="3933825"/>
            <a:ext cx="5381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7">
            <a:extLst>
              <a:ext uri="{FF2B5EF4-FFF2-40B4-BE49-F238E27FC236}">
                <a16:creationId xmlns:a16="http://schemas.microsoft.com/office/drawing/2014/main" id="{0FDEC72B-3D40-447F-AF7A-AD2E3E5989B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4267" t="5688" r="53999" b="64444"/>
          <a:stretch>
            <a:fillRect/>
          </a:stretch>
        </p:blipFill>
        <p:spPr bwMode="auto">
          <a:xfrm>
            <a:off x="2381250" y="2098675"/>
            <a:ext cx="41592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8">
            <a:extLst>
              <a:ext uri="{FF2B5EF4-FFF2-40B4-BE49-F238E27FC236}">
                <a16:creationId xmlns:a16="http://schemas.microsoft.com/office/drawing/2014/main" id="{5ADEB433-EE72-41DA-915E-639C7EBB2C4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69333" t="3081" r="19867" b="71083"/>
          <a:stretch>
            <a:fillRect/>
          </a:stretch>
        </p:blipFill>
        <p:spPr bwMode="auto">
          <a:xfrm>
            <a:off x="6691313" y="809625"/>
            <a:ext cx="395287"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7" name="TextBox 1">
            <a:extLst>
              <a:ext uri="{FF2B5EF4-FFF2-40B4-BE49-F238E27FC236}">
                <a16:creationId xmlns:a16="http://schemas.microsoft.com/office/drawing/2014/main" id="{D67833C2-1753-4061-BE9E-FFE614DB8A26}"/>
              </a:ext>
            </a:extLst>
          </p:cNvPr>
          <p:cNvSpPr txBox="1">
            <a:spLocks noChangeArrowheads="1"/>
          </p:cNvSpPr>
          <p:nvPr/>
        </p:nvSpPr>
        <p:spPr bwMode="auto">
          <a:xfrm flipH="1" flipV="1">
            <a:off x="4424363" y="2452688"/>
            <a:ext cx="5873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en-US" altLang="en-US" sz="1353">
              <a:latin typeface="Times New Roman" panose="02020603050405020304" pitchFamily="18" charset="0"/>
            </a:endParaRPr>
          </a:p>
        </p:txBody>
      </p:sp>
      <p:pic>
        <p:nvPicPr>
          <p:cNvPr id="11278" name="图片 329">
            <a:extLst>
              <a:ext uri="{FF2B5EF4-FFF2-40B4-BE49-F238E27FC236}">
                <a16:creationId xmlns:a16="http://schemas.microsoft.com/office/drawing/2014/main" id="{3D1B07A5-89F3-42AC-8DD0-2D6B43EC0E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05588" y="4554538"/>
            <a:ext cx="2503487"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2055">
            <a:extLst>
              <a:ext uri="{FF2B5EF4-FFF2-40B4-BE49-F238E27FC236}">
                <a16:creationId xmlns:a16="http://schemas.microsoft.com/office/drawing/2014/main" id="{6D572816-1DA5-4F3C-80D1-12ADCAB6F05B}"/>
              </a:ext>
            </a:extLst>
          </p:cNvPr>
          <p:cNvSpPr txBox="1">
            <a:spLocks noChangeArrowheads="1"/>
          </p:cNvSpPr>
          <p:nvPr/>
        </p:nvSpPr>
        <p:spPr bwMode="auto">
          <a:xfrm>
            <a:off x="2471738" y="776288"/>
            <a:ext cx="42195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500188">
              <a:defRPr>
                <a:solidFill>
                  <a:schemeClr val="tx1"/>
                </a:solidFill>
                <a:latin typeface="Arial" panose="020B0604020202020204" pitchFamily="34" charset="0"/>
              </a:defRPr>
            </a:lvl1pPr>
            <a:lvl2pPr marL="742950" indent="-285750" defTabSz="1500188">
              <a:defRPr>
                <a:solidFill>
                  <a:schemeClr val="tx1"/>
                </a:solidFill>
                <a:latin typeface="Arial" panose="020B0604020202020204" pitchFamily="34" charset="0"/>
              </a:defRPr>
            </a:lvl2pPr>
            <a:lvl3pPr marL="1143000" indent="-228600" defTabSz="1500188">
              <a:defRPr>
                <a:solidFill>
                  <a:schemeClr val="tx1"/>
                </a:solidFill>
                <a:latin typeface="Arial" panose="020B0604020202020204" pitchFamily="34" charset="0"/>
              </a:defRPr>
            </a:lvl3pPr>
            <a:lvl4pPr marL="1600200" indent="-228600" defTabSz="1500188">
              <a:defRPr>
                <a:solidFill>
                  <a:schemeClr val="tx1"/>
                </a:solidFill>
                <a:latin typeface="Arial" panose="020B0604020202020204" pitchFamily="34" charset="0"/>
              </a:defRPr>
            </a:lvl4pPr>
            <a:lvl5pPr marL="2057400" indent="-228600" defTabSz="1500188">
              <a:defRPr>
                <a:solidFill>
                  <a:schemeClr val="tx1"/>
                </a:solidFill>
                <a:latin typeface="Arial" panose="020B0604020202020204" pitchFamily="34" charset="0"/>
              </a:defRPr>
            </a:lvl5pPr>
            <a:lvl6pPr marL="2514600" indent="-228600" defTabSz="1500188" eaLnBrk="0" fontAlgn="base" hangingPunct="0">
              <a:spcBef>
                <a:spcPct val="0"/>
              </a:spcBef>
              <a:spcAft>
                <a:spcPct val="0"/>
              </a:spcAft>
              <a:defRPr>
                <a:solidFill>
                  <a:schemeClr val="tx1"/>
                </a:solidFill>
                <a:latin typeface="Arial" panose="020B0604020202020204" pitchFamily="34" charset="0"/>
              </a:defRPr>
            </a:lvl6pPr>
            <a:lvl7pPr marL="2971800" indent="-228600" defTabSz="1500188" eaLnBrk="0" fontAlgn="base" hangingPunct="0">
              <a:spcBef>
                <a:spcPct val="0"/>
              </a:spcBef>
              <a:spcAft>
                <a:spcPct val="0"/>
              </a:spcAft>
              <a:defRPr>
                <a:solidFill>
                  <a:schemeClr val="tx1"/>
                </a:solidFill>
                <a:latin typeface="Arial" panose="020B0604020202020204" pitchFamily="34" charset="0"/>
              </a:defRPr>
            </a:lvl7pPr>
            <a:lvl8pPr marL="3429000" indent="-228600" defTabSz="1500188" eaLnBrk="0" fontAlgn="base" hangingPunct="0">
              <a:spcBef>
                <a:spcPct val="0"/>
              </a:spcBef>
              <a:spcAft>
                <a:spcPct val="0"/>
              </a:spcAft>
              <a:defRPr>
                <a:solidFill>
                  <a:schemeClr val="tx1"/>
                </a:solidFill>
                <a:latin typeface="Arial" panose="020B0604020202020204" pitchFamily="34" charset="0"/>
              </a:defRPr>
            </a:lvl8pPr>
            <a:lvl9pPr marL="3886200" indent="-228600" defTabSz="1500188"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zh-CN" sz="4600" b="1" u="sng">
                <a:latin typeface="Times New Roman" panose="02020603050405020304" pitchFamily="18" charset="0"/>
                <a:ea typeface="黑体" panose="02010609060101010101" pitchFamily="49" charset="-122"/>
                <a:cs typeface="Times New Roman" panose="02020603050405020304" pitchFamily="18" charset="0"/>
              </a:rPr>
              <a:t>Tập làm văn:</a:t>
            </a:r>
            <a:endParaRPr lang="en-US" altLang="zh-CN" sz="46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文本框 21">
            <a:extLst>
              <a:ext uri="{FF2B5EF4-FFF2-40B4-BE49-F238E27FC236}">
                <a16:creationId xmlns:a16="http://schemas.microsoft.com/office/drawing/2014/main" id="{E6DB0FBE-E2EE-452C-A943-77C08382EDC5}"/>
              </a:ext>
            </a:extLst>
          </p:cNvPr>
          <p:cNvSpPr txBox="1">
            <a:spLocks noChangeArrowheads="1"/>
          </p:cNvSpPr>
          <p:nvPr/>
        </p:nvSpPr>
        <p:spPr bwMode="auto">
          <a:xfrm>
            <a:off x="904875" y="1763713"/>
            <a:ext cx="73533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a:solidFill>
                  <a:srgbClr val="FF0000"/>
                </a:solidFill>
                <a:latin typeface="Calibri" panose="020F0502020204030204" pitchFamily="34" charset="0"/>
                <a:ea typeface="Microsoft YaHei" panose="020B0503020204020204" pitchFamily="34" charset="-122"/>
              </a:rPr>
              <a:t>Thế nào là văn miêu tả?</a:t>
            </a:r>
          </a:p>
          <a:p>
            <a:pPr algn="r" eaLnBrk="1" hangingPunct="1"/>
            <a:r>
              <a:rPr lang="en-US" altLang="zh-CN" sz="2800">
                <a:latin typeface="Times New Roman" panose="02020603050405020304" pitchFamily="18" charset="0"/>
                <a:ea typeface="inpin heiti"/>
                <a:cs typeface="Times New Roman" panose="02020603050405020304" pitchFamily="18" charset="0"/>
              </a:rPr>
              <a:t>(SGK trang 140)</a:t>
            </a:r>
            <a:endParaRPr lang="zh-CN" altLang="en-US" sz="2800">
              <a:latin typeface="Times New Roman" panose="02020603050405020304" pitchFamily="18" charset="0"/>
              <a:ea typeface="inpin heiti"/>
              <a:cs typeface="Times New Roman" panose="02020603050405020304" pitchFamily="18" charset="0"/>
            </a:endParaRPr>
          </a:p>
          <a:p>
            <a:pPr algn="ctr" eaLnBrk="1" hangingPunct="1"/>
            <a:endParaRPr lang="zh-CN" altLang="en-US" sz="2800">
              <a:latin typeface="Times New Roman" panose="02020603050405020304" pitchFamily="18" charset="0"/>
              <a:ea typeface="inpin heiti"/>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3967A28-3A2E-4A91-BD1C-FDEC752791EF}"/>
              </a:ext>
            </a:extLst>
          </p:cNvPr>
          <p:cNvSpPr txBox="1">
            <a:spLocks noChangeArrowheads="1"/>
          </p:cNvSpPr>
          <p:nvPr/>
        </p:nvSpPr>
        <p:spPr bwMode="auto">
          <a:xfrm>
            <a:off x="3779838" y="5268913"/>
            <a:ext cx="2447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Lạch nước</a:t>
            </a:r>
          </a:p>
        </p:txBody>
      </p:sp>
      <p:sp>
        <p:nvSpPr>
          <p:cNvPr id="4" name="TextBox 3">
            <a:extLst>
              <a:ext uri="{FF2B5EF4-FFF2-40B4-BE49-F238E27FC236}">
                <a16:creationId xmlns:a16="http://schemas.microsoft.com/office/drawing/2014/main" id="{301B3FC0-C1BF-474A-8544-1BD400A01226}"/>
              </a:ext>
            </a:extLst>
          </p:cNvPr>
          <p:cNvSpPr txBox="1">
            <a:spLocks noChangeArrowheads="1"/>
          </p:cNvSpPr>
          <p:nvPr/>
        </p:nvSpPr>
        <p:spPr bwMode="auto">
          <a:xfrm>
            <a:off x="35496" y="5953125"/>
            <a:ext cx="91773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600" b="1">
                <a:solidFill>
                  <a:srgbClr val="FF0000"/>
                </a:solidFill>
                <a:latin typeface="Arial" panose="020B0604020202020204" pitchFamily="34" charset="0"/>
                <a:cs typeface="Arial" panose="020B0604020202020204" pitchFamily="34" charset="0"/>
              </a:rPr>
              <a:t>Đường nước chảy hẹp, nông, ít dốc, thông ra sông, hồ.</a:t>
            </a:r>
          </a:p>
        </p:txBody>
      </p:sp>
      <p:pic>
        <p:nvPicPr>
          <p:cNvPr id="22532" name="Picture 6" descr="phong cảnh, Nước, thiên nhiên, rừng, Thác nước, Lạch nhỏ, núi, Lá, hoa, con sông, Thung lũng, Cục đá, mùa hè, kỳ nghỉ, rêu, suối, màu xanh lá, rừng nhiệt đới, Thực vật học, vườn, Cơ thể của nước, Hàn Quốc, mát mẻ, Cây cỏ, Rừng nhiệt đới, Rừng cây, môi trường sống, đặc tính của nước, Hệ sinh thái, Nguồn nước, dòng, Rừng già, môi trường tự nhiên">
            <a:extLst>
              <a:ext uri="{FF2B5EF4-FFF2-40B4-BE49-F238E27FC236}">
                <a16:creationId xmlns:a16="http://schemas.microsoft.com/office/drawing/2014/main" id="{B00E1335-757F-4F2F-B1B2-7C99208EC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381000"/>
            <a:ext cx="896302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a:hlinkClick r:id="rId3" action="ppaction://hlinksldjump"/>
            <a:extLst>
              <a:ext uri="{FF2B5EF4-FFF2-40B4-BE49-F238E27FC236}">
                <a16:creationId xmlns:a16="http://schemas.microsoft.com/office/drawing/2014/main" id="{B1A0A71D-4DE4-4A3D-8B48-1FAD33FE02D3}"/>
              </a:ext>
            </a:extLst>
          </p:cNvPr>
          <p:cNvSpPr/>
          <p:nvPr/>
        </p:nvSpPr>
        <p:spPr>
          <a:xfrm>
            <a:off x="4120027" y="6522062"/>
            <a:ext cx="903946" cy="233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blinds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8">
            <a:extLst>
              <a:ext uri="{FF2B5EF4-FFF2-40B4-BE49-F238E27FC236}">
                <a16:creationId xmlns:a16="http://schemas.microsoft.com/office/drawing/2014/main" id="{5FA47868-9CF9-4114-ADB7-0F4D2F3B7041}"/>
              </a:ext>
            </a:extLst>
          </p:cNvPr>
          <p:cNvSpPr txBox="1">
            <a:spLocks noChangeArrowheads="1"/>
          </p:cNvSpPr>
          <p:nvPr/>
        </p:nvSpPr>
        <p:spPr bwMode="auto">
          <a:xfrm>
            <a:off x="179388" y="1366838"/>
            <a:ext cx="2057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 typeface="Arial" panose="020B0604020202020204" pitchFamily="34" charset="0"/>
              <a:buNone/>
            </a:pPr>
            <a:r>
              <a:rPr lang="en-US" altLang="en-US" sz="2800" b="1">
                <a:latin typeface="Times New Roman" panose="02020603050405020304" pitchFamily="18" charset="0"/>
                <a:cs typeface="Times New Roman" panose="02020603050405020304" pitchFamily="18" charset="0"/>
              </a:rPr>
              <a:t>I. Nhận xét.</a:t>
            </a:r>
          </a:p>
        </p:txBody>
      </p:sp>
      <p:sp>
        <p:nvSpPr>
          <p:cNvPr id="23556" name="Text Box 12">
            <a:extLst>
              <a:ext uri="{FF2B5EF4-FFF2-40B4-BE49-F238E27FC236}">
                <a16:creationId xmlns:a16="http://schemas.microsoft.com/office/drawing/2014/main" id="{99098F38-E059-4B53-8903-2197FCCFCA18}"/>
              </a:ext>
            </a:extLst>
          </p:cNvPr>
          <p:cNvSpPr txBox="1">
            <a:spLocks noChangeArrowheads="1"/>
          </p:cNvSpPr>
          <p:nvPr/>
        </p:nvSpPr>
        <p:spPr bwMode="auto">
          <a:xfrm>
            <a:off x="179388" y="1825625"/>
            <a:ext cx="67722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 typeface="Arial" panose="020B0604020202020204" pitchFamily="34" charset="0"/>
              <a:buNone/>
            </a:pPr>
            <a:r>
              <a:rPr lang="en-US" altLang="en-US" sz="2800" b="1">
                <a:solidFill>
                  <a:srgbClr val="006600"/>
                </a:solidFill>
                <a:latin typeface="Times New Roman" panose="02020603050405020304" pitchFamily="18" charset="0"/>
                <a:cs typeface="Times New Roman" panose="02020603050405020304" pitchFamily="18" charset="0"/>
              </a:rPr>
              <a:t>1. Đoạn văn sau miêu tả những sự vật nào?</a:t>
            </a:r>
          </a:p>
        </p:txBody>
      </p:sp>
      <p:cxnSp>
        <p:nvCxnSpPr>
          <p:cNvPr id="20" name="Straight Connector 19">
            <a:extLst>
              <a:ext uri="{FF2B5EF4-FFF2-40B4-BE49-F238E27FC236}">
                <a16:creationId xmlns:a16="http://schemas.microsoft.com/office/drawing/2014/main" id="{C8601590-6638-4F1D-8BBD-89E8987EF698}"/>
              </a:ext>
            </a:extLst>
          </p:cNvPr>
          <p:cNvCxnSpPr/>
          <p:nvPr/>
        </p:nvCxnSpPr>
        <p:spPr>
          <a:xfrm>
            <a:off x="684213" y="2276475"/>
            <a:ext cx="11731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4835A81-01E4-4A9C-9C42-D27059A71357}"/>
              </a:ext>
            </a:extLst>
          </p:cNvPr>
          <p:cNvCxnSpPr/>
          <p:nvPr/>
        </p:nvCxnSpPr>
        <p:spPr>
          <a:xfrm flipV="1">
            <a:off x="2843213" y="2276475"/>
            <a:ext cx="3816350" cy="19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559" name="TextBox 10">
            <a:extLst>
              <a:ext uri="{FF2B5EF4-FFF2-40B4-BE49-F238E27FC236}">
                <a16:creationId xmlns:a16="http://schemas.microsoft.com/office/drawing/2014/main" id="{59FA686E-4F1D-4078-96FC-71F086ED6CFE}"/>
              </a:ext>
            </a:extLst>
          </p:cNvPr>
          <p:cNvSpPr txBox="1">
            <a:spLocks noChangeArrowheads="1"/>
          </p:cNvSpPr>
          <p:nvPr/>
        </p:nvSpPr>
        <p:spPr bwMode="auto">
          <a:xfrm>
            <a:off x="323850" y="2349500"/>
            <a:ext cx="84963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vi-VN" altLang="en-US" sz="2800" b="1">
                <a:solidFill>
                  <a:srgbClr val="0000FF"/>
                </a:solidFill>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a:t>
            </a:r>
            <a:r>
              <a:rPr lang="en-US" altLang="en-US" sz="2800" b="1">
                <a:solidFill>
                  <a:srgbClr val="0000FF"/>
                </a:solidFill>
                <a:latin typeface="Times New Roman" panose="02020603050405020304" pitchFamily="18" charset="0"/>
                <a:cs typeface="Times New Roman" panose="02020603050405020304" pitchFamily="18" charset="0"/>
              </a:rPr>
              <a:t> </a:t>
            </a:r>
            <a:r>
              <a:rPr lang="vi-VN" altLang="en-US" sz="2800" b="1">
                <a:solidFill>
                  <a:srgbClr val="0000FF"/>
                </a:solidFill>
                <a:latin typeface="Times New Roman" panose="02020603050405020304" pitchFamily="18" charset="0"/>
                <a:cs typeface="Times New Roman" panose="02020603050405020304" pitchFamily="18" charset="0"/>
              </a:rPr>
              <a:t>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r>
              <a:rPr lang="en-US" altLang="en-US" sz="2800" b="1">
                <a:solidFill>
                  <a:srgbClr val="0000FF"/>
                </a:solidFill>
                <a:latin typeface="Times New Roman" panose="02020603050405020304" pitchFamily="18" charset="0"/>
                <a:cs typeface="Times New Roman" panose="02020603050405020304" pitchFamily="18" charset="0"/>
              </a:rPr>
              <a:t>                                </a:t>
            </a:r>
          </a:p>
          <a:p>
            <a:pPr algn="r" eaLnBrk="1" hangingPunct="1">
              <a:spcBef>
                <a:spcPct val="0"/>
              </a:spcBef>
              <a:buFont typeface="Arial" panose="020B0604020202020204" pitchFamily="34" charset="0"/>
              <a:buNone/>
            </a:pPr>
            <a:r>
              <a:rPr lang="en-US" altLang="en-US" sz="2800" b="1">
                <a:solidFill>
                  <a:srgbClr val="0000FF"/>
                </a:solidFill>
                <a:latin typeface="Times New Roman" panose="02020603050405020304" pitchFamily="18" charset="0"/>
                <a:cs typeface="Times New Roman" panose="02020603050405020304" pitchFamily="18" charset="0"/>
              </a:rPr>
              <a:t>                                                  </a:t>
            </a:r>
            <a:r>
              <a:rPr lang="vi-VN" altLang="en-US" sz="2800" b="1">
                <a:solidFill>
                  <a:srgbClr val="0000FF"/>
                </a:solidFill>
                <a:latin typeface="Times New Roman" panose="02020603050405020304" pitchFamily="18" charset="0"/>
                <a:cs typeface="Times New Roman" panose="02020603050405020304" pitchFamily="18" charset="0"/>
              </a:rPr>
              <a:t>Trần Hoài Dương</a:t>
            </a:r>
            <a:endParaRPr lang="en-GB" altLang="en-US" sz="2800">
              <a:solidFill>
                <a:srgbClr val="3333FF"/>
              </a:solidFill>
              <a:latin typeface="Times New Roman" panose="02020603050405020304" pitchFamily="18" charset="0"/>
              <a:cs typeface="Times New Roman" panose="02020603050405020304" pitchFamily="18" charset="0"/>
            </a:endParaRPr>
          </a:p>
        </p:txBody>
      </p:sp>
      <p:cxnSp>
        <p:nvCxnSpPr>
          <p:cNvPr id="24" name="Straight Connector 23">
            <a:hlinkClick r:id="rId2" action="ppaction://hlinksldjump"/>
            <a:extLst>
              <a:ext uri="{FF2B5EF4-FFF2-40B4-BE49-F238E27FC236}">
                <a16:creationId xmlns:a16="http://schemas.microsoft.com/office/drawing/2014/main" id="{7DCA1DA7-5935-48E0-9610-13A9BC2BD226}"/>
              </a:ext>
            </a:extLst>
          </p:cNvPr>
          <p:cNvCxnSpPr/>
          <p:nvPr/>
        </p:nvCxnSpPr>
        <p:spPr>
          <a:xfrm>
            <a:off x="3392488" y="2781300"/>
            <a:ext cx="1035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hlinkClick r:id="rId3" action="ppaction://hlinksldjump"/>
            <a:extLst>
              <a:ext uri="{FF2B5EF4-FFF2-40B4-BE49-F238E27FC236}">
                <a16:creationId xmlns:a16="http://schemas.microsoft.com/office/drawing/2014/main" id="{1920C3A1-503F-47CA-815A-97E79FF8A082}"/>
              </a:ext>
            </a:extLst>
          </p:cNvPr>
          <p:cNvCxnSpPr/>
          <p:nvPr/>
        </p:nvCxnSpPr>
        <p:spPr>
          <a:xfrm>
            <a:off x="5840413" y="3644900"/>
            <a:ext cx="2187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hlinkClick r:id="rId4" action="ppaction://hlinksldjump"/>
            <a:extLst>
              <a:ext uri="{FF2B5EF4-FFF2-40B4-BE49-F238E27FC236}">
                <a16:creationId xmlns:a16="http://schemas.microsoft.com/office/drawing/2014/main" id="{D55CD77B-E6E6-4CE4-A2AE-FE9F6F7C59FC}"/>
              </a:ext>
            </a:extLst>
          </p:cNvPr>
          <p:cNvCxnSpPr/>
          <p:nvPr/>
        </p:nvCxnSpPr>
        <p:spPr>
          <a:xfrm>
            <a:off x="5884863" y="4941888"/>
            <a:ext cx="2143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本框 2055">
            <a:extLst>
              <a:ext uri="{FF2B5EF4-FFF2-40B4-BE49-F238E27FC236}">
                <a16:creationId xmlns:a16="http://schemas.microsoft.com/office/drawing/2014/main" id="{CD31C73B-2388-4A73-8900-27F688F183DC}"/>
              </a:ext>
            </a:extLst>
          </p:cNvPr>
          <p:cNvSpPr txBox="1">
            <a:spLocks noChangeArrowheads="1"/>
          </p:cNvSpPr>
          <p:nvPr/>
        </p:nvSpPr>
        <p:spPr bwMode="auto">
          <a:xfrm>
            <a:off x="2462212" y="-27384"/>
            <a:ext cx="4967288"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500188">
              <a:defRPr>
                <a:solidFill>
                  <a:schemeClr val="tx1"/>
                </a:solidFill>
                <a:latin typeface="Arial" panose="020B0604020202020204" pitchFamily="34" charset="0"/>
              </a:defRPr>
            </a:lvl1pPr>
            <a:lvl2pPr marL="742950" indent="-285750" defTabSz="1500188">
              <a:defRPr>
                <a:solidFill>
                  <a:schemeClr val="tx1"/>
                </a:solidFill>
                <a:latin typeface="Arial" panose="020B0604020202020204" pitchFamily="34" charset="0"/>
              </a:defRPr>
            </a:lvl2pPr>
            <a:lvl3pPr marL="1143000" indent="-228600" defTabSz="1500188">
              <a:defRPr>
                <a:solidFill>
                  <a:schemeClr val="tx1"/>
                </a:solidFill>
                <a:latin typeface="Arial" panose="020B0604020202020204" pitchFamily="34" charset="0"/>
              </a:defRPr>
            </a:lvl3pPr>
            <a:lvl4pPr marL="1600200" indent="-228600" defTabSz="1500188">
              <a:defRPr>
                <a:solidFill>
                  <a:schemeClr val="tx1"/>
                </a:solidFill>
                <a:latin typeface="Arial" panose="020B0604020202020204" pitchFamily="34" charset="0"/>
              </a:defRPr>
            </a:lvl4pPr>
            <a:lvl5pPr marL="2057400" indent="-228600" defTabSz="1500188">
              <a:defRPr>
                <a:solidFill>
                  <a:schemeClr val="tx1"/>
                </a:solidFill>
                <a:latin typeface="Arial" panose="020B0604020202020204" pitchFamily="34" charset="0"/>
              </a:defRPr>
            </a:lvl5pPr>
            <a:lvl6pPr marL="2514600" indent="-228600" defTabSz="1500188" eaLnBrk="0" fontAlgn="base" hangingPunct="0">
              <a:spcBef>
                <a:spcPct val="0"/>
              </a:spcBef>
              <a:spcAft>
                <a:spcPct val="0"/>
              </a:spcAft>
              <a:defRPr>
                <a:solidFill>
                  <a:schemeClr val="tx1"/>
                </a:solidFill>
                <a:latin typeface="Arial" panose="020B0604020202020204" pitchFamily="34" charset="0"/>
              </a:defRPr>
            </a:lvl6pPr>
            <a:lvl7pPr marL="2971800" indent="-228600" defTabSz="1500188" eaLnBrk="0" fontAlgn="base" hangingPunct="0">
              <a:spcBef>
                <a:spcPct val="0"/>
              </a:spcBef>
              <a:spcAft>
                <a:spcPct val="0"/>
              </a:spcAft>
              <a:defRPr>
                <a:solidFill>
                  <a:schemeClr val="tx1"/>
                </a:solidFill>
                <a:latin typeface="Arial" panose="020B0604020202020204" pitchFamily="34" charset="0"/>
              </a:defRPr>
            </a:lvl7pPr>
            <a:lvl8pPr marL="3429000" indent="-228600" defTabSz="1500188" eaLnBrk="0" fontAlgn="base" hangingPunct="0">
              <a:spcBef>
                <a:spcPct val="0"/>
              </a:spcBef>
              <a:spcAft>
                <a:spcPct val="0"/>
              </a:spcAft>
              <a:defRPr>
                <a:solidFill>
                  <a:schemeClr val="tx1"/>
                </a:solidFill>
                <a:latin typeface="Arial" panose="020B0604020202020204" pitchFamily="34" charset="0"/>
              </a:defRPr>
            </a:lvl8pPr>
            <a:lvl9pPr marL="3886200" indent="-228600" defTabSz="1500188"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zh-CN" sz="2800" b="1" u="sng">
                <a:ea typeface="黑体" panose="02010609060101010101" pitchFamily="49" charset="-122"/>
                <a:cs typeface="Arial" panose="020B0604020202020204" pitchFamily="34" charset="0"/>
              </a:rPr>
              <a:t>Tập làm văn</a:t>
            </a:r>
          </a:p>
          <a:p>
            <a:pPr algn="ctr">
              <a:spcBef>
                <a:spcPct val="50000"/>
              </a:spcBef>
            </a:pPr>
            <a:r>
              <a:rPr lang="en-US" altLang="en-US" sz="3200" b="1">
                <a:solidFill>
                  <a:srgbClr val="FF0000"/>
                </a:solidFill>
                <a:ea typeface="Microsoft YaHei" panose="020B0503020204020204" pitchFamily="34" charset="-122"/>
                <a:cs typeface="Arial" panose="020B0604020202020204" pitchFamily="34" charset="0"/>
              </a:rPr>
              <a:t>Thế nào là văn miêu tả?</a:t>
            </a:r>
          </a:p>
        </p:txBody>
      </p:sp>
    </p:spTree>
  </p:cSld>
  <p:clrMapOvr>
    <a:masterClrMapping/>
  </p:clrMapOvr>
  <p:transition>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urved Connector 5">
            <a:extLst>
              <a:ext uri="{FF2B5EF4-FFF2-40B4-BE49-F238E27FC236}">
                <a16:creationId xmlns:a16="http://schemas.microsoft.com/office/drawing/2014/main" id="{121FEA91-24AC-4BDC-AD1B-DA447D1BDD5F}"/>
              </a:ext>
            </a:extLst>
          </p:cNvPr>
          <p:cNvCxnSpPr/>
          <p:nvPr/>
        </p:nvCxnSpPr>
        <p:spPr>
          <a:xfrm rot="5400000" flipH="1" flipV="1">
            <a:off x="347663" y="2954337"/>
            <a:ext cx="2552700" cy="365125"/>
          </a:xfrm>
          <a:prstGeom prst="curvedConnector3">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 name="Curved Connector 6">
            <a:extLst>
              <a:ext uri="{FF2B5EF4-FFF2-40B4-BE49-F238E27FC236}">
                <a16:creationId xmlns:a16="http://schemas.microsoft.com/office/drawing/2014/main" id="{27A87BD0-A78C-4DBB-949B-89CBA2D024F6}"/>
              </a:ext>
            </a:extLst>
          </p:cNvPr>
          <p:cNvCxnSpPr/>
          <p:nvPr/>
        </p:nvCxnSpPr>
        <p:spPr>
          <a:xfrm rot="5400000" flipH="1" flipV="1">
            <a:off x="1379537" y="3470276"/>
            <a:ext cx="868363" cy="785812"/>
          </a:xfrm>
          <a:prstGeom prst="curvedConnector3">
            <a:avLst>
              <a:gd name="adj1" fmla="val 50000"/>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 name="Curved Connector 7">
            <a:extLst>
              <a:ext uri="{FF2B5EF4-FFF2-40B4-BE49-F238E27FC236}">
                <a16:creationId xmlns:a16="http://schemas.microsoft.com/office/drawing/2014/main" id="{759971A1-9678-4616-999C-F5B1138F6753}"/>
              </a:ext>
            </a:extLst>
          </p:cNvPr>
          <p:cNvCxnSpPr/>
          <p:nvPr/>
        </p:nvCxnSpPr>
        <p:spPr>
          <a:xfrm rot="16200000" flipH="1">
            <a:off x="1116807" y="4737893"/>
            <a:ext cx="1231900" cy="582613"/>
          </a:xfrm>
          <a:prstGeom prst="curvedConnector3">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9D85351C-DDDB-4AFE-BA51-EC2DC9A93E9A}"/>
              </a:ext>
            </a:extLst>
          </p:cNvPr>
          <p:cNvCxnSpPr/>
          <p:nvPr/>
        </p:nvCxnSpPr>
        <p:spPr>
          <a:xfrm flipV="1">
            <a:off x="2759075" y="549275"/>
            <a:ext cx="1296988" cy="992188"/>
          </a:xfrm>
          <a:prstGeom prst="curvedConnector3">
            <a:avLst>
              <a:gd name="adj1" fmla="val 50000"/>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urved Connector 12">
            <a:extLst>
              <a:ext uri="{FF2B5EF4-FFF2-40B4-BE49-F238E27FC236}">
                <a16:creationId xmlns:a16="http://schemas.microsoft.com/office/drawing/2014/main" id="{2093D45F-B44A-4221-91F8-B08425CF0C19}"/>
              </a:ext>
            </a:extLst>
          </p:cNvPr>
          <p:cNvCxnSpPr>
            <a:cxnSpLocks/>
          </p:cNvCxnSpPr>
          <p:nvPr/>
        </p:nvCxnSpPr>
        <p:spPr>
          <a:xfrm flipV="1">
            <a:off x="2759075" y="935038"/>
            <a:ext cx="1423988" cy="606425"/>
          </a:xfrm>
          <a:prstGeom prst="curvedConnector3">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517D5E80-6957-4478-9602-B59439FD93B3}"/>
              </a:ext>
            </a:extLst>
          </p:cNvPr>
          <p:cNvCxnSpPr>
            <a:cxnSpLocks/>
            <a:endCxn id="32" idx="1"/>
          </p:cNvCxnSpPr>
          <p:nvPr/>
        </p:nvCxnSpPr>
        <p:spPr>
          <a:xfrm>
            <a:off x="2759075" y="1541463"/>
            <a:ext cx="1317626" cy="26561"/>
          </a:xfrm>
          <a:prstGeom prst="curvedConnector3">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96D22E3-10A2-44CE-A8C7-C54DFCA4C648}"/>
              </a:ext>
            </a:extLst>
          </p:cNvPr>
          <p:cNvSpPr txBox="1">
            <a:spLocks noChangeArrowheads="1"/>
          </p:cNvSpPr>
          <p:nvPr/>
        </p:nvSpPr>
        <p:spPr bwMode="auto">
          <a:xfrm>
            <a:off x="3970338" y="101600"/>
            <a:ext cx="1949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006600"/>
                </a:solidFill>
                <a:latin typeface="Arial" panose="020B0604020202020204" pitchFamily="34" charset="0"/>
                <a:cs typeface="Arial" panose="020B0604020202020204" pitchFamily="34" charset="0"/>
              </a:rPr>
              <a:t>Hình dáng</a:t>
            </a:r>
          </a:p>
        </p:txBody>
      </p:sp>
      <p:sp>
        <p:nvSpPr>
          <p:cNvPr id="31" name="TextBox 30">
            <a:extLst>
              <a:ext uri="{FF2B5EF4-FFF2-40B4-BE49-F238E27FC236}">
                <a16:creationId xmlns:a16="http://schemas.microsoft.com/office/drawing/2014/main" id="{DA08469D-985D-49F8-92C2-97087C56645B}"/>
              </a:ext>
            </a:extLst>
          </p:cNvPr>
          <p:cNvSpPr txBox="1">
            <a:spLocks noChangeArrowheads="1"/>
          </p:cNvSpPr>
          <p:nvPr/>
        </p:nvSpPr>
        <p:spPr bwMode="auto">
          <a:xfrm>
            <a:off x="4119563" y="608013"/>
            <a:ext cx="24717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C00000"/>
                </a:solidFill>
                <a:latin typeface="Arial" panose="020B0604020202020204" pitchFamily="34" charset="0"/>
                <a:cs typeface="Arial" panose="020B0604020202020204" pitchFamily="34" charset="0"/>
              </a:rPr>
              <a:t>Màu sắc</a:t>
            </a:r>
          </a:p>
        </p:txBody>
      </p:sp>
      <p:sp>
        <p:nvSpPr>
          <p:cNvPr id="32" name="TextBox 31">
            <a:extLst>
              <a:ext uri="{FF2B5EF4-FFF2-40B4-BE49-F238E27FC236}">
                <a16:creationId xmlns:a16="http://schemas.microsoft.com/office/drawing/2014/main" id="{2BE8E3DD-286D-4C83-BAE0-064D78F31B29}"/>
              </a:ext>
            </a:extLst>
          </p:cNvPr>
          <p:cNvSpPr txBox="1">
            <a:spLocks noChangeArrowheads="1"/>
          </p:cNvSpPr>
          <p:nvPr/>
        </p:nvSpPr>
        <p:spPr bwMode="auto">
          <a:xfrm>
            <a:off x="4076701" y="1152525"/>
            <a:ext cx="1460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a:solidFill>
                  <a:srgbClr val="9900CC"/>
                </a:solidFill>
                <a:latin typeface="Arial" panose="020B0604020202020204" pitchFamily="34" charset="0"/>
                <a:cs typeface="Arial" panose="020B0604020202020204" pitchFamily="34" charset="0"/>
              </a:rPr>
              <a:t>Chuyển động</a:t>
            </a:r>
          </a:p>
        </p:txBody>
      </p:sp>
      <p:pic>
        <p:nvPicPr>
          <p:cNvPr id="24587" name="Picture 7" descr="D:\THU HUONG\HÌNH TRANG TRÍ PP\31bd5e47df976d977a052ac7453d4575.png">
            <a:extLst>
              <a:ext uri="{FF2B5EF4-FFF2-40B4-BE49-F238E27FC236}">
                <a16:creationId xmlns:a16="http://schemas.microsoft.com/office/drawing/2014/main" id="{A9D3AA73-42F5-4DC5-B638-C1A112D61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09975"/>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Curved Connector 27">
            <a:extLst>
              <a:ext uri="{FF2B5EF4-FFF2-40B4-BE49-F238E27FC236}">
                <a16:creationId xmlns:a16="http://schemas.microsoft.com/office/drawing/2014/main" id="{F31771A9-BB70-4E0D-BCCD-84DEE8BF5406}"/>
              </a:ext>
            </a:extLst>
          </p:cNvPr>
          <p:cNvCxnSpPr>
            <a:cxnSpLocks/>
          </p:cNvCxnSpPr>
          <p:nvPr/>
        </p:nvCxnSpPr>
        <p:spPr>
          <a:xfrm flipV="1">
            <a:off x="5537200" y="325438"/>
            <a:ext cx="1181100" cy="53975"/>
          </a:xfrm>
          <a:prstGeom prst="curvedConnector3">
            <a:avLst>
              <a:gd name="adj1" fmla="val 50000"/>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2017D20-997D-4C15-ADE2-1290668CB42B}"/>
              </a:ext>
            </a:extLst>
          </p:cNvPr>
          <p:cNvSpPr txBox="1">
            <a:spLocks noChangeArrowheads="1"/>
          </p:cNvSpPr>
          <p:nvPr/>
        </p:nvSpPr>
        <p:spPr bwMode="auto">
          <a:xfrm>
            <a:off x="6802438" y="53975"/>
            <a:ext cx="1949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006600"/>
                </a:solidFill>
                <a:latin typeface="Arial" panose="020B0604020202020204" pitchFamily="34" charset="0"/>
                <a:cs typeface="Arial" panose="020B0604020202020204" pitchFamily="34" charset="0"/>
              </a:rPr>
              <a:t>cao lớn</a:t>
            </a:r>
          </a:p>
        </p:txBody>
      </p:sp>
      <p:cxnSp>
        <p:nvCxnSpPr>
          <p:cNvPr id="33" name="Curved Connector 32">
            <a:extLst>
              <a:ext uri="{FF2B5EF4-FFF2-40B4-BE49-F238E27FC236}">
                <a16:creationId xmlns:a16="http://schemas.microsoft.com/office/drawing/2014/main" id="{8D5DE853-A510-4788-A97A-AB79458E32FF}"/>
              </a:ext>
            </a:extLst>
          </p:cNvPr>
          <p:cNvCxnSpPr>
            <a:cxnSpLocks/>
          </p:cNvCxnSpPr>
          <p:nvPr/>
        </p:nvCxnSpPr>
        <p:spPr>
          <a:xfrm flipV="1">
            <a:off x="5473700" y="804864"/>
            <a:ext cx="1181100" cy="53974"/>
          </a:xfrm>
          <a:prstGeom prst="curvedConnector3">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7EE5A5A-39D0-42EB-AB4E-FA4FC2AB0025}"/>
              </a:ext>
            </a:extLst>
          </p:cNvPr>
          <p:cNvSpPr txBox="1">
            <a:spLocks noChangeArrowheads="1"/>
          </p:cNvSpPr>
          <p:nvPr/>
        </p:nvSpPr>
        <p:spPr bwMode="auto">
          <a:xfrm>
            <a:off x="6732588" y="563563"/>
            <a:ext cx="24717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C00000"/>
                </a:solidFill>
                <a:latin typeface="Arial" panose="020B0604020202020204" pitchFamily="34" charset="0"/>
                <a:cs typeface="Arial" panose="020B0604020202020204" pitchFamily="34" charset="0"/>
              </a:rPr>
              <a:t>lá đỏ chói lọi</a:t>
            </a:r>
          </a:p>
        </p:txBody>
      </p:sp>
      <p:cxnSp>
        <p:nvCxnSpPr>
          <p:cNvPr id="39" name="Curved Connector 38">
            <a:extLst>
              <a:ext uri="{FF2B5EF4-FFF2-40B4-BE49-F238E27FC236}">
                <a16:creationId xmlns:a16="http://schemas.microsoft.com/office/drawing/2014/main" id="{FDC4F327-A06E-4FE9-B0FE-380C41BB638C}"/>
              </a:ext>
            </a:extLst>
          </p:cNvPr>
          <p:cNvCxnSpPr>
            <a:cxnSpLocks/>
            <a:endCxn id="40" idx="1"/>
          </p:cNvCxnSpPr>
          <p:nvPr/>
        </p:nvCxnSpPr>
        <p:spPr>
          <a:xfrm>
            <a:off x="5888038" y="1474788"/>
            <a:ext cx="430212" cy="166688"/>
          </a:xfrm>
          <a:prstGeom prst="curvedConnector3">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DEB3C4A-EBCC-4C34-BD2C-29F13BCFCF33}"/>
              </a:ext>
            </a:extLst>
          </p:cNvPr>
          <p:cNvSpPr txBox="1">
            <a:spLocks noChangeArrowheads="1"/>
          </p:cNvSpPr>
          <p:nvPr/>
        </p:nvSpPr>
        <p:spPr bwMode="auto">
          <a:xfrm>
            <a:off x="6318250" y="1087438"/>
            <a:ext cx="2718246"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200" b="1">
                <a:solidFill>
                  <a:srgbClr val="9900CC"/>
                </a:solidFill>
                <a:latin typeface="Arial" panose="020B0604020202020204" pitchFamily="34" charset="0"/>
                <a:cs typeface="Arial" panose="020B0604020202020204" pitchFamily="34" charset="0"/>
              </a:rPr>
              <a:t>lá rập rình lay động như những đốm lửa đỏ</a:t>
            </a:r>
          </a:p>
        </p:txBody>
      </p:sp>
      <p:pic>
        <p:nvPicPr>
          <p:cNvPr id="21" name="Picture 20">
            <a:extLst>
              <a:ext uri="{FF2B5EF4-FFF2-40B4-BE49-F238E27FC236}">
                <a16:creationId xmlns:a16="http://schemas.microsoft.com/office/drawing/2014/main" id="{B1926B64-6573-4E04-9A01-AAD8E7D0DD3D}"/>
              </a:ext>
            </a:extLst>
          </p:cNvPr>
          <p:cNvPicPr>
            <a:picLocks noChangeAspect="1"/>
          </p:cNvPicPr>
          <p:nvPr/>
        </p:nvPicPr>
        <p:blipFill rotWithShape="1">
          <a:blip r:embed="rId3"/>
          <a:srcRect/>
          <a:stretch/>
        </p:blipFill>
        <p:spPr>
          <a:xfrm>
            <a:off x="769385" y="129551"/>
            <a:ext cx="2221465" cy="2065962"/>
          </a:xfrm>
          <a:prstGeom prst="rect">
            <a:avLst/>
          </a:prstGeom>
          <a:ln>
            <a:noFill/>
          </a:ln>
          <a:effectLst>
            <a:softEdge rad="112500"/>
          </a:effectLst>
        </p:spPr>
      </p:pic>
      <p:pic>
        <p:nvPicPr>
          <p:cNvPr id="22" name="Picture 6" descr="Tháng 9, Hà Nội có bao giờ đẹp như thế | Văn hóa">
            <a:extLst>
              <a:ext uri="{FF2B5EF4-FFF2-40B4-BE49-F238E27FC236}">
                <a16:creationId xmlns:a16="http://schemas.microsoft.com/office/drawing/2014/main" id="{FAC40394-9923-4AD3-9425-CDC34DED817D}"/>
              </a:ext>
            </a:extLst>
          </p:cNvPr>
          <p:cNvPicPr>
            <a:picLocks noChangeAspect="1" noChangeArrowheads="1"/>
          </p:cNvPicPr>
          <p:nvPr/>
        </p:nvPicPr>
        <p:blipFill>
          <a:blip r:embed="rId4"/>
          <a:srcRect/>
          <a:stretch>
            <a:fillRect/>
          </a:stretch>
        </p:blipFill>
        <p:spPr bwMode="auto">
          <a:xfrm>
            <a:off x="2206625" y="2478869"/>
            <a:ext cx="1759035" cy="19343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6" descr="phong cảnh, Nước, thiên nhiên, rừng, Thác nước, Lạch nhỏ, núi, Lá, hoa, con sông, Thung lũng, Cục đá, mùa hè, kỳ nghỉ, rêu, suối, màu xanh lá, rừng nhiệt đới, Thực vật học, vườn, Cơ thể của nước, Hàn Quốc, mát mẻ, Cây cỏ, Rừng nhiệt đới, Rừng cây, môi trường sống, đặc tính của nước, Hệ sinh thái, Nguồn nước, dòng, Rừng già, môi trường tự nhiên">
            <a:extLst>
              <a:ext uri="{FF2B5EF4-FFF2-40B4-BE49-F238E27FC236}">
                <a16:creationId xmlns:a16="http://schemas.microsoft.com/office/drawing/2014/main" id="{E59C7588-D5CC-4B8A-8997-D5F666DCEB62}"/>
              </a:ext>
            </a:extLst>
          </p:cNvPr>
          <p:cNvPicPr>
            <a:picLocks noChangeAspect="1" noChangeArrowheads="1"/>
          </p:cNvPicPr>
          <p:nvPr/>
        </p:nvPicPr>
        <p:blipFill>
          <a:blip r:embed="rId5"/>
          <a:srcRect/>
          <a:stretch>
            <a:fillRect/>
          </a:stretch>
        </p:blipFill>
        <p:spPr bwMode="auto">
          <a:xfrm>
            <a:off x="2024063" y="5099050"/>
            <a:ext cx="1912937" cy="1527175"/>
          </a:xfrm>
          <a:prstGeom prst="rect">
            <a:avLst/>
          </a:prstGeom>
          <a:ln>
            <a:noFill/>
          </a:ln>
          <a:effectLst>
            <a:outerShdw blurRad="190500" algn="tl" rotWithShape="0">
              <a:srgbClr val="000000">
                <a:alpha val="70000"/>
              </a:srgbClr>
            </a:outerShdw>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16" presetClass="entr" presetSubtype="21" fill="hold" nodeType="withEffect">
                                  <p:stCondLst>
                                    <p:cond delay="25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8"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1000"/>
                                        <p:tgtEl>
                                          <p:spTgt spid="7"/>
                                        </p:tgtEl>
                                      </p:cBhvr>
                                    </p:animEffect>
                                  </p:childTnLst>
                                </p:cTn>
                              </p:par>
                              <p:par>
                                <p:cTn id="14" presetID="16" presetClass="entr" presetSubtype="21" fill="hold" nodeType="withEffect">
                                  <p:stCondLst>
                                    <p:cond delay="75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22" presetClass="entr" presetSubtype="8"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par>
                                <p:cTn id="20" presetID="16" presetClass="entr" presetSubtype="21" fill="hold" nodeType="withEffect">
                                  <p:stCondLst>
                                    <p:cond delay="125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1000"/>
                                        <p:tgtEl>
                                          <p:spTgt spid="12"/>
                                        </p:tgtEl>
                                      </p:cBhvr>
                                    </p:animEffect>
                                  </p:childTnLst>
                                </p:cTn>
                              </p:par>
                            </p:childTnLst>
                          </p:cTn>
                        </p:par>
                        <p:par>
                          <p:cTn id="28" fill="hold" nodeType="afterGroup">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1000"/>
                                        <p:tgtEl>
                                          <p:spTgt spid="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1000"/>
                                        <p:tgtEl>
                                          <p:spTgt spid="28"/>
                                        </p:tgtEl>
                                      </p:cBhvr>
                                    </p:animEffect>
                                  </p:childTnLst>
                                </p:cTn>
                              </p:par>
                            </p:childTnLst>
                          </p:cTn>
                        </p:par>
                        <p:par>
                          <p:cTn id="37" fill="hold" nodeType="afterGroup">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1000"/>
                                        <p:tgtEl>
                                          <p:spTgt spid="2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1000"/>
                                        <p:tgtEl>
                                          <p:spTgt spid="13"/>
                                        </p:tgtEl>
                                      </p:cBhvr>
                                    </p:animEffect>
                                  </p:childTnLst>
                                </p:cTn>
                              </p:par>
                            </p:childTnLst>
                          </p:cTn>
                        </p:par>
                        <p:par>
                          <p:cTn id="46" fill="hold" nodeType="afterGroup">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1000"/>
                                        <p:tgtEl>
                                          <p:spTgt spid="3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1000"/>
                                        <p:tgtEl>
                                          <p:spTgt spid="33"/>
                                        </p:tgtEl>
                                      </p:cBhvr>
                                    </p:animEffect>
                                  </p:childTnLst>
                                </p:cTn>
                              </p:par>
                            </p:childTnLst>
                          </p:cTn>
                        </p:par>
                        <p:par>
                          <p:cTn id="55" fill="hold" nodeType="afterGroup">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wipe(left)">
                                      <p:cBhvr>
                                        <p:cTn id="58" dur="1000"/>
                                        <p:tgtEl>
                                          <p:spTgt spid="38"/>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1000"/>
                                        <p:tgtEl>
                                          <p:spTgt spid="14"/>
                                        </p:tgtEl>
                                      </p:cBhvr>
                                    </p:animEffect>
                                  </p:childTnLst>
                                </p:cTn>
                              </p:par>
                            </p:childTnLst>
                          </p:cTn>
                        </p:par>
                        <p:par>
                          <p:cTn id="64" fill="hold" nodeType="afterGroup">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1000"/>
                                        <p:tgtEl>
                                          <p:spTgt spid="3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wipe(left)">
                                      <p:cBhvr>
                                        <p:cTn id="72" dur="1000"/>
                                        <p:tgtEl>
                                          <p:spTgt spid="39"/>
                                        </p:tgtEl>
                                      </p:cBhvr>
                                    </p:animEffect>
                                  </p:childTnLst>
                                </p:cTn>
                              </p:par>
                            </p:childTnLst>
                          </p:cTn>
                        </p:par>
                        <p:par>
                          <p:cTn id="73" fill="hold" nodeType="afterGroup">
                            <p:stCondLst>
                              <p:cond delay="1000"/>
                            </p:stCondLst>
                            <p:childTnLst>
                              <p:par>
                                <p:cTn id="74" presetID="22" presetClass="entr" presetSubtype="8" fill="hold" grpId="0" nodeType="after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wipe(left)">
                                      <p:cBhvr>
                                        <p:cTn id="76"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1" grpId="0"/>
      <p:bldP spid="32" grpId="0"/>
      <p:bldP spid="29" grpId="0"/>
      <p:bldP spid="38"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7">
            <a:extLst>
              <a:ext uri="{FF2B5EF4-FFF2-40B4-BE49-F238E27FC236}">
                <a16:creationId xmlns:a16="http://schemas.microsoft.com/office/drawing/2014/main" id="{18C538A5-9897-4470-B9F8-A3FB2B2D3F39}"/>
              </a:ext>
            </a:extLst>
          </p:cNvPr>
          <p:cNvSpPr txBox="1">
            <a:spLocks noChangeArrowheads="1"/>
          </p:cNvSpPr>
          <p:nvPr/>
        </p:nvSpPr>
        <p:spPr bwMode="auto">
          <a:xfrm>
            <a:off x="1714500" y="533400"/>
            <a:ext cx="18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2800">
              <a:latin typeface="Times New Roman" panose="02020603050405020304" pitchFamily="18" charset="0"/>
            </a:endParaRPr>
          </a:p>
        </p:txBody>
      </p:sp>
      <p:sp>
        <p:nvSpPr>
          <p:cNvPr id="25603" name="Text Box 8">
            <a:extLst>
              <a:ext uri="{FF2B5EF4-FFF2-40B4-BE49-F238E27FC236}">
                <a16:creationId xmlns:a16="http://schemas.microsoft.com/office/drawing/2014/main" id="{86E52FF8-4E40-4D9C-860B-B26D60F9EF8F}"/>
              </a:ext>
            </a:extLst>
          </p:cNvPr>
          <p:cNvSpPr txBox="1">
            <a:spLocks noChangeArrowheads="1"/>
          </p:cNvSpPr>
          <p:nvPr/>
        </p:nvSpPr>
        <p:spPr bwMode="auto">
          <a:xfrm>
            <a:off x="179388" y="1366838"/>
            <a:ext cx="2057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 typeface="Arial" panose="020B0604020202020204" pitchFamily="34" charset="0"/>
              <a:buNone/>
            </a:pPr>
            <a:r>
              <a:rPr lang="en-US" altLang="en-US" sz="2800" b="1">
                <a:latin typeface="Times New Roman" panose="02020603050405020304" pitchFamily="18" charset="0"/>
                <a:cs typeface="Times New Roman" panose="02020603050405020304" pitchFamily="18" charset="0"/>
              </a:rPr>
              <a:t>I. Nhận xét.</a:t>
            </a:r>
          </a:p>
        </p:txBody>
      </p:sp>
      <p:sp>
        <p:nvSpPr>
          <p:cNvPr id="25604" name="Text Box 12">
            <a:extLst>
              <a:ext uri="{FF2B5EF4-FFF2-40B4-BE49-F238E27FC236}">
                <a16:creationId xmlns:a16="http://schemas.microsoft.com/office/drawing/2014/main" id="{F607D9F5-4BE8-4892-95EE-0AD02632248A}"/>
              </a:ext>
            </a:extLst>
          </p:cNvPr>
          <p:cNvSpPr txBox="1">
            <a:spLocks noChangeArrowheads="1"/>
          </p:cNvSpPr>
          <p:nvPr/>
        </p:nvSpPr>
        <p:spPr bwMode="auto">
          <a:xfrm>
            <a:off x="179388" y="1825625"/>
            <a:ext cx="67722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 typeface="Arial" panose="020B0604020202020204" pitchFamily="34" charset="0"/>
              <a:buNone/>
            </a:pPr>
            <a:r>
              <a:rPr lang="en-US" altLang="en-US" sz="2800" b="1">
                <a:solidFill>
                  <a:srgbClr val="006600"/>
                </a:solidFill>
                <a:latin typeface="Times New Roman" panose="02020603050405020304" pitchFamily="18" charset="0"/>
                <a:cs typeface="Times New Roman" panose="02020603050405020304" pitchFamily="18" charset="0"/>
              </a:rPr>
              <a:t>1. Đoạn văn sau miêu tả những sự vật nào?</a:t>
            </a:r>
          </a:p>
        </p:txBody>
      </p:sp>
      <p:cxnSp>
        <p:nvCxnSpPr>
          <p:cNvPr id="20" name="Straight Connector 19">
            <a:extLst>
              <a:ext uri="{FF2B5EF4-FFF2-40B4-BE49-F238E27FC236}">
                <a16:creationId xmlns:a16="http://schemas.microsoft.com/office/drawing/2014/main" id="{7A152D02-3143-4E36-9EB7-DEF56F4B7A35}"/>
              </a:ext>
            </a:extLst>
          </p:cNvPr>
          <p:cNvCxnSpPr/>
          <p:nvPr/>
        </p:nvCxnSpPr>
        <p:spPr>
          <a:xfrm>
            <a:off x="684213" y="2276475"/>
            <a:ext cx="11731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A480390-7AA6-482B-910F-E13C99214588}"/>
              </a:ext>
            </a:extLst>
          </p:cNvPr>
          <p:cNvCxnSpPr/>
          <p:nvPr/>
        </p:nvCxnSpPr>
        <p:spPr>
          <a:xfrm flipV="1">
            <a:off x="2843213" y="2276475"/>
            <a:ext cx="3816350" cy="19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607" name="TextBox 10">
            <a:extLst>
              <a:ext uri="{FF2B5EF4-FFF2-40B4-BE49-F238E27FC236}">
                <a16:creationId xmlns:a16="http://schemas.microsoft.com/office/drawing/2014/main" id="{57215EA3-DDFE-46C9-AEE5-76D3BBD31C7B}"/>
              </a:ext>
            </a:extLst>
          </p:cNvPr>
          <p:cNvSpPr txBox="1">
            <a:spLocks noChangeArrowheads="1"/>
          </p:cNvSpPr>
          <p:nvPr/>
        </p:nvSpPr>
        <p:spPr bwMode="auto">
          <a:xfrm>
            <a:off x="323850" y="2349500"/>
            <a:ext cx="84963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vi-VN" altLang="en-US" sz="2800" b="1">
                <a:solidFill>
                  <a:srgbClr val="0000FF"/>
                </a:solidFill>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a:t>
            </a:r>
            <a:r>
              <a:rPr lang="en-US" altLang="en-US" sz="2800" b="1">
                <a:solidFill>
                  <a:srgbClr val="0000FF"/>
                </a:solidFill>
                <a:latin typeface="Times New Roman" panose="02020603050405020304" pitchFamily="18" charset="0"/>
                <a:cs typeface="Times New Roman" panose="02020603050405020304" pitchFamily="18" charset="0"/>
              </a:rPr>
              <a:t> </a:t>
            </a:r>
            <a:r>
              <a:rPr lang="vi-VN" altLang="en-US" sz="2800" b="1">
                <a:solidFill>
                  <a:srgbClr val="0000FF"/>
                </a:solidFill>
                <a:latin typeface="Times New Roman" panose="02020603050405020304" pitchFamily="18" charset="0"/>
                <a:cs typeface="Times New Roman" panose="02020603050405020304" pitchFamily="18" charset="0"/>
              </a:rPr>
              <a:t>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r>
              <a:rPr lang="en-US" altLang="en-US" sz="2800" b="1">
                <a:solidFill>
                  <a:srgbClr val="0000FF"/>
                </a:solidFill>
                <a:latin typeface="Times New Roman" panose="02020603050405020304" pitchFamily="18" charset="0"/>
                <a:cs typeface="Times New Roman" panose="02020603050405020304" pitchFamily="18" charset="0"/>
              </a:rPr>
              <a:t>                                </a:t>
            </a:r>
          </a:p>
          <a:p>
            <a:pPr algn="r" eaLnBrk="1" hangingPunct="1">
              <a:spcBef>
                <a:spcPct val="0"/>
              </a:spcBef>
              <a:buFont typeface="Arial" panose="020B0604020202020204" pitchFamily="34" charset="0"/>
              <a:buNone/>
            </a:pPr>
            <a:r>
              <a:rPr lang="en-US" altLang="en-US" sz="2800" b="1">
                <a:solidFill>
                  <a:srgbClr val="0000FF"/>
                </a:solidFill>
                <a:latin typeface="Times New Roman" panose="02020603050405020304" pitchFamily="18" charset="0"/>
                <a:cs typeface="Times New Roman" panose="02020603050405020304" pitchFamily="18" charset="0"/>
              </a:rPr>
              <a:t>                                                  </a:t>
            </a:r>
            <a:r>
              <a:rPr lang="vi-VN" altLang="en-US" sz="2800" b="1">
                <a:solidFill>
                  <a:srgbClr val="0000FF"/>
                </a:solidFill>
                <a:latin typeface="Times New Roman" panose="02020603050405020304" pitchFamily="18" charset="0"/>
                <a:cs typeface="Times New Roman" panose="02020603050405020304" pitchFamily="18" charset="0"/>
              </a:rPr>
              <a:t>Trần Hoài Dương</a:t>
            </a:r>
            <a:endParaRPr lang="en-GB" altLang="en-US" sz="2800">
              <a:solidFill>
                <a:srgbClr val="3333FF"/>
              </a:solidFill>
              <a:latin typeface="Times New Roman" panose="02020603050405020304" pitchFamily="18" charset="0"/>
              <a:cs typeface="Times New Roman" panose="02020603050405020304" pitchFamily="18" charset="0"/>
            </a:endParaRPr>
          </a:p>
        </p:txBody>
      </p:sp>
      <p:cxnSp>
        <p:nvCxnSpPr>
          <p:cNvPr id="24" name="Straight Connector 23">
            <a:hlinkClick r:id="rId2" action="ppaction://hlinksldjump"/>
            <a:extLst>
              <a:ext uri="{FF2B5EF4-FFF2-40B4-BE49-F238E27FC236}">
                <a16:creationId xmlns:a16="http://schemas.microsoft.com/office/drawing/2014/main" id="{B0DBE14E-EC21-4BD3-B1D0-ECA7FF498336}"/>
              </a:ext>
            </a:extLst>
          </p:cNvPr>
          <p:cNvCxnSpPr/>
          <p:nvPr/>
        </p:nvCxnSpPr>
        <p:spPr>
          <a:xfrm>
            <a:off x="3392488" y="2781300"/>
            <a:ext cx="1035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hlinkClick r:id="rId3" action="ppaction://hlinksldjump"/>
            <a:extLst>
              <a:ext uri="{FF2B5EF4-FFF2-40B4-BE49-F238E27FC236}">
                <a16:creationId xmlns:a16="http://schemas.microsoft.com/office/drawing/2014/main" id="{9775E9C9-C843-42C2-9DBE-EDBC5579BC9A}"/>
              </a:ext>
            </a:extLst>
          </p:cNvPr>
          <p:cNvCxnSpPr/>
          <p:nvPr/>
        </p:nvCxnSpPr>
        <p:spPr>
          <a:xfrm>
            <a:off x="5840413" y="3644900"/>
            <a:ext cx="2187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hlinkClick r:id="rId4" action="ppaction://hlinksldjump"/>
            <a:extLst>
              <a:ext uri="{FF2B5EF4-FFF2-40B4-BE49-F238E27FC236}">
                <a16:creationId xmlns:a16="http://schemas.microsoft.com/office/drawing/2014/main" id="{6310844E-6512-4EE5-AF43-736D9510E59B}"/>
              </a:ext>
            </a:extLst>
          </p:cNvPr>
          <p:cNvCxnSpPr/>
          <p:nvPr/>
        </p:nvCxnSpPr>
        <p:spPr>
          <a:xfrm>
            <a:off x="5884863" y="4941888"/>
            <a:ext cx="2143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6E1032A-8B58-4F2C-A265-7F3161CD4DB7}"/>
              </a:ext>
            </a:extLst>
          </p:cNvPr>
          <p:cNvSpPr txBox="1">
            <a:spLocks noChangeArrowheads="1"/>
          </p:cNvSpPr>
          <p:nvPr/>
        </p:nvSpPr>
        <p:spPr>
          <a:xfrm>
            <a:off x="323850" y="115888"/>
            <a:ext cx="8351838" cy="65087"/>
          </a:xfrm>
          <a:prstGeom prst="rect">
            <a:avLst/>
          </a:prstGeom>
        </p:spPr>
        <p:txBody>
          <a:bodyPr lIns="0" tIns="0" rIns="0" bIns="0"/>
          <a:lstStyle>
            <a:defPPr>
              <a:defRPr lang="en-US"/>
            </a:defPPr>
            <a:lvl1pPr algn="l" rtl="0" eaLnBrk="0" fontAlgn="base" hangingPunct="0">
              <a:spcBef>
                <a:spcPct val="0"/>
              </a:spcBef>
              <a:spcAft>
                <a:spcPct val="0"/>
              </a:spcAft>
              <a:defRPr sz="3200" kern="1200">
                <a:solidFill>
                  <a:srgbClr val="FF0000"/>
                </a:solidFill>
                <a:latin typeface="Times New Roman" panose="02020603050405020304" pitchFamily="18" charset="0"/>
                <a:ea typeface="+mn-ea"/>
                <a:cs typeface="Times New Roman" panose="02020603050405020304" pitchFamily="18" charset="0"/>
              </a:defRPr>
            </a:lvl1pPr>
            <a:lvl2pPr marL="457200" algn="l" rtl="0" eaLnBrk="0" fontAlgn="base" hangingPunct="0">
              <a:spcBef>
                <a:spcPct val="0"/>
              </a:spcBef>
              <a:spcAft>
                <a:spcPct val="0"/>
              </a:spcAft>
              <a:defRPr sz="3200" kern="1200">
                <a:solidFill>
                  <a:srgbClr val="FF0000"/>
                </a:solidFill>
                <a:latin typeface="Times New Roman" panose="02020603050405020304" pitchFamily="18" charset="0"/>
                <a:ea typeface="+mn-ea"/>
                <a:cs typeface="Times New Roman" panose="02020603050405020304" pitchFamily="18" charset="0"/>
              </a:defRPr>
            </a:lvl2pPr>
            <a:lvl3pPr marL="914400" algn="l" rtl="0" eaLnBrk="0" fontAlgn="base" hangingPunct="0">
              <a:spcBef>
                <a:spcPct val="0"/>
              </a:spcBef>
              <a:spcAft>
                <a:spcPct val="0"/>
              </a:spcAft>
              <a:defRPr sz="3200" kern="1200">
                <a:solidFill>
                  <a:srgbClr val="FF0000"/>
                </a:solidFill>
                <a:latin typeface="Times New Roman" panose="02020603050405020304" pitchFamily="18" charset="0"/>
                <a:ea typeface="+mn-ea"/>
                <a:cs typeface="Times New Roman" panose="02020603050405020304" pitchFamily="18" charset="0"/>
              </a:defRPr>
            </a:lvl3pPr>
            <a:lvl4pPr marL="1371600" algn="l" rtl="0" eaLnBrk="0" fontAlgn="base" hangingPunct="0">
              <a:spcBef>
                <a:spcPct val="0"/>
              </a:spcBef>
              <a:spcAft>
                <a:spcPct val="0"/>
              </a:spcAft>
              <a:defRPr sz="3200" kern="1200">
                <a:solidFill>
                  <a:srgbClr val="FF0000"/>
                </a:solidFill>
                <a:latin typeface="Times New Roman" panose="02020603050405020304" pitchFamily="18" charset="0"/>
                <a:ea typeface="+mn-ea"/>
                <a:cs typeface="Times New Roman" panose="02020603050405020304" pitchFamily="18" charset="0"/>
              </a:defRPr>
            </a:lvl4pPr>
            <a:lvl5pPr marL="1828800" algn="l" rtl="0" eaLnBrk="0" fontAlgn="base" hangingPunct="0">
              <a:spcBef>
                <a:spcPct val="0"/>
              </a:spcBef>
              <a:spcAft>
                <a:spcPct val="0"/>
              </a:spcAft>
              <a:defRPr sz="3200" kern="1200">
                <a:solidFill>
                  <a:srgbClr val="FF0000"/>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3200" kern="1200">
                <a:solidFill>
                  <a:srgbClr val="FF0000"/>
                </a:solidFill>
                <a:latin typeface="Times New Roman" panose="02020603050405020304" pitchFamily="18" charset="0"/>
                <a:ea typeface="+mn-ea"/>
                <a:cs typeface="Times New Roman" panose="02020603050405020304" pitchFamily="18" charset="0"/>
              </a:defRPr>
            </a:lvl6pPr>
            <a:lvl7pPr marL="2743200" algn="l" defTabSz="914400" rtl="0" eaLnBrk="1" latinLnBrk="0" hangingPunct="1">
              <a:defRPr sz="3200" kern="1200">
                <a:solidFill>
                  <a:srgbClr val="FF0000"/>
                </a:solidFill>
                <a:latin typeface="Times New Roman" panose="02020603050405020304" pitchFamily="18" charset="0"/>
                <a:ea typeface="+mn-ea"/>
                <a:cs typeface="Times New Roman" panose="02020603050405020304" pitchFamily="18" charset="0"/>
              </a:defRPr>
            </a:lvl7pPr>
            <a:lvl8pPr marL="3200400" algn="l" defTabSz="914400" rtl="0" eaLnBrk="1" latinLnBrk="0" hangingPunct="1">
              <a:defRPr sz="3200" kern="1200">
                <a:solidFill>
                  <a:srgbClr val="FF0000"/>
                </a:solidFill>
                <a:latin typeface="Times New Roman" panose="02020603050405020304" pitchFamily="18" charset="0"/>
                <a:ea typeface="+mn-ea"/>
                <a:cs typeface="Times New Roman" panose="02020603050405020304" pitchFamily="18" charset="0"/>
              </a:defRPr>
            </a:lvl8pPr>
            <a:lvl9pPr marL="3657600" algn="l" defTabSz="914400" rtl="0" eaLnBrk="1" latinLnBrk="0" hangingPunct="1">
              <a:defRPr sz="3200" kern="1200">
                <a:solidFill>
                  <a:srgbClr val="FF0000"/>
                </a:solidFill>
                <a:latin typeface="Times New Roman" panose="02020603050405020304" pitchFamily="18" charset="0"/>
                <a:ea typeface="+mn-ea"/>
                <a:cs typeface="Times New Roman" panose="02020603050405020304" pitchFamily="18" charset="0"/>
              </a:defRPr>
            </a:lvl9pPr>
          </a:lstStyle>
          <a:p>
            <a:pPr algn="ctr" eaLnBrk="1" hangingPunct="1">
              <a:lnSpc>
                <a:spcPct val="90000"/>
              </a:lnSpc>
              <a:defRPr/>
            </a:pPr>
            <a:r>
              <a:rPr lang="en-US" sz="2800" b="1" kern="0" err="1">
                <a:solidFill>
                  <a:srgbClr val="002060"/>
                </a:solidFill>
                <a:effectLst>
                  <a:outerShdw blurRad="38100" dist="38100" dir="2700000" algn="tl">
                    <a:srgbClr val="C0C0C0"/>
                  </a:outerShdw>
                </a:effectLst>
                <a:latin typeface="Arial" panose="020B0604020202020204" pitchFamily="34" charset="0"/>
                <a:ea typeface="+mj-ea"/>
                <a:cs typeface="Arial" panose="020B0604020202020204" pitchFamily="34" charset="0"/>
              </a:rPr>
              <a:t>Thứ</a:t>
            </a:r>
            <a:r>
              <a:rPr lang="en-US" sz="2800" b="1" kern="0">
                <a:solidFill>
                  <a:srgbClr val="002060"/>
                </a:solidFill>
                <a:effectLst>
                  <a:outerShdw blurRad="38100" dist="38100" dir="2700000" algn="tl">
                    <a:srgbClr val="C0C0C0"/>
                  </a:outerShdw>
                </a:effectLst>
                <a:latin typeface="Arial" panose="020B0604020202020204" pitchFamily="34" charset="0"/>
                <a:ea typeface="+mj-ea"/>
                <a:cs typeface="Arial" panose="020B0604020202020204" pitchFamily="34" charset="0"/>
              </a:rPr>
              <a:t> tư </a:t>
            </a:r>
            <a:r>
              <a:rPr lang="en-US" sz="2800" b="1" kern="0" err="1">
                <a:solidFill>
                  <a:srgbClr val="002060"/>
                </a:solidFill>
                <a:effectLst>
                  <a:outerShdw blurRad="38100" dist="38100" dir="2700000" algn="tl">
                    <a:srgbClr val="C0C0C0"/>
                  </a:outerShdw>
                </a:effectLst>
                <a:latin typeface="Arial" panose="020B0604020202020204" pitchFamily="34" charset="0"/>
                <a:ea typeface="+mj-ea"/>
                <a:cs typeface="Arial" panose="020B0604020202020204" pitchFamily="34" charset="0"/>
              </a:rPr>
              <a:t>ngày</a:t>
            </a:r>
            <a:r>
              <a:rPr lang="en-US" sz="2800" b="1" kern="0">
                <a:solidFill>
                  <a:srgbClr val="002060"/>
                </a:solidFill>
                <a:effectLst>
                  <a:outerShdw blurRad="38100" dist="38100" dir="2700000" algn="tl">
                    <a:srgbClr val="C0C0C0"/>
                  </a:outerShdw>
                </a:effectLst>
                <a:latin typeface="Arial" panose="020B0604020202020204" pitchFamily="34" charset="0"/>
                <a:ea typeface="+mj-ea"/>
                <a:cs typeface="Arial" panose="020B0604020202020204" pitchFamily="34" charset="0"/>
              </a:rPr>
              <a:t> 8 </a:t>
            </a:r>
            <a:r>
              <a:rPr lang="en-US" sz="2800" b="1" kern="0" dirty="0" err="1">
                <a:solidFill>
                  <a:srgbClr val="002060"/>
                </a:solidFill>
                <a:effectLst>
                  <a:outerShdw blurRad="38100" dist="38100" dir="2700000" algn="tl">
                    <a:srgbClr val="C0C0C0"/>
                  </a:outerShdw>
                </a:effectLst>
                <a:latin typeface="Arial" panose="020B0604020202020204" pitchFamily="34" charset="0"/>
                <a:ea typeface="+mj-ea"/>
                <a:cs typeface="Arial" panose="020B0604020202020204" pitchFamily="34" charset="0"/>
              </a:rPr>
              <a:t>tháng</a:t>
            </a:r>
            <a:r>
              <a:rPr lang="en-US" sz="2800" b="1" kern="0" dirty="0">
                <a:solidFill>
                  <a:srgbClr val="002060"/>
                </a:solidFill>
                <a:effectLst>
                  <a:outerShdw blurRad="38100" dist="38100" dir="2700000" algn="tl">
                    <a:srgbClr val="C0C0C0"/>
                  </a:outerShdw>
                </a:effectLst>
                <a:latin typeface="Arial" panose="020B0604020202020204" pitchFamily="34" charset="0"/>
                <a:ea typeface="+mj-ea"/>
                <a:cs typeface="Arial" panose="020B0604020202020204" pitchFamily="34" charset="0"/>
              </a:rPr>
              <a:t> 12 </a:t>
            </a:r>
            <a:r>
              <a:rPr lang="en-US" sz="2800" b="1" kern="0" dirty="0" err="1">
                <a:solidFill>
                  <a:srgbClr val="002060"/>
                </a:solidFill>
                <a:effectLst>
                  <a:outerShdw blurRad="38100" dist="38100" dir="2700000" algn="tl">
                    <a:srgbClr val="C0C0C0"/>
                  </a:outerShdw>
                </a:effectLst>
                <a:latin typeface="Arial" panose="020B0604020202020204" pitchFamily="34" charset="0"/>
                <a:ea typeface="+mj-ea"/>
                <a:cs typeface="Arial" panose="020B0604020202020204" pitchFamily="34" charset="0"/>
              </a:rPr>
              <a:t>năm</a:t>
            </a:r>
            <a:r>
              <a:rPr lang="en-US" sz="2800" b="1" kern="0" dirty="0">
                <a:solidFill>
                  <a:srgbClr val="002060"/>
                </a:solidFill>
                <a:effectLst>
                  <a:outerShdw blurRad="38100" dist="38100" dir="2700000" algn="tl">
                    <a:srgbClr val="C0C0C0"/>
                  </a:outerShdw>
                </a:effectLst>
                <a:latin typeface="Arial" panose="020B0604020202020204" pitchFamily="34" charset="0"/>
                <a:ea typeface="+mj-ea"/>
                <a:cs typeface="Arial" panose="020B0604020202020204" pitchFamily="34" charset="0"/>
              </a:rPr>
              <a:t> 2021</a:t>
            </a:r>
          </a:p>
        </p:txBody>
      </p:sp>
      <p:sp>
        <p:nvSpPr>
          <p:cNvPr id="25612" name="文本框 2055">
            <a:extLst>
              <a:ext uri="{FF2B5EF4-FFF2-40B4-BE49-F238E27FC236}">
                <a16:creationId xmlns:a16="http://schemas.microsoft.com/office/drawing/2014/main" id="{EAC398D6-EE77-4A17-BF88-1A755B19C668}"/>
              </a:ext>
            </a:extLst>
          </p:cNvPr>
          <p:cNvSpPr txBox="1">
            <a:spLocks noChangeArrowheads="1"/>
          </p:cNvSpPr>
          <p:nvPr/>
        </p:nvSpPr>
        <p:spPr bwMode="auto">
          <a:xfrm>
            <a:off x="2471738" y="476250"/>
            <a:ext cx="4219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500188">
              <a:defRPr>
                <a:solidFill>
                  <a:schemeClr val="tx1"/>
                </a:solidFill>
                <a:latin typeface="Arial" panose="020B0604020202020204" pitchFamily="34" charset="0"/>
              </a:defRPr>
            </a:lvl1pPr>
            <a:lvl2pPr marL="742950" indent="-285750" defTabSz="1500188">
              <a:defRPr>
                <a:solidFill>
                  <a:schemeClr val="tx1"/>
                </a:solidFill>
                <a:latin typeface="Arial" panose="020B0604020202020204" pitchFamily="34" charset="0"/>
              </a:defRPr>
            </a:lvl2pPr>
            <a:lvl3pPr marL="1143000" indent="-228600" defTabSz="1500188">
              <a:defRPr>
                <a:solidFill>
                  <a:schemeClr val="tx1"/>
                </a:solidFill>
                <a:latin typeface="Arial" panose="020B0604020202020204" pitchFamily="34" charset="0"/>
              </a:defRPr>
            </a:lvl3pPr>
            <a:lvl4pPr marL="1600200" indent="-228600" defTabSz="1500188">
              <a:defRPr>
                <a:solidFill>
                  <a:schemeClr val="tx1"/>
                </a:solidFill>
                <a:latin typeface="Arial" panose="020B0604020202020204" pitchFamily="34" charset="0"/>
              </a:defRPr>
            </a:lvl4pPr>
            <a:lvl5pPr marL="2057400" indent="-228600" defTabSz="1500188">
              <a:defRPr>
                <a:solidFill>
                  <a:schemeClr val="tx1"/>
                </a:solidFill>
                <a:latin typeface="Arial" panose="020B0604020202020204" pitchFamily="34" charset="0"/>
              </a:defRPr>
            </a:lvl5pPr>
            <a:lvl6pPr marL="2514600" indent="-228600" defTabSz="1500188" eaLnBrk="0" fontAlgn="base" hangingPunct="0">
              <a:spcBef>
                <a:spcPct val="0"/>
              </a:spcBef>
              <a:spcAft>
                <a:spcPct val="0"/>
              </a:spcAft>
              <a:defRPr>
                <a:solidFill>
                  <a:schemeClr val="tx1"/>
                </a:solidFill>
                <a:latin typeface="Arial" panose="020B0604020202020204" pitchFamily="34" charset="0"/>
              </a:defRPr>
            </a:lvl6pPr>
            <a:lvl7pPr marL="2971800" indent="-228600" defTabSz="1500188" eaLnBrk="0" fontAlgn="base" hangingPunct="0">
              <a:spcBef>
                <a:spcPct val="0"/>
              </a:spcBef>
              <a:spcAft>
                <a:spcPct val="0"/>
              </a:spcAft>
              <a:defRPr>
                <a:solidFill>
                  <a:schemeClr val="tx1"/>
                </a:solidFill>
                <a:latin typeface="Arial" panose="020B0604020202020204" pitchFamily="34" charset="0"/>
              </a:defRPr>
            </a:lvl7pPr>
            <a:lvl8pPr marL="3429000" indent="-228600" defTabSz="1500188" eaLnBrk="0" fontAlgn="base" hangingPunct="0">
              <a:spcBef>
                <a:spcPct val="0"/>
              </a:spcBef>
              <a:spcAft>
                <a:spcPct val="0"/>
              </a:spcAft>
              <a:defRPr>
                <a:solidFill>
                  <a:schemeClr val="tx1"/>
                </a:solidFill>
                <a:latin typeface="Arial" panose="020B0604020202020204" pitchFamily="34" charset="0"/>
              </a:defRPr>
            </a:lvl8pPr>
            <a:lvl9pPr marL="3886200" indent="-228600" defTabSz="1500188"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zh-CN" sz="2800" b="1" u="sng">
                <a:latin typeface="Times New Roman" panose="02020603050405020304" pitchFamily="18" charset="0"/>
                <a:ea typeface="黑体" panose="02010609060101010101" pitchFamily="49" charset="-122"/>
                <a:cs typeface="Times New Roman" panose="02020603050405020304" pitchFamily="18" charset="0"/>
              </a:rPr>
              <a:t>Tập làm văn:</a:t>
            </a:r>
            <a:endParaRPr lang="en-US" altLang="zh-CN"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5613" name="文本框 21">
            <a:extLst>
              <a:ext uri="{FF2B5EF4-FFF2-40B4-BE49-F238E27FC236}">
                <a16:creationId xmlns:a16="http://schemas.microsoft.com/office/drawing/2014/main" id="{283DFC30-D6EE-470E-93DF-91B4AFB69554}"/>
              </a:ext>
            </a:extLst>
          </p:cNvPr>
          <p:cNvSpPr txBox="1">
            <a:spLocks noChangeArrowheads="1"/>
          </p:cNvSpPr>
          <p:nvPr/>
        </p:nvSpPr>
        <p:spPr bwMode="auto">
          <a:xfrm>
            <a:off x="904875" y="908050"/>
            <a:ext cx="7353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FF0000"/>
                </a:solidFill>
                <a:latin typeface="Calibri" panose="020F0502020204030204" pitchFamily="34" charset="0"/>
                <a:ea typeface="Microsoft YaHei" panose="020B0503020204020204" pitchFamily="34" charset="-122"/>
              </a:rPr>
              <a:t>Thế nào là văn miêu tả?</a:t>
            </a:r>
          </a:p>
        </p:txBody>
      </p:sp>
    </p:spTree>
  </p:cSld>
  <p:clrMapOvr>
    <a:masterClrMapping/>
  </p:clrMapOvr>
  <p:transition>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urved Connector 5">
            <a:extLst>
              <a:ext uri="{FF2B5EF4-FFF2-40B4-BE49-F238E27FC236}">
                <a16:creationId xmlns:a16="http://schemas.microsoft.com/office/drawing/2014/main" id="{97C25531-D8FE-4822-93A3-B444307238D2}"/>
              </a:ext>
            </a:extLst>
          </p:cNvPr>
          <p:cNvCxnSpPr>
            <a:cxnSpLocks/>
            <a:endCxn id="38" idx="2"/>
          </p:cNvCxnSpPr>
          <p:nvPr/>
        </p:nvCxnSpPr>
        <p:spPr>
          <a:xfrm rot="5400000" flipH="1" flipV="1">
            <a:off x="487168" y="3192270"/>
            <a:ext cx="2175265" cy="266701"/>
          </a:xfrm>
          <a:prstGeom prst="curvedConnector3">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 name="Curved Connector 6">
            <a:extLst>
              <a:ext uri="{FF2B5EF4-FFF2-40B4-BE49-F238E27FC236}">
                <a16:creationId xmlns:a16="http://schemas.microsoft.com/office/drawing/2014/main" id="{A28E5E22-68DA-4320-967E-994E0221C474}"/>
              </a:ext>
            </a:extLst>
          </p:cNvPr>
          <p:cNvCxnSpPr/>
          <p:nvPr/>
        </p:nvCxnSpPr>
        <p:spPr>
          <a:xfrm rot="5400000" flipH="1" flipV="1">
            <a:off x="1379537" y="3470276"/>
            <a:ext cx="868363" cy="785812"/>
          </a:xfrm>
          <a:prstGeom prst="curvedConnector3">
            <a:avLst>
              <a:gd name="adj1" fmla="val 50000"/>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 name="Curved Connector 7">
            <a:extLst>
              <a:ext uri="{FF2B5EF4-FFF2-40B4-BE49-F238E27FC236}">
                <a16:creationId xmlns:a16="http://schemas.microsoft.com/office/drawing/2014/main" id="{40BA3330-88C9-4D3D-932D-2EA5810F643F}"/>
              </a:ext>
            </a:extLst>
          </p:cNvPr>
          <p:cNvCxnSpPr>
            <a:cxnSpLocks/>
          </p:cNvCxnSpPr>
          <p:nvPr/>
        </p:nvCxnSpPr>
        <p:spPr>
          <a:xfrm rot="16200000" flipH="1">
            <a:off x="1296442" y="4558257"/>
            <a:ext cx="769442" cy="479427"/>
          </a:xfrm>
          <a:prstGeom prst="curvedConnector3">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FBEBD103-517A-47CA-8489-C2E0D837C374}"/>
              </a:ext>
            </a:extLst>
          </p:cNvPr>
          <p:cNvCxnSpPr>
            <a:cxnSpLocks/>
          </p:cNvCxnSpPr>
          <p:nvPr/>
        </p:nvCxnSpPr>
        <p:spPr>
          <a:xfrm flipV="1">
            <a:off x="2759075" y="608013"/>
            <a:ext cx="1104975" cy="933450"/>
          </a:xfrm>
          <a:prstGeom prst="curvedConnector3">
            <a:avLst>
              <a:gd name="adj1" fmla="val 50000"/>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urved Connector 12">
            <a:extLst>
              <a:ext uri="{FF2B5EF4-FFF2-40B4-BE49-F238E27FC236}">
                <a16:creationId xmlns:a16="http://schemas.microsoft.com/office/drawing/2014/main" id="{75FBC8E6-2D64-474C-A07B-31369BA3A82A}"/>
              </a:ext>
            </a:extLst>
          </p:cNvPr>
          <p:cNvCxnSpPr>
            <a:cxnSpLocks/>
          </p:cNvCxnSpPr>
          <p:nvPr/>
        </p:nvCxnSpPr>
        <p:spPr>
          <a:xfrm flipV="1">
            <a:off x="2759075" y="1116012"/>
            <a:ext cx="1344613" cy="425452"/>
          </a:xfrm>
          <a:prstGeom prst="curvedConnector3">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5DE5C54D-BBCA-469A-BA78-93990E05EABF}"/>
              </a:ext>
            </a:extLst>
          </p:cNvPr>
          <p:cNvCxnSpPr>
            <a:cxnSpLocks/>
            <a:endCxn id="26638" idx="1"/>
          </p:cNvCxnSpPr>
          <p:nvPr/>
        </p:nvCxnSpPr>
        <p:spPr>
          <a:xfrm>
            <a:off x="2870200" y="1571626"/>
            <a:ext cx="1233489" cy="190073"/>
          </a:xfrm>
          <a:prstGeom prst="curvedConnector3">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7FD3D87F-FE35-40F9-8E5C-DE605EB5E53C}"/>
              </a:ext>
            </a:extLst>
          </p:cNvPr>
          <p:cNvCxnSpPr/>
          <p:nvPr/>
        </p:nvCxnSpPr>
        <p:spPr>
          <a:xfrm flipV="1">
            <a:off x="3864050" y="2817813"/>
            <a:ext cx="684212" cy="477837"/>
          </a:xfrm>
          <a:prstGeom prst="curvedConnector3">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7C46FF78-BB40-41B2-885C-2AFD29995594}"/>
              </a:ext>
            </a:extLst>
          </p:cNvPr>
          <p:cNvCxnSpPr>
            <a:cxnSpLocks/>
            <a:endCxn id="45" idx="1"/>
          </p:cNvCxnSpPr>
          <p:nvPr/>
        </p:nvCxnSpPr>
        <p:spPr>
          <a:xfrm>
            <a:off x="3779912" y="3295650"/>
            <a:ext cx="992188" cy="347663"/>
          </a:xfrm>
          <a:prstGeom prst="curvedConnector3">
            <a:avLst>
              <a:gd name="adj1" fmla="val 50000"/>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4" name="Curved Connector 23">
            <a:extLst>
              <a:ext uri="{FF2B5EF4-FFF2-40B4-BE49-F238E27FC236}">
                <a16:creationId xmlns:a16="http://schemas.microsoft.com/office/drawing/2014/main" id="{712CB58C-5743-4425-8BD9-94F09E9A89AC}"/>
              </a:ext>
            </a:extLst>
          </p:cNvPr>
          <p:cNvCxnSpPr>
            <a:cxnSpLocks/>
          </p:cNvCxnSpPr>
          <p:nvPr/>
        </p:nvCxnSpPr>
        <p:spPr>
          <a:xfrm>
            <a:off x="5474494" y="5238750"/>
            <a:ext cx="644525" cy="12700"/>
          </a:xfrm>
          <a:prstGeom prst="curvedConnector3">
            <a:avLst>
              <a:gd name="adj1" fmla="val 50000"/>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0B6AD859-D6AA-4312-90E1-9035994BC346}"/>
              </a:ext>
            </a:extLst>
          </p:cNvPr>
          <p:cNvCxnSpPr>
            <a:cxnSpLocks/>
          </p:cNvCxnSpPr>
          <p:nvPr/>
        </p:nvCxnSpPr>
        <p:spPr>
          <a:xfrm>
            <a:off x="5438775" y="6242050"/>
            <a:ext cx="1217613" cy="30163"/>
          </a:xfrm>
          <a:prstGeom prst="curvedConnector3">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26636" name="TextBox 18">
            <a:extLst>
              <a:ext uri="{FF2B5EF4-FFF2-40B4-BE49-F238E27FC236}">
                <a16:creationId xmlns:a16="http://schemas.microsoft.com/office/drawing/2014/main" id="{3F375D9E-D4E7-4FB0-A7F3-B5B5498B76C3}"/>
              </a:ext>
            </a:extLst>
          </p:cNvPr>
          <p:cNvSpPr txBox="1">
            <a:spLocks noChangeArrowheads="1"/>
          </p:cNvSpPr>
          <p:nvPr/>
        </p:nvSpPr>
        <p:spPr bwMode="auto">
          <a:xfrm>
            <a:off x="3833802" y="257175"/>
            <a:ext cx="173673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006600"/>
                </a:solidFill>
                <a:latin typeface="Arial" panose="020B0604020202020204" pitchFamily="34" charset="0"/>
                <a:cs typeface="Arial" panose="020B0604020202020204" pitchFamily="34" charset="0"/>
              </a:rPr>
              <a:t>Hình dáng</a:t>
            </a:r>
          </a:p>
        </p:txBody>
      </p:sp>
      <p:sp>
        <p:nvSpPr>
          <p:cNvPr id="26637" name="TextBox 30">
            <a:extLst>
              <a:ext uri="{FF2B5EF4-FFF2-40B4-BE49-F238E27FC236}">
                <a16:creationId xmlns:a16="http://schemas.microsoft.com/office/drawing/2014/main" id="{390388CB-214A-48AC-85D7-970EA62B14B4}"/>
              </a:ext>
            </a:extLst>
          </p:cNvPr>
          <p:cNvSpPr txBox="1">
            <a:spLocks noChangeArrowheads="1"/>
          </p:cNvSpPr>
          <p:nvPr/>
        </p:nvSpPr>
        <p:spPr bwMode="auto">
          <a:xfrm>
            <a:off x="4095826" y="775494"/>
            <a:ext cx="15190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C00000"/>
                </a:solidFill>
                <a:latin typeface="Arial" panose="020B0604020202020204" pitchFamily="34" charset="0"/>
                <a:cs typeface="Arial" panose="020B0604020202020204" pitchFamily="34" charset="0"/>
              </a:rPr>
              <a:t>Màu sắc</a:t>
            </a:r>
          </a:p>
        </p:txBody>
      </p:sp>
      <p:sp>
        <p:nvSpPr>
          <p:cNvPr id="26638" name="TextBox 31">
            <a:extLst>
              <a:ext uri="{FF2B5EF4-FFF2-40B4-BE49-F238E27FC236}">
                <a16:creationId xmlns:a16="http://schemas.microsoft.com/office/drawing/2014/main" id="{88E0433D-103C-4334-9BAB-96A0AF7F3A30}"/>
              </a:ext>
            </a:extLst>
          </p:cNvPr>
          <p:cNvSpPr txBox="1">
            <a:spLocks noChangeArrowheads="1"/>
          </p:cNvSpPr>
          <p:nvPr/>
        </p:nvSpPr>
        <p:spPr bwMode="auto">
          <a:xfrm>
            <a:off x="4103689" y="1346200"/>
            <a:ext cx="15557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a:solidFill>
                  <a:srgbClr val="9900CC"/>
                </a:solidFill>
                <a:latin typeface="Arial" panose="020B0604020202020204" pitchFamily="34" charset="0"/>
                <a:cs typeface="Arial" panose="020B0604020202020204" pitchFamily="34" charset="0"/>
              </a:rPr>
              <a:t>Chuyển động</a:t>
            </a:r>
          </a:p>
        </p:txBody>
      </p:sp>
      <p:sp>
        <p:nvSpPr>
          <p:cNvPr id="34" name="TextBox 33">
            <a:extLst>
              <a:ext uri="{FF2B5EF4-FFF2-40B4-BE49-F238E27FC236}">
                <a16:creationId xmlns:a16="http://schemas.microsoft.com/office/drawing/2014/main" id="{A1A7F4FA-3737-4965-80E7-7DBED18DC891}"/>
              </a:ext>
            </a:extLst>
          </p:cNvPr>
          <p:cNvSpPr txBox="1">
            <a:spLocks noChangeArrowheads="1"/>
          </p:cNvSpPr>
          <p:nvPr/>
        </p:nvSpPr>
        <p:spPr bwMode="auto">
          <a:xfrm>
            <a:off x="6613600" y="2454275"/>
            <a:ext cx="24272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C00000"/>
                </a:solidFill>
                <a:latin typeface="Arial" panose="020B0604020202020204" pitchFamily="34" charset="0"/>
                <a:cs typeface="Arial" panose="020B0604020202020204" pitchFamily="34" charset="0"/>
              </a:rPr>
              <a:t>lá vàng rực rỡ</a:t>
            </a:r>
          </a:p>
        </p:txBody>
      </p:sp>
      <p:sp>
        <p:nvSpPr>
          <p:cNvPr id="35" name="TextBox 34">
            <a:extLst>
              <a:ext uri="{FF2B5EF4-FFF2-40B4-BE49-F238E27FC236}">
                <a16:creationId xmlns:a16="http://schemas.microsoft.com/office/drawing/2014/main" id="{B6EA0A97-85CA-4897-95FC-549A5447B264}"/>
              </a:ext>
            </a:extLst>
          </p:cNvPr>
          <p:cNvSpPr txBox="1">
            <a:spLocks noChangeArrowheads="1"/>
          </p:cNvSpPr>
          <p:nvPr/>
        </p:nvSpPr>
        <p:spPr bwMode="auto">
          <a:xfrm>
            <a:off x="6567562" y="3043238"/>
            <a:ext cx="263207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300" b="1">
                <a:solidFill>
                  <a:srgbClr val="9900CC"/>
                </a:solidFill>
                <a:latin typeface="Arial" panose="020B0604020202020204" pitchFamily="34" charset="0"/>
                <a:cs typeface="Arial" panose="020B0604020202020204" pitchFamily="34" charset="0"/>
              </a:rPr>
              <a:t>lá rập rình lay động như những đốm lửa vàng</a:t>
            </a:r>
          </a:p>
        </p:txBody>
      </p:sp>
      <p:sp>
        <p:nvSpPr>
          <p:cNvPr id="36" name="TextBox 35">
            <a:extLst>
              <a:ext uri="{FF2B5EF4-FFF2-40B4-BE49-F238E27FC236}">
                <a16:creationId xmlns:a16="http://schemas.microsoft.com/office/drawing/2014/main" id="{454F8D3C-F463-4009-8DBD-73A8F3E5B1CE}"/>
              </a:ext>
            </a:extLst>
          </p:cNvPr>
          <p:cNvSpPr txBox="1">
            <a:spLocks noChangeArrowheads="1"/>
          </p:cNvSpPr>
          <p:nvPr/>
        </p:nvSpPr>
        <p:spPr bwMode="auto">
          <a:xfrm>
            <a:off x="6091933" y="4797970"/>
            <a:ext cx="287268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200" b="1">
                <a:solidFill>
                  <a:srgbClr val="111111"/>
                </a:solidFill>
                <a:latin typeface="Arial" panose="020B0604020202020204" pitchFamily="34" charset="0"/>
                <a:cs typeface="Arial" panose="020B0604020202020204" pitchFamily="34" charset="0"/>
              </a:rPr>
              <a:t>trườn lên mấy tảng đá, luồn dưới mấy gốc cây ẩm mục</a:t>
            </a:r>
          </a:p>
        </p:txBody>
      </p:sp>
      <p:sp>
        <p:nvSpPr>
          <p:cNvPr id="37" name="TextBox 36">
            <a:extLst>
              <a:ext uri="{FF2B5EF4-FFF2-40B4-BE49-F238E27FC236}">
                <a16:creationId xmlns:a16="http://schemas.microsoft.com/office/drawing/2014/main" id="{1B95B92A-4136-49E4-8175-D8E6673D75A0}"/>
              </a:ext>
            </a:extLst>
          </p:cNvPr>
          <p:cNvSpPr txBox="1">
            <a:spLocks noChangeArrowheads="1"/>
          </p:cNvSpPr>
          <p:nvPr/>
        </p:nvSpPr>
        <p:spPr bwMode="auto">
          <a:xfrm>
            <a:off x="6588125" y="6021388"/>
            <a:ext cx="23764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200" b="1">
                <a:latin typeface="Arial" panose="020B0604020202020204" pitchFamily="34" charset="0"/>
                <a:cs typeface="Arial" panose="020B0604020202020204" pitchFamily="34" charset="0"/>
              </a:rPr>
              <a:t>róc rách (chảy)</a:t>
            </a:r>
          </a:p>
        </p:txBody>
      </p:sp>
      <p:pic>
        <p:nvPicPr>
          <p:cNvPr id="26643" name="Picture 7" descr="D:\THU HUONG\HÌNH TRANG TRÍ PP\31bd5e47df976d977a052ac7453d4575.png">
            <a:extLst>
              <a:ext uri="{FF2B5EF4-FFF2-40B4-BE49-F238E27FC236}">
                <a16:creationId xmlns:a16="http://schemas.microsoft.com/office/drawing/2014/main" id="{AB9CB34E-9C14-4C44-BEE3-5FFC20597B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09975"/>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Curved Connector 27">
            <a:extLst>
              <a:ext uri="{FF2B5EF4-FFF2-40B4-BE49-F238E27FC236}">
                <a16:creationId xmlns:a16="http://schemas.microsoft.com/office/drawing/2014/main" id="{A01E53FD-B409-4F4A-9B1D-76C33E9EF74C}"/>
              </a:ext>
            </a:extLst>
          </p:cNvPr>
          <p:cNvCxnSpPr>
            <a:cxnSpLocks/>
            <a:stCxn id="26636" idx="3"/>
          </p:cNvCxnSpPr>
          <p:nvPr/>
        </p:nvCxnSpPr>
        <p:spPr>
          <a:xfrm flipV="1">
            <a:off x="5570537" y="325439"/>
            <a:ext cx="1147763" cy="162718"/>
          </a:xfrm>
          <a:prstGeom prst="curvedConnector3">
            <a:avLst>
              <a:gd name="adj1" fmla="val 50000"/>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6645" name="TextBox 28">
            <a:extLst>
              <a:ext uri="{FF2B5EF4-FFF2-40B4-BE49-F238E27FC236}">
                <a16:creationId xmlns:a16="http://schemas.microsoft.com/office/drawing/2014/main" id="{2F2DEAD6-5815-453F-84EB-7CCB71EA0407}"/>
              </a:ext>
            </a:extLst>
          </p:cNvPr>
          <p:cNvSpPr txBox="1">
            <a:spLocks noChangeArrowheads="1"/>
          </p:cNvSpPr>
          <p:nvPr/>
        </p:nvSpPr>
        <p:spPr bwMode="auto">
          <a:xfrm>
            <a:off x="6802438" y="53975"/>
            <a:ext cx="1949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006600"/>
                </a:solidFill>
                <a:latin typeface="Arial" panose="020B0604020202020204" pitchFamily="34" charset="0"/>
                <a:cs typeface="Arial" panose="020B0604020202020204" pitchFamily="34" charset="0"/>
              </a:rPr>
              <a:t>cao lớn</a:t>
            </a:r>
          </a:p>
        </p:txBody>
      </p:sp>
      <p:cxnSp>
        <p:nvCxnSpPr>
          <p:cNvPr id="33" name="Curved Connector 32">
            <a:extLst>
              <a:ext uri="{FF2B5EF4-FFF2-40B4-BE49-F238E27FC236}">
                <a16:creationId xmlns:a16="http://schemas.microsoft.com/office/drawing/2014/main" id="{76272661-49CD-4B15-B539-CAECDB457AA5}"/>
              </a:ext>
            </a:extLst>
          </p:cNvPr>
          <p:cNvCxnSpPr>
            <a:cxnSpLocks/>
          </p:cNvCxnSpPr>
          <p:nvPr/>
        </p:nvCxnSpPr>
        <p:spPr>
          <a:xfrm flipV="1">
            <a:off x="5438775" y="804864"/>
            <a:ext cx="1216025" cy="162717"/>
          </a:xfrm>
          <a:prstGeom prst="curvedConnector3">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6647" name="TextBox 37">
            <a:extLst>
              <a:ext uri="{FF2B5EF4-FFF2-40B4-BE49-F238E27FC236}">
                <a16:creationId xmlns:a16="http://schemas.microsoft.com/office/drawing/2014/main" id="{86A09602-E7F5-4499-A6F3-751D3F425848}"/>
              </a:ext>
            </a:extLst>
          </p:cNvPr>
          <p:cNvSpPr txBox="1">
            <a:spLocks noChangeArrowheads="1"/>
          </p:cNvSpPr>
          <p:nvPr/>
        </p:nvSpPr>
        <p:spPr bwMode="auto">
          <a:xfrm>
            <a:off x="6732588" y="563563"/>
            <a:ext cx="24717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C00000"/>
                </a:solidFill>
                <a:latin typeface="Arial" panose="020B0604020202020204" pitchFamily="34" charset="0"/>
                <a:cs typeface="Arial" panose="020B0604020202020204" pitchFamily="34" charset="0"/>
              </a:rPr>
              <a:t>lá đỏ chói lọi</a:t>
            </a:r>
          </a:p>
        </p:txBody>
      </p:sp>
      <p:cxnSp>
        <p:nvCxnSpPr>
          <p:cNvPr id="39" name="Curved Connector 38">
            <a:extLst>
              <a:ext uri="{FF2B5EF4-FFF2-40B4-BE49-F238E27FC236}">
                <a16:creationId xmlns:a16="http://schemas.microsoft.com/office/drawing/2014/main" id="{66ACDC96-3BEC-40A5-96E7-351A5E5D1327}"/>
              </a:ext>
            </a:extLst>
          </p:cNvPr>
          <p:cNvCxnSpPr>
            <a:cxnSpLocks/>
          </p:cNvCxnSpPr>
          <p:nvPr/>
        </p:nvCxnSpPr>
        <p:spPr>
          <a:xfrm flipV="1">
            <a:off x="5511672" y="1644506"/>
            <a:ext cx="764735" cy="147210"/>
          </a:xfrm>
          <a:prstGeom prst="curvedConnector3">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6649" name="TextBox 39">
            <a:extLst>
              <a:ext uri="{FF2B5EF4-FFF2-40B4-BE49-F238E27FC236}">
                <a16:creationId xmlns:a16="http://schemas.microsoft.com/office/drawing/2014/main" id="{ED0D3FEE-CA4C-4479-93DA-4F5086748E1F}"/>
              </a:ext>
            </a:extLst>
          </p:cNvPr>
          <p:cNvSpPr txBox="1">
            <a:spLocks noChangeArrowheads="1"/>
          </p:cNvSpPr>
          <p:nvPr/>
        </p:nvSpPr>
        <p:spPr bwMode="auto">
          <a:xfrm>
            <a:off x="6318250" y="1087438"/>
            <a:ext cx="28971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b="1">
                <a:solidFill>
                  <a:srgbClr val="9900CC"/>
                </a:solidFill>
                <a:latin typeface="Arial" panose="020B0604020202020204" pitchFamily="34" charset="0"/>
                <a:cs typeface="Arial" panose="020B0604020202020204" pitchFamily="34" charset="0"/>
              </a:rPr>
              <a:t>lá rập rình lay động như những đốm lửa đỏ</a:t>
            </a:r>
          </a:p>
        </p:txBody>
      </p:sp>
      <p:sp>
        <p:nvSpPr>
          <p:cNvPr id="44" name="TextBox 43">
            <a:extLst>
              <a:ext uri="{FF2B5EF4-FFF2-40B4-BE49-F238E27FC236}">
                <a16:creationId xmlns:a16="http://schemas.microsoft.com/office/drawing/2014/main" id="{51AC6AFC-0B08-40F3-947F-17EF35A2B153}"/>
              </a:ext>
            </a:extLst>
          </p:cNvPr>
          <p:cNvSpPr txBox="1">
            <a:spLocks noChangeArrowheads="1"/>
          </p:cNvSpPr>
          <p:nvPr/>
        </p:nvSpPr>
        <p:spPr bwMode="auto">
          <a:xfrm>
            <a:off x="4513337" y="2595563"/>
            <a:ext cx="1555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C00000"/>
                </a:solidFill>
                <a:latin typeface="Arial" panose="020B0604020202020204" pitchFamily="34" charset="0"/>
                <a:cs typeface="Arial" panose="020B0604020202020204" pitchFamily="34" charset="0"/>
              </a:rPr>
              <a:t>Màu sắc</a:t>
            </a:r>
          </a:p>
        </p:txBody>
      </p:sp>
      <p:sp>
        <p:nvSpPr>
          <p:cNvPr id="45" name="TextBox 44">
            <a:extLst>
              <a:ext uri="{FF2B5EF4-FFF2-40B4-BE49-F238E27FC236}">
                <a16:creationId xmlns:a16="http://schemas.microsoft.com/office/drawing/2014/main" id="{FF395EE3-ABD3-4100-8376-D8258B049D89}"/>
              </a:ext>
            </a:extLst>
          </p:cNvPr>
          <p:cNvSpPr txBox="1">
            <a:spLocks noChangeArrowheads="1"/>
          </p:cNvSpPr>
          <p:nvPr/>
        </p:nvSpPr>
        <p:spPr bwMode="auto">
          <a:xfrm>
            <a:off x="4772100" y="3227388"/>
            <a:ext cx="1354064"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a:solidFill>
                  <a:srgbClr val="9900CC"/>
                </a:solidFill>
                <a:latin typeface="Arial" panose="020B0604020202020204" pitchFamily="34" charset="0"/>
                <a:cs typeface="Arial" panose="020B0604020202020204" pitchFamily="34" charset="0"/>
              </a:rPr>
              <a:t>Chuyển động</a:t>
            </a:r>
          </a:p>
        </p:txBody>
      </p:sp>
      <p:cxnSp>
        <p:nvCxnSpPr>
          <p:cNvPr id="48" name="Curved Connector 47">
            <a:extLst>
              <a:ext uri="{FF2B5EF4-FFF2-40B4-BE49-F238E27FC236}">
                <a16:creationId xmlns:a16="http://schemas.microsoft.com/office/drawing/2014/main" id="{8C00EA49-B307-490B-AFF3-F8472C5EFD7A}"/>
              </a:ext>
            </a:extLst>
          </p:cNvPr>
          <p:cNvCxnSpPr/>
          <p:nvPr/>
        </p:nvCxnSpPr>
        <p:spPr>
          <a:xfrm flipV="1">
            <a:off x="5894040" y="2690813"/>
            <a:ext cx="838200" cy="150812"/>
          </a:xfrm>
          <a:prstGeom prst="curvedConnector3">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2" name="Curved Connector 51">
            <a:extLst>
              <a:ext uri="{FF2B5EF4-FFF2-40B4-BE49-F238E27FC236}">
                <a16:creationId xmlns:a16="http://schemas.microsoft.com/office/drawing/2014/main" id="{0995CB66-ED77-425B-A686-0190CE459CF2}"/>
              </a:ext>
            </a:extLst>
          </p:cNvPr>
          <p:cNvCxnSpPr>
            <a:cxnSpLocks/>
            <a:stCxn id="45" idx="3"/>
            <a:endCxn id="35" idx="1"/>
          </p:cNvCxnSpPr>
          <p:nvPr/>
        </p:nvCxnSpPr>
        <p:spPr>
          <a:xfrm flipV="1">
            <a:off x="6126164" y="3620319"/>
            <a:ext cx="441398" cy="22994"/>
          </a:xfrm>
          <a:prstGeom prst="curvedConnector3">
            <a:avLst>
              <a:gd name="adj1" fmla="val 50000"/>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5" name="Curved Connector 54">
            <a:extLst>
              <a:ext uri="{FF2B5EF4-FFF2-40B4-BE49-F238E27FC236}">
                <a16:creationId xmlns:a16="http://schemas.microsoft.com/office/drawing/2014/main" id="{2DB96E8E-A660-4E12-882D-4F8FA1AB60B1}"/>
              </a:ext>
            </a:extLst>
          </p:cNvPr>
          <p:cNvCxnSpPr/>
          <p:nvPr/>
        </p:nvCxnSpPr>
        <p:spPr>
          <a:xfrm flipV="1">
            <a:off x="3155950" y="5270500"/>
            <a:ext cx="479425" cy="471488"/>
          </a:xfrm>
          <a:prstGeom prst="curvedConnector3">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6D138F1-AECC-40FB-A632-05237FD2DF99}"/>
              </a:ext>
            </a:extLst>
          </p:cNvPr>
          <p:cNvSpPr txBox="1">
            <a:spLocks noChangeArrowheads="1"/>
          </p:cNvSpPr>
          <p:nvPr/>
        </p:nvSpPr>
        <p:spPr bwMode="auto">
          <a:xfrm>
            <a:off x="3586162" y="5026025"/>
            <a:ext cx="19843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200" b="1">
                <a:solidFill>
                  <a:srgbClr val="000000"/>
                </a:solidFill>
                <a:latin typeface="Arial" panose="020B0604020202020204" pitchFamily="34" charset="0"/>
                <a:cs typeface="Arial" panose="020B0604020202020204" pitchFamily="34" charset="0"/>
              </a:rPr>
              <a:t>Chuyển động</a:t>
            </a:r>
          </a:p>
        </p:txBody>
      </p:sp>
      <p:cxnSp>
        <p:nvCxnSpPr>
          <p:cNvPr id="59" name="Curved Connector 58">
            <a:extLst>
              <a:ext uri="{FF2B5EF4-FFF2-40B4-BE49-F238E27FC236}">
                <a16:creationId xmlns:a16="http://schemas.microsoft.com/office/drawing/2014/main" id="{D99EDC28-ACD3-4225-A4B9-9BA48A6E766E}"/>
              </a:ext>
            </a:extLst>
          </p:cNvPr>
          <p:cNvCxnSpPr>
            <a:cxnSpLocks/>
            <a:endCxn id="60" idx="1"/>
          </p:cNvCxnSpPr>
          <p:nvPr/>
        </p:nvCxnSpPr>
        <p:spPr>
          <a:xfrm>
            <a:off x="3103106" y="5747948"/>
            <a:ext cx="733425" cy="440869"/>
          </a:xfrm>
          <a:prstGeom prst="curvedConnector3">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3010038-5770-4673-8A01-9AB358C32167}"/>
              </a:ext>
            </a:extLst>
          </p:cNvPr>
          <p:cNvSpPr txBox="1">
            <a:spLocks noChangeArrowheads="1"/>
          </p:cNvSpPr>
          <p:nvPr/>
        </p:nvSpPr>
        <p:spPr bwMode="auto">
          <a:xfrm>
            <a:off x="3836531" y="5973373"/>
            <a:ext cx="178871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200" b="1">
                <a:latin typeface="Arial" panose="020B0604020202020204" pitchFamily="34" charset="0"/>
                <a:cs typeface="Arial" panose="020B0604020202020204" pitchFamily="34" charset="0"/>
              </a:rPr>
              <a:t>Tiếng </a:t>
            </a:r>
            <a:r>
              <a:rPr lang="en-US" altLang="en-US" sz="2200" b="1">
                <a:solidFill>
                  <a:srgbClr val="000000"/>
                </a:solidFill>
                <a:latin typeface="Arial" panose="020B0604020202020204" pitchFamily="34" charset="0"/>
                <a:cs typeface="Arial" panose="020B0604020202020204" pitchFamily="34" charset="0"/>
              </a:rPr>
              <a:t>động</a:t>
            </a:r>
          </a:p>
        </p:txBody>
      </p:sp>
      <p:pic>
        <p:nvPicPr>
          <p:cNvPr id="38" name="Picture 37">
            <a:extLst>
              <a:ext uri="{FF2B5EF4-FFF2-40B4-BE49-F238E27FC236}">
                <a16:creationId xmlns:a16="http://schemas.microsoft.com/office/drawing/2014/main" id="{8ED96DE4-C98D-4239-85E6-E62C3A44A3D6}"/>
              </a:ext>
            </a:extLst>
          </p:cNvPr>
          <p:cNvPicPr>
            <a:picLocks noChangeAspect="1"/>
          </p:cNvPicPr>
          <p:nvPr/>
        </p:nvPicPr>
        <p:blipFill rotWithShape="1">
          <a:blip r:embed="rId3"/>
          <a:srcRect/>
          <a:stretch/>
        </p:blipFill>
        <p:spPr>
          <a:xfrm>
            <a:off x="623889" y="172025"/>
            <a:ext cx="2168524" cy="2065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 name="Picture 6" descr="Tháng 9, Hà Nội có bao giờ đẹp như thế | Văn hóa">
            <a:extLst>
              <a:ext uri="{FF2B5EF4-FFF2-40B4-BE49-F238E27FC236}">
                <a16:creationId xmlns:a16="http://schemas.microsoft.com/office/drawing/2014/main" id="{43FBC217-B8DC-444C-8C85-5B36BDC163DE}"/>
              </a:ext>
            </a:extLst>
          </p:cNvPr>
          <p:cNvPicPr>
            <a:picLocks noChangeAspect="1" noChangeArrowheads="1"/>
          </p:cNvPicPr>
          <p:nvPr/>
        </p:nvPicPr>
        <p:blipFill>
          <a:blip r:embed="rId4"/>
          <a:srcRect/>
          <a:stretch>
            <a:fillRect/>
          </a:stretch>
        </p:blipFill>
        <p:spPr bwMode="auto">
          <a:xfrm>
            <a:off x="2304731" y="2521343"/>
            <a:ext cx="1575119" cy="19343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 name="Picture 6" descr="phong cảnh, Nước, thiên nhiên, rừng, Thác nước, Lạch nhỏ, núi, Lá, hoa, con sông, Thung lũng, Cục đá, mùa hè, kỳ nghỉ, rêu, suối, màu xanh lá, rừng nhiệt đới, Thực vật học, vườn, Cơ thể của nước, Hàn Quốc, mát mẻ, Cây cỏ, Rừng nhiệt đới, Rừng cây, môi trường sống, đặc tính của nước, Hệ sinh thái, Nguồn nước, dòng, Rừng già, môi trường tự nhiên">
            <a:extLst>
              <a:ext uri="{FF2B5EF4-FFF2-40B4-BE49-F238E27FC236}">
                <a16:creationId xmlns:a16="http://schemas.microsoft.com/office/drawing/2014/main" id="{5EB0014A-D442-4083-A7D7-8EEE698CF46F}"/>
              </a:ext>
            </a:extLst>
          </p:cNvPr>
          <p:cNvPicPr>
            <a:picLocks noChangeAspect="1" noChangeArrowheads="1"/>
          </p:cNvPicPr>
          <p:nvPr/>
        </p:nvPicPr>
        <p:blipFill>
          <a:blip r:embed="rId5"/>
          <a:srcRect/>
          <a:stretch>
            <a:fillRect/>
          </a:stretch>
        </p:blipFill>
        <p:spPr bwMode="auto">
          <a:xfrm>
            <a:off x="987427" y="5164138"/>
            <a:ext cx="2168524" cy="15271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down)">
                                      <p:cBhvr>
                                        <p:cTn id="18" dur="500"/>
                                        <p:tgtEl>
                                          <p:spTgt spid="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down)">
                                      <p:cBhvr>
                                        <p:cTn id="23" dur="500"/>
                                        <p:tgtEl>
                                          <p:spTgt spid="4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down)">
                                      <p:cBhvr>
                                        <p:cTn id="28" dur="500"/>
                                        <p:tgtEl>
                                          <p:spTgt spid="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down)">
                                      <p:cBhvr>
                                        <p:cTn id="33" dur="500"/>
                                        <p:tgtEl>
                                          <p:spTgt spid="5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down)">
                                      <p:cBhvr>
                                        <p:cTn id="38" dur="500"/>
                                        <p:tgtEl>
                                          <p:spTgt spid="3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wipe(down)">
                                      <p:cBhvr>
                                        <p:cTn id="43" dur="500"/>
                                        <p:tgtEl>
                                          <p:spTgt spid="55"/>
                                        </p:tgtEl>
                                      </p:cBhvr>
                                    </p:animEffect>
                                  </p:childTnLst>
                                </p:cTn>
                              </p:par>
                              <p:par>
                                <p:cTn id="44" presetID="22" presetClass="entr" presetSubtype="4" fill="hold" nodeType="with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wipe(down)">
                                      <p:cBhvr>
                                        <p:cTn id="46" dur="500"/>
                                        <p:tgtEl>
                                          <p:spTgt spid="5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barn(inVertical)">
                                      <p:cBhvr>
                                        <p:cTn id="51" dur="500"/>
                                        <p:tgtEl>
                                          <p:spTgt spid="56"/>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barn(inVertical)">
                                      <p:cBhvr>
                                        <p:cTn id="54" dur="500"/>
                                        <p:tgtEl>
                                          <p:spTgt spid="6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barn(inVertical)">
                                      <p:cBhvr>
                                        <p:cTn id="64" dur="500"/>
                                        <p:tgtEl>
                                          <p:spTgt spid="3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ipe(down)">
                                      <p:cBhvr>
                                        <p:cTn id="69" dur="500"/>
                                        <p:tgtEl>
                                          <p:spTgt spid="26"/>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barn(inVertical)">
                                      <p:cBhvr>
                                        <p:cTn id="7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44" grpId="0"/>
      <p:bldP spid="45" grpId="0"/>
      <p:bldP spid="56" grpId="0"/>
      <p:bldP spid="6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41" name="Group 73">
            <a:extLst>
              <a:ext uri="{FF2B5EF4-FFF2-40B4-BE49-F238E27FC236}">
                <a16:creationId xmlns:a16="http://schemas.microsoft.com/office/drawing/2014/main" id="{B9F4EDB8-E792-4BCD-A620-EB6363110DA7}"/>
              </a:ext>
            </a:extLst>
          </p:cNvPr>
          <p:cNvGraphicFramePr>
            <a:graphicFrameLocks noGrp="1"/>
          </p:cNvGraphicFramePr>
          <p:nvPr>
            <p:extLst>
              <p:ext uri="{D42A27DB-BD31-4B8C-83A1-F6EECF244321}">
                <p14:modId xmlns:p14="http://schemas.microsoft.com/office/powerpoint/2010/main" val="4246910031"/>
              </p:ext>
            </p:extLst>
          </p:nvPr>
        </p:nvGraphicFramePr>
        <p:xfrm>
          <a:off x="196441" y="1271972"/>
          <a:ext cx="8751118" cy="5257800"/>
        </p:xfrm>
        <a:graphic>
          <a:graphicData uri="http://schemas.openxmlformats.org/drawingml/2006/table">
            <a:tbl>
              <a:tblPr/>
              <a:tblGrid>
                <a:gridCol w="867911">
                  <a:extLst>
                    <a:ext uri="{9D8B030D-6E8A-4147-A177-3AD203B41FA5}">
                      <a16:colId xmlns:a16="http://schemas.microsoft.com/office/drawing/2014/main" val="20000"/>
                    </a:ext>
                  </a:extLst>
                </a:gridCol>
                <a:gridCol w="1216243">
                  <a:extLst>
                    <a:ext uri="{9D8B030D-6E8A-4147-A177-3AD203B41FA5}">
                      <a16:colId xmlns:a16="http://schemas.microsoft.com/office/drawing/2014/main" val="20001"/>
                    </a:ext>
                  </a:extLst>
                </a:gridCol>
                <a:gridCol w="1198358">
                  <a:extLst>
                    <a:ext uri="{9D8B030D-6E8A-4147-A177-3AD203B41FA5}">
                      <a16:colId xmlns:a16="http://schemas.microsoft.com/office/drawing/2014/main" val="20002"/>
                    </a:ext>
                  </a:extLst>
                </a:gridCol>
                <a:gridCol w="1292142">
                  <a:extLst>
                    <a:ext uri="{9D8B030D-6E8A-4147-A177-3AD203B41FA5}">
                      <a16:colId xmlns:a16="http://schemas.microsoft.com/office/drawing/2014/main" val="20003"/>
                    </a:ext>
                  </a:extLst>
                </a:gridCol>
                <a:gridCol w="2969257">
                  <a:extLst>
                    <a:ext uri="{9D8B030D-6E8A-4147-A177-3AD203B41FA5}">
                      <a16:colId xmlns:a16="http://schemas.microsoft.com/office/drawing/2014/main" val="20004"/>
                    </a:ext>
                  </a:extLst>
                </a:gridCol>
                <a:gridCol w="1207207">
                  <a:extLst>
                    <a:ext uri="{9D8B030D-6E8A-4147-A177-3AD203B41FA5}">
                      <a16:colId xmlns:a16="http://schemas.microsoft.com/office/drawing/2014/main" val="20005"/>
                    </a:ext>
                  </a:extLst>
                </a:gridCol>
              </a:tblGrid>
              <a:tr h="94490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Thứ tự</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a:ln>
                            <a:noFill/>
                          </a:ln>
                          <a:solidFill>
                            <a:srgbClr val="FF0000"/>
                          </a:solidFill>
                          <a:effectLst/>
                          <a:latin typeface="Arial" panose="020B0604020202020204" pitchFamily="34" charset="0"/>
                          <a:cs typeface="Arial" panose="020B0604020202020204" pitchFamily="34" charset="0"/>
                        </a:rPr>
                        <a:t>Tên sự vật</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a:ln>
                            <a:noFill/>
                          </a:ln>
                          <a:solidFill>
                            <a:srgbClr val="FF0000"/>
                          </a:solidFill>
                          <a:effectLst/>
                          <a:latin typeface="Arial" panose="020B0604020202020204" pitchFamily="34" charset="0"/>
                          <a:cs typeface="Arial" panose="020B0604020202020204" pitchFamily="34" charset="0"/>
                        </a:rPr>
                        <a:t>Hình dáng</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a:ln>
                            <a:noFill/>
                          </a:ln>
                          <a:solidFill>
                            <a:srgbClr val="FF0000"/>
                          </a:solidFill>
                          <a:effectLst/>
                          <a:latin typeface="Arial" panose="020B0604020202020204" pitchFamily="34" charset="0"/>
                          <a:cs typeface="Arial" panose="020B0604020202020204" pitchFamily="34" charset="0"/>
                        </a:rPr>
                        <a:t>Màu sắc</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a:ln>
                            <a:noFill/>
                          </a:ln>
                          <a:solidFill>
                            <a:srgbClr val="FF0000"/>
                          </a:solidFill>
                          <a:effectLst/>
                          <a:latin typeface="Arial" panose="020B0604020202020204" pitchFamily="34" charset="0"/>
                          <a:cs typeface="Arial" panose="020B0604020202020204" pitchFamily="34" charset="0"/>
                        </a:rPr>
                        <a:t>Chuyển động</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a:ln>
                            <a:noFill/>
                          </a:ln>
                          <a:solidFill>
                            <a:srgbClr val="FF0000"/>
                          </a:solidFill>
                          <a:effectLst/>
                          <a:latin typeface="Arial" panose="020B0604020202020204" pitchFamily="34" charset="0"/>
                          <a:cs typeface="Arial" panose="020B0604020202020204" pitchFamily="34" charset="0"/>
                        </a:rPr>
                        <a:t>Tiếng động</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7163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a:ln>
                            <a:noFill/>
                          </a:ln>
                          <a:solidFill>
                            <a:srgbClr val="0000FF"/>
                          </a:solidFill>
                          <a:effectLst/>
                          <a:latin typeface="Arial" panose="020B0604020202020204" pitchFamily="34" charset="0"/>
                          <a:cs typeface="Arial" panose="020B0604020202020204" pitchFamily="34" charset="0"/>
                        </a:rPr>
                        <a:t>M: 1</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err="1">
                          <a:ln>
                            <a:noFill/>
                          </a:ln>
                          <a:solidFill>
                            <a:srgbClr val="0000FF"/>
                          </a:solidFill>
                          <a:effectLst/>
                          <a:latin typeface="Arial" panose="020B0604020202020204" pitchFamily="34" charset="0"/>
                          <a:cs typeface="Arial" panose="020B0604020202020204" pitchFamily="34" charset="0"/>
                        </a:rPr>
                        <a:t>Cây</a:t>
                      </a:r>
                      <a:r>
                        <a:rPr kumimoji="0" lang="en-US" sz="2600" b="1" i="0" u="none" strike="noStrike" cap="none" normalizeH="0" baseline="0" dirty="0">
                          <a:ln>
                            <a:noFill/>
                          </a:ln>
                          <a:solidFill>
                            <a:srgbClr val="0000FF"/>
                          </a:solidFill>
                          <a:effectLst/>
                          <a:latin typeface="Arial" panose="020B0604020202020204" pitchFamily="34" charset="0"/>
                          <a:cs typeface="Arial" panose="020B0604020202020204" pitchFamily="34" charset="0"/>
                        </a:rPr>
                        <a:t> </a:t>
                      </a:r>
                      <a:r>
                        <a:rPr kumimoji="0" lang="en-US" sz="2600" b="1" i="0" u="none" strike="noStrike" cap="none" normalizeH="0" baseline="0" dirty="0" err="1">
                          <a:ln>
                            <a:noFill/>
                          </a:ln>
                          <a:solidFill>
                            <a:srgbClr val="0000FF"/>
                          </a:solidFill>
                          <a:effectLst/>
                          <a:latin typeface="Arial" panose="020B0604020202020204" pitchFamily="34" charset="0"/>
                          <a:cs typeface="Arial" panose="020B0604020202020204" pitchFamily="34" charset="0"/>
                        </a:rPr>
                        <a:t>sòi</a:t>
                      </a:r>
                      <a:endParaRPr kumimoji="0" lang="en-US" sz="2600" b="1"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a:ln>
                            <a:noFill/>
                          </a:ln>
                          <a:solidFill>
                            <a:srgbClr val="0000FF"/>
                          </a:solidFill>
                          <a:effectLst/>
                          <a:latin typeface="Arial" panose="020B0604020202020204" pitchFamily="34" charset="0"/>
                          <a:cs typeface="Arial" panose="020B0604020202020204" pitchFamily="34" charset="0"/>
                        </a:rPr>
                        <a:t>Cao </a:t>
                      </a:r>
                      <a:r>
                        <a:rPr kumimoji="0" lang="en-US" sz="2600" b="1" i="0" u="none" strike="noStrike" cap="none" normalizeH="0" baseline="0" dirty="0" err="1">
                          <a:ln>
                            <a:noFill/>
                          </a:ln>
                          <a:solidFill>
                            <a:srgbClr val="0000FF"/>
                          </a:solidFill>
                          <a:effectLst/>
                          <a:latin typeface="Arial" panose="020B0604020202020204" pitchFamily="34" charset="0"/>
                          <a:cs typeface="Arial" panose="020B0604020202020204" pitchFamily="34" charset="0"/>
                        </a:rPr>
                        <a:t>lớn</a:t>
                      </a:r>
                      <a:endParaRPr kumimoji="0" lang="en-US" sz="2600" b="1"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err="1">
                          <a:ln>
                            <a:noFill/>
                          </a:ln>
                          <a:solidFill>
                            <a:srgbClr val="0000FF"/>
                          </a:solidFill>
                          <a:effectLst/>
                          <a:latin typeface="Arial" panose="020B0604020202020204" pitchFamily="34" charset="0"/>
                          <a:cs typeface="Arial" panose="020B0604020202020204" pitchFamily="34" charset="0"/>
                        </a:rPr>
                        <a:t>Lá</a:t>
                      </a:r>
                      <a:r>
                        <a:rPr kumimoji="0" lang="en-US" sz="2600" b="1" i="0" u="none" strike="noStrike" cap="none" normalizeH="0" baseline="0" dirty="0">
                          <a:ln>
                            <a:noFill/>
                          </a:ln>
                          <a:solidFill>
                            <a:srgbClr val="0000FF"/>
                          </a:solidFill>
                          <a:effectLst/>
                          <a:latin typeface="Arial" panose="020B0604020202020204" pitchFamily="34" charset="0"/>
                          <a:cs typeface="Arial" panose="020B0604020202020204" pitchFamily="34" charset="0"/>
                        </a:rPr>
                        <a:t> </a:t>
                      </a:r>
                      <a:r>
                        <a:rPr kumimoji="0" lang="en-US" sz="2600" b="1" i="0" u="none" strike="noStrike" cap="none" normalizeH="0" baseline="0" dirty="0" err="1">
                          <a:ln>
                            <a:noFill/>
                          </a:ln>
                          <a:solidFill>
                            <a:srgbClr val="0000FF"/>
                          </a:solidFill>
                          <a:effectLst/>
                          <a:latin typeface="Arial" panose="020B0604020202020204" pitchFamily="34" charset="0"/>
                          <a:cs typeface="Arial" panose="020B0604020202020204" pitchFamily="34" charset="0"/>
                        </a:rPr>
                        <a:t>đỏ</a:t>
                      </a:r>
                      <a:r>
                        <a:rPr kumimoji="0" lang="en-US" sz="2600" b="1" i="0" u="none" strike="noStrike" cap="none" normalizeH="0" baseline="0" dirty="0">
                          <a:ln>
                            <a:noFill/>
                          </a:ln>
                          <a:solidFill>
                            <a:srgbClr val="0000FF"/>
                          </a:solidFill>
                          <a:effectLst/>
                          <a:latin typeface="Arial" panose="020B0604020202020204" pitchFamily="34" charset="0"/>
                          <a:cs typeface="Arial" panose="020B0604020202020204" pitchFamily="34" charset="0"/>
                        </a:rPr>
                        <a:t> </a:t>
                      </a:r>
                      <a:r>
                        <a:rPr kumimoji="0" lang="en-US" sz="2600" b="1" i="0" u="none" strike="noStrike" cap="none" normalizeH="0" baseline="0" dirty="0" err="1">
                          <a:ln>
                            <a:noFill/>
                          </a:ln>
                          <a:solidFill>
                            <a:srgbClr val="0000FF"/>
                          </a:solidFill>
                          <a:effectLst/>
                          <a:latin typeface="Arial" panose="020B0604020202020204" pitchFamily="34" charset="0"/>
                          <a:cs typeface="Arial" panose="020B0604020202020204" pitchFamily="34" charset="0"/>
                        </a:rPr>
                        <a:t>chói</a:t>
                      </a:r>
                      <a:r>
                        <a:rPr kumimoji="0" lang="en-US" sz="2600" b="1" i="0" u="none" strike="noStrike" cap="none" normalizeH="0" baseline="0" dirty="0">
                          <a:ln>
                            <a:noFill/>
                          </a:ln>
                          <a:solidFill>
                            <a:srgbClr val="0000FF"/>
                          </a:solidFill>
                          <a:effectLst/>
                          <a:latin typeface="Arial" panose="020B0604020202020204" pitchFamily="34" charset="0"/>
                          <a:cs typeface="Arial" panose="020B0604020202020204" pitchFamily="34" charset="0"/>
                        </a:rPr>
                        <a:t> </a:t>
                      </a:r>
                      <a:r>
                        <a:rPr kumimoji="0" lang="en-US" sz="2600" b="1" i="0" u="none" strike="noStrike" cap="none" normalizeH="0" baseline="0" dirty="0" err="1">
                          <a:ln>
                            <a:noFill/>
                          </a:ln>
                          <a:solidFill>
                            <a:srgbClr val="0000FF"/>
                          </a:solidFill>
                          <a:effectLst/>
                          <a:latin typeface="Arial" panose="020B0604020202020204" pitchFamily="34" charset="0"/>
                          <a:cs typeface="Arial" panose="020B0604020202020204" pitchFamily="34" charset="0"/>
                        </a:rPr>
                        <a:t>lọi</a:t>
                      </a:r>
                      <a:endParaRPr kumimoji="0" lang="en-US" sz="2600" b="1"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err="1">
                          <a:ln>
                            <a:noFill/>
                          </a:ln>
                          <a:solidFill>
                            <a:srgbClr val="0000FF"/>
                          </a:solidFill>
                          <a:effectLst/>
                          <a:latin typeface="Arial" panose="020B0604020202020204" pitchFamily="34" charset="0"/>
                          <a:cs typeface="Arial" panose="020B0604020202020204" pitchFamily="34" charset="0"/>
                        </a:rPr>
                        <a:t>Lá</a:t>
                      </a:r>
                      <a:r>
                        <a:rPr kumimoji="0" lang="en-US" sz="2600" b="1" i="0" u="none" strike="noStrike" cap="none" normalizeH="0" baseline="0" dirty="0">
                          <a:ln>
                            <a:noFill/>
                          </a:ln>
                          <a:solidFill>
                            <a:srgbClr val="0000FF"/>
                          </a:solidFill>
                          <a:effectLst/>
                          <a:latin typeface="Arial" panose="020B0604020202020204" pitchFamily="34" charset="0"/>
                          <a:cs typeface="Arial" panose="020B0604020202020204" pitchFamily="34" charset="0"/>
                        </a:rPr>
                        <a:t> </a:t>
                      </a:r>
                      <a:r>
                        <a:rPr kumimoji="0" lang="en-US" sz="2600" b="1" i="0" u="none" strike="noStrike" cap="none" normalizeH="0" baseline="0" dirty="0" err="1">
                          <a:ln>
                            <a:noFill/>
                          </a:ln>
                          <a:solidFill>
                            <a:srgbClr val="0000FF"/>
                          </a:solidFill>
                          <a:effectLst/>
                          <a:latin typeface="Arial" panose="020B0604020202020204" pitchFamily="34" charset="0"/>
                          <a:cs typeface="Arial" panose="020B0604020202020204" pitchFamily="34" charset="0"/>
                        </a:rPr>
                        <a:t>rập</a:t>
                      </a:r>
                      <a:r>
                        <a:rPr kumimoji="0" lang="en-US" sz="2600" b="1" i="0" u="none" strike="noStrike" cap="none" normalizeH="0" baseline="0" dirty="0">
                          <a:ln>
                            <a:noFill/>
                          </a:ln>
                          <a:solidFill>
                            <a:srgbClr val="0000FF"/>
                          </a:solidFill>
                          <a:effectLst/>
                          <a:latin typeface="Arial" panose="020B0604020202020204" pitchFamily="34" charset="0"/>
                          <a:cs typeface="Arial" panose="020B0604020202020204" pitchFamily="34" charset="0"/>
                        </a:rPr>
                        <a:t> </a:t>
                      </a:r>
                      <a:r>
                        <a:rPr kumimoji="0" lang="en-US" sz="2600" b="1" i="0" u="none" strike="noStrike" cap="none" normalizeH="0" baseline="0" err="1">
                          <a:ln>
                            <a:noFill/>
                          </a:ln>
                          <a:solidFill>
                            <a:srgbClr val="0000FF"/>
                          </a:solidFill>
                          <a:effectLst/>
                          <a:latin typeface="Arial" panose="020B0604020202020204" pitchFamily="34" charset="0"/>
                          <a:cs typeface="Arial" panose="020B0604020202020204" pitchFamily="34" charset="0"/>
                        </a:rPr>
                        <a:t>rình</a:t>
                      </a:r>
                      <a:r>
                        <a:rPr kumimoji="0" lang="en-US" sz="2600" b="1" i="0" u="none" strike="noStrike" cap="none" normalizeH="0" baseline="0">
                          <a:ln>
                            <a:noFill/>
                          </a:ln>
                          <a:solidFill>
                            <a:srgbClr val="0000FF"/>
                          </a:solidFill>
                          <a:effectLst/>
                          <a:latin typeface="Arial" panose="020B0604020202020204" pitchFamily="34" charset="0"/>
                          <a:cs typeface="Arial" panose="020B0604020202020204" pitchFamily="34" charset="0"/>
                        </a:rPr>
                        <a:t> lay </a:t>
                      </a:r>
                      <a:r>
                        <a:rPr kumimoji="0" lang="en-US" sz="2600" b="1" i="0" u="none" strike="noStrike" cap="none" normalizeH="0" baseline="0" dirty="0" err="1">
                          <a:ln>
                            <a:noFill/>
                          </a:ln>
                          <a:solidFill>
                            <a:srgbClr val="0000FF"/>
                          </a:solidFill>
                          <a:effectLst/>
                          <a:latin typeface="Arial" panose="020B0604020202020204" pitchFamily="34" charset="0"/>
                          <a:cs typeface="Arial" panose="020B0604020202020204" pitchFamily="34" charset="0"/>
                        </a:rPr>
                        <a:t>động</a:t>
                      </a:r>
                      <a:r>
                        <a:rPr kumimoji="0" lang="en-US" sz="2600" b="1" i="0" u="none" strike="noStrike" cap="none" normalizeH="0" baseline="0" dirty="0">
                          <a:ln>
                            <a:noFill/>
                          </a:ln>
                          <a:solidFill>
                            <a:srgbClr val="0000FF"/>
                          </a:solidFill>
                          <a:effectLst/>
                          <a:latin typeface="Arial" panose="020B0604020202020204" pitchFamily="34" charset="0"/>
                          <a:cs typeface="Arial" panose="020B0604020202020204" pitchFamily="34" charset="0"/>
                        </a:rPr>
                        <a:t> </a:t>
                      </a:r>
                      <a:r>
                        <a:rPr kumimoji="0" lang="en-US" sz="2600" b="1" i="0" u="none" strike="noStrike" cap="none" normalizeH="0" baseline="0" dirty="0" err="1">
                          <a:ln>
                            <a:noFill/>
                          </a:ln>
                          <a:solidFill>
                            <a:srgbClr val="0000FF"/>
                          </a:solidFill>
                          <a:effectLst/>
                          <a:latin typeface="Arial" panose="020B0604020202020204" pitchFamily="34" charset="0"/>
                          <a:cs typeface="Arial" panose="020B0604020202020204" pitchFamily="34" charset="0"/>
                        </a:rPr>
                        <a:t>như</a:t>
                      </a:r>
                      <a:r>
                        <a:rPr kumimoji="0" lang="en-US" sz="2600" b="1" i="0" u="none" strike="noStrike" cap="none" normalizeH="0" baseline="0" dirty="0">
                          <a:ln>
                            <a:noFill/>
                          </a:ln>
                          <a:solidFill>
                            <a:srgbClr val="0000FF"/>
                          </a:solidFill>
                          <a:effectLst/>
                          <a:latin typeface="Arial" panose="020B0604020202020204" pitchFamily="34" charset="0"/>
                          <a:cs typeface="Arial" panose="020B0604020202020204" pitchFamily="34" charset="0"/>
                        </a:rPr>
                        <a:t> </a:t>
                      </a:r>
                      <a:r>
                        <a:rPr kumimoji="0" lang="en-US" sz="2600" b="1" i="0" u="none" strike="noStrike" cap="none" normalizeH="0" baseline="0" dirty="0" err="1">
                          <a:ln>
                            <a:noFill/>
                          </a:ln>
                          <a:solidFill>
                            <a:srgbClr val="0000FF"/>
                          </a:solidFill>
                          <a:effectLst/>
                          <a:latin typeface="Arial" panose="020B0604020202020204" pitchFamily="34" charset="0"/>
                          <a:cs typeface="Arial" panose="020B0604020202020204" pitchFamily="34" charset="0"/>
                        </a:rPr>
                        <a:t>những</a:t>
                      </a:r>
                      <a:r>
                        <a:rPr kumimoji="0" lang="en-US" sz="2600" b="1" i="0" u="none" strike="noStrike" cap="none" normalizeH="0" baseline="0" dirty="0">
                          <a:ln>
                            <a:noFill/>
                          </a:ln>
                          <a:solidFill>
                            <a:srgbClr val="0000FF"/>
                          </a:solidFill>
                          <a:effectLst/>
                          <a:latin typeface="Arial" panose="020B0604020202020204" pitchFamily="34" charset="0"/>
                          <a:cs typeface="Arial" panose="020B0604020202020204" pitchFamily="34" charset="0"/>
                        </a:rPr>
                        <a:t> </a:t>
                      </a:r>
                      <a:r>
                        <a:rPr kumimoji="0" lang="en-US" sz="2600" b="1" i="0" u="none" strike="noStrike" cap="none" normalizeH="0" baseline="0" dirty="0" err="1">
                          <a:ln>
                            <a:noFill/>
                          </a:ln>
                          <a:solidFill>
                            <a:srgbClr val="0000FF"/>
                          </a:solidFill>
                          <a:effectLst/>
                          <a:latin typeface="Arial" panose="020B0604020202020204" pitchFamily="34" charset="0"/>
                          <a:cs typeface="Arial" panose="020B0604020202020204" pitchFamily="34" charset="0"/>
                        </a:rPr>
                        <a:t>đốm</a:t>
                      </a:r>
                      <a:r>
                        <a:rPr kumimoji="0" lang="en-US" sz="2600" b="1" i="0" u="none" strike="noStrike" cap="none" normalizeH="0" baseline="0" dirty="0">
                          <a:ln>
                            <a:noFill/>
                          </a:ln>
                          <a:solidFill>
                            <a:srgbClr val="0000FF"/>
                          </a:solidFill>
                          <a:effectLst/>
                          <a:latin typeface="Arial" panose="020B0604020202020204" pitchFamily="34" charset="0"/>
                          <a:cs typeface="Arial" panose="020B0604020202020204" pitchFamily="34" charset="0"/>
                        </a:rPr>
                        <a:t> </a:t>
                      </a:r>
                      <a:r>
                        <a:rPr kumimoji="0" lang="en-US" sz="2600" b="1" i="0" u="none" strike="noStrike" cap="none" normalizeH="0" baseline="0" dirty="0" err="1">
                          <a:ln>
                            <a:noFill/>
                          </a:ln>
                          <a:solidFill>
                            <a:srgbClr val="0000FF"/>
                          </a:solidFill>
                          <a:effectLst/>
                          <a:latin typeface="Arial" panose="020B0604020202020204" pitchFamily="34" charset="0"/>
                          <a:cs typeface="Arial" panose="020B0604020202020204" pitchFamily="34" charset="0"/>
                        </a:rPr>
                        <a:t>lửa</a:t>
                      </a:r>
                      <a:r>
                        <a:rPr kumimoji="0" lang="en-US" sz="2600" b="1" i="0" u="none" strike="noStrike" cap="none" normalizeH="0" baseline="0" dirty="0">
                          <a:ln>
                            <a:noFill/>
                          </a:ln>
                          <a:solidFill>
                            <a:srgbClr val="0000FF"/>
                          </a:solidFill>
                          <a:effectLst/>
                          <a:latin typeface="Arial" panose="020B0604020202020204" pitchFamily="34" charset="0"/>
                          <a:cs typeface="Arial" panose="020B0604020202020204" pitchFamily="34" charset="0"/>
                        </a:rPr>
                        <a:t> </a:t>
                      </a:r>
                      <a:r>
                        <a:rPr kumimoji="0" lang="en-US" sz="2600" b="1" i="0" u="none" strike="noStrike" cap="none" normalizeH="0" baseline="0" dirty="0" err="1">
                          <a:ln>
                            <a:noFill/>
                          </a:ln>
                          <a:solidFill>
                            <a:srgbClr val="0000FF"/>
                          </a:solidFill>
                          <a:effectLst/>
                          <a:latin typeface="Arial" panose="020B0604020202020204" pitchFamily="34" charset="0"/>
                          <a:cs typeface="Arial" panose="020B0604020202020204" pitchFamily="34" charset="0"/>
                        </a:rPr>
                        <a:t>đỏ</a:t>
                      </a:r>
                      <a:endParaRPr kumimoji="0" lang="en-US" sz="2600" b="1"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19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2932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7223" name="Text Box 55">
            <a:extLst>
              <a:ext uri="{FF2B5EF4-FFF2-40B4-BE49-F238E27FC236}">
                <a16:creationId xmlns:a16="http://schemas.microsoft.com/office/drawing/2014/main" id="{F1040BD1-140F-482F-B776-EA7F84552ACE}"/>
              </a:ext>
            </a:extLst>
          </p:cNvPr>
          <p:cNvSpPr txBox="1">
            <a:spLocks noChangeArrowheads="1"/>
          </p:cNvSpPr>
          <p:nvPr/>
        </p:nvSpPr>
        <p:spPr bwMode="auto">
          <a:xfrm>
            <a:off x="152400" y="116632"/>
            <a:ext cx="8991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buFont typeface="Arial" charset="0"/>
              <a:defRPr>
                <a:solidFill>
                  <a:schemeClr val="tx1"/>
                </a:solidFill>
                <a:latin typeface="Arial" charset="0"/>
              </a:defRPr>
            </a:lvl6pPr>
            <a:lvl7pPr marL="2971800" indent="-228600" eaLnBrk="0" fontAlgn="base" hangingPunct="0">
              <a:spcBef>
                <a:spcPct val="0"/>
              </a:spcBef>
              <a:spcAft>
                <a:spcPct val="0"/>
              </a:spcAft>
              <a:buFont typeface="Arial" charset="0"/>
              <a:defRPr>
                <a:solidFill>
                  <a:schemeClr val="tx1"/>
                </a:solidFill>
                <a:latin typeface="Arial" charset="0"/>
              </a:defRPr>
            </a:lvl7pPr>
            <a:lvl8pPr marL="3429000" indent="-228600" eaLnBrk="0" fontAlgn="base" hangingPunct="0">
              <a:spcBef>
                <a:spcPct val="0"/>
              </a:spcBef>
              <a:spcAft>
                <a:spcPct val="0"/>
              </a:spcAft>
              <a:buFont typeface="Arial" charset="0"/>
              <a:defRPr>
                <a:solidFill>
                  <a:schemeClr val="tx1"/>
                </a:solidFill>
                <a:latin typeface="Arial" charset="0"/>
              </a:defRPr>
            </a:lvl8pPr>
            <a:lvl9pPr marL="3886200" indent="-228600" eaLnBrk="0" fontAlgn="base" hangingPunct="0">
              <a:spcBef>
                <a:spcPct val="0"/>
              </a:spcBef>
              <a:spcAft>
                <a:spcPct val="0"/>
              </a:spcAft>
              <a:buFont typeface="Arial" charset="0"/>
              <a:defRPr>
                <a:solidFill>
                  <a:schemeClr val="tx1"/>
                </a:solidFill>
                <a:latin typeface="Arial" charset="0"/>
              </a:defRPr>
            </a:lvl9pPr>
          </a:lstStyle>
          <a:p>
            <a:pPr algn="just" eaLnBrk="1" hangingPunct="1">
              <a:buFont typeface="Arial" charset="0"/>
              <a:buNone/>
              <a:defRPr/>
            </a:pPr>
            <a:r>
              <a:rPr lang="vi-VN" sz="2800" b="1" dirty="0">
                <a:latin typeface="+mn-lt"/>
                <a:cs typeface="Times New Roman" pitchFamily="18" charset="0"/>
              </a:rPr>
              <a:t>2.</a:t>
            </a:r>
            <a:r>
              <a:rPr lang="en-US" sz="2800" b="1" dirty="0">
                <a:latin typeface="+mn-lt"/>
                <a:cs typeface="Times New Roman" pitchFamily="18" charset="0"/>
              </a:rPr>
              <a:t> </a:t>
            </a:r>
            <a:r>
              <a:rPr lang="vi-VN" sz="2800" b="1" dirty="0">
                <a:latin typeface="+mn-lt"/>
                <a:cs typeface="Times New Roman" pitchFamily="18" charset="0"/>
              </a:rPr>
              <a:t>Viết vào vở những điều em hình dung được về các sự vật trên theo lời miêu tả</a:t>
            </a:r>
            <a:r>
              <a:rPr lang="en-US" sz="2800" b="1" dirty="0">
                <a:latin typeface="+mn-lt"/>
                <a:cs typeface="Times New Roman" pitchFamily="18" charset="0"/>
              </a:rPr>
              <a:t>.</a:t>
            </a:r>
          </a:p>
        </p:txBody>
      </p:sp>
      <p:sp>
        <p:nvSpPr>
          <p:cNvPr id="7225" name="Text Box 57">
            <a:extLst>
              <a:ext uri="{FF2B5EF4-FFF2-40B4-BE49-F238E27FC236}">
                <a16:creationId xmlns:a16="http://schemas.microsoft.com/office/drawing/2014/main" id="{CA2BC3D3-A2A3-48B1-93DA-5DC782E83E77}"/>
              </a:ext>
            </a:extLst>
          </p:cNvPr>
          <p:cNvSpPr txBox="1">
            <a:spLocks noChangeArrowheads="1"/>
          </p:cNvSpPr>
          <p:nvPr/>
        </p:nvSpPr>
        <p:spPr bwMode="auto">
          <a:xfrm>
            <a:off x="858406" y="3504124"/>
            <a:ext cx="1512887"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buFont typeface="Arial" charset="0"/>
              <a:defRPr>
                <a:solidFill>
                  <a:schemeClr val="tx1"/>
                </a:solidFill>
                <a:latin typeface="Arial" charset="0"/>
              </a:defRPr>
            </a:lvl6pPr>
            <a:lvl7pPr marL="2971800" indent="-228600" eaLnBrk="0" fontAlgn="base" hangingPunct="0">
              <a:spcBef>
                <a:spcPct val="0"/>
              </a:spcBef>
              <a:spcAft>
                <a:spcPct val="0"/>
              </a:spcAft>
              <a:buFont typeface="Arial" charset="0"/>
              <a:defRPr>
                <a:solidFill>
                  <a:schemeClr val="tx1"/>
                </a:solidFill>
                <a:latin typeface="Arial" charset="0"/>
              </a:defRPr>
            </a:lvl7pPr>
            <a:lvl8pPr marL="3429000" indent="-228600" eaLnBrk="0" fontAlgn="base" hangingPunct="0">
              <a:spcBef>
                <a:spcPct val="0"/>
              </a:spcBef>
              <a:spcAft>
                <a:spcPct val="0"/>
              </a:spcAft>
              <a:buFont typeface="Arial" charset="0"/>
              <a:defRPr>
                <a:solidFill>
                  <a:schemeClr val="tx1"/>
                </a:solidFill>
                <a:latin typeface="Arial" charset="0"/>
              </a:defRPr>
            </a:lvl8pPr>
            <a:lvl9pPr marL="3886200" indent="-228600" eaLnBrk="0" fontAlgn="base" hangingPunct="0">
              <a:spcBef>
                <a:spcPct val="0"/>
              </a:spcBef>
              <a:spcAft>
                <a:spcPct val="0"/>
              </a:spcAft>
              <a:buFont typeface="Arial" charset="0"/>
              <a:defRPr>
                <a:solidFill>
                  <a:schemeClr val="tx1"/>
                </a:solidFill>
                <a:latin typeface="Arial" charset="0"/>
              </a:defRPr>
            </a:lvl9pPr>
          </a:lstStyle>
          <a:p>
            <a:pPr algn="ctr" eaLnBrk="1" hangingPunct="1">
              <a:spcBef>
                <a:spcPct val="50000"/>
              </a:spcBef>
              <a:buFont typeface="Arial" charset="0"/>
              <a:buNone/>
              <a:defRPr/>
            </a:pPr>
            <a:r>
              <a:rPr lang="vi-VN" sz="2700" b="1" dirty="0">
                <a:latin typeface="+mn-lt"/>
              </a:rPr>
              <a:t>Cây cơm nguội</a:t>
            </a:r>
            <a:endParaRPr lang="en-US" sz="2700" b="1" dirty="0">
              <a:latin typeface="+mn-lt"/>
            </a:endParaRPr>
          </a:p>
        </p:txBody>
      </p:sp>
      <p:sp>
        <p:nvSpPr>
          <p:cNvPr id="7226" name="Text Box 58">
            <a:extLst>
              <a:ext uri="{FF2B5EF4-FFF2-40B4-BE49-F238E27FC236}">
                <a16:creationId xmlns:a16="http://schemas.microsoft.com/office/drawing/2014/main" id="{78EDEA6A-DDC8-4D4F-8036-DB11AFE8FB96}"/>
              </a:ext>
            </a:extLst>
          </p:cNvPr>
          <p:cNvSpPr txBox="1">
            <a:spLocks noChangeArrowheads="1"/>
          </p:cNvSpPr>
          <p:nvPr/>
        </p:nvSpPr>
        <p:spPr bwMode="auto">
          <a:xfrm>
            <a:off x="424668" y="3913982"/>
            <a:ext cx="381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 typeface="Arial" panose="020B0604020202020204" pitchFamily="34" charset="0"/>
              <a:buNone/>
            </a:pPr>
            <a:r>
              <a:rPr lang="en-US" altLang="en-US" sz="2800" b="1">
                <a:latin typeface="Arial" panose="020B0604020202020204" pitchFamily="34" charset="0"/>
                <a:cs typeface="Arial" panose="020B0604020202020204" pitchFamily="34" charset="0"/>
              </a:rPr>
              <a:t>2</a:t>
            </a:r>
          </a:p>
        </p:txBody>
      </p:sp>
      <p:sp>
        <p:nvSpPr>
          <p:cNvPr id="7227" name="Text Box 59">
            <a:extLst>
              <a:ext uri="{FF2B5EF4-FFF2-40B4-BE49-F238E27FC236}">
                <a16:creationId xmlns:a16="http://schemas.microsoft.com/office/drawing/2014/main" id="{E34081BC-2413-4FBA-9C5B-DC66575C6770}"/>
              </a:ext>
            </a:extLst>
          </p:cNvPr>
          <p:cNvSpPr txBox="1">
            <a:spLocks noChangeArrowheads="1"/>
          </p:cNvSpPr>
          <p:nvPr/>
        </p:nvSpPr>
        <p:spPr bwMode="auto">
          <a:xfrm>
            <a:off x="3462015" y="3693162"/>
            <a:ext cx="14700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buFont typeface="Arial" charset="0"/>
              <a:defRPr>
                <a:solidFill>
                  <a:schemeClr val="tx1"/>
                </a:solidFill>
                <a:latin typeface="Arial" charset="0"/>
              </a:defRPr>
            </a:lvl6pPr>
            <a:lvl7pPr marL="2971800" indent="-228600" eaLnBrk="0" fontAlgn="base" hangingPunct="0">
              <a:spcBef>
                <a:spcPct val="0"/>
              </a:spcBef>
              <a:spcAft>
                <a:spcPct val="0"/>
              </a:spcAft>
              <a:buFont typeface="Arial" charset="0"/>
              <a:defRPr>
                <a:solidFill>
                  <a:schemeClr val="tx1"/>
                </a:solidFill>
                <a:latin typeface="Arial" charset="0"/>
              </a:defRPr>
            </a:lvl7pPr>
            <a:lvl8pPr marL="3429000" indent="-228600" eaLnBrk="0" fontAlgn="base" hangingPunct="0">
              <a:spcBef>
                <a:spcPct val="0"/>
              </a:spcBef>
              <a:spcAft>
                <a:spcPct val="0"/>
              </a:spcAft>
              <a:buFont typeface="Arial" charset="0"/>
              <a:defRPr>
                <a:solidFill>
                  <a:schemeClr val="tx1"/>
                </a:solidFill>
                <a:latin typeface="Arial" charset="0"/>
              </a:defRPr>
            </a:lvl8pPr>
            <a:lvl9pPr marL="3886200" indent="-228600" eaLnBrk="0" fontAlgn="base" hangingPunct="0">
              <a:spcBef>
                <a:spcPct val="0"/>
              </a:spcBef>
              <a:spcAft>
                <a:spcPct val="0"/>
              </a:spcAft>
              <a:buFont typeface="Arial" charset="0"/>
              <a:defRPr>
                <a:solidFill>
                  <a:schemeClr val="tx1"/>
                </a:solidFill>
                <a:latin typeface="Arial" charset="0"/>
              </a:defRPr>
            </a:lvl9pPr>
          </a:lstStyle>
          <a:p>
            <a:pPr eaLnBrk="1" hangingPunct="1">
              <a:spcBef>
                <a:spcPct val="50000"/>
              </a:spcBef>
              <a:buFont typeface="Arial" charset="0"/>
              <a:buNone/>
              <a:defRPr/>
            </a:pPr>
            <a:r>
              <a:rPr lang="en-US" sz="2700" b="1" dirty="0" err="1">
                <a:latin typeface="Arial" panose="020B0604020202020204" pitchFamily="34" charset="0"/>
                <a:cs typeface="Arial" panose="020B0604020202020204" pitchFamily="34" charset="0"/>
              </a:rPr>
              <a:t>lá</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vàng</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rực</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rỡ</a:t>
            </a:r>
            <a:endParaRPr lang="en-US" sz="2700" b="1" dirty="0">
              <a:latin typeface="Arial" panose="020B0604020202020204" pitchFamily="34" charset="0"/>
              <a:cs typeface="Arial" panose="020B0604020202020204" pitchFamily="34" charset="0"/>
            </a:endParaRPr>
          </a:p>
        </p:txBody>
      </p:sp>
      <p:sp>
        <p:nvSpPr>
          <p:cNvPr id="7228" name="Text Box 60">
            <a:extLst>
              <a:ext uri="{FF2B5EF4-FFF2-40B4-BE49-F238E27FC236}">
                <a16:creationId xmlns:a16="http://schemas.microsoft.com/office/drawing/2014/main" id="{4616E20E-CA04-49E8-939F-55C99A21DF6F}"/>
              </a:ext>
            </a:extLst>
          </p:cNvPr>
          <p:cNvSpPr txBox="1">
            <a:spLocks noChangeArrowheads="1"/>
          </p:cNvSpPr>
          <p:nvPr/>
        </p:nvSpPr>
        <p:spPr bwMode="auto">
          <a:xfrm>
            <a:off x="4889897" y="3549139"/>
            <a:ext cx="2911475"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buFont typeface="Arial" charset="0"/>
              <a:defRPr>
                <a:solidFill>
                  <a:schemeClr val="tx1"/>
                </a:solidFill>
                <a:latin typeface="Arial" charset="0"/>
              </a:defRPr>
            </a:lvl6pPr>
            <a:lvl7pPr marL="2971800" indent="-228600" eaLnBrk="0" fontAlgn="base" hangingPunct="0">
              <a:spcBef>
                <a:spcPct val="0"/>
              </a:spcBef>
              <a:spcAft>
                <a:spcPct val="0"/>
              </a:spcAft>
              <a:buFont typeface="Arial" charset="0"/>
              <a:defRPr>
                <a:solidFill>
                  <a:schemeClr val="tx1"/>
                </a:solidFill>
                <a:latin typeface="Arial" charset="0"/>
              </a:defRPr>
            </a:lvl7pPr>
            <a:lvl8pPr marL="3429000" indent="-228600" eaLnBrk="0" fontAlgn="base" hangingPunct="0">
              <a:spcBef>
                <a:spcPct val="0"/>
              </a:spcBef>
              <a:spcAft>
                <a:spcPct val="0"/>
              </a:spcAft>
              <a:buFont typeface="Arial" charset="0"/>
              <a:defRPr>
                <a:solidFill>
                  <a:schemeClr val="tx1"/>
                </a:solidFill>
                <a:latin typeface="Arial" charset="0"/>
              </a:defRPr>
            </a:lvl8pPr>
            <a:lvl9pPr marL="3886200" indent="-228600" eaLnBrk="0" fontAlgn="base" hangingPunct="0">
              <a:spcBef>
                <a:spcPct val="0"/>
              </a:spcBef>
              <a:spcAft>
                <a:spcPct val="0"/>
              </a:spcAft>
              <a:buFont typeface="Arial" charset="0"/>
              <a:defRPr>
                <a:solidFill>
                  <a:schemeClr val="tx1"/>
                </a:solidFill>
                <a:latin typeface="Arial" charset="0"/>
              </a:defRPr>
            </a:lvl9pPr>
          </a:lstStyle>
          <a:p>
            <a:pPr algn="just" eaLnBrk="1" hangingPunct="1">
              <a:buFont typeface="Arial" charset="0"/>
              <a:buNone/>
              <a:defRPr/>
            </a:pPr>
            <a:r>
              <a:rPr lang="vi-VN" sz="2600" b="1" dirty="0">
                <a:latin typeface="+mn-lt"/>
              </a:rPr>
              <a:t>lá rập rình lay động như những đốm lửa vàng</a:t>
            </a:r>
            <a:endParaRPr lang="en-US" sz="2600" b="1" dirty="0">
              <a:latin typeface="+mn-lt"/>
            </a:endParaRPr>
          </a:p>
        </p:txBody>
      </p:sp>
      <p:sp>
        <p:nvSpPr>
          <p:cNvPr id="7229" name="Text Box 61">
            <a:extLst>
              <a:ext uri="{FF2B5EF4-FFF2-40B4-BE49-F238E27FC236}">
                <a16:creationId xmlns:a16="http://schemas.microsoft.com/office/drawing/2014/main" id="{624E6BA6-D9FD-4893-9410-7859B1A6CF6E}"/>
              </a:ext>
            </a:extLst>
          </p:cNvPr>
          <p:cNvSpPr txBox="1">
            <a:spLocks noChangeArrowheads="1"/>
          </p:cNvSpPr>
          <p:nvPr/>
        </p:nvSpPr>
        <p:spPr bwMode="auto">
          <a:xfrm>
            <a:off x="893437" y="5132004"/>
            <a:ext cx="14700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buFont typeface="Arial" charset="0"/>
              <a:defRPr>
                <a:solidFill>
                  <a:schemeClr val="tx1"/>
                </a:solidFill>
                <a:latin typeface="Arial" charset="0"/>
              </a:defRPr>
            </a:lvl6pPr>
            <a:lvl7pPr marL="2971800" indent="-228600" eaLnBrk="0" fontAlgn="base" hangingPunct="0">
              <a:spcBef>
                <a:spcPct val="0"/>
              </a:spcBef>
              <a:spcAft>
                <a:spcPct val="0"/>
              </a:spcAft>
              <a:buFont typeface="Arial" charset="0"/>
              <a:defRPr>
                <a:solidFill>
                  <a:schemeClr val="tx1"/>
                </a:solidFill>
                <a:latin typeface="Arial" charset="0"/>
              </a:defRPr>
            </a:lvl7pPr>
            <a:lvl8pPr marL="3429000" indent="-228600" eaLnBrk="0" fontAlgn="base" hangingPunct="0">
              <a:spcBef>
                <a:spcPct val="0"/>
              </a:spcBef>
              <a:spcAft>
                <a:spcPct val="0"/>
              </a:spcAft>
              <a:buFont typeface="Arial" charset="0"/>
              <a:defRPr>
                <a:solidFill>
                  <a:schemeClr val="tx1"/>
                </a:solidFill>
                <a:latin typeface="Arial" charset="0"/>
              </a:defRPr>
            </a:lvl8pPr>
            <a:lvl9pPr marL="3886200" indent="-228600" eaLnBrk="0" fontAlgn="base" hangingPunct="0">
              <a:spcBef>
                <a:spcPct val="0"/>
              </a:spcBef>
              <a:spcAft>
                <a:spcPct val="0"/>
              </a:spcAft>
              <a:buFont typeface="Arial" charset="0"/>
              <a:defRPr>
                <a:solidFill>
                  <a:schemeClr val="tx1"/>
                </a:solidFill>
                <a:latin typeface="Arial" charset="0"/>
              </a:defRPr>
            </a:lvl9pPr>
          </a:lstStyle>
          <a:p>
            <a:pPr algn="ctr" eaLnBrk="1" hangingPunct="1">
              <a:spcBef>
                <a:spcPct val="50000"/>
              </a:spcBef>
              <a:buFont typeface="Arial" charset="0"/>
              <a:buNone/>
              <a:defRPr/>
            </a:pPr>
            <a:r>
              <a:rPr lang="vi-VN" sz="2800" b="1" dirty="0">
                <a:solidFill>
                  <a:srgbClr val="0000FF"/>
                </a:solidFill>
                <a:latin typeface="+mn-lt"/>
              </a:rPr>
              <a:t>Lạch nước</a:t>
            </a:r>
            <a:endParaRPr lang="en-US" sz="2800" b="1" dirty="0">
              <a:solidFill>
                <a:srgbClr val="0000FF"/>
              </a:solidFill>
              <a:latin typeface="+mn-lt"/>
            </a:endParaRPr>
          </a:p>
        </p:txBody>
      </p:sp>
      <p:sp>
        <p:nvSpPr>
          <p:cNvPr id="7230" name="Text Box 62">
            <a:extLst>
              <a:ext uri="{FF2B5EF4-FFF2-40B4-BE49-F238E27FC236}">
                <a16:creationId xmlns:a16="http://schemas.microsoft.com/office/drawing/2014/main" id="{DE1D9505-B61C-428A-AD2F-DDF7DC9B1EB4}"/>
              </a:ext>
            </a:extLst>
          </p:cNvPr>
          <p:cNvSpPr txBox="1">
            <a:spLocks noChangeArrowheads="1"/>
          </p:cNvSpPr>
          <p:nvPr/>
        </p:nvSpPr>
        <p:spPr bwMode="auto">
          <a:xfrm>
            <a:off x="4771478" y="4764892"/>
            <a:ext cx="3029894"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buFont typeface="Arial" charset="0"/>
              <a:defRPr>
                <a:solidFill>
                  <a:schemeClr val="tx1"/>
                </a:solidFill>
                <a:latin typeface="Arial" charset="0"/>
              </a:defRPr>
            </a:lvl6pPr>
            <a:lvl7pPr marL="2971800" indent="-228600" eaLnBrk="0" fontAlgn="base" hangingPunct="0">
              <a:spcBef>
                <a:spcPct val="0"/>
              </a:spcBef>
              <a:spcAft>
                <a:spcPct val="0"/>
              </a:spcAft>
              <a:buFont typeface="Arial" charset="0"/>
              <a:defRPr>
                <a:solidFill>
                  <a:schemeClr val="tx1"/>
                </a:solidFill>
                <a:latin typeface="Arial" charset="0"/>
              </a:defRPr>
            </a:lvl7pPr>
            <a:lvl8pPr marL="3429000" indent="-228600" eaLnBrk="0" fontAlgn="base" hangingPunct="0">
              <a:spcBef>
                <a:spcPct val="0"/>
              </a:spcBef>
              <a:spcAft>
                <a:spcPct val="0"/>
              </a:spcAft>
              <a:buFont typeface="Arial" charset="0"/>
              <a:defRPr>
                <a:solidFill>
                  <a:schemeClr val="tx1"/>
                </a:solidFill>
                <a:latin typeface="Arial" charset="0"/>
              </a:defRPr>
            </a:lvl8pPr>
            <a:lvl9pPr marL="3886200" indent="-228600" eaLnBrk="0" fontAlgn="base" hangingPunct="0">
              <a:spcBef>
                <a:spcPct val="0"/>
              </a:spcBef>
              <a:spcAft>
                <a:spcPct val="0"/>
              </a:spcAft>
              <a:buFont typeface="Arial" charset="0"/>
              <a:defRPr>
                <a:solidFill>
                  <a:schemeClr val="tx1"/>
                </a:solidFill>
                <a:latin typeface="Arial" charset="0"/>
              </a:defRPr>
            </a:lvl9pPr>
          </a:lstStyle>
          <a:p>
            <a:pPr algn="just" eaLnBrk="1" hangingPunct="1">
              <a:buFont typeface="Arial" charset="0"/>
              <a:buNone/>
              <a:defRPr/>
            </a:pPr>
            <a:r>
              <a:rPr lang="vi-VN" sz="2600" b="1" dirty="0">
                <a:solidFill>
                  <a:srgbClr val="0000FF"/>
                </a:solidFill>
                <a:latin typeface="+mn-lt"/>
              </a:rPr>
              <a:t>trườn lên mấy tảng đá trắng, luồn dưới mấy gốc cây ẩm mục.</a:t>
            </a:r>
            <a:endParaRPr lang="en-US" sz="2600" b="1" dirty="0">
              <a:solidFill>
                <a:srgbClr val="0000FF"/>
              </a:solidFill>
              <a:latin typeface="+mn-lt"/>
            </a:endParaRPr>
          </a:p>
        </p:txBody>
      </p:sp>
      <p:sp>
        <p:nvSpPr>
          <p:cNvPr id="7231" name="Text Box 63">
            <a:extLst>
              <a:ext uri="{FF2B5EF4-FFF2-40B4-BE49-F238E27FC236}">
                <a16:creationId xmlns:a16="http://schemas.microsoft.com/office/drawing/2014/main" id="{C173FC31-D18C-4579-83A1-9C064B0E9ADC}"/>
              </a:ext>
            </a:extLst>
          </p:cNvPr>
          <p:cNvSpPr txBox="1">
            <a:spLocks noChangeArrowheads="1"/>
          </p:cNvSpPr>
          <p:nvPr/>
        </p:nvSpPr>
        <p:spPr bwMode="auto">
          <a:xfrm>
            <a:off x="7668344" y="5133031"/>
            <a:ext cx="14577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buFont typeface="Arial" charset="0"/>
              <a:defRPr>
                <a:solidFill>
                  <a:schemeClr val="tx1"/>
                </a:solidFill>
                <a:latin typeface="Arial" charset="0"/>
              </a:defRPr>
            </a:lvl6pPr>
            <a:lvl7pPr marL="2971800" indent="-228600" eaLnBrk="0" fontAlgn="base" hangingPunct="0">
              <a:spcBef>
                <a:spcPct val="0"/>
              </a:spcBef>
              <a:spcAft>
                <a:spcPct val="0"/>
              </a:spcAft>
              <a:buFont typeface="Arial" charset="0"/>
              <a:defRPr>
                <a:solidFill>
                  <a:schemeClr val="tx1"/>
                </a:solidFill>
                <a:latin typeface="Arial" charset="0"/>
              </a:defRPr>
            </a:lvl7pPr>
            <a:lvl8pPr marL="3429000" indent="-228600" eaLnBrk="0" fontAlgn="base" hangingPunct="0">
              <a:spcBef>
                <a:spcPct val="0"/>
              </a:spcBef>
              <a:spcAft>
                <a:spcPct val="0"/>
              </a:spcAft>
              <a:buFont typeface="Arial" charset="0"/>
              <a:defRPr>
                <a:solidFill>
                  <a:schemeClr val="tx1"/>
                </a:solidFill>
                <a:latin typeface="Arial" charset="0"/>
              </a:defRPr>
            </a:lvl8pPr>
            <a:lvl9pPr marL="3886200" indent="-228600" eaLnBrk="0" fontAlgn="base" hangingPunct="0">
              <a:spcBef>
                <a:spcPct val="0"/>
              </a:spcBef>
              <a:spcAft>
                <a:spcPct val="0"/>
              </a:spcAft>
              <a:buFont typeface="Arial" charset="0"/>
              <a:defRPr>
                <a:solidFill>
                  <a:schemeClr val="tx1"/>
                </a:solidFill>
                <a:latin typeface="Arial" charset="0"/>
              </a:defRPr>
            </a:lvl9pPr>
          </a:lstStyle>
          <a:p>
            <a:pPr algn="just" eaLnBrk="1" hangingPunct="1">
              <a:buFont typeface="Arial" charset="0"/>
              <a:buNone/>
              <a:defRPr/>
            </a:pPr>
            <a:r>
              <a:rPr lang="en-US" sz="2300" b="1" dirty="0" err="1">
                <a:solidFill>
                  <a:srgbClr val="0000FF"/>
                </a:solidFill>
                <a:latin typeface="Arial" panose="020B0604020202020204" pitchFamily="34" charset="0"/>
                <a:cs typeface="Arial" panose="020B0604020202020204" pitchFamily="34" charset="0"/>
              </a:rPr>
              <a:t>róc</a:t>
            </a:r>
            <a:r>
              <a:rPr lang="en-US" sz="2300" b="1" dirty="0">
                <a:solidFill>
                  <a:srgbClr val="0000FF"/>
                </a:solidFill>
                <a:latin typeface="Arial" panose="020B0604020202020204" pitchFamily="34" charset="0"/>
                <a:cs typeface="Arial" panose="020B0604020202020204" pitchFamily="34" charset="0"/>
              </a:rPr>
              <a:t> </a:t>
            </a:r>
            <a:r>
              <a:rPr lang="en-US" sz="2300" b="1" dirty="0" err="1">
                <a:solidFill>
                  <a:srgbClr val="0000FF"/>
                </a:solidFill>
                <a:latin typeface="Arial" panose="020B0604020202020204" pitchFamily="34" charset="0"/>
                <a:cs typeface="Arial" panose="020B0604020202020204" pitchFamily="34" charset="0"/>
              </a:rPr>
              <a:t>rách</a:t>
            </a:r>
            <a:endParaRPr lang="en-US" sz="2300" b="1" dirty="0">
              <a:solidFill>
                <a:srgbClr val="0000FF"/>
              </a:solidFill>
              <a:latin typeface="Arial" panose="020B0604020202020204" pitchFamily="34" charset="0"/>
              <a:cs typeface="Arial" panose="020B0604020202020204" pitchFamily="34" charset="0"/>
            </a:endParaRPr>
          </a:p>
          <a:p>
            <a:pPr algn="ctr" eaLnBrk="1" hangingPunct="1">
              <a:buFont typeface="Arial" charset="0"/>
              <a:buNone/>
              <a:defRPr/>
            </a:pPr>
            <a:r>
              <a:rPr lang="en-US" sz="2300" b="1" dirty="0">
                <a:solidFill>
                  <a:srgbClr val="0000FF"/>
                </a:solidFill>
                <a:latin typeface="Arial" panose="020B0604020202020204" pitchFamily="34" charset="0"/>
                <a:cs typeface="Arial" panose="020B0604020202020204" pitchFamily="34" charset="0"/>
              </a:rPr>
              <a:t>(</a:t>
            </a:r>
            <a:r>
              <a:rPr lang="en-US" sz="2300" b="1" dirty="0" err="1">
                <a:solidFill>
                  <a:srgbClr val="0000FF"/>
                </a:solidFill>
                <a:latin typeface="Arial" panose="020B0604020202020204" pitchFamily="34" charset="0"/>
                <a:cs typeface="Arial" panose="020B0604020202020204" pitchFamily="34" charset="0"/>
              </a:rPr>
              <a:t>chảy</a:t>
            </a:r>
            <a:r>
              <a:rPr lang="en-US" sz="2300" b="1" dirty="0">
                <a:solidFill>
                  <a:srgbClr val="0000FF"/>
                </a:solidFill>
                <a:latin typeface="Arial" panose="020B0604020202020204" pitchFamily="34" charset="0"/>
                <a:cs typeface="Arial" panose="020B0604020202020204" pitchFamily="34" charset="0"/>
              </a:rPr>
              <a:t>)</a:t>
            </a:r>
          </a:p>
        </p:txBody>
      </p:sp>
      <p:sp>
        <p:nvSpPr>
          <p:cNvPr id="7242" name="Text Box 74">
            <a:extLst>
              <a:ext uri="{FF2B5EF4-FFF2-40B4-BE49-F238E27FC236}">
                <a16:creationId xmlns:a16="http://schemas.microsoft.com/office/drawing/2014/main" id="{A79FAD6F-1E54-4B3D-A22F-0293D8F0634D}"/>
              </a:ext>
            </a:extLst>
          </p:cNvPr>
          <p:cNvSpPr txBox="1">
            <a:spLocks noChangeArrowheads="1"/>
          </p:cNvSpPr>
          <p:nvPr/>
        </p:nvSpPr>
        <p:spPr bwMode="auto">
          <a:xfrm>
            <a:off x="406400" y="5310170"/>
            <a:ext cx="3713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 typeface="Arial" panose="020B0604020202020204" pitchFamily="34" charset="0"/>
              <a:buNone/>
            </a:pPr>
            <a:r>
              <a:rPr lang="en-US" altLang="en-US" sz="2800" b="1">
                <a:solidFill>
                  <a:srgbClr val="0000FF"/>
                </a:solidFill>
                <a:latin typeface="Arial" panose="020B0604020202020204" pitchFamily="34" charset="0"/>
                <a:cs typeface="Arial" panose="020B0604020202020204" pitchFamily="34"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241"/>
                                        </p:tgtEl>
                                        <p:attrNameLst>
                                          <p:attrName>style.visibility</p:attrName>
                                        </p:attrNameLst>
                                      </p:cBhvr>
                                      <p:to>
                                        <p:strVal val="visible"/>
                                      </p:to>
                                    </p:set>
                                    <p:anim calcmode="lin" valueType="num">
                                      <p:cBhvr additive="base">
                                        <p:cTn id="7" dur="500" fill="hold"/>
                                        <p:tgtEl>
                                          <p:spTgt spid="7241"/>
                                        </p:tgtEl>
                                        <p:attrNameLst>
                                          <p:attrName>ppt_x</p:attrName>
                                        </p:attrNameLst>
                                      </p:cBhvr>
                                      <p:tavLst>
                                        <p:tav tm="0">
                                          <p:val>
                                            <p:strVal val="#ppt_x"/>
                                          </p:val>
                                        </p:tav>
                                        <p:tav tm="100000">
                                          <p:val>
                                            <p:strVal val="#ppt_x"/>
                                          </p:val>
                                        </p:tav>
                                      </p:tavLst>
                                    </p:anim>
                                    <p:anim calcmode="lin" valueType="num">
                                      <p:cBhvr additive="base">
                                        <p:cTn id="8" dur="500" fill="hold"/>
                                        <p:tgtEl>
                                          <p:spTgt spid="724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7226"/>
                                        </p:tgtEl>
                                        <p:attrNameLst>
                                          <p:attrName>style.visibility</p:attrName>
                                        </p:attrNameLst>
                                      </p:cBhvr>
                                      <p:to>
                                        <p:strVal val="visible"/>
                                      </p:to>
                                    </p:set>
                                    <p:anim calcmode="discrete" valueType="clr">
                                      <p:cBhvr override="childStyle">
                                        <p:cTn id="13" dur="80"/>
                                        <p:tgtEl>
                                          <p:spTgt spid="7226"/>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7226"/>
                                        </p:tgtEl>
                                        <p:attrNameLst>
                                          <p:attrName>fillcolor</p:attrName>
                                        </p:attrNameLst>
                                      </p:cBhvr>
                                      <p:tavLst>
                                        <p:tav tm="0">
                                          <p:val>
                                            <p:clrVal>
                                              <a:schemeClr val="accent2"/>
                                            </p:clrVal>
                                          </p:val>
                                        </p:tav>
                                        <p:tav tm="50000">
                                          <p:val>
                                            <p:clrVal>
                                              <a:schemeClr val="hlink"/>
                                            </p:clrVal>
                                          </p:val>
                                        </p:tav>
                                      </p:tavLst>
                                    </p:anim>
                                    <p:set>
                                      <p:cBhvr>
                                        <p:cTn id="15" dur="80"/>
                                        <p:tgtEl>
                                          <p:spTgt spid="7226"/>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7225"/>
                                        </p:tgtEl>
                                        <p:attrNameLst>
                                          <p:attrName>style.visibility</p:attrName>
                                        </p:attrNameLst>
                                      </p:cBhvr>
                                      <p:to>
                                        <p:strVal val="visible"/>
                                      </p:to>
                                    </p:set>
                                    <p:anim calcmode="discrete" valueType="clr">
                                      <p:cBhvr override="childStyle">
                                        <p:cTn id="20" dur="80"/>
                                        <p:tgtEl>
                                          <p:spTgt spid="7225"/>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7225"/>
                                        </p:tgtEl>
                                        <p:attrNameLst>
                                          <p:attrName>fillcolor</p:attrName>
                                        </p:attrNameLst>
                                      </p:cBhvr>
                                      <p:tavLst>
                                        <p:tav tm="0">
                                          <p:val>
                                            <p:clrVal>
                                              <a:schemeClr val="accent2"/>
                                            </p:clrVal>
                                          </p:val>
                                        </p:tav>
                                        <p:tav tm="50000">
                                          <p:val>
                                            <p:clrVal>
                                              <a:schemeClr val="hlink"/>
                                            </p:clrVal>
                                          </p:val>
                                        </p:tav>
                                      </p:tavLst>
                                    </p:anim>
                                    <p:set>
                                      <p:cBhvr>
                                        <p:cTn id="22" dur="80"/>
                                        <p:tgtEl>
                                          <p:spTgt spid="7225"/>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7227"/>
                                        </p:tgtEl>
                                        <p:attrNameLst>
                                          <p:attrName>style.visibility</p:attrName>
                                        </p:attrNameLst>
                                      </p:cBhvr>
                                      <p:to>
                                        <p:strVal val="visible"/>
                                      </p:to>
                                    </p:set>
                                    <p:anim calcmode="discrete" valueType="clr">
                                      <p:cBhvr override="childStyle">
                                        <p:cTn id="27" dur="80"/>
                                        <p:tgtEl>
                                          <p:spTgt spid="7227"/>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7227"/>
                                        </p:tgtEl>
                                        <p:attrNameLst>
                                          <p:attrName>fillcolor</p:attrName>
                                        </p:attrNameLst>
                                      </p:cBhvr>
                                      <p:tavLst>
                                        <p:tav tm="0">
                                          <p:val>
                                            <p:clrVal>
                                              <a:schemeClr val="accent2"/>
                                            </p:clrVal>
                                          </p:val>
                                        </p:tav>
                                        <p:tav tm="50000">
                                          <p:val>
                                            <p:clrVal>
                                              <a:schemeClr val="hlink"/>
                                            </p:clrVal>
                                          </p:val>
                                        </p:tav>
                                      </p:tavLst>
                                    </p:anim>
                                    <p:set>
                                      <p:cBhvr>
                                        <p:cTn id="29" dur="80"/>
                                        <p:tgtEl>
                                          <p:spTgt spid="7227"/>
                                        </p:tgtEl>
                                        <p:attrNameLst>
                                          <p:attrName>fill.type</p:attrName>
                                        </p:attrNameLst>
                                      </p:cBhvr>
                                      <p:to>
                                        <p:strVal val="solid"/>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7228"/>
                                        </p:tgtEl>
                                        <p:attrNameLst>
                                          <p:attrName>style.visibility</p:attrName>
                                        </p:attrNameLst>
                                      </p:cBhvr>
                                      <p:to>
                                        <p:strVal val="visible"/>
                                      </p:to>
                                    </p:set>
                                    <p:anim calcmode="discrete" valueType="clr">
                                      <p:cBhvr override="childStyle">
                                        <p:cTn id="34" dur="80"/>
                                        <p:tgtEl>
                                          <p:spTgt spid="7228"/>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7228"/>
                                        </p:tgtEl>
                                        <p:attrNameLst>
                                          <p:attrName>fillcolor</p:attrName>
                                        </p:attrNameLst>
                                      </p:cBhvr>
                                      <p:tavLst>
                                        <p:tav tm="0">
                                          <p:val>
                                            <p:clrVal>
                                              <a:schemeClr val="accent2"/>
                                            </p:clrVal>
                                          </p:val>
                                        </p:tav>
                                        <p:tav tm="50000">
                                          <p:val>
                                            <p:clrVal>
                                              <a:schemeClr val="hlink"/>
                                            </p:clrVal>
                                          </p:val>
                                        </p:tav>
                                      </p:tavLst>
                                    </p:anim>
                                    <p:set>
                                      <p:cBhvr>
                                        <p:cTn id="36" dur="80"/>
                                        <p:tgtEl>
                                          <p:spTgt spid="7228"/>
                                        </p:tgtEl>
                                        <p:attrNameLst>
                                          <p:attrName>fill.type</p:attrName>
                                        </p:attrNameLst>
                                      </p:cBhvr>
                                      <p:to>
                                        <p:strVal val="solid"/>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7" presetClass="entr" presetSubtype="0" fill="hold" grpId="0" nodeType="clickEffect">
                                  <p:stCondLst>
                                    <p:cond delay="0"/>
                                  </p:stCondLst>
                                  <p:iterate type="lt">
                                    <p:tmPct val="50000"/>
                                  </p:iterate>
                                  <p:childTnLst>
                                    <p:set>
                                      <p:cBhvr>
                                        <p:cTn id="40" dur="1" fill="hold">
                                          <p:stCondLst>
                                            <p:cond delay="0"/>
                                          </p:stCondLst>
                                        </p:cTn>
                                        <p:tgtEl>
                                          <p:spTgt spid="7242"/>
                                        </p:tgtEl>
                                        <p:attrNameLst>
                                          <p:attrName>style.visibility</p:attrName>
                                        </p:attrNameLst>
                                      </p:cBhvr>
                                      <p:to>
                                        <p:strVal val="visible"/>
                                      </p:to>
                                    </p:set>
                                    <p:anim calcmode="discrete" valueType="clr">
                                      <p:cBhvr override="childStyle">
                                        <p:cTn id="41" dur="80"/>
                                        <p:tgtEl>
                                          <p:spTgt spid="7242"/>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7242"/>
                                        </p:tgtEl>
                                        <p:attrNameLst>
                                          <p:attrName>fillcolor</p:attrName>
                                        </p:attrNameLst>
                                      </p:cBhvr>
                                      <p:tavLst>
                                        <p:tav tm="0">
                                          <p:val>
                                            <p:clrVal>
                                              <a:schemeClr val="accent2"/>
                                            </p:clrVal>
                                          </p:val>
                                        </p:tav>
                                        <p:tav tm="50000">
                                          <p:val>
                                            <p:clrVal>
                                              <a:schemeClr val="hlink"/>
                                            </p:clrVal>
                                          </p:val>
                                        </p:tav>
                                      </p:tavLst>
                                    </p:anim>
                                    <p:set>
                                      <p:cBhvr>
                                        <p:cTn id="43" dur="80"/>
                                        <p:tgtEl>
                                          <p:spTgt spid="7242"/>
                                        </p:tgtEl>
                                        <p:attrNameLst>
                                          <p:attrName>fill.type</p:attrName>
                                        </p:attrNameLst>
                                      </p:cBhvr>
                                      <p:to>
                                        <p:strVal val="solid"/>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27" presetClass="entr" presetSubtype="0" fill="hold" grpId="0" nodeType="clickEffect">
                                  <p:stCondLst>
                                    <p:cond delay="0"/>
                                  </p:stCondLst>
                                  <p:iterate type="lt">
                                    <p:tmPct val="50000"/>
                                  </p:iterate>
                                  <p:childTnLst>
                                    <p:set>
                                      <p:cBhvr>
                                        <p:cTn id="47" dur="1" fill="hold">
                                          <p:stCondLst>
                                            <p:cond delay="0"/>
                                          </p:stCondLst>
                                        </p:cTn>
                                        <p:tgtEl>
                                          <p:spTgt spid="7229"/>
                                        </p:tgtEl>
                                        <p:attrNameLst>
                                          <p:attrName>style.visibility</p:attrName>
                                        </p:attrNameLst>
                                      </p:cBhvr>
                                      <p:to>
                                        <p:strVal val="visible"/>
                                      </p:to>
                                    </p:set>
                                    <p:anim calcmode="discrete" valueType="clr">
                                      <p:cBhvr override="childStyle">
                                        <p:cTn id="48" dur="80"/>
                                        <p:tgtEl>
                                          <p:spTgt spid="7229"/>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7229"/>
                                        </p:tgtEl>
                                        <p:attrNameLst>
                                          <p:attrName>fillcolor</p:attrName>
                                        </p:attrNameLst>
                                      </p:cBhvr>
                                      <p:tavLst>
                                        <p:tav tm="0">
                                          <p:val>
                                            <p:clrVal>
                                              <a:schemeClr val="accent2"/>
                                            </p:clrVal>
                                          </p:val>
                                        </p:tav>
                                        <p:tav tm="50000">
                                          <p:val>
                                            <p:clrVal>
                                              <a:schemeClr val="hlink"/>
                                            </p:clrVal>
                                          </p:val>
                                        </p:tav>
                                      </p:tavLst>
                                    </p:anim>
                                    <p:set>
                                      <p:cBhvr>
                                        <p:cTn id="50" dur="80"/>
                                        <p:tgtEl>
                                          <p:spTgt spid="7229"/>
                                        </p:tgtEl>
                                        <p:attrNameLst>
                                          <p:attrName>fill.type</p:attrName>
                                        </p:attrNameLst>
                                      </p:cBhvr>
                                      <p:to>
                                        <p:strVal val="solid"/>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7" presetClass="entr" presetSubtype="0" fill="hold" grpId="0" nodeType="clickEffect">
                                  <p:stCondLst>
                                    <p:cond delay="0"/>
                                  </p:stCondLst>
                                  <p:iterate type="lt">
                                    <p:tmPct val="50000"/>
                                  </p:iterate>
                                  <p:childTnLst>
                                    <p:set>
                                      <p:cBhvr>
                                        <p:cTn id="54" dur="1" fill="hold">
                                          <p:stCondLst>
                                            <p:cond delay="0"/>
                                          </p:stCondLst>
                                        </p:cTn>
                                        <p:tgtEl>
                                          <p:spTgt spid="7230"/>
                                        </p:tgtEl>
                                        <p:attrNameLst>
                                          <p:attrName>style.visibility</p:attrName>
                                        </p:attrNameLst>
                                      </p:cBhvr>
                                      <p:to>
                                        <p:strVal val="visible"/>
                                      </p:to>
                                    </p:set>
                                    <p:anim calcmode="discrete" valueType="clr">
                                      <p:cBhvr override="childStyle">
                                        <p:cTn id="55" dur="80"/>
                                        <p:tgtEl>
                                          <p:spTgt spid="7230"/>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7230"/>
                                        </p:tgtEl>
                                        <p:attrNameLst>
                                          <p:attrName>fillcolor</p:attrName>
                                        </p:attrNameLst>
                                      </p:cBhvr>
                                      <p:tavLst>
                                        <p:tav tm="0">
                                          <p:val>
                                            <p:clrVal>
                                              <a:schemeClr val="accent2"/>
                                            </p:clrVal>
                                          </p:val>
                                        </p:tav>
                                        <p:tav tm="50000">
                                          <p:val>
                                            <p:clrVal>
                                              <a:schemeClr val="hlink"/>
                                            </p:clrVal>
                                          </p:val>
                                        </p:tav>
                                      </p:tavLst>
                                    </p:anim>
                                    <p:set>
                                      <p:cBhvr>
                                        <p:cTn id="57" dur="80"/>
                                        <p:tgtEl>
                                          <p:spTgt spid="7230"/>
                                        </p:tgtEl>
                                        <p:attrNameLst>
                                          <p:attrName>fill.type</p:attrName>
                                        </p:attrNameLst>
                                      </p:cBhvr>
                                      <p:to>
                                        <p:strVal val="solid"/>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7" presetClass="entr" presetSubtype="0" fill="hold" grpId="0" nodeType="clickEffect">
                                  <p:stCondLst>
                                    <p:cond delay="0"/>
                                  </p:stCondLst>
                                  <p:iterate type="lt">
                                    <p:tmPct val="50000"/>
                                  </p:iterate>
                                  <p:childTnLst>
                                    <p:set>
                                      <p:cBhvr>
                                        <p:cTn id="61" dur="1" fill="hold">
                                          <p:stCondLst>
                                            <p:cond delay="0"/>
                                          </p:stCondLst>
                                        </p:cTn>
                                        <p:tgtEl>
                                          <p:spTgt spid="7231"/>
                                        </p:tgtEl>
                                        <p:attrNameLst>
                                          <p:attrName>style.visibility</p:attrName>
                                        </p:attrNameLst>
                                      </p:cBhvr>
                                      <p:to>
                                        <p:strVal val="visible"/>
                                      </p:to>
                                    </p:set>
                                    <p:anim calcmode="discrete" valueType="clr">
                                      <p:cBhvr override="childStyle">
                                        <p:cTn id="62" dur="80"/>
                                        <p:tgtEl>
                                          <p:spTgt spid="7231"/>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7231"/>
                                        </p:tgtEl>
                                        <p:attrNameLst>
                                          <p:attrName>fillcolor</p:attrName>
                                        </p:attrNameLst>
                                      </p:cBhvr>
                                      <p:tavLst>
                                        <p:tav tm="0">
                                          <p:val>
                                            <p:clrVal>
                                              <a:schemeClr val="accent2"/>
                                            </p:clrVal>
                                          </p:val>
                                        </p:tav>
                                        <p:tav tm="50000">
                                          <p:val>
                                            <p:clrVal>
                                              <a:schemeClr val="hlink"/>
                                            </p:clrVal>
                                          </p:val>
                                        </p:tav>
                                      </p:tavLst>
                                    </p:anim>
                                    <p:set>
                                      <p:cBhvr>
                                        <p:cTn id="64" dur="80"/>
                                        <p:tgtEl>
                                          <p:spTgt spid="72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5" grpId="0"/>
      <p:bldP spid="7226" grpId="0"/>
      <p:bldP spid="7227" grpId="0"/>
      <p:bldP spid="7228" grpId="0"/>
      <p:bldP spid="7229" grpId="0"/>
      <p:bldP spid="7230" grpId="0"/>
      <p:bldP spid="7231" grpId="0"/>
      <p:bldP spid="72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12">
            <a:extLst>
              <a:ext uri="{FF2B5EF4-FFF2-40B4-BE49-F238E27FC236}">
                <a16:creationId xmlns:a16="http://schemas.microsoft.com/office/drawing/2014/main" id="{A963D470-CB56-4281-A5E2-8B2E2B4A33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75" t="12519" r="9321" b="17487"/>
          <a:stretch/>
        </p:blipFill>
        <p:spPr bwMode="auto">
          <a:xfrm>
            <a:off x="395536" y="1080612"/>
            <a:ext cx="8424936" cy="54447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 name="文本框 2055">
            <a:extLst>
              <a:ext uri="{FF2B5EF4-FFF2-40B4-BE49-F238E27FC236}">
                <a16:creationId xmlns:a16="http://schemas.microsoft.com/office/drawing/2014/main" id="{04B79F5C-13A9-4BC4-886D-9ECD9264969D}"/>
              </a:ext>
            </a:extLst>
          </p:cNvPr>
          <p:cNvSpPr txBox="1">
            <a:spLocks noChangeArrowheads="1"/>
          </p:cNvSpPr>
          <p:nvPr/>
        </p:nvSpPr>
        <p:spPr bwMode="auto">
          <a:xfrm>
            <a:off x="2462212" y="-27384"/>
            <a:ext cx="496728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500188">
              <a:defRPr>
                <a:solidFill>
                  <a:schemeClr val="tx1"/>
                </a:solidFill>
                <a:latin typeface="Arial" panose="020B0604020202020204" pitchFamily="34" charset="0"/>
              </a:defRPr>
            </a:lvl1pPr>
            <a:lvl2pPr marL="742950" indent="-285750" defTabSz="1500188">
              <a:defRPr>
                <a:solidFill>
                  <a:schemeClr val="tx1"/>
                </a:solidFill>
                <a:latin typeface="Arial" panose="020B0604020202020204" pitchFamily="34" charset="0"/>
              </a:defRPr>
            </a:lvl2pPr>
            <a:lvl3pPr marL="1143000" indent="-228600" defTabSz="1500188">
              <a:defRPr>
                <a:solidFill>
                  <a:schemeClr val="tx1"/>
                </a:solidFill>
                <a:latin typeface="Arial" panose="020B0604020202020204" pitchFamily="34" charset="0"/>
              </a:defRPr>
            </a:lvl3pPr>
            <a:lvl4pPr marL="1600200" indent="-228600" defTabSz="1500188">
              <a:defRPr>
                <a:solidFill>
                  <a:schemeClr val="tx1"/>
                </a:solidFill>
                <a:latin typeface="Arial" panose="020B0604020202020204" pitchFamily="34" charset="0"/>
              </a:defRPr>
            </a:lvl4pPr>
            <a:lvl5pPr marL="2057400" indent="-228600" defTabSz="1500188">
              <a:defRPr>
                <a:solidFill>
                  <a:schemeClr val="tx1"/>
                </a:solidFill>
                <a:latin typeface="Arial" panose="020B0604020202020204" pitchFamily="34" charset="0"/>
              </a:defRPr>
            </a:lvl5pPr>
            <a:lvl6pPr marL="2514600" indent="-228600" defTabSz="1500188" eaLnBrk="0" fontAlgn="base" hangingPunct="0">
              <a:spcBef>
                <a:spcPct val="0"/>
              </a:spcBef>
              <a:spcAft>
                <a:spcPct val="0"/>
              </a:spcAft>
              <a:defRPr>
                <a:solidFill>
                  <a:schemeClr val="tx1"/>
                </a:solidFill>
                <a:latin typeface="Arial" panose="020B0604020202020204" pitchFamily="34" charset="0"/>
              </a:defRPr>
            </a:lvl6pPr>
            <a:lvl7pPr marL="2971800" indent="-228600" defTabSz="1500188" eaLnBrk="0" fontAlgn="base" hangingPunct="0">
              <a:spcBef>
                <a:spcPct val="0"/>
              </a:spcBef>
              <a:spcAft>
                <a:spcPct val="0"/>
              </a:spcAft>
              <a:defRPr>
                <a:solidFill>
                  <a:schemeClr val="tx1"/>
                </a:solidFill>
                <a:latin typeface="Arial" panose="020B0604020202020204" pitchFamily="34" charset="0"/>
              </a:defRPr>
            </a:lvl7pPr>
            <a:lvl8pPr marL="3429000" indent="-228600" defTabSz="1500188" eaLnBrk="0" fontAlgn="base" hangingPunct="0">
              <a:spcBef>
                <a:spcPct val="0"/>
              </a:spcBef>
              <a:spcAft>
                <a:spcPct val="0"/>
              </a:spcAft>
              <a:defRPr>
                <a:solidFill>
                  <a:schemeClr val="tx1"/>
                </a:solidFill>
                <a:latin typeface="Arial" panose="020B0604020202020204" pitchFamily="34" charset="0"/>
              </a:defRPr>
            </a:lvl8pPr>
            <a:lvl9pPr marL="3886200" indent="-228600" defTabSz="1500188"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zh-CN" sz="2400" b="1" u="sng">
                <a:ea typeface="黑体" panose="02010609060101010101" pitchFamily="49" charset="-122"/>
                <a:cs typeface="Arial" panose="020B0604020202020204" pitchFamily="34" charset="0"/>
              </a:rPr>
              <a:t>Tập làm văn</a:t>
            </a:r>
          </a:p>
          <a:p>
            <a:pPr algn="ctr">
              <a:spcBef>
                <a:spcPct val="50000"/>
              </a:spcBef>
            </a:pPr>
            <a:r>
              <a:rPr lang="en-US" altLang="en-US" sz="2800" b="1">
                <a:solidFill>
                  <a:srgbClr val="FF0000"/>
                </a:solidFill>
                <a:ea typeface="Microsoft YaHei" panose="020B0503020204020204" pitchFamily="34" charset="-122"/>
                <a:cs typeface="Arial" panose="020B0604020202020204" pitchFamily="34" charset="0"/>
              </a:rPr>
              <a:t>Thế nào là văn miêu tả?</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circle(out)">
                                      <p:cBhvr>
                                        <p:cTn id="7" dur="20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41" name="Group 73">
            <a:extLst>
              <a:ext uri="{FF2B5EF4-FFF2-40B4-BE49-F238E27FC236}">
                <a16:creationId xmlns:a16="http://schemas.microsoft.com/office/drawing/2014/main" id="{F5E05FF0-3C58-4CEA-9340-8D3484C6649B}"/>
              </a:ext>
            </a:extLst>
          </p:cNvPr>
          <p:cNvGraphicFramePr>
            <a:graphicFrameLocks noGrp="1"/>
          </p:cNvGraphicFramePr>
          <p:nvPr>
            <p:extLst>
              <p:ext uri="{D42A27DB-BD31-4B8C-83A1-F6EECF244321}">
                <p14:modId xmlns:p14="http://schemas.microsoft.com/office/powerpoint/2010/main" val="2617165439"/>
              </p:ext>
            </p:extLst>
          </p:nvPr>
        </p:nvGraphicFramePr>
        <p:xfrm>
          <a:off x="179512" y="2492896"/>
          <a:ext cx="9577064" cy="3608709"/>
        </p:xfrm>
        <a:graphic>
          <a:graphicData uri="http://schemas.openxmlformats.org/drawingml/2006/table">
            <a:tbl>
              <a:tblPr/>
              <a:tblGrid>
                <a:gridCol w="1841340">
                  <a:extLst>
                    <a:ext uri="{9D8B030D-6E8A-4147-A177-3AD203B41FA5}">
                      <a16:colId xmlns:a16="http://schemas.microsoft.com/office/drawing/2014/main" val="20000"/>
                    </a:ext>
                  </a:extLst>
                </a:gridCol>
                <a:gridCol w="6046033">
                  <a:extLst>
                    <a:ext uri="{9D8B030D-6E8A-4147-A177-3AD203B41FA5}">
                      <a16:colId xmlns:a16="http://schemas.microsoft.com/office/drawing/2014/main" val="20001"/>
                    </a:ext>
                  </a:extLst>
                </a:gridCol>
                <a:gridCol w="1689691">
                  <a:extLst>
                    <a:ext uri="{9D8B030D-6E8A-4147-A177-3AD203B41FA5}">
                      <a16:colId xmlns:a16="http://schemas.microsoft.com/office/drawing/2014/main" val="20002"/>
                    </a:ext>
                  </a:extLst>
                </a:gridCol>
              </a:tblGrid>
              <a:tr h="606672">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Tên</a:t>
                      </a:r>
                      <a:r>
                        <a:rPr kumimoji="0" 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sự</a:t>
                      </a:r>
                      <a:r>
                        <a:rPr kumimoji="0" 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vật</a:t>
                      </a:r>
                      <a:endParaRPr kumimoji="0" 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endParaRPr>
                    </a:p>
                  </a:txBody>
                  <a:tcPr marL="68568" marR="68568"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Lời</a:t>
                      </a:r>
                      <a:r>
                        <a:rPr kumimoji="0" 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miêu</a:t>
                      </a:r>
                      <a:r>
                        <a:rPr kumimoji="0" 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tả</a:t>
                      </a:r>
                      <a:endParaRPr kumimoji="0" 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endParaRPr>
                    </a:p>
                  </a:txBody>
                  <a:tcPr marL="68568" marR="68568"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Giác</a:t>
                      </a:r>
                      <a:r>
                        <a:rPr kumimoji="0" 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quan</a:t>
                      </a:r>
                      <a:endParaRPr kumimoji="0" lang="en-US" sz="24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endParaRPr>
                    </a:p>
                  </a:txBody>
                  <a:tcPr marL="68568" marR="68568"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8399">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68" marR="68568"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68" marR="68568"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68" marR="68568"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73334">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anose="020B0604020202020204" pitchFamily="34" charset="0"/>
                      </a:endParaRPr>
                    </a:p>
                  </a:txBody>
                  <a:tcPr marL="68568" marR="68568"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Times New Roman" pitchFamily="18" charset="0"/>
                        <a:cs typeface="Times New Roman" pitchFamily="18" charset="0"/>
                      </a:endParaRPr>
                    </a:p>
                  </a:txBody>
                  <a:tcPr marL="68568" marR="68568"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anose="020B0604020202020204" pitchFamily="34" charset="0"/>
                      </a:endParaRPr>
                    </a:p>
                  </a:txBody>
                  <a:tcPr marL="68568" marR="68568"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50304">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anose="020B0604020202020204" pitchFamily="34" charset="0"/>
                      </a:endParaRPr>
                    </a:p>
                  </a:txBody>
                  <a:tcPr marL="68568" marR="68568"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anose="020B0604020202020204" pitchFamily="34" charset="0"/>
                      </a:endParaRPr>
                    </a:p>
                  </a:txBody>
                  <a:tcPr marL="68568" marR="68568"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anose="020B0604020202020204" pitchFamily="34" charset="0"/>
                      </a:endParaRPr>
                    </a:p>
                  </a:txBody>
                  <a:tcPr marL="68568" marR="68568"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7223" name="Text Box 55">
            <a:extLst>
              <a:ext uri="{FF2B5EF4-FFF2-40B4-BE49-F238E27FC236}">
                <a16:creationId xmlns:a16="http://schemas.microsoft.com/office/drawing/2014/main" id="{C09B14B5-DA61-4352-9663-1AD857B8EFE5}"/>
              </a:ext>
            </a:extLst>
          </p:cNvPr>
          <p:cNvSpPr txBox="1">
            <a:spLocks noChangeArrowheads="1"/>
          </p:cNvSpPr>
          <p:nvPr/>
        </p:nvSpPr>
        <p:spPr bwMode="auto">
          <a:xfrm>
            <a:off x="468313" y="1198880"/>
            <a:ext cx="8424862"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buFont typeface="Arial" charset="0"/>
              <a:buNone/>
              <a:defRPr/>
            </a:pPr>
            <a:r>
              <a:rPr lang="vi-VN" altLang="en-US" sz="2400" b="1" dirty="0">
                <a:latin typeface="+mj-lt"/>
                <a:cs typeface="Times New Roman" pitchFamily="18" charset="0"/>
              </a:rPr>
              <a:t>3. Qua những nét miêu tả vừa tìm được, em thấy tác giả đã quan sát sự vật bằng những giác quan nào?</a:t>
            </a:r>
            <a:endParaRPr lang="en-US" altLang="en-US" sz="2400" b="1" dirty="0">
              <a:latin typeface="+mj-lt"/>
              <a:cs typeface="Times New Roman" pitchFamily="18" charset="0"/>
            </a:endParaRPr>
          </a:p>
        </p:txBody>
      </p:sp>
      <p:sp>
        <p:nvSpPr>
          <p:cNvPr id="7225" name="Text Box 57">
            <a:extLst>
              <a:ext uri="{FF2B5EF4-FFF2-40B4-BE49-F238E27FC236}">
                <a16:creationId xmlns:a16="http://schemas.microsoft.com/office/drawing/2014/main" id="{B1062328-AA55-4F0F-A20F-80C8F0491E4E}"/>
              </a:ext>
            </a:extLst>
          </p:cNvPr>
          <p:cNvSpPr txBox="1">
            <a:spLocks noChangeArrowheads="1"/>
          </p:cNvSpPr>
          <p:nvPr/>
        </p:nvSpPr>
        <p:spPr bwMode="auto">
          <a:xfrm>
            <a:off x="302392" y="4027362"/>
            <a:ext cx="166791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buFont typeface="Arial" charset="0"/>
              <a:buNone/>
              <a:defRPr/>
            </a:pPr>
            <a:r>
              <a:rPr lang="vi-VN" altLang="en-US" sz="2800" b="1" dirty="0">
                <a:latin typeface="+mj-lt"/>
              </a:rPr>
              <a:t>Cây cơm nguội</a:t>
            </a:r>
            <a:endParaRPr lang="en-US" altLang="en-US" sz="2800" b="1" dirty="0">
              <a:latin typeface="+mj-lt"/>
            </a:endParaRPr>
          </a:p>
        </p:txBody>
      </p:sp>
      <p:sp>
        <p:nvSpPr>
          <p:cNvPr id="7194" name="Text Box 59">
            <a:extLst>
              <a:ext uri="{FF2B5EF4-FFF2-40B4-BE49-F238E27FC236}">
                <a16:creationId xmlns:a16="http://schemas.microsoft.com/office/drawing/2014/main" id="{644329AA-1AED-45E9-A0FA-B94E91A1AE91}"/>
              </a:ext>
            </a:extLst>
          </p:cNvPr>
          <p:cNvSpPr txBox="1">
            <a:spLocks noChangeArrowheads="1"/>
          </p:cNvSpPr>
          <p:nvPr/>
        </p:nvSpPr>
        <p:spPr bwMode="auto">
          <a:xfrm>
            <a:off x="8002094" y="4023399"/>
            <a:ext cx="1839525"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2600" b="1">
                <a:latin typeface="Times New Roman" panose="02020603050405020304" pitchFamily="18" charset="0"/>
                <a:cs typeface="Times New Roman" panose="02020603050405020304" pitchFamily="18" charset="0"/>
              </a:rPr>
              <a:t>Thị giác               (bằng mắt)</a:t>
            </a:r>
          </a:p>
        </p:txBody>
      </p:sp>
      <p:sp>
        <p:nvSpPr>
          <p:cNvPr id="7228" name="Text Box 60">
            <a:extLst>
              <a:ext uri="{FF2B5EF4-FFF2-40B4-BE49-F238E27FC236}">
                <a16:creationId xmlns:a16="http://schemas.microsoft.com/office/drawing/2014/main" id="{D8B09720-B910-4BC8-A94A-E6B44FEF9793}"/>
              </a:ext>
            </a:extLst>
          </p:cNvPr>
          <p:cNvSpPr txBox="1">
            <a:spLocks noChangeArrowheads="1"/>
          </p:cNvSpPr>
          <p:nvPr/>
        </p:nvSpPr>
        <p:spPr bwMode="auto">
          <a:xfrm>
            <a:off x="1835696" y="5067181"/>
            <a:ext cx="634973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sz="2800" b="1">
                <a:latin typeface="Times New Roman" panose="02020603050405020304" pitchFamily="18" charset="0"/>
                <a:cs typeface="Times New Roman" panose="02020603050405020304" pitchFamily="18" charset="0"/>
              </a:rPr>
              <a:t>Nằm bên cạnh cây sòi, trườn trên mấy tảng đá màu trắng, nước chảy róc rách</a:t>
            </a:r>
          </a:p>
        </p:txBody>
      </p:sp>
      <p:sp>
        <p:nvSpPr>
          <p:cNvPr id="7229" name="Text Box 61">
            <a:extLst>
              <a:ext uri="{FF2B5EF4-FFF2-40B4-BE49-F238E27FC236}">
                <a16:creationId xmlns:a16="http://schemas.microsoft.com/office/drawing/2014/main" id="{CFA7AE01-D88C-408E-AA8C-175E1A5AD129}"/>
              </a:ext>
            </a:extLst>
          </p:cNvPr>
          <p:cNvSpPr txBox="1">
            <a:spLocks noChangeArrowheads="1"/>
          </p:cNvSpPr>
          <p:nvPr/>
        </p:nvSpPr>
        <p:spPr bwMode="auto">
          <a:xfrm>
            <a:off x="384258" y="5032925"/>
            <a:ext cx="132246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 typeface="Arial" panose="020B0604020202020204" pitchFamily="34" charset="0"/>
              <a:buNone/>
            </a:pPr>
            <a:r>
              <a:rPr lang="en-US" altLang="en-US" sz="2800" b="1">
                <a:latin typeface="Times New Roman" panose="02020603050405020304" pitchFamily="18" charset="0"/>
                <a:cs typeface="Times New Roman" panose="02020603050405020304" pitchFamily="18" charset="0"/>
              </a:rPr>
              <a:t>Lạch nước</a:t>
            </a:r>
          </a:p>
        </p:txBody>
      </p:sp>
      <p:sp>
        <p:nvSpPr>
          <p:cNvPr id="7231" name="Text Box 63">
            <a:extLst>
              <a:ext uri="{FF2B5EF4-FFF2-40B4-BE49-F238E27FC236}">
                <a16:creationId xmlns:a16="http://schemas.microsoft.com/office/drawing/2014/main" id="{D99316F8-0ECC-4E8B-AD71-C166ABE505D7}"/>
              </a:ext>
            </a:extLst>
          </p:cNvPr>
          <p:cNvSpPr txBox="1">
            <a:spLocks noChangeArrowheads="1"/>
          </p:cNvSpPr>
          <p:nvPr/>
        </p:nvSpPr>
        <p:spPr bwMode="auto">
          <a:xfrm>
            <a:off x="8127381" y="5093541"/>
            <a:ext cx="1714303"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sz="2600" b="1">
                <a:latin typeface="Times New Roman" panose="02020603050405020304" pitchFamily="18" charset="0"/>
                <a:cs typeface="Times New Roman" panose="02020603050405020304" pitchFamily="18" charset="0"/>
              </a:rPr>
              <a:t>Thị giác, thính giác</a:t>
            </a:r>
          </a:p>
        </p:txBody>
      </p:sp>
      <p:sp>
        <p:nvSpPr>
          <p:cNvPr id="13" name="Text Box 57">
            <a:extLst>
              <a:ext uri="{FF2B5EF4-FFF2-40B4-BE49-F238E27FC236}">
                <a16:creationId xmlns:a16="http://schemas.microsoft.com/office/drawing/2014/main" id="{3FF9A033-296B-4AFB-A8DE-C715ED0EE76D}"/>
              </a:ext>
            </a:extLst>
          </p:cNvPr>
          <p:cNvSpPr txBox="1">
            <a:spLocks noChangeArrowheads="1"/>
          </p:cNvSpPr>
          <p:nvPr/>
        </p:nvSpPr>
        <p:spPr bwMode="auto">
          <a:xfrm>
            <a:off x="314654" y="3318870"/>
            <a:ext cx="14616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800" b="1">
                <a:latin typeface="Times New Roman" panose="02020603050405020304" pitchFamily="18" charset="0"/>
                <a:cs typeface="Times New Roman" panose="02020603050405020304" pitchFamily="18" charset="0"/>
              </a:rPr>
              <a:t>Cây sòi</a:t>
            </a:r>
          </a:p>
        </p:txBody>
      </p:sp>
      <p:sp>
        <p:nvSpPr>
          <p:cNvPr id="14" name="Text Box 60">
            <a:extLst>
              <a:ext uri="{FF2B5EF4-FFF2-40B4-BE49-F238E27FC236}">
                <a16:creationId xmlns:a16="http://schemas.microsoft.com/office/drawing/2014/main" id="{BB0EF889-3BD8-4AD8-BB17-6C90C4AB027C}"/>
              </a:ext>
            </a:extLst>
          </p:cNvPr>
          <p:cNvSpPr txBox="1">
            <a:spLocks noChangeArrowheads="1"/>
          </p:cNvSpPr>
          <p:nvPr/>
        </p:nvSpPr>
        <p:spPr bwMode="auto">
          <a:xfrm>
            <a:off x="2196514" y="3311364"/>
            <a:ext cx="54986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800" b="1">
                <a:latin typeface="Times New Roman" panose="02020603050405020304" pitchFamily="18" charset="0"/>
                <a:cs typeface="Times New Roman" panose="02020603050405020304" pitchFamily="18" charset="0"/>
              </a:rPr>
              <a:t>Cao lớn toàn thân phủ đầy lá đỏ</a:t>
            </a:r>
          </a:p>
        </p:txBody>
      </p:sp>
      <p:sp>
        <p:nvSpPr>
          <p:cNvPr id="15" name="Text Box 63">
            <a:extLst>
              <a:ext uri="{FF2B5EF4-FFF2-40B4-BE49-F238E27FC236}">
                <a16:creationId xmlns:a16="http://schemas.microsoft.com/office/drawing/2014/main" id="{ABDD9BCE-86E1-4774-9CB4-6F3404F0F560}"/>
              </a:ext>
            </a:extLst>
          </p:cNvPr>
          <p:cNvSpPr txBox="1">
            <a:spLocks noChangeArrowheads="1"/>
          </p:cNvSpPr>
          <p:nvPr/>
        </p:nvSpPr>
        <p:spPr bwMode="auto">
          <a:xfrm>
            <a:off x="8002094" y="3105597"/>
            <a:ext cx="1839525"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en-US" altLang="en-US" sz="2600" b="1">
                <a:latin typeface="Times New Roman" panose="02020603050405020304" pitchFamily="18" charset="0"/>
                <a:cs typeface="Times New Roman" panose="02020603050405020304" pitchFamily="18" charset="0"/>
              </a:rPr>
              <a:t>Thị giác                    (bằng mắt)                 </a:t>
            </a:r>
          </a:p>
        </p:txBody>
      </p:sp>
      <p:sp>
        <p:nvSpPr>
          <p:cNvPr id="2" name="TextBox 1">
            <a:extLst>
              <a:ext uri="{FF2B5EF4-FFF2-40B4-BE49-F238E27FC236}">
                <a16:creationId xmlns:a16="http://schemas.microsoft.com/office/drawing/2014/main" id="{EEB43A91-DE42-497E-9910-05A6A89B95B3}"/>
              </a:ext>
            </a:extLst>
          </p:cNvPr>
          <p:cNvSpPr txBox="1">
            <a:spLocks noChangeArrowheads="1"/>
          </p:cNvSpPr>
          <p:nvPr/>
        </p:nvSpPr>
        <p:spPr bwMode="auto">
          <a:xfrm>
            <a:off x="2051418" y="3752403"/>
            <a:ext cx="6142389"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600" b="1">
                <a:latin typeface="Times New Roman" panose="02020603050405020304" pitchFamily="18" charset="0"/>
                <a:cs typeface="Times New Roman" panose="02020603050405020304" pitchFamily="18" charset="0"/>
              </a:rPr>
              <a:t>Lá màu vàng rực rỡ, rập rình lay động như những đốm lửa vàng lửa đỏ bập bùng cháy</a:t>
            </a:r>
            <a:endParaRPr lang="vi-VN" altLang="en-US" sz="2600">
              <a:latin typeface="Times New Roman" panose="02020603050405020304" pitchFamily="18" charset="0"/>
              <a:cs typeface="Times New Roman" panose="02020603050405020304" pitchFamily="18" charset="0"/>
            </a:endParaRPr>
          </a:p>
        </p:txBody>
      </p:sp>
      <p:sp>
        <p:nvSpPr>
          <p:cNvPr id="17" name="文本框 2055">
            <a:extLst>
              <a:ext uri="{FF2B5EF4-FFF2-40B4-BE49-F238E27FC236}">
                <a16:creationId xmlns:a16="http://schemas.microsoft.com/office/drawing/2014/main" id="{20258D86-1320-4BC7-AD43-1409EA021151}"/>
              </a:ext>
            </a:extLst>
          </p:cNvPr>
          <p:cNvSpPr txBox="1">
            <a:spLocks noChangeArrowheads="1"/>
          </p:cNvSpPr>
          <p:nvPr/>
        </p:nvSpPr>
        <p:spPr bwMode="auto">
          <a:xfrm>
            <a:off x="2462212" y="-27384"/>
            <a:ext cx="496728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500188">
              <a:defRPr>
                <a:solidFill>
                  <a:schemeClr val="tx1"/>
                </a:solidFill>
                <a:latin typeface="Arial" panose="020B0604020202020204" pitchFamily="34" charset="0"/>
              </a:defRPr>
            </a:lvl1pPr>
            <a:lvl2pPr marL="742950" indent="-285750" defTabSz="1500188">
              <a:defRPr>
                <a:solidFill>
                  <a:schemeClr val="tx1"/>
                </a:solidFill>
                <a:latin typeface="Arial" panose="020B0604020202020204" pitchFamily="34" charset="0"/>
              </a:defRPr>
            </a:lvl2pPr>
            <a:lvl3pPr marL="1143000" indent="-228600" defTabSz="1500188">
              <a:defRPr>
                <a:solidFill>
                  <a:schemeClr val="tx1"/>
                </a:solidFill>
                <a:latin typeface="Arial" panose="020B0604020202020204" pitchFamily="34" charset="0"/>
              </a:defRPr>
            </a:lvl3pPr>
            <a:lvl4pPr marL="1600200" indent="-228600" defTabSz="1500188">
              <a:defRPr>
                <a:solidFill>
                  <a:schemeClr val="tx1"/>
                </a:solidFill>
                <a:latin typeface="Arial" panose="020B0604020202020204" pitchFamily="34" charset="0"/>
              </a:defRPr>
            </a:lvl4pPr>
            <a:lvl5pPr marL="2057400" indent="-228600" defTabSz="1500188">
              <a:defRPr>
                <a:solidFill>
                  <a:schemeClr val="tx1"/>
                </a:solidFill>
                <a:latin typeface="Arial" panose="020B0604020202020204" pitchFamily="34" charset="0"/>
              </a:defRPr>
            </a:lvl5pPr>
            <a:lvl6pPr marL="2514600" indent="-228600" defTabSz="1500188" eaLnBrk="0" fontAlgn="base" hangingPunct="0">
              <a:spcBef>
                <a:spcPct val="0"/>
              </a:spcBef>
              <a:spcAft>
                <a:spcPct val="0"/>
              </a:spcAft>
              <a:defRPr>
                <a:solidFill>
                  <a:schemeClr val="tx1"/>
                </a:solidFill>
                <a:latin typeface="Arial" panose="020B0604020202020204" pitchFamily="34" charset="0"/>
              </a:defRPr>
            </a:lvl6pPr>
            <a:lvl7pPr marL="2971800" indent="-228600" defTabSz="1500188" eaLnBrk="0" fontAlgn="base" hangingPunct="0">
              <a:spcBef>
                <a:spcPct val="0"/>
              </a:spcBef>
              <a:spcAft>
                <a:spcPct val="0"/>
              </a:spcAft>
              <a:defRPr>
                <a:solidFill>
                  <a:schemeClr val="tx1"/>
                </a:solidFill>
                <a:latin typeface="Arial" panose="020B0604020202020204" pitchFamily="34" charset="0"/>
              </a:defRPr>
            </a:lvl7pPr>
            <a:lvl8pPr marL="3429000" indent="-228600" defTabSz="1500188" eaLnBrk="0" fontAlgn="base" hangingPunct="0">
              <a:spcBef>
                <a:spcPct val="0"/>
              </a:spcBef>
              <a:spcAft>
                <a:spcPct val="0"/>
              </a:spcAft>
              <a:defRPr>
                <a:solidFill>
                  <a:schemeClr val="tx1"/>
                </a:solidFill>
                <a:latin typeface="Arial" panose="020B0604020202020204" pitchFamily="34" charset="0"/>
              </a:defRPr>
            </a:lvl8pPr>
            <a:lvl9pPr marL="3886200" indent="-228600" defTabSz="1500188"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zh-CN" sz="2400" b="1" u="sng">
                <a:ea typeface="黑体" panose="02010609060101010101" pitchFamily="49" charset="-122"/>
                <a:cs typeface="Arial" panose="020B0604020202020204" pitchFamily="34" charset="0"/>
              </a:rPr>
              <a:t>Tập làm văn</a:t>
            </a:r>
          </a:p>
          <a:p>
            <a:pPr algn="ctr">
              <a:spcBef>
                <a:spcPct val="50000"/>
              </a:spcBef>
            </a:pPr>
            <a:r>
              <a:rPr lang="en-US" altLang="en-US" sz="2800" b="1">
                <a:solidFill>
                  <a:srgbClr val="FF0000"/>
                </a:solidFill>
                <a:ea typeface="Microsoft YaHei" panose="020B0503020204020204" pitchFamily="34" charset="-122"/>
                <a:cs typeface="Arial" panose="020B0604020202020204" pitchFamily="34" charset="0"/>
              </a:rPr>
              <a:t>Thế nào là văn miêu tả?</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23"/>
                                        </p:tgtEl>
                                        <p:attrNameLst>
                                          <p:attrName>style.visibility</p:attrName>
                                        </p:attrNameLst>
                                      </p:cBhvr>
                                      <p:to>
                                        <p:strVal val="visible"/>
                                      </p:to>
                                    </p:set>
                                    <p:anim calcmode="lin" valueType="num">
                                      <p:cBhvr additive="base">
                                        <p:cTn id="7" dur="500" fill="hold"/>
                                        <p:tgtEl>
                                          <p:spTgt spid="7223"/>
                                        </p:tgtEl>
                                        <p:attrNameLst>
                                          <p:attrName>ppt_x</p:attrName>
                                        </p:attrNameLst>
                                      </p:cBhvr>
                                      <p:tavLst>
                                        <p:tav tm="0">
                                          <p:val>
                                            <p:strVal val="#ppt_x"/>
                                          </p:val>
                                        </p:tav>
                                        <p:tav tm="100000">
                                          <p:val>
                                            <p:strVal val="#ppt_x"/>
                                          </p:val>
                                        </p:tav>
                                      </p:tavLst>
                                    </p:anim>
                                    <p:anim calcmode="lin" valueType="num">
                                      <p:cBhvr additive="base">
                                        <p:cTn id="8" dur="500" fill="hold"/>
                                        <p:tgtEl>
                                          <p:spTgt spid="72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241"/>
                                        </p:tgtEl>
                                        <p:attrNameLst>
                                          <p:attrName>style.visibility</p:attrName>
                                        </p:attrNameLst>
                                      </p:cBhvr>
                                      <p:to>
                                        <p:strVal val="visible"/>
                                      </p:to>
                                    </p:set>
                                    <p:anim calcmode="lin" valueType="num">
                                      <p:cBhvr additive="base">
                                        <p:cTn id="13" dur="500" fill="hold"/>
                                        <p:tgtEl>
                                          <p:spTgt spid="7241"/>
                                        </p:tgtEl>
                                        <p:attrNameLst>
                                          <p:attrName>ppt_x</p:attrName>
                                        </p:attrNameLst>
                                      </p:cBhvr>
                                      <p:tavLst>
                                        <p:tav tm="0">
                                          <p:val>
                                            <p:strVal val="#ppt_x"/>
                                          </p:val>
                                        </p:tav>
                                        <p:tav tm="100000">
                                          <p:val>
                                            <p:strVal val="#ppt_x"/>
                                          </p:val>
                                        </p:tav>
                                      </p:tavLst>
                                    </p:anim>
                                    <p:anim calcmode="lin" valueType="num">
                                      <p:cBhvr additive="base">
                                        <p:cTn id="14" dur="500" fill="hold"/>
                                        <p:tgtEl>
                                          <p:spTgt spid="724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3" presetID="22" presetClass="entr" presetSubtype="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par>
                                <p:cTn id="26" presetID="22" presetClass="entr" presetSubtype="8" fill="hold" grpId="0" nodeType="withEffect">
                                  <p:stCondLst>
                                    <p:cond delay="0"/>
                                  </p:stCondLst>
                                  <p:childTnLst>
                                    <p:set>
                                      <p:cBhvr>
                                        <p:cTn id="27" dur="1" fill="hold">
                                          <p:stCondLst>
                                            <p:cond delay="0"/>
                                          </p:stCondLst>
                                        </p:cTn>
                                        <p:tgtEl>
                                          <p:spTgt spid="7225"/>
                                        </p:tgtEl>
                                        <p:attrNameLst>
                                          <p:attrName>style.visibility</p:attrName>
                                        </p:attrNameLst>
                                      </p:cBhvr>
                                      <p:to>
                                        <p:strVal val="visible"/>
                                      </p:to>
                                    </p:set>
                                    <p:animEffect transition="in" filter="wipe(left)">
                                      <p:cBhvr>
                                        <p:cTn id="28" dur="500"/>
                                        <p:tgtEl>
                                          <p:spTgt spid="7225"/>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22" presetClass="entr" presetSubtype="8"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par>
                                <p:cTn id="32" presetID="22" presetClass="entr" presetSubtype="8" fill="hold" grpId="0" nodeType="withEffect">
                                  <p:stCondLst>
                                    <p:cond delay="0"/>
                                  </p:stCondLst>
                                  <p:childTnLst>
                                    <p:set>
                                      <p:cBhvr>
                                        <p:cTn id="33" dur="1" fill="hold">
                                          <p:stCondLst>
                                            <p:cond delay="0"/>
                                          </p:stCondLst>
                                        </p:cTn>
                                        <p:tgtEl>
                                          <p:spTgt spid="7194"/>
                                        </p:tgtEl>
                                        <p:attrNameLst>
                                          <p:attrName>style.visibility</p:attrName>
                                        </p:attrNameLst>
                                      </p:cBhvr>
                                      <p:to>
                                        <p:strVal val="visible"/>
                                      </p:to>
                                    </p:set>
                                    <p:animEffect transition="in" filter="wipe(left)">
                                      <p:cBhvr>
                                        <p:cTn id="34" dur="500"/>
                                        <p:tgtEl>
                                          <p:spTgt spid="7194"/>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par>
                                <p:cTn id="35" presetID="22" presetClass="entr" presetSubtype="8" fill="hold" grpId="0" nodeType="withEffect">
                                  <p:stCondLst>
                                    <p:cond delay="0"/>
                                  </p:stCondLst>
                                  <p:childTnLst>
                                    <p:set>
                                      <p:cBhvr>
                                        <p:cTn id="36" dur="1" fill="hold">
                                          <p:stCondLst>
                                            <p:cond delay="0"/>
                                          </p:stCondLst>
                                        </p:cTn>
                                        <p:tgtEl>
                                          <p:spTgt spid="7229"/>
                                        </p:tgtEl>
                                        <p:attrNameLst>
                                          <p:attrName>style.visibility</p:attrName>
                                        </p:attrNameLst>
                                      </p:cBhvr>
                                      <p:to>
                                        <p:strVal val="visible"/>
                                      </p:to>
                                    </p:set>
                                    <p:animEffect transition="in" filter="wipe(left)">
                                      <p:cBhvr>
                                        <p:cTn id="37" dur="500"/>
                                        <p:tgtEl>
                                          <p:spTgt spid="7229"/>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par>
                                <p:cTn id="38" presetID="22" presetClass="entr" presetSubtype="8" fill="hold" grpId="0" nodeType="withEffect">
                                  <p:stCondLst>
                                    <p:cond delay="0"/>
                                  </p:stCondLst>
                                  <p:childTnLst>
                                    <p:set>
                                      <p:cBhvr>
                                        <p:cTn id="39" dur="1" fill="hold">
                                          <p:stCondLst>
                                            <p:cond delay="0"/>
                                          </p:stCondLst>
                                        </p:cTn>
                                        <p:tgtEl>
                                          <p:spTgt spid="7228"/>
                                        </p:tgtEl>
                                        <p:attrNameLst>
                                          <p:attrName>style.visibility</p:attrName>
                                        </p:attrNameLst>
                                      </p:cBhvr>
                                      <p:to>
                                        <p:strVal val="visible"/>
                                      </p:to>
                                    </p:set>
                                    <p:animEffect transition="in" filter="wipe(left)">
                                      <p:cBhvr>
                                        <p:cTn id="40" dur="500"/>
                                        <p:tgtEl>
                                          <p:spTgt spid="7228"/>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par>
                                <p:cTn id="41" presetID="22" presetClass="entr" presetSubtype="8" fill="hold" grpId="0" nodeType="withEffect">
                                  <p:stCondLst>
                                    <p:cond delay="0"/>
                                  </p:stCondLst>
                                  <p:childTnLst>
                                    <p:set>
                                      <p:cBhvr>
                                        <p:cTn id="42" dur="1" fill="hold">
                                          <p:stCondLst>
                                            <p:cond delay="0"/>
                                          </p:stCondLst>
                                        </p:cTn>
                                        <p:tgtEl>
                                          <p:spTgt spid="7231"/>
                                        </p:tgtEl>
                                        <p:attrNameLst>
                                          <p:attrName>style.visibility</p:attrName>
                                        </p:attrNameLst>
                                      </p:cBhvr>
                                      <p:to>
                                        <p:strVal val="visible"/>
                                      </p:to>
                                    </p:set>
                                    <p:animEffect transition="in" filter="wipe(left)">
                                      <p:cBhvr>
                                        <p:cTn id="43" dur="500"/>
                                        <p:tgtEl>
                                          <p:spTgt spid="7231"/>
                                        </p:tgtEl>
                                      </p:cBhvr>
                                    </p:animEffec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3" grpId="0"/>
      <p:bldP spid="7225" grpId="0"/>
      <p:bldP spid="7194" grpId="0"/>
      <p:bldP spid="7228" grpId="0"/>
      <p:bldP spid="7229" grpId="0"/>
      <p:bldP spid="7231" grpId="0"/>
      <p:bldP spid="13" grpId="0"/>
      <p:bldP spid="14" grpId="0"/>
      <p:bldP spid="15"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FAAB85-9748-4E9D-9039-509BCEE5C73F}"/>
              </a:ext>
            </a:extLst>
          </p:cNvPr>
          <p:cNvSpPr txBox="1">
            <a:spLocks noChangeArrowheads="1"/>
          </p:cNvSpPr>
          <p:nvPr/>
        </p:nvSpPr>
        <p:spPr bwMode="auto">
          <a:xfrm>
            <a:off x="143470" y="252767"/>
            <a:ext cx="88570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cs typeface="Arial" panose="020B0604020202020204" pitchFamily="34" charset="0"/>
              </a:rPr>
              <a:t>3. Qua những nét miêu tả trên, em thấy tác giả đã quan sát sự vật bằng những giác quan nào?</a:t>
            </a:r>
          </a:p>
        </p:txBody>
      </p:sp>
      <p:sp>
        <p:nvSpPr>
          <p:cNvPr id="6" name="TextBox 1">
            <a:extLst>
              <a:ext uri="{FF2B5EF4-FFF2-40B4-BE49-F238E27FC236}">
                <a16:creationId xmlns:a16="http://schemas.microsoft.com/office/drawing/2014/main" id="{77CFE256-588E-4552-B411-626346341ABC}"/>
              </a:ext>
            </a:extLst>
          </p:cNvPr>
          <p:cNvSpPr txBox="1">
            <a:spLocks noChangeArrowheads="1"/>
          </p:cNvSpPr>
          <p:nvPr/>
        </p:nvSpPr>
        <p:spPr bwMode="auto">
          <a:xfrm>
            <a:off x="378355" y="1356926"/>
            <a:ext cx="4824536" cy="1328023"/>
          </a:xfrm>
          <a:prstGeom prst="roundRect">
            <a:avLst/>
          </a:prstGeom>
          <a:solidFill>
            <a:srgbClr val="FFFF00"/>
          </a:solidFill>
          <a:ln w="9525">
            <a:solidFill>
              <a:srgbClr val="00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b="1">
                <a:solidFill>
                  <a:srgbClr val="0000FF"/>
                </a:solidFill>
                <a:cs typeface="Arial" panose="020B0604020202020204" pitchFamily="34" charset="0"/>
              </a:rPr>
              <a:t>a) Để tả được hình dáng, màu sắc, chuyển động của cây sòi, cây cơm nguội, lạch nước.</a:t>
            </a:r>
          </a:p>
        </p:txBody>
      </p:sp>
      <p:sp>
        <p:nvSpPr>
          <p:cNvPr id="7" name="TextBox 24">
            <a:extLst>
              <a:ext uri="{FF2B5EF4-FFF2-40B4-BE49-F238E27FC236}">
                <a16:creationId xmlns:a16="http://schemas.microsoft.com/office/drawing/2014/main" id="{04C27C74-4ABE-4724-95F2-60CB936D13CC}"/>
              </a:ext>
            </a:extLst>
          </p:cNvPr>
          <p:cNvSpPr txBox="1">
            <a:spLocks noChangeArrowheads="1"/>
          </p:cNvSpPr>
          <p:nvPr/>
        </p:nvSpPr>
        <p:spPr bwMode="auto">
          <a:xfrm>
            <a:off x="378355" y="3153818"/>
            <a:ext cx="4769709" cy="919401"/>
          </a:xfrm>
          <a:prstGeom prst="roundRect">
            <a:avLst/>
          </a:prstGeom>
          <a:solidFill>
            <a:srgbClr val="FFFF00"/>
          </a:solidFill>
          <a:ln w="9525">
            <a:solidFill>
              <a:srgbClr val="00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b="1">
                <a:solidFill>
                  <a:srgbClr val="0000FF"/>
                </a:solidFill>
                <a:cs typeface="Arial" panose="020B0604020202020204" pitchFamily="34" charset="0"/>
              </a:rPr>
              <a:t>b) Để nghe được tiếng động của dòng nước.</a:t>
            </a:r>
          </a:p>
        </p:txBody>
      </p:sp>
      <p:sp>
        <p:nvSpPr>
          <p:cNvPr id="11" name="TextBox 10">
            <a:extLst>
              <a:ext uri="{FF2B5EF4-FFF2-40B4-BE49-F238E27FC236}">
                <a16:creationId xmlns:a16="http://schemas.microsoft.com/office/drawing/2014/main" id="{D2CB0DFF-C114-4220-B83F-B8A0D90D2C99}"/>
              </a:ext>
            </a:extLst>
          </p:cNvPr>
          <p:cNvSpPr txBox="1">
            <a:spLocks noChangeArrowheads="1"/>
          </p:cNvSpPr>
          <p:nvPr/>
        </p:nvSpPr>
        <p:spPr bwMode="auto">
          <a:xfrm>
            <a:off x="7085084" y="1669485"/>
            <a:ext cx="1132023" cy="735747"/>
          </a:xfrm>
          <a:prstGeom prst="ellipse">
            <a:avLst/>
          </a:prstGeom>
          <a:solidFill>
            <a:srgbClr val="FF0000"/>
          </a:solidFill>
          <a:ln w="38100">
            <a:solidFill>
              <a:srgbClr val="3333FF"/>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solidFill>
                  <a:srgbClr val="FFFF00"/>
                </a:solidFill>
                <a:cs typeface="Arial" panose="020B0604020202020204" pitchFamily="34" charset="0"/>
              </a:rPr>
              <a:t>Tai</a:t>
            </a:r>
          </a:p>
        </p:txBody>
      </p:sp>
      <p:sp>
        <p:nvSpPr>
          <p:cNvPr id="12" name="TextBox 11">
            <a:extLst>
              <a:ext uri="{FF2B5EF4-FFF2-40B4-BE49-F238E27FC236}">
                <a16:creationId xmlns:a16="http://schemas.microsoft.com/office/drawing/2014/main" id="{C2142792-C34A-4239-BC60-BC872D870645}"/>
              </a:ext>
            </a:extLst>
          </p:cNvPr>
          <p:cNvSpPr txBox="1">
            <a:spLocks noChangeArrowheads="1"/>
          </p:cNvSpPr>
          <p:nvPr/>
        </p:nvSpPr>
        <p:spPr bwMode="auto">
          <a:xfrm>
            <a:off x="6426994" y="4343197"/>
            <a:ext cx="2573536" cy="2207240"/>
          </a:xfrm>
          <a:prstGeom prst="ellipse">
            <a:avLst/>
          </a:prstGeom>
          <a:solidFill>
            <a:srgbClr val="FF0000"/>
          </a:solidFill>
          <a:ln w="38100">
            <a:solidFill>
              <a:srgbClr val="3333FF"/>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FF00"/>
                </a:solidFill>
                <a:cs typeface="Arial" panose="020B0604020202020204" pitchFamily="34" charset="0"/>
              </a:rPr>
              <a:t>quan sát kĩ đối tượng bằng nhiều giác quan</a:t>
            </a:r>
          </a:p>
        </p:txBody>
      </p:sp>
      <p:cxnSp>
        <p:nvCxnSpPr>
          <p:cNvPr id="14" name="Straight Arrow Connector 13">
            <a:extLst>
              <a:ext uri="{FF2B5EF4-FFF2-40B4-BE49-F238E27FC236}">
                <a16:creationId xmlns:a16="http://schemas.microsoft.com/office/drawing/2014/main" id="{23885449-005E-41D5-8EE4-4086DF46D18F}"/>
              </a:ext>
            </a:extLst>
          </p:cNvPr>
          <p:cNvCxnSpPr>
            <a:cxnSpLocks/>
            <a:endCxn id="18" idx="2"/>
          </p:cNvCxnSpPr>
          <p:nvPr/>
        </p:nvCxnSpPr>
        <p:spPr>
          <a:xfrm>
            <a:off x="5236013" y="2093865"/>
            <a:ext cx="1878884" cy="17030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B0C1B07-784F-4483-AE93-860A986365A7}"/>
              </a:ext>
            </a:extLst>
          </p:cNvPr>
          <p:cNvCxnSpPr>
            <a:cxnSpLocks/>
          </p:cNvCxnSpPr>
          <p:nvPr/>
        </p:nvCxnSpPr>
        <p:spPr>
          <a:xfrm flipV="1">
            <a:off x="5172724" y="2271766"/>
            <a:ext cx="1977970" cy="1469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TextBox 24">
            <a:extLst>
              <a:ext uri="{FF2B5EF4-FFF2-40B4-BE49-F238E27FC236}">
                <a16:creationId xmlns:a16="http://schemas.microsoft.com/office/drawing/2014/main" id="{B93AFA2F-496C-46F5-B77D-5D049614E755}"/>
              </a:ext>
            </a:extLst>
          </p:cNvPr>
          <p:cNvSpPr txBox="1">
            <a:spLocks noChangeArrowheads="1"/>
          </p:cNvSpPr>
          <p:nvPr/>
        </p:nvSpPr>
        <p:spPr bwMode="auto">
          <a:xfrm>
            <a:off x="395536" y="4832205"/>
            <a:ext cx="4769709" cy="1328023"/>
          </a:xfrm>
          <a:prstGeom prst="roundRect">
            <a:avLst/>
          </a:prstGeom>
          <a:solidFill>
            <a:srgbClr val="FFFF00"/>
          </a:solidFill>
          <a:ln w="9525">
            <a:solidFill>
              <a:srgbClr val="00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b="1">
                <a:solidFill>
                  <a:srgbClr val="0000FF"/>
                </a:solidFill>
                <a:cs typeface="Arial" panose="020B0604020202020204" pitchFamily="34" charset="0"/>
              </a:rPr>
              <a:t>c) Muốn miêu tả sự vật một cách tinh tế, người viết phải làm gì?</a:t>
            </a:r>
          </a:p>
        </p:txBody>
      </p:sp>
      <p:cxnSp>
        <p:nvCxnSpPr>
          <p:cNvPr id="17" name="Straight Arrow Connector 16">
            <a:extLst>
              <a:ext uri="{FF2B5EF4-FFF2-40B4-BE49-F238E27FC236}">
                <a16:creationId xmlns:a16="http://schemas.microsoft.com/office/drawing/2014/main" id="{4361A5EA-C2DD-4668-B236-83E7575CCC2C}"/>
              </a:ext>
            </a:extLst>
          </p:cNvPr>
          <p:cNvCxnSpPr>
            <a:cxnSpLocks/>
          </p:cNvCxnSpPr>
          <p:nvPr/>
        </p:nvCxnSpPr>
        <p:spPr>
          <a:xfrm flipV="1">
            <a:off x="5236013" y="5512904"/>
            <a:ext cx="1111173" cy="1621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7DFE266-CFD5-434C-9A02-A3EE33C11B88}"/>
              </a:ext>
            </a:extLst>
          </p:cNvPr>
          <p:cNvSpPr txBox="1">
            <a:spLocks noChangeArrowheads="1"/>
          </p:cNvSpPr>
          <p:nvPr/>
        </p:nvSpPr>
        <p:spPr bwMode="auto">
          <a:xfrm>
            <a:off x="7114897" y="3429000"/>
            <a:ext cx="1132023" cy="735747"/>
          </a:xfrm>
          <a:prstGeom prst="ellipse">
            <a:avLst/>
          </a:prstGeom>
          <a:solidFill>
            <a:srgbClr val="FF0000"/>
          </a:solidFill>
          <a:ln w="38100">
            <a:solidFill>
              <a:srgbClr val="3333FF"/>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solidFill>
                  <a:srgbClr val="FFFF00"/>
                </a:solidFill>
                <a:cs typeface="Arial" panose="020B0604020202020204" pitchFamily="34" charset="0"/>
              </a:rPr>
              <a:t>Mắt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Effect transition="in" filter="fade">
                                      <p:cBhvr>
                                        <p:cTn id="24" dur="10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ppt_w</p:attrName>
                                        </p:attrNameLst>
                                      </p:cBhvr>
                                      <p:tavLst>
                                        <p:tav tm="0">
                                          <p:val>
                                            <p:fltVal val="0"/>
                                          </p:val>
                                        </p:tav>
                                        <p:tav tm="100000">
                                          <p:val>
                                            <p:strVal val="#ppt_w"/>
                                          </p:val>
                                        </p:tav>
                                      </p:tavLst>
                                    </p:anim>
                                    <p:anim calcmode="lin" valueType="num">
                                      <p:cBhvr>
                                        <p:cTn id="28" dur="1000" fill="hold"/>
                                        <p:tgtEl>
                                          <p:spTgt spid="18"/>
                                        </p:tgtEl>
                                        <p:attrNameLst>
                                          <p:attrName>ppt_h</p:attrName>
                                        </p:attrNameLst>
                                      </p:cBhvr>
                                      <p:tavLst>
                                        <p:tav tm="0">
                                          <p:val>
                                            <p:fltVal val="0"/>
                                          </p:val>
                                        </p:tav>
                                        <p:tav tm="100000">
                                          <p:val>
                                            <p:strVal val="#ppt_h"/>
                                          </p:val>
                                        </p:tav>
                                      </p:tavLst>
                                    </p:anim>
                                    <p:animEffect transition="in" filter="fade">
                                      <p:cBhvr>
                                        <p:cTn id="29" dur="1000"/>
                                        <p:tgtEl>
                                          <p:spTgt spid="1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Effect transition="in" filter="fade">
                                      <p:cBhvr>
                                        <p:cTn id="34" dur="1000"/>
                                        <p:tgtEl>
                                          <p:spTgt spid="1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6" presetClass="entr" presetSubtype="16"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ircle(in)">
                                      <p:cBhvr>
                                        <p:cTn id="39" dur="1000"/>
                                        <p:tgtEl>
                                          <p:spTgt spid="1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6" presetClass="entr" presetSubtype="16"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ircle(in)">
                                      <p:cBhvr>
                                        <p:cTn id="44" dur="10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circle(in)">
                                      <p:cBhvr>
                                        <p:cTn id="4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15"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13174784-A725-4AA2-90E6-4433ED5BC70B}"/>
              </a:ext>
            </a:extLst>
          </p:cNvPr>
          <p:cNvGraphicFramePr>
            <a:graphicFrameLocks noChangeAspect="1"/>
          </p:cNvGraphicFramePr>
          <p:nvPr>
            <p:extLst>
              <p:ext uri="{D42A27DB-BD31-4B8C-83A1-F6EECF244321}">
                <p14:modId xmlns:p14="http://schemas.microsoft.com/office/powerpoint/2010/main" val="1613622638"/>
              </p:ext>
            </p:extLst>
          </p:nvPr>
        </p:nvGraphicFramePr>
        <p:xfrm>
          <a:off x="539552" y="1412776"/>
          <a:ext cx="8351837" cy="4849614"/>
        </p:xfrm>
        <a:graphic>
          <a:graphicData uri="http://schemas.openxmlformats.org/presentationml/2006/ole">
            <mc:AlternateContent xmlns:mc="http://schemas.openxmlformats.org/markup-compatibility/2006">
              <mc:Choice xmlns:v="urn:schemas-microsoft-com:vml" Requires="v">
                <p:oleObj spid="_x0000_s32805" name="PDF" r:id="rId4" imgW="0" imgH="0" progId="FoxitReader.Document">
                  <p:embed/>
                </p:oleObj>
              </mc:Choice>
              <mc:Fallback>
                <p:oleObj name="PDF" r:id="rId4" imgW="0" imgH="0" progId="FoxitReader.Document">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412776"/>
                        <a:ext cx="8351837" cy="4849614"/>
                      </a:xfrm>
                      <a:prstGeom prst="rect">
                        <a:avLst/>
                      </a:prstGeom>
                      <a:noFill/>
                      <a:ln>
                        <a:solidFill>
                          <a:srgbClr val="FF0000"/>
                        </a:solidFill>
                      </a:ln>
                    </p:spPr>
                  </p:pic>
                </p:oleObj>
              </mc:Fallback>
            </mc:AlternateContent>
          </a:graphicData>
        </a:graphic>
      </p:graphicFrame>
      <p:sp>
        <p:nvSpPr>
          <p:cNvPr id="3" name="文本框 2055">
            <a:extLst>
              <a:ext uri="{FF2B5EF4-FFF2-40B4-BE49-F238E27FC236}">
                <a16:creationId xmlns:a16="http://schemas.microsoft.com/office/drawing/2014/main" id="{231DA0AA-8D51-4DD3-BC68-96A2C37EB112}"/>
              </a:ext>
            </a:extLst>
          </p:cNvPr>
          <p:cNvSpPr txBox="1">
            <a:spLocks noChangeArrowheads="1"/>
          </p:cNvSpPr>
          <p:nvPr/>
        </p:nvSpPr>
        <p:spPr bwMode="auto">
          <a:xfrm>
            <a:off x="2462212" y="-27384"/>
            <a:ext cx="4967288"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500188">
              <a:defRPr>
                <a:solidFill>
                  <a:schemeClr val="tx1"/>
                </a:solidFill>
                <a:latin typeface="Arial" panose="020B0604020202020204" pitchFamily="34" charset="0"/>
              </a:defRPr>
            </a:lvl1pPr>
            <a:lvl2pPr marL="742950" indent="-285750" defTabSz="1500188">
              <a:defRPr>
                <a:solidFill>
                  <a:schemeClr val="tx1"/>
                </a:solidFill>
                <a:latin typeface="Arial" panose="020B0604020202020204" pitchFamily="34" charset="0"/>
              </a:defRPr>
            </a:lvl2pPr>
            <a:lvl3pPr marL="1143000" indent="-228600" defTabSz="1500188">
              <a:defRPr>
                <a:solidFill>
                  <a:schemeClr val="tx1"/>
                </a:solidFill>
                <a:latin typeface="Arial" panose="020B0604020202020204" pitchFamily="34" charset="0"/>
              </a:defRPr>
            </a:lvl3pPr>
            <a:lvl4pPr marL="1600200" indent="-228600" defTabSz="1500188">
              <a:defRPr>
                <a:solidFill>
                  <a:schemeClr val="tx1"/>
                </a:solidFill>
                <a:latin typeface="Arial" panose="020B0604020202020204" pitchFamily="34" charset="0"/>
              </a:defRPr>
            </a:lvl4pPr>
            <a:lvl5pPr marL="2057400" indent="-228600" defTabSz="1500188">
              <a:defRPr>
                <a:solidFill>
                  <a:schemeClr val="tx1"/>
                </a:solidFill>
                <a:latin typeface="Arial" panose="020B0604020202020204" pitchFamily="34" charset="0"/>
              </a:defRPr>
            </a:lvl5pPr>
            <a:lvl6pPr marL="2514600" indent="-228600" defTabSz="1500188" eaLnBrk="0" fontAlgn="base" hangingPunct="0">
              <a:spcBef>
                <a:spcPct val="0"/>
              </a:spcBef>
              <a:spcAft>
                <a:spcPct val="0"/>
              </a:spcAft>
              <a:defRPr>
                <a:solidFill>
                  <a:schemeClr val="tx1"/>
                </a:solidFill>
                <a:latin typeface="Arial" panose="020B0604020202020204" pitchFamily="34" charset="0"/>
              </a:defRPr>
            </a:lvl6pPr>
            <a:lvl7pPr marL="2971800" indent="-228600" defTabSz="1500188" eaLnBrk="0" fontAlgn="base" hangingPunct="0">
              <a:spcBef>
                <a:spcPct val="0"/>
              </a:spcBef>
              <a:spcAft>
                <a:spcPct val="0"/>
              </a:spcAft>
              <a:defRPr>
                <a:solidFill>
                  <a:schemeClr val="tx1"/>
                </a:solidFill>
                <a:latin typeface="Arial" panose="020B0604020202020204" pitchFamily="34" charset="0"/>
              </a:defRPr>
            </a:lvl7pPr>
            <a:lvl8pPr marL="3429000" indent="-228600" defTabSz="1500188" eaLnBrk="0" fontAlgn="base" hangingPunct="0">
              <a:spcBef>
                <a:spcPct val="0"/>
              </a:spcBef>
              <a:spcAft>
                <a:spcPct val="0"/>
              </a:spcAft>
              <a:defRPr>
                <a:solidFill>
                  <a:schemeClr val="tx1"/>
                </a:solidFill>
                <a:latin typeface="Arial" panose="020B0604020202020204" pitchFamily="34" charset="0"/>
              </a:defRPr>
            </a:lvl8pPr>
            <a:lvl9pPr marL="3886200" indent="-228600" defTabSz="1500188"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zh-CN" sz="2800" b="1" u="sng">
                <a:ea typeface="黑体" panose="02010609060101010101" pitchFamily="49" charset="-122"/>
                <a:cs typeface="Arial" panose="020B0604020202020204" pitchFamily="34" charset="0"/>
              </a:rPr>
              <a:t>Tập làm văn</a:t>
            </a:r>
          </a:p>
          <a:p>
            <a:pPr algn="ctr">
              <a:spcBef>
                <a:spcPct val="50000"/>
              </a:spcBef>
            </a:pPr>
            <a:r>
              <a:rPr lang="en-US" altLang="en-US" sz="3200" b="1">
                <a:solidFill>
                  <a:srgbClr val="FF0000"/>
                </a:solidFill>
                <a:ea typeface="Microsoft YaHei" panose="020B0503020204020204" pitchFamily="34" charset="-122"/>
                <a:cs typeface="Arial" panose="020B0604020202020204" pitchFamily="34" charset="0"/>
              </a:rPr>
              <a:t>Thế nào là văn miêu tả?</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500" fill="hold"/>
                                        <p:tgtEl>
                                          <p:spTgt spid="10"/>
                                        </p:tgtEl>
                                        <p:attrNameLst>
                                          <p:attrName>ppt_w</p:attrName>
                                        </p:attrNameLst>
                                      </p:cBhvr>
                                      <p:tavLst>
                                        <p:tav tm="0">
                                          <p:val>
                                            <p:fltVal val="0"/>
                                          </p:val>
                                        </p:tav>
                                        <p:tav tm="100000">
                                          <p:val>
                                            <p:strVal val="#ppt_w"/>
                                          </p:val>
                                        </p:tav>
                                      </p:tavLst>
                                    </p:anim>
                                    <p:anim calcmode="lin" valueType="num">
                                      <p:cBhvr>
                                        <p:cTn id="8" dur="1500" fill="hold"/>
                                        <p:tgtEl>
                                          <p:spTgt spid="10"/>
                                        </p:tgtEl>
                                        <p:attrNameLst>
                                          <p:attrName>ppt_h</p:attrName>
                                        </p:attrNameLst>
                                      </p:cBhvr>
                                      <p:tavLst>
                                        <p:tav tm="0">
                                          <p:val>
                                            <p:fltVal val="0"/>
                                          </p:val>
                                        </p:tav>
                                        <p:tav tm="100000">
                                          <p:val>
                                            <p:strVal val="#ppt_h"/>
                                          </p:val>
                                        </p:tav>
                                      </p:tavLst>
                                    </p:anim>
                                    <p:animEffect transition="in" filter="fade">
                                      <p:cBhvr>
                                        <p:cTn id="9"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dministrator\Desktop\ANH DONG TRANG TRI PWOI\hinh-nen-dong-hoa-la-dep-1-41_104333077.gif">
            <a:extLst>
              <a:ext uri="{FF2B5EF4-FFF2-40B4-BE49-F238E27FC236}">
                <a16:creationId xmlns:a16="http://schemas.microsoft.com/office/drawing/2014/main" id="{71A503DF-E05E-4F3B-89DB-0144D9ADB9E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4163" y="1762125"/>
            <a:ext cx="1462087"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C:\Users\Administrator\Desktop\ANH DONG TRANG TRI PWOI\hinh-nen-dong-hoa-la-dep-1-1_104332765.gif">
            <a:extLst>
              <a:ext uri="{FF2B5EF4-FFF2-40B4-BE49-F238E27FC236}">
                <a16:creationId xmlns:a16="http://schemas.microsoft.com/office/drawing/2014/main" id="{A57F8464-6869-47C1-88CC-0FBDC22B65E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0875" y="228600"/>
            <a:ext cx="73025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Administrator\Desktop\ANH DONG TRANG TRI PWOI\anh-dong-con-vat-136_104718107.gif">
            <a:extLst>
              <a:ext uri="{FF2B5EF4-FFF2-40B4-BE49-F238E27FC236}">
                <a16:creationId xmlns:a16="http://schemas.microsoft.com/office/drawing/2014/main" id="{FDC87DB3-7C4D-4612-836F-F5C85ABA58D8}"/>
              </a:ext>
            </a:extLst>
          </p:cNvPr>
          <p:cNvPicPr>
            <a:picLocks noChangeAspect="1" noChangeArrowheads="1" noCrop="1"/>
          </p:cNvPicPr>
          <p:nvPr/>
        </p:nvPicPr>
        <p:blipFill>
          <a:blip r:embed="rId4"/>
          <a:srcRect/>
          <a:stretch>
            <a:fillRect/>
          </a:stretch>
        </p:blipFill>
        <p:spPr bwMode="auto">
          <a:xfrm flipH="1">
            <a:off x="7430164" y="692696"/>
            <a:ext cx="1076475" cy="1798766"/>
          </a:xfrm>
          <a:prstGeom prst="rect">
            <a:avLst/>
          </a:prstGeom>
          <a:ln>
            <a:noFill/>
          </a:ln>
          <a:effectLst>
            <a:softEdge rad="112500"/>
          </a:effectLst>
        </p:spPr>
      </p:pic>
      <p:grpSp>
        <p:nvGrpSpPr>
          <p:cNvPr id="13317" name="Group 6">
            <a:extLst>
              <a:ext uri="{FF2B5EF4-FFF2-40B4-BE49-F238E27FC236}">
                <a16:creationId xmlns:a16="http://schemas.microsoft.com/office/drawing/2014/main" id="{C99A06F7-E1BF-419F-A46F-634CB90F4184}"/>
              </a:ext>
            </a:extLst>
          </p:cNvPr>
          <p:cNvGrpSpPr>
            <a:grpSpLocks/>
          </p:cNvGrpSpPr>
          <p:nvPr/>
        </p:nvGrpSpPr>
        <p:grpSpPr bwMode="auto">
          <a:xfrm>
            <a:off x="2409825" y="1123950"/>
            <a:ext cx="5114925" cy="4700588"/>
            <a:chOff x="1482756" y="-1387166"/>
            <a:chExt cx="7070526" cy="6427750"/>
          </a:xfrm>
        </p:grpSpPr>
        <p:pic>
          <p:nvPicPr>
            <p:cNvPr id="13318" name="Picture 5" descr="C:\Users\Administrator\Desktop\ANH DONG TRANG TRI PWOI\hinh-nen-dong-hoa-la-dep-1-198_104334559.gif">
              <a:extLst>
                <a:ext uri="{FF2B5EF4-FFF2-40B4-BE49-F238E27FC236}">
                  <a16:creationId xmlns:a16="http://schemas.microsoft.com/office/drawing/2014/main" id="{5B7C5491-6C80-466A-95C2-3B3276E8C84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82756" y="-1387166"/>
              <a:ext cx="7070526" cy="64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A3743A16-F40F-4975-BCCF-B2D9EF97FF7E}"/>
                </a:ext>
              </a:extLst>
            </p:cNvPr>
            <p:cNvSpPr/>
            <p:nvPr/>
          </p:nvSpPr>
          <p:spPr>
            <a:xfrm>
              <a:off x="2381865" y="609418"/>
              <a:ext cx="5374762" cy="243458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vi-VN" sz="3200" b="1" dirty="0">
                  <a:solidFill>
                    <a:srgbClr val="002060"/>
                  </a:solidFill>
                  <a:effectLst>
                    <a:outerShdw blurRad="38100" dist="38100" dir="2700000" algn="tl">
                      <a:srgbClr val="000000">
                        <a:alpha val="43137"/>
                      </a:srgbClr>
                    </a:outerShdw>
                  </a:effectLst>
                  <a:latin typeface="+mj-lt"/>
                </a:rPr>
                <a:t>KHỞI ĐỘNG </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D:\THU HUONG\HÌNH TRANG TRÍ PP\1.jpg">
            <a:extLst>
              <a:ext uri="{FF2B5EF4-FFF2-40B4-BE49-F238E27FC236}">
                <a16:creationId xmlns:a16="http://schemas.microsoft.com/office/drawing/2014/main" id="{2307D210-72FE-48BF-A428-9EED9E2B15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3789363"/>
            <a:ext cx="2832100"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peech Bubble: Oval 2">
            <a:extLst>
              <a:ext uri="{FF2B5EF4-FFF2-40B4-BE49-F238E27FC236}">
                <a16:creationId xmlns:a16="http://schemas.microsoft.com/office/drawing/2014/main" id="{47A5DE4F-C6A1-40C2-9B94-B9B1A7F5B74A}"/>
              </a:ext>
            </a:extLst>
          </p:cNvPr>
          <p:cNvSpPr/>
          <p:nvPr/>
        </p:nvSpPr>
        <p:spPr>
          <a:xfrm>
            <a:off x="154211" y="1695793"/>
            <a:ext cx="2832100" cy="1341656"/>
          </a:xfrm>
          <a:prstGeom prst="wedgeEllipseCallout">
            <a:avLst>
              <a:gd name="adj1" fmla="val 41401"/>
              <a:gd name="adj2" fmla="val 100107"/>
            </a:avLst>
          </a:prstGeom>
          <a:solidFill>
            <a:srgbClr val="FFFF00"/>
          </a:solidFill>
          <a:ln>
            <a:solidFill>
              <a:srgbClr val="FF0000"/>
            </a:solidFill>
          </a:ln>
        </p:spPr>
        <p:txBody>
          <a:bodyPr wrap="square">
            <a:spAutoFit/>
          </a:bodyPr>
          <a:lstStyle/>
          <a:p>
            <a:pPr algn="ctr" eaLnBrk="1" hangingPunct="1">
              <a:defRPr/>
            </a:pPr>
            <a:r>
              <a:rPr lang="en-US" sz="2800" b="1" dirty="0" err="1">
                <a:solidFill>
                  <a:srgbClr val="FF0000"/>
                </a:solidFill>
                <a:cs typeface="Arial" panose="020B0604020202020204" pitchFamily="34" charset="0"/>
              </a:rPr>
              <a:t>Thế</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nào</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là</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miêu</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tả</a:t>
            </a:r>
            <a:r>
              <a:rPr lang="en-US" sz="2800" b="1" dirty="0">
                <a:solidFill>
                  <a:srgbClr val="FF0000"/>
                </a:solidFill>
                <a:cs typeface="Arial" panose="020B0604020202020204" pitchFamily="34" charset="0"/>
              </a:rPr>
              <a:t>?</a:t>
            </a:r>
          </a:p>
        </p:txBody>
      </p:sp>
      <p:sp>
        <p:nvSpPr>
          <p:cNvPr id="5" name="Speech Bubble: Rectangle with Corners Rounded 4">
            <a:extLst>
              <a:ext uri="{FF2B5EF4-FFF2-40B4-BE49-F238E27FC236}">
                <a16:creationId xmlns:a16="http://schemas.microsoft.com/office/drawing/2014/main" id="{7627BD78-A975-4865-83FC-0F3439C653BB}"/>
              </a:ext>
            </a:extLst>
          </p:cNvPr>
          <p:cNvSpPr/>
          <p:nvPr/>
        </p:nvSpPr>
        <p:spPr>
          <a:xfrm>
            <a:off x="4283967" y="841888"/>
            <a:ext cx="4604083" cy="4188381"/>
          </a:xfrm>
          <a:prstGeom prst="wedgeRoundRectCallout">
            <a:avLst>
              <a:gd name="adj1" fmla="val -56692"/>
              <a:gd name="adj2" fmla="val 66258"/>
              <a:gd name="adj3" fmla="val 16667"/>
            </a:avLst>
          </a:prstGeom>
          <a:solidFill>
            <a:srgbClr val="FFFF00"/>
          </a:solidFill>
          <a:ln>
            <a:solidFill>
              <a:srgbClr val="FF0000"/>
            </a:solidFill>
          </a:ln>
        </p:spPr>
        <p:txBody>
          <a:bodyPr wrap="square">
            <a:spAutoFit/>
          </a:bodyPr>
          <a:lstStyle/>
          <a:p>
            <a:pPr algn="ctr" eaLnBrk="1" hangingPunct="1">
              <a:defRPr/>
            </a:pPr>
            <a:r>
              <a:rPr lang="en-US" sz="2400" b="1" dirty="0" err="1">
                <a:solidFill>
                  <a:srgbClr val="0000FF"/>
                </a:solidFill>
                <a:cs typeface="Arial" panose="020B0604020202020204" pitchFamily="34" charset="0"/>
              </a:rPr>
              <a:t>Miêu</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tả</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là</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vẽ</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lại</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bằng</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lời</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những</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đặc</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điểm</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nổi</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bật</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của</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sự</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vật</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để</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giúp</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người</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đọc</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người</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nghe</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hình</a:t>
            </a:r>
            <a:r>
              <a:rPr lang="en-US" sz="2400" b="1" dirty="0">
                <a:solidFill>
                  <a:srgbClr val="0000FF"/>
                </a:solidFill>
                <a:cs typeface="Arial" panose="020B0604020202020204" pitchFamily="34" charset="0"/>
              </a:rPr>
              <a:t> dung </a:t>
            </a:r>
            <a:r>
              <a:rPr lang="en-US" sz="2400" b="1" dirty="0" err="1">
                <a:solidFill>
                  <a:srgbClr val="0000FF"/>
                </a:solidFill>
                <a:cs typeface="Arial" panose="020B0604020202020204" pitchFamily="34" charset="0"/>
              </a:rPr>
              <a:t>đươc</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các</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sự</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vật</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ấy</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Khi</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miêu</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tả</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người</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viết</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phối</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hợp</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rất</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nhiều</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giác</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quan</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để</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quan</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sát</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khiến</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cho</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sự</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vật</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được</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miêu</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tả</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thêm</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đẹp</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hơn</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sinh</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động</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hơn</a:t>
            </a:r>
            <a:r>
              <a:rPr lang="en-US" sz="2400" b="1" dirty="0">
                <a:solidFill>
                  <a:srgbClr val="0000FF"/>
                </a:solidFill>
                <a:cs typeface="Arial" panose="020B0604020202020204" pitchFamily="34" charset="0"/>
              </a:rPr>
              <a:t>.</a:t>
            </a:r>
          </a:p>
        </p:txBody>
      </p:sp>
      <p:pic>
        <p:nvPicPr>
          <p:cNvPr id="34821" name="Picture 7" descr="D:\THU HUONG\HÌNH TRANG TRÍ PP\82da4e96864b8bcad115dcd9513a7da9.png">
            <a:extLst>
              <a:ext uri="{FF2B5EF4-FFF2-40B4-BE49-F238E27FC236}">
                <a16:creationId xmlns:a16="http://schemas.microsoft.com/office/drawing/2014/main" id="{90FF67AA-4502-420D-BBA2-DA4F5B673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97438"/>
            <a:ext cx="2935288"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7" descr="D:\THU HUONG\HÌNH TRANG TRÍ PP\82da4e96864b8bcad115dcd9513a7da9.png">
            <a:extLst>
              <a:ext uri="{FF2B5EF4-FFF2-40B4-BE49-F238E27FC236}">
                <a16:creationId xmlns:a16="http://schemas.microsoft.com/office/drawing/2014/main" id="{95A9CDD6-C8C8-4059-8951-1DAB05BCF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625" y="-58738"/>
            <a:ext cx="168751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D:\THU HUONG\HÌNH TRANG TRÍ PP\5ab366bf3d512.png">
            <a:extLst>
              <a:ext uri="{FF2B5EF4-FFF2-40B4-BE49-F238E27FC236}">
                <a16:creationId xmlns:a16="http://schemas.microsoft.com/office/drawing/2014/main" id="{365DEC2F-4D3C-4EF5-A267-A284580CC9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094" y="-588964"/>
            <a:ext cx="4321175" cy="365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
            <a:extLst>
              <a:ext uri="{FF2B5EF4-FFF2-40B4-BE49-F238E27FC236}">
                <a16:creationId xmlns:a16="http://schemas.microsoft.com/office/drawing/2014/main" id="{0CB88E85-044A-419F-B12B-EAEF931811E0}"/>
              </a:ext>
            </a:extLst>
          </p:cNvPr>
          <p:cNvSpPr>
            <a:spLocks noChangeArrowheads="1"/>
          </p:cNvSpPr>
          <p:nvPr/>
        </p:nvSpPr>
        <p:spPr bwMode="auto">
          <a:xfrm>
            <a:off x="1407319" y="518832"/>
            <a:ext cx="22494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solidFill>
                  <a:srgbClr val="FF0000"/>
                </a:solidFill>
                <a:latin typeface="Times New Roman" panose="02020603050405020304" pitchFamily="18" charset="0"/>
              </a:rPr>
              <a:t>GHI NHỚ</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9">
            <a:extLst>
              <a:ext uri="{FF2B5EF4-FFF2-40B4-BE49-F238E27FC236}">
                <a16:creationId xmlns:a16="http://schemas.microsoft.com/office/drawing/2014/main" id="{1935B746-BAB1-480A-9A0F-6FBB1A23551B}"/>
              </a:ext>
            </a:extLst>
          </p:cNvPr>
          <p:cNvSpPr/>
          <p:nvPr/>
        </p:nvSpPr>
        <p:spPr>
          <a:xfrm>
            <a:off x="4656138" y="1989138"/>
            <a:ext cx="360362" cy="1776869"/>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en-US"/>
          </a:p>
        </p:txBody>
      </p:sp>
      <p:sp>
        <p:nvSpPr>
          <p:cNvPr id="5" name="Down Arrow 11">
            <a:extLst>
              <a:ext uri="{FF2B5EF4-FFF2-40B4-BE49-F238E27FC236}">
                <a16:creationId xmlns:a16="http://schemas.microsoft.com/office/drawing/2014/main" id="{4FDADED7-5E36-4221-AEA7-B89645C5443D}"/>
              </a:ext>
            </a:extLst>
          </p:cNvPr>
          <p:cNvSpPr/>
          <p:nvPr/>
        </p:nvSpPr>
        <p:spPr>
          <a:xfrm rot="17949455">
            <a:off x="6096959" y="1391628"/>
            <a:ext cx="364726" cy="1989889"/>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en-US"/>
          </a:p>
        </p:txBody>
      </p:sp>
      <p:sp>
        <p:nvSpPr>
          <p:cNvPr id="6" name="Down Arrow 13">
            <a:extLst>
              <a:ext uri="{FF2B5EF4-FFF2-40B4-BE49-F238E27FC236}">
                <a16:creationId xmlns:a16="http://schemas.microsoft.com/office/drawing/2014/main" id="{C38BCAD9-3E38-43F3-BC23-0CB9D164474A}"/>
              </a:ext>
            </a:extLst>
          </p:cNvPr>
          <p:cNvSpPr/>
          <p:nvPr/>
        </p:nvSpPr>
        <p:spPr>
          <a:xfrm rot="3588897">
            <a:off x="2789061" y="1287003"/>
            <a:ext cx="405688" cy="2414511"/>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en-US"/>
          </a:p>
        </p:txBody>
      </p:sp>
      <p:sp>
        <p:nvSpPr>
          <p:cNvPr id="7" name="Cloud 6">
            <a:extLst>
              <a:ext uri="{FF2B5EF4-FFF2-40B4-BE49-F238E27FC236}">
                <a16:creationId xmlns:a16="http://schemas.microsoft.com/office/drawing/2014/main" id="{3E632B7A-226C-4AA8-816A-482FFA026E37}"/>
              </a:ext>
            </a:extLst>
          </p:cNvPr>
          <p:cNvSpPr/>
          <p:nvPr/>
        </p:nvSpPr>
        <p:spPr>
          <a:xfrm>
            <a:off x="1547664" y="620688"/>
            <a:ext cx="6336704" cy="1283925"/>
          </a:xfrm>
          <a:prstGeom prst="cloud">
            <a:avLst/>
          </a:prstGeom>
          <a:solidFill>
            <a:srgbClr val="FFFF00"/>
          </a:solidFill>
          <a:ln/>
          <a:effectLst>
            <a:glow rad="228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endParaRPr lang="en-US" sz="2800">
              <a:solidFill>
                <a:srgbClr val="3333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1B585C6-E1E9-4BEE-BD70-756646496339}"/>
              </a:ext>
            </a:extLst>
          </p:cNvPr>
          <p:cNvSpPr/>
          <p:nvPr>
            <p:custDataLst>
              <p:tags r:id="rId1"/>
            </p:custDataLst>
          </p:nvPr>
        </p:nvSpPr>
        <p:spPr>
          <a:xfrm>
            <a:off x="2369051" y="908720"/>
            <a:ext cx="5012143"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err="1">
                <a:ln w="11430"/>
                <a:solidFill>
                  <a:srgbClr val="FF0000"/>
                </a:solidFill>
                <a:cs typeface="Arial" panose="020B0604020202020204" pitchFamily="34" charset="0"/>
              </a:rPr>
              <a:t>Văn</a:t>
            </a:r>
            <a:r>
              <a:rPr lang="en-US" sz="3600" b="1" dirty="0">
                <a:ln w="11430"/>
                <a:solidFill>
                  <a:srgbClr val="FF0000"/>
                </a:solidFill>
                <a:cs typeface="Arial" panose="020B0604020202020204" pitchFamily="34" charset="0"/>
              </a:rPr>
              <a:t> MIÊU TẢ ở </a:t>
            </a:r>
            <a:r>
              <a:rPr lang="en-US" sz="3600" b="1" dirty="0" err="1">
                <a:ln w="11430"/>
                <a:solidFill>
                  <a:srgbClr val="FF0000"/>
                </a:solidFill>
                <a:cs typeface="Arial" panose="020B0604020202020204" pitchFamily="34" charset="0"/>
              </a:rPr>
              <a:t>lớp</a:t>
            </a:r>
            <a:r>
              <a:rPr lang="en-US" sz="3600" b="1" dirty="0">
                <a:ln w="11430"/>
                <a:solidFill>
                  <a:srgbClr val="FF0000"/>
                </a:solidFill>
                <a:cs typeface="Arial" panose="020B0604020202020204" pitchFamily="34" charset="0"/>
              </a:rPr>
              <a:t> 4</a:t>
            </a:r>
          </a:p>
        </p:txBody>
      </p:sp>
      <p:pic>
        <p:nvPicPr>
          <p:cNvPr id="63492" name="Picture 4" descr="Đố vui Tiếng Anh">
            <a:extLst>
              <a:ext uri="{FF2B5EF4-FFF2-40B4-BE49-F238E27FC236}">
                <a16:creationId xmlns:a16="http://schemas.microsoft.com/office/drawing/2014/main" id="{994316E9-F435-447E-B1F8-FC36CD389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61" y="3967274"/>
            <a:ext cx="2420564" cy="243352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3494" name="Picture 6" descr="Từ vựng tiếng trung chủ đề cây cối">
            <a:extLst>
              <a:ext uri="{FF2B5EF4-FFF2-40B4-BE49-F238E27FC236}">
                <a16:creationId xmlns:a16="http://schemas.microsoft.com/office/drawing/2014/main" id="{B0F6DAAE-A3D2-48FD-9D93-DA9DAA1700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4840" y="4545124"/>
            <a:ext cx="2420564" cy="211872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6878" name="AutoShape 8" descr="Thuyết minh về một giống vật nuôi (50 mẫu) - Văn 8">
            <a:extLst>
              <a:ext uri="{FF2B5EF4-FFF2-40B4-BE49-F238E27FC236}">
                <a16:creationId xmlns:a16="http://schemas.microsoft.com/office/drawing/2014/main" id="{56E19FDE-7167-4372-BBC8-4D38488934F2}"/>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Arial" panose="020B0604020202020204" pitchFamily="34" charset="0"/>
            </a:endParaRPr>
          </a:p>
        </p:txBody>
      </p:sp>
      <p:pic>
        <p:nvPicPr>
          <p:cNvPr id="17" name="Picture 16">
            <a:extLst>
              <a:ext uri="{FF2B5EF4-FFF2-40B4-BE49-F238E27FC236}">
                <a16:creationId xmlns:a16="http://schemas.microsoft.com/office/drawing/2014/main" id="{653B27B6-CDBB-4771-82CB-FADDF35FDB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3919" y="3678181"/>
            <a:ext cx="2420563" cy="223224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1">
            <a:extLst>
              <a:ext uri="{FF2B5EF4-FFF2-40B4-BE49-F238E27FC236}">
                <a16:creationId xmlns:a16="http://schemas.microsoft.com/office/drawing/2014/main" id="{3AD35B60-D14A-4784-BD31-46F0CED4EDE3}"/>
              </a:ext>
            </a:extLst>
          </p:cNvPr>
          <p:cNvSpPr txBox="1">
            <a:spLocks noChangeArrowheads="1"/>
          </p:cNvSpPr>
          <p:nvPr/>
        </p:nvSpPr>
        <p:spPr bwMode="auto">
          <a:xfrm>
            <a:off x="466962" y="3139420"/>
            <a:ext cx="2420563" cy="646986"/>
          </a:xfrm>
          <a:prstGeom prst="roundRect">
            <a:avLst/>
          </a:prstGeom>
          <a:solidFill>
            <a:srgbClr val="FFFF00"/>
          </a:solidFill>
          <a:ln w="9525">
            <a:solidFill>
              <a:srgbClr val="00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0000FF"/>
                </a:solidFill>
                <a:cs typeface="Arial" panose="020B0604020202020204" pitchFamily="34" charset="0"/>
              </a:rPr>
              <a:t>Tả đồ vật</a:t>
            </a:r>
          </a:p>
        </p:txBody>
      </p:sp>
      <p:sp>
        <p:nvSpPr>
          <p:cNvPr id="15" name="TextBox 1">
            <a:extLst>
              <a:ext uri="{FF2B5EF4-FFF2-40B4-BE49-F238E27FC236}">
                <a16:creationId xmlns:a16="http://schemas.microsoft.com/office/drawing/2014/main" id="{9B53C237-7656-4720-A877-B1DACE517418}"/>
              </a:ext>
            </a:extLst>
          </p:cNvPr>
          <p:cNvSpPr txBox="1">
            <a:spLocks noChangeArrowheads="1"/>
          </p:cNvSpPr>
          <p:nvPr/>
        </p:nvSpPr>
        <p:spPr bwMode="auto">
          <a:xfrm>
            <a:off x="3615025" y="3766007"/>
            <a:ext cx="2420563" cy="646986"/>
          </a:xfrm>
          <a:prstGeom prst="roundRect">
            <a:avLst/>
          </a:prstGeom>
          <a:solidFill>
            <a:srgbClr val="FFFF00"/>
          </a:solidFill>
          <a:ln w="9525">
            <a:solidFill>
              <a:srgbClr val="00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0000FF"/>
                </a:solidFill>
                <a:cs typeface="Arial" panose="020B0604020202020204" pitchFamily="34" charset="0"/>
              </a:rPr>
              <a:t>Tả cây cối</a:t>
            </a:r>
          </a:p>
        </p:txBody>
      </p:sp>
      <p:sp>
        <p:nvSpPr>
          <p:cNvPr id="16" name="TextBox 1">
            <a:extLst>
              <a:ext uri="{FF2B5EF4-FFF2-40B4-BE49-F238E27FC236}">
                <a16:creationId xmlns:a16="http://schemas.microsoft.com/office/drawing/2014/main" id="{BB5AA45B-C9CB-4C77-A682-D9EFAB22B96B}"/>
              </a:ext>
            </a:extLst>
          </p:cNvPr>
          <p:cNvSpPr txBox="1">
            <a:spLocks noChangeArrowheads="1"/>
          </p:cNvSpPr>
          <p:nvPr/>
        </p:nvSpPr>
        <p:spPr bwMode="auto">
          <a:xfrm>
            <a:off x="6571533" y="2958552"/>
            <a:ext cx="2420563" cy="646986"/>
          </a:xfrm>
          <a:prstGeom prst="roundRect">
            <a:avLst/>
          </a:prstGeom>
          <a:solidFill>
            <a:srgbClr val="FFFF00"/>
          </a:solidFill>
          <a:ln w="9525">
            <a:solidFill>
              <a:srgbClr val="00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0000FF"/>
                </a:solidFill>
                <a:cs typeface="Arial" panose="020B0604020202020204" pitchFamily="34" charset="0"/>
              </a:rPr>
              <a:t>Tả con vật</a:t>
            </a:r>
          </a:p>
        </p:txBody>
      </p:sp>
    </p:spTree>
    <p:extLst>
      <p:ext uri="{BB962C8B-B14F-4D97-AF65-F5344CB8AC3E}">
        <p14:creationId xmlns:p14="http://schemas.microsoft.com/office/powerpoint/2010/main" val="2953659912"/>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nodeType="withEffect">
                                  <p:stCondLst>
                                    <p:cond delay="0"/>
                                  </p:stCondLst>
                                  <p:childTnLst>
                                    <p:set>
                                      <p:cBhvr>
                                        <p:cTn id="24" dur="1" fill="hold">
                                          <p:stCondLst>
                                            <p:cond delay="0"/>
                                          </p:stCondLst>
                                        </p:cTn>
                                        <p:tgtEl>
                                          <p:spTgt spid="63492"/>
                                        </p:tgtEl>
                                        <p:attrNameLst>
                                          <p:attrName>style.visibility</p:attrName>
                                        </p:attrNameLst>
                                      </p:cBhvr>
                                      <p:to>
                                        <p:strVal val="visible"/>
                                      </p:to>
                                    </p:set>
                                    <p:animEffect transition="in" filter="barn(inVertical)">
                                      <p:cBhvr>
                                        <p:cTn id="25" dur="1000"/>
                                        <p:tgtEl>
                                          <p:spTgt spid="63492"/>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anim calcmode="lin" valueType="num">
                                      <p:cBhvr>
                                        <p:cTn id="31" dur="500" fill="hold"/>
                                        <p:tgtEl>
                                          <p:spTgt spid="4"/>
                                        </p:tgtEl>
                                        <p:attrNameLst>
                                          <p:attrName>ppt_x</p:attrName>
                                        </p:attrNameLst>
                                      </p:cBhvr>
                                      <p:tavLst>
                                        <p:tav tm="0">
                                          <p:val>
                                            <p:strVal val="#ppt_x"/>
                                          </p:val>
                                        </p:tav>
                                        <p:tav tm="100000">
                                          <p:val>
                                            <p:strVal val="#ppt_x"/>
                                          </p:val>
                                        </p:tav>
                                      </p:tavLst>
                                    </p:anim>
                                    <p:anim calcmode="lin" valueType="num">
                                      <p:cBhvr>
                                        <p:cTn id="32"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nodeType="withEffect">
                                  <p:stCondLst>
                                    <p:cond delay="0"/>
                                  </p:stCondLst>
                                  <p:childTnLst>
                                    <p:set>
                                      <p:cBhvr>
                                        <p:cTn id="39" dur="1" fill="hold">
                                          <p:stCondLst>
                                            <p:cond delay="0"/>
                                          </p:stCondLst>
                                        </p:cTn>
                                        <p:tgtEl>
                                          <p:spTgt spid="63494"/>
                                        </p:tgtEl>
                                        <p:attrNameLst>
                                          <p:attrName>style.visibility</p:attrName>
                                        </p:attrNameLst>
                                      </p:cBhvr>
                                      <p:to>
                                        <p:strVal val="visible"/>
                                      </p:to>
                                    </p:set>
                                    <p:animEffect transition="in" filter="barn(inVertical)">
                                      <p:cBhvr>
                                        <p:cTn id="40" dur="1000"/>
                                        <p:tgtEl>
                                          <p:spTgt spid="63494"/>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anim calcmode="lin" valueType="num">
                                      <p:cBhvr>
                                        <p:cTn id="46" dur="500" fill="hold"/>
                                        <p:tgtEl>
                                          <p:spTgt spid="5"/>
                                        </p:tgtEl>
                                        <p:attrNameLst>
                                          <p:attrName>ppt_x</p:attrName>
                                        </p:attrNameLst>
                                      </p:cBhvr>
                                      <p:tavLst>
                                        <p:tav tm="0">
                                          <p:val>
                                            <p:strVal val="#ppt_x"/>
                                          </p:val>
                                        </p:tav>
                                        <p:tav tm="100000">
                                          <p:val>
                                            <p:strVal val="#ppt_x"/>
                                          </p:val>
                                        </p:tav>
                                      </p:tavLst>
                                    </p:anim>
                                    <p:anim calcmode="lin" valueType="num">
                                      <p:cBhvr>
                                        <p:cTn id="47"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par>
                                <p:cTn id="53" presetID="16" presetClass="entr" presetSubtype="21"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arn(inVertical)">
                                      <p:cBhvr>
                                        <p:cTn id="5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 descr="hinh anh dong dep.gif">
            <a:extLst>
              <a:ext uri="{FF2B5EF4-FFF2-40B4-BE49-F238E27FC236}">
                <a16:creationId xmlns:a16="http://schemas.microsoft.com/office/drawing/2014/main" id="{7A19CA9D-DBE8-4B2D-AEC7-5F02880A46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357813"/>
            <a:ext cx="91440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12">
            <a:extLst>
              <a:ext uri="{FF2B5EF4-FFF2-40B4-BE49-F238E27FC236}">
                <a16:creationId xmlns:a16="http://schemas.microsoft.com/office/drawing/2014/main" id="{2CD5700D-55B3-4E9B-B522-D587E9BE703A}"/>
              </a:ext>
            </a:extLst>
          </p:cNvPr>
          <p:cNvSpPr txBox="1">
            <a:spLocks noChangeArrowheads="1"/>
          </p:cNvSpPr>
          <p:nvPr/>
        </p:nvSpPr>
        <p:spPr bwMode="auto">
          <a:xfrm>
            <a:off x="395288" y="1320800"/>
            <a:ext cx="8425184"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b="1">
                <a:latin typeface="Arial" panose="020B0604020202020204" pitchFamily="34" charset="0"/>
                <a:cs typeface="Arial" panose="020B0604020202020204" pitchFamily="34" charset="0"/>
              </a:rPr>
              <a:t>1. Tìm những câu văn miêu tả trong truyện </a:t>
            </a:r>
            <a:r>
              <a:rPr lang="en-US" altLang="en-US" b="1">
                <a:solidFill>
                  <a:srgbClr val="3333FF"/>
                </a:solidFill>
                <a:latin typeface="Arial" panose="020B0604020202020204" pitchFamily="34" charset="0"/>
                <a:cs typeface="Arial" panose="020B0604020202020204" pitchFamily="34" charset="0"/>
              </a:rPr>
              <a:t>Chú Đất Nung – trang 134</a:t>
            </a:r>
          </a:p>
        </p:txBody>
      </p:sp>
      <p:pic>
        <p:nvPicPr>
          <p:cNvPr id="24" name="Ding392.wav">
            <a:hlinkClick r:id="" action="ppaction://media"/>
            <a:extLst>
              <a:ext uri="{FF2B5EF4-FFF2-40B4-BE49-F238E27FC236}">
                <a16:creationId xmlns:a16="http://schemas.microsoft.com/office/drawing/2014/main" id="{C907EF6A-BBE8-4F0A-861C-7374CD55C4CF}"/>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7143750" y="62865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Untitled-6">
            <a:extLst>
              <a:ext uri="{FF2B5EF4-FFF2-40B4-BE49-F238E27FC236}">
                <a16:creationId xmlns:a16="http://schemas.microsoft.com/office/drawing/2014/main" id="{672C4ABC-9838-475E-8787-64CFD546926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23" t="29573" r="3538"/>
          <a:stretch/>
        </p:blipFill>
        <p:spPr bwMode="auto">
          <a:xfrm>
            <a:off x="395288" y="2410222"/>
            <a:ext cx="8425184" cy="43920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 name="文本框 2055">
            <a:extLst>
              <a:ext uri="{FF2B5EF4-FFF2-40B4-BE49-F238E27FC236}">
                <a16:creationId xmlns:a16="http://schemas.microsoft.com/office/drawing/2014/main" id="{D61CF5B7-CEAC-498C-B245-07186713DAC7}"/>
              </a:ext>
            </a:extLst>
          </p:cNvPr>
          <p:cNvSpPr txBox="1">
            <a:spLocks noChangeArrowheads="1"/>
          </p:cNvSpPr>
          <p:nvPr/>
        </p:nvSpPr>
        <p:spPr bwMode="auto">
          <a:xfrm>
            <a:off x="2462212" y="-27384"/>
            <a:ext cx="4967288"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500188">
              <a:defRPr>
                <a:solidFill>
                  <a:schemeClr val="tx1"/>
                </a:solidFill>
                <a:latin typeface="Arial" panose="020B0604020202020204" pitchFamily="34" charset="0"/>
              </a:defRPr>
            </a:lvl1pPr>
            <a:lvl2pPr marL="742950" indent="-285750" defTabSz="1500188">
              <a:defRPr>
                <a:solidFill>
                  <a:schemeClr val="tx1"/>
                </a:solidFill>
                <a:latin typeface="Arial" panose="020B0604020202020204" pitchFamily="34" charset="0"/>
              </a:defRPr>
            </a:lvl2pPr>
            <a:lvl3pPr marL="1143000" indent="-228600" defTabSz="1500188">
              <a:defRPr>
                <a:solidFill>
                  <a:schemeClr val="tx1"/>
                </a:solidFill>
                <a:latin typeface="Arial" panose="020B0604020202020204" pitchFamily="34" charset="0"/>
              </a:defRPr>
            </a:lvl3pPr>
            <a:lvl4pPr marL="1600200" indent="-228600" defTabSz="1500188">
              <a:defRPr>
                <a:solidFill>
                  <a:schemeClr val="tx1"/>
                </a:solidFill>
                <a:latin typeface="Arial" panose="020B0604020202020204" pitchFamily="34" charset="0"/>
              </a:defRPr>
            </a:lvl4pPr>
            <a:lvl5pPr marL="2057400" indent="-228600" defTabSz="1500188">
              <a:defRPr>
                <a:solidFill>
                  <a:schemeClr val="tx1"/>
                </a:solidFill>
                <a:latin typeface="Arial" panose="020B0604020202020204" pitchFamily="34" charset="0"/>
              </a:defRPr>
            </a:lvl5pPr>
            <a:lvl6pPr marL="2514600" indent="-228600" defTabSz="1500188" eaLnBrk="0" fontAlgn="base" hangingPunct="0">
              <a:spcBef>
                <a:spcPct val="0"/>
              </a:spcBef>
              <a:spcAft>
                <a:spcPct val="0"/>
              </a:spcAft>
              <a:defRPr>
                <a:solidFill>
                  <a:schemeClr val="tx1"/>
                </a:solidFill>
                <a:latin typeface="Arial" panose="020B0604020202020204" pitchFamily="34" charset="0"/>
              </a:defRPr>
            </a:lvl6pPr>
            <a:lvl7pPr marL="2971800" indent="-228600" defTabSz="1500188" eaLnBrk="0" fontAlgn="base" hangingPunct="0">
              <a:spcBef>
                <a:spcPct val="0"/>
              </a:spcBef>
              <a:spcAft>
                <a:spcPct val="0"/>
              </a:spcAft>
              <a:defRPr>
                <a:solidFill>
                  <a:schemeClr val="tx1"/>
                </a:solidFill>
                <a:latin typeface="Arial" panose="020B0604020202020204" pitchFamily="34" charset="0"/>
              </a:defRPr>
            </a:lvl7pPr>
            <a:lvl8pPr marL="3429000" indent="-228600" defTabSz="1500188" eaLnBrk="0" fontAlgn="base" hangingPunct="0">
              <a:spcBef>
                <a:spcPct val="0"/>
              </a:spcBef>
              <a:spcAft>
                <a:spcPct val="0"/>
              </a:spcAft>
              <a:defRPr>
                <a:solidFill>
                  <a:schemeClr val="tx1"/>
                </a:solidFill>
                <a:latin typeface="Arial" panose="020B0604020202020204" pitchFamily="34" charset="0"/>
              </a:defRPr>
            </a:lvl8pPr>
            <a:lvl9pPr marL="3886200" indent="-228600" defTabSz="1500188"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zh-CN" sz="2800" b="1" u="sng">
                <a:ea typeface="黑体" panose="02010609060101010101" pitchFamily="49" charset="-122"/>
                <a:cs typeface="Arial" panose="020B0604020202020204" pitchFamily="34" charset="0"/>
              </a:rPr>
              <a:t>Tập làm văn</a:t>
            </a:r>
          </a:p>
          <a:p>
            <a:pPr algn="ctr">
              <a:spcBef>
                <a:spcPct val="50000"/>
              </a:spcBef>
            </a:pPr>
            <a:r>
              <a:rPr lang="en-US" altLang="en-US" sz="3200" b="1">
                <a:solidFill>
                  <a:srgbClr val="FF0000"/>
                </a:solidFill>
                <a:ea typeface="Microsoft YaHei" panose="020B0503020204020204" pitchFamily="34" charset="-122"/>
                <a:cs typeface="Arial" panose="020B0604020202020204" pitchFamily="34" charset="0"/>
              </a:rPr>
              <a:t>Thế nào là văn miêu tả?</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fade">
                                      <p:cBhvr>
                                        <p:cTn id="7" dur="1000"/>
                                        <p:tgtEl>
                                          <p:spTgt spid="31747"/>
                                        </p:tgtEl>
                                      </p:cBhvr>
                                    </p:animEffect>
                                    <p:anim calcmode="lin" valueType="num">
                                      <p:cBhvr>
                                        <p:cTn id="8" dur="1000" fill="hold"/>
                                        <p:tgtEl>
                                          <p:spTgt spid="31747"/>
                                        </p:tgtEl>
                                        <p:attrNameLst>
                                          <p:attrName>ppt_x</p:attrName>
                                        </p:attrNameLst>
                                      </p:cBhvr>
                                      <p:tavLst>
                                        <p:tav tm="0">
                                          <p:val>
                                            <p:strVal val="#ppt_x"/>
                                          </p:val>
                                        </p:tav>
                                        <p:tav tm="100000">
                                          <p:val>
                                            <p:strVal val="#ppt_x"/>
                                          </p:val>
                                        </p:tav>
                                      </p:tavLst>
                                    </p:anim>
                                    <p:anim calcmode="lin" valueType="num">
                                      <p:cBhvr>
                                        <p:cTn id="9" dur="1000" fill="hold"/>
                                        <p:tgtEl>
                                          <p:spTgt spid="3174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24"/>
                </p:tgtEl>
              </p:cMediaNode>
            </p:audio>
          </p:childTnLst>
        </p:cTn>
      </p:par>
    </p:tnLst>
    <p:bldLst>
      <p:bldP spid="317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7D1462-93B9-4CB9-AC27-120EBE5D0194}"/>
              </a:ext>
            </a:extLst>
          </p:cNvPr>
          <p:cNvSpPr txBox="1"/>
          <p:nvPr/>
        </p:nvSpPr>
        <p:spPr>
          <a:xfrm>
            <a:off x="319088" y="188913"/>
            <a:ext cx="8712200" cy="6554787"/>
          </a:xfrm>
          <a:prstGeom prst="rect">
            <a:avLst/>
          </a:prstGeom>
          <a:noFill/>
        </p:spPr>
        <p:txBody>
          <a:bodyPr>
            <a:spAutoFit/>
          </a:bodyPr>
          <a:lstStyle/>
          <a:p>
            <a:pPr algn="ctr">
              <a:defRPr/>
            </a:pPr>
            <a:r>
              <a:rPr lang="vi-VN" sz="2000" b="1" dirty="0">
                <a:solidFill>
                  <a:srgbClr val="FF0000"/>
                </a:solidFill>
                <a:latin typeface="+mj-lt"/>
              </a:rPr>
              <a:t>Chú Đất Nung</a:t>
            </a:r>
            <a:endParaRPr lang="vi-VN" sz="2000" dirty="0">
              <a:solidFill>
                <a:srgbClr val="FF0000"/>
              </a:solidFill>
              <a:latin typeface="+mj-lt"/>
            </a:endParaRPr>
          </a:p>
          <a:p>
            <a:pPr algn="just">
              <a:defRPr/>
            </a:pPr>
            <a:r>
              <a:rPr lang="vi-VN" sz="2000" dirty="0">
                <a:solidFill>
                  <a:srgbClr val="000000"/>
                </a:solidFill>
                <a:latin typeface="+mj-lt"/>
              </a:rPr>
              <a:t>   </a:t>
            </a:r>
            <a:r>
              <a:rPr lang="vi-VN" sz="2000" dirty="0">
                <a:solidFill>
                  <a:srgbClr val="3333FF"/>
                </a:solidFill>
                <a:latin typeface="+mj-lt"/>
              </a:rPr>
              <a:t>Tết Trung thu, cu Chắt được món quà. Đó là một chàng kị sĩ rất bảnh, cưỡi ngựa tía, dây cương vàng và một nàng công chúa mặt trắng, ngồi trong mái lầu son. Chắt còn một đồ chơi nữa là chú bé bằng đất em nặn lúc đi chăn trâu.</a:t>
            </a:r>
          </a:p>
          <a:p>
            <a:pPr algn="just">
              <a:defRPr/>
            </a:pPr>
            <a:r>
              <a:rPr lang="vi-VN" sz="2000" dirty="0">
                <a:solidFill>
                  <a:srgbClr val="3333FF"/>
                </a:solidFill>
                <a:latin typeface="+mj-lt"/>
              </a:rPr>
              <a:t>   Cu Chắt cất đồ chơi vào cái nắp tráp hỏng. Hai người bột và chú bé Đất làm quen với nhau. Sáng hôm sau, chàng kị sĩ phàn nàn với nàng công chúa:</a:t>
            </a:r>
          </a:p>
          <a:p>
            <a:pPr algn="just">
              <a:defRPr/>
            </a:pPr>
            <a:r>
              <a:rPr lang="en-US" sz="2000" dirty="0">
                <a:solidFill>
                  <a:srgbClr val="3333FF"/>
                </a:solidFill>
                <a:latin typeface="+mj-lt"/>
              </a:rPr>
              <a:t>        </a:t>
            </a:r>
            <a:r>
              <a:rPr lang="vi-VN" sz="2000" dirty="0">
                <a:solidFill>
                  <a:srgbClr val="3333FF"/>
                </a:solidFill>
                <a:latin typeface="+mj-lt"/>
              </a:rPr>
              <a:t>- Cu Đất thật đoảng. Mới chơi với nó một tí mà chúng mình đã bẩn hết quần áo đẹp.</a:t>
            </a:r>
          </a:p>
          <a:p>
            <a:pPr algn="just">
              <a:defRPr/>
            </a:pPr>
            <a:r>
              <a:rPr lang="vi-VN" sz="2000" dirty="0">
                <a:solidFill>
                  <a:srgbClr val="3333FF"/>
                </a:solidFill>
                <a:latin typeface="+mj-lt"/>
              </a:rPr>
              <a:t>   Cu Chắt bèn bỏ hai người bột vào cái lọ thủy tinh.</a:t>
            </a:r>
          </a:p>
          <a:p>
            <a:pPr algn="just">
              <a:defRPr/>
            </a:pPr>
            <a:r>
              <a:rPr lang="vi-VN" sz="2000" dirty="0">
                <a:solidFill>
                  <a:srgbClr val="3333FF"/>
                </a:solidFill>
                <a:latin typeface="+mj-lt"/>
              </a:rPr>
              <a:t>  Còn một mình, chú bé Đất nhớ quê, tìm đường ra cánh đồng. Mới đến chái bếp, gặp trời đổ mưa, chú ngấm nước, rét quá. Chú bèn vào bếp, cời đống rấm ra sưởi. Ban đầu thấy ấm và khoan khoái. Lúc sau nóng rát cả chân tay. Chú sợ, lùi lại.</a:t>
            </a:r>
          </a:p>
          <a:p>
            <a:pPr algn="just">
              <a:defRPr/>
            </a:pPr>
            <a:r>
              <a:rPr lang="vi-VN" sz="2000" dirty="0">
                <a:solidFill>
                  <a:srgbClr val="3333FF"/>
                </a:solidFill>
                <a:latin typeface="+mj-lt"/>
              </a:rPr>
              <a:t>   Ông Hòn Rấm cười bảo:</a:t>
            </a:r>
          </a:p>
          <a:p>
            <a:pPr algn="just">
              <a:defRPr/>
            </a:pPr>
            <a:r>
              <a:rPr lang="en-US" sz="2000" dirty="0">
                <a:solidFill>
                  <a:srgbClr val="3333FF"/>
                </a:solidFill>
                <a:latin typeface="+mj-lt"/>
              </a:rPr>
              <a:t>      </a:t>
            </a:r>
            <a:r>
              <a:rPr lang="vi-VN" sz="2000" dirty="0">
                <a:solidFill>
                  <a:srgbClr val="3333FF"/>
                </a:solidFill>
                <a:latin typeface="+mj-lt"/>
              </a:rPr>
              <a:t>- Sao chú mày nhát thế? Đất có thể nung trong lửa kia mà!</a:t>
            </a:r>
          </a:p>
          <a:p>
            <a:pPr algn="just">
              <a:defRPr/>
            </a:pPr>
            <a:r>
              <a:rPr lang="vi-VN" sz="2000" dirty="0">
                <a:solidFill>
                  <a:srgbClr val="3333FF"/>
                </a:solidFill>
                <a:latin typeface="+mj-lt"/>
              </a:rPr>
              <a:t>   Chú bé Đất ngạc nhiên hỏi lại:</a:t>
            </a:r>
          </a:p>
          <a:p>
            <a:pPr algn="just">
              <a:defRPr/>
            </a:pPr>
            <a:r>
              <a:rPr lang="en-US" sz="2000" dirty="0">
                <a:solidFill>
                  <a:srgbClr val="3333FF"/>
                </a:solidFill>
                <a:latin typeface="+mj-lt"/>
              </a:rPr>
              <a:t>      </a:t>
            </a:r>
            <a:r>
              <a:rPr lang="vi-VN" sz="2000" dirty="0">
                <a:solidFill>
                  <a:srgbClr val="3333FF"/>
                </a:solidFill>
                <a:latin typeface="+mj-lt"/>
              </a:rPr>
              <a:t>- Nung ấy ạ?</a:t>
            </a:r>
          </a:p>
          <a:p>
            <a:pPr algn="just">
              <a:defRPr/>
            </a:pPr>
            <a:r>
              <a:rPr lang="en-US" sz="2000" dirty="0">
                <a:solidFill>
                  <a:srgbClr val="3333FF"/>
                </a:solidFill>
                <a:latin typeface="+mj-lt"/>
              </a:rPr>
              <a:t>      </a:t>
            </a:r>
            <a:r>
              <a:rPr lang="vi-VN" sz="2000" dirty="0">
                <a:solidFill>
                  <a:srgbClr val="3333FF"/>
                </a:solidFill>
                <a:latin typeface="+mj-lt"/>
              </a:rPr>
              <a:t>- Chứ sao? Đã là người thì phải dám xông pha, làm được nhiều việc có ích.</a:t>
            </a:r>
          </a:p>
          <a:p>
            <a:pPr algn="just">
              <a:defRPr/>
            </a:pPr>
            <a:r>
              <a:rPr lang="vi-VN" sz="2000" dirty="0">
                <a:solidFill>
                  <a:srgbClr val="3333FF"/>
                </a:solidFill>
                <a:latin typeface="+mj-lt"/>
              </a:rPr>
              <a:t>   Nghe thế, chú bé Đất không thấy sợ nữa. Chú vui vẻ bảo:</a:t>
            </a:r>
          </a:p>
          <a:p>
            <a:pPr algn="just">
              <a:defRPr/>
            </a:pPr>
            <a:r>
              <a:rPr lang="en-US" sz="2000" dirty="0">
                <a:solidFill>
                  <a:srgbClr val="3333FF"/>
                </a:solidFill>
                <a:latin typeface="+mj-lt"/>
              </a:rPr>
              <a:t>      </a:t>
            </a:r>
            <a:r>
              <a:rPr lang="vi-VN" sz="2000" dirty="0">
                <a:solidFill>
                  <a:srgbClr val="3333FF"/>
                </a:solidFill>
                <a:latin typeface="+mj-lt"/>
              </a:rPr>
              <a:t>- Nào, nung thì nung!</a:t>
            </a:r>
          </a:p>
          <a:p>
            <a:pPr algn="just">
              <a:defRPr/>
            </a:pPr>
            <a:r>
              <a:rPr lang="vi-VN" sz="2000" dirty="0">
                <a:solidFill>
                  <a:srgbClr val="3333FF"/>
                </a:solidFill>
                <a:latin typeface="+mj-lt"/>
              </a:rPr>
              <a:t>   Từ đấy, chú thành Đất Nung.</a:t>
            </a:r>
          </a:p>
          <a:p>
            <a:pPr algn="r">
              <a:defRPr/>
            </a:pPr>
            <a:r>
              <a:rPr lang="vi-VN" sz="2000" i="1" dirty="0">
                <a:solidFill>
                  <a:srgbClr val="000000"/>
                </a:solidFill>
                <a:latin typeface="+mj-lt"/>
              </a:rPr>
              <a:t>Theo</a:t>
            </a:r>
            <a:r>
              <a:rPr lang="vi-VN" sz="2000" dirty="0">
                <a:solidFill>
                  <a:srgbClr val="000000"/>
                </a:solidFill>
                <a:latin typeface="+mj-lt"/>
              </a:rPr>
              <a:t> </a:t>
            </a:r>
            <a:r>
              <a:rPr lang="vi-VN" sz="2000" b="1" dirty="0">
                <a:solidFill>
                  <a:srgbClr val="000000"/>
                </a:solidFill>
                <a:latin typeface="+mj-lt"/>
              </a:rPr>
              <a:t>Nguyễn Kiên</a:t>
            </a:r>
            <a:endParaRPr lang="vi-VN" sz="2000" dirty="0">
              <a:solidFill>
                <a:srgbClr val="000000"/>
              </a:solidFill>
              <a:latin typeface="+mj-lt"/>
            </a:endParaRPr>
          </a:p>
        </p:txBody>
      </p:sp>
      <p:cxnSp>
        <p:nvCxnSpPr>
          <p:cNvPr id="3" name="Straight Connector 2">
            <a:extLst>
              <a:ext uri="{FF2B5EF4-FFF2-40B4-BE49-F238E27FC236}">
                <a16:creationId xmlns:a16="http://schemas.microsoft.com/office/drawing/2014/main" id="{A12E6C11-7AA2-47A9-955C-4199F682F923}"/>
              </a:ext>
            </a:extLst>
          </p:cNvPr>
          <p:cNvCxnSpPr/>
          <p:nvPr/>
        </p:nvCxnSpPr>
        <p:spPr>
          <a:xfrm>
            <a:off x="4675188" y="836613"/>
            <a:ext cx="417671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34F1FF4C-BC51-4EE3-B22A-0DC2364C53E8}"/>
              </a:ext>
            </a:extLst>
          </p:cNvPr>
          <p:cNvCxnSpPr>
            <a:cxnSpLocks/>
          </p:cNvCxnSpPr>
          <p:nvPr/>
        </p:nvCxnSpPr>
        <p:spPr>
          <a:xfrm>
            <a:off x="395288" y="1125538"/>
            <a:ext cx="7894637" cy="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3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2">
            <a:extLst>
              <a:ext uri="{FF2B5EF4-FFF2-40B4-BE49-F238E27FC236}">
                <a16:creationId xmlns:a16="http://schemas.microsoft.com/office/drawing/2014/main" id="{2EDAB91A-9169-416C-8E35-C8CD1468F304}"/>
              </a:ext>
            </a:extLst>
          </p:cNvPr>
          <p:cNvSpPr txBox="1">
            <a:spLocks noChangeArrowheads="1"/>
          </p:cNvSpPr>
          <p:nvPr/>
        </p:nvSpPr>
        <p:spPr bwMode="auto">
          <a:xfrm>
            <a:off x="395287" y="24553"/>
            <a:ext cx="83534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b="1">
                <a:latin typeface="Times New Roman" panose="02020603050405020304" pitchFamily="18" charset="0"/>
                <a:cs typeface="Times New Roman" panose="02020603050405020304" pitchFamily="18" charset="0"/>
              </a:rPr>
              <a:t>1. Tìm những câu văn miêu tả trong truyện Chú Đất Nung.</a:t>
            </a:r>
          </a:p>
        </p:txBody>
      </p:sp>
      <p:pic>
        <p:nvPicPr>
          <p:cNvPr id="5" name="Picture 11" descr="Untitled-6">
            <a:extLst>
              <a:ext uri="{FF2B5EF4-FFF2-40B4-BE49-F238E27FC236}">
                <a16:creationId xmlns:a16="http://schemas.microsoft.com/office/drawing/2014/main" id="{FBAF0E8F-EB67-493B-ADCA-A79B963353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23" t="29573" r="3538"/>
          <a:stretch/>
        </p:blipFill>
        <p:spPr bwMode="auto">
          <a:xfrm>
            <a:off x="395288" y="2410222"/>
            <a:ext cx="8425184" cy="43920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CE9F6D-B990-474B-9A08-5F231C0EAC99}"/>
              </a:ext>
            </a:extLst>
          </p:cNvPr>
          <p:cNvSpPr txBox="1">
            <a:spLocks noChangeArrowheads="1"/>
          </p:cNvSpPr>
          <p:nvPr/>
        </p:nvSpPr>
        <p:spPr bwMode="auto">
          <a:xfrm>
            <a:off x="294434" y="971325"/>
            <a:ext cx="8670054"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   Đó là một chàng kị sĩ rất bảnh, cưỡi ngựa tía, dây cương vàng và một nàng công chúa mặt trắng, ngồi trong mái lầu son.</a:t>
            </a:r>
            <a:endParaRPr lang="en-GB" altLang="en-US">
              <a:latin typeface="Arial" panose="020B0604020202020204" pitchFamily="34" charset="0"/>
            </a:endParaRP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20" descr="MƯA">
            <a:hlinkClick r:id="rId2" action="ppaction://hlinksldjump"/>
            <a:extLst>
              <a:ext uri="{FF2B5EF4-FFF2-40B4-BE49-F238E27FC236}">
                <a16:creationId xmlns:a16="http://schemas.microsoft.com/office/drawing/2014/main" id="{299A82A5-77B3-4D46-9F7B-DE963A679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9788" y="1143000"/>
            <a:ext cx="3173412"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WordArt 13">
            <a:extLst>
              <a:ext uri="{FF2B5EF4-FFF2-40B4-BE49-F238E27FC236}">
                <a16:creationId xmlns:a16="http://schemas.microsoft.com/office/drawing/2014/main" id="{79771D10-BF54-44C7-82D8-1D26D4EB5487}"/>
              </a:ext>
            </a:extLst>
          </p:cNvPr>
          <p:cNvSpPr>
            <a:spLocks noChangeArrowheads="1" noChangeShapeType="1" noTextEdit="1"/>
          </p:cNvSpPr>
          <p:nvPr/>
        </p:nvSpPr>
        <p:spPr bwMode="auto">
          <a:xfrm>
            <a:off x="792163" y="1044218"/>
            <a:ext cx="2228850" cy="6492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vi-VN" sz="2800" b="1" kern="10">
                <a:solidFill>
                  <a:srgbClr val="FF0000"/>
                </a:solidFill>
                <a:effectLst>
                  <a:outerShdw dist="53882" dir="2700000" algn="ctr" rotWithShape="0">
                    <a:srgbClr val="C0C0C0">
                      <a:alpha val="79999"/>
                    </a:srgbClr>
                  </a:outerShdw>
                </a:effectLst>
                <a:latin typeface="+mj-lt"/>
                <a:ea typeface="+mj-lt"/>
                <a:cs typeface="+mj-lt"/>
              </a:rPr>
              <a:t>MƯA</a:t>
            </a:r>
            <a:endParaRPr lang="en-US" sz="2800" b="1" kern="10">
              <a:solidFill>
                <a:srgbClr val="FF0000"/>
              </a:solidFill>
              <a:effectLst>
                <a:outerShdw dist="53882" dir="2700000" algn="ctr" rotWithShape="0">
                  <a:srgbClr val="C0C0C0">
                    <a:alpha val="79999"/>
                  </a:srgbClr>
                </a:outerShdw>
              </a:effectLst>
              <a:latin typeface="+mj-lt"/>
              <a:ea typeface="+mj-lt"/>
              <a:cs typeface="+mj-lt"/>
            </a:endParaRPr>
          </a:p>
        </p:txBody>
      </p:sp>
      <p:sp>
        <p:nvSpPr>
          <p:cNvPr id="14344" name="Rectangle 10">
            <a:extLst>
              <a:ext uri="{FF2B5EF4-FFF2-40B4-BE49-F238E27FC236}">
                <a16:creationId xmlns:a16="http://schemas.microsoft.com/office/drawing/2014/main" id="{B3B64BC3-0F7E-4863-B2F1-A589E61CAED4}"/>
              </a:ext>
            </a:extLst>
          </p:cNvPr>
          <p:cNvSpPr>
            <a:spLocks noChangeArrowheads="1"/>
          </p:cNvSpPr>
          <p:nvPr/>
        </p:nvSpPr>
        <p:spPr bwMode="auto">
          <a:xfrm>
            <a:off x="432197" y="1748631"/>
            <a:ext cx="2590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Chớp</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Rạch ngang trời</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Khô khốc </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Sấm</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Ghé xuống sân</a:t>
            </a:r>
          </a:p>
          <a:p>
            <a:pPr eaLnBrk="1" hangingPunct="1">
              <a:buFont typeface="Arial" panose="020B0604020202020204" pitchFamily="34" charset="0"/>
              <a:buNone/>
            </a:pPr>
            <a:r>
              <a:rPr lang="vi-VN" altLang="en-US" sz="2200" b="1">
                <a:solidFill>
                  <a:srgbClr val="3333FF"/>
                </a:solidFill>
                <a:latin typeface="Times New Roman" panose="02020603050405020304" pitchFamily="18" charset="0"/>
                <a:cs typeface="Times New Roman" panose="02020603050405020304" pitchFamily="18" charset="0"/>
              </a:rPr>
              <a:t>Khanh khách cười</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Cây dừa</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Sải tay</a:t>
            </a:r>
          </a:p>
          <a:p>
            <a:pPr eaLnBrk="1" hangingPunct="1">
              <a:buFont typeface="Arial" panose="020B0604020202020204" pitchFamily="34" charset="0"/>
              <a:buNone/>
            </a:pPr>
            <a:r>
              <a:rPr lang="vi-VN" altLang="en-US" sz="2200" b="1">
                <a:solidFill>
                  <a:srgbClr val="3333FF"/>
                </a:solidFill>
                <a:latin typeface="Times New Roman" panose="02020603050405020304" pitchFamily="18" charset="0"/>
                <a:cs typeface="Times New Roman" panose="02020603050405020304" pitchFamily="18" charset="0"/>
              </a:rPr>
              <a:t>Bơi </a:t>
            </a:r>
            <a:endParaRPr lang="en-US" altLang="en-US" sz="2200" b="1">
              <a:solidFill>
                <a:srgbClr val="3333FF"/>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r>
              <a:rPr lang="vi-VN" altLang="en-US" sz="2200" b="1">
                <a:solidFill>
                  <a:srgbClr val="3333FF"/>
                </a:solidFill>
                <a:latin typeface="Times New Roman" panose="02020603050405020304" pitchFamily="18" charset="0"/>
                <a:cs typeface="Times New Roman" panose="02020603050405020304" pitchFamily="18" charset="0"/>
              </a:rPr>
              <a:t>Ngọn mùng tơi</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Nhảy múa</a:t>
            </a:r>
          </a:p>
          <a:p>
            <a:pPr eaLnBrk="1" hangingPunct="1">
              <a:buFont typeface="Arial" panose="020B0604020202020204" pitchFamily="34" charset="0"/>
              <a:buNone/>
            </a:pPr>
            <a:r>
              <a:rPr lang="vi-VN" altLang="en-US" sz="2200" b="1">
                <a:solidFill>
                  <a:srgbClr val="3333FF"/>
                </a:solidFill>
                <a:latin typeface="Times New Roman" panose="02020603050405020304" pitchFamily="18" charset="0"/>
                <a:cs typeface="Times New Roman" panose="02020603050405020304" pitchFamily="18" charset="0"/>
              </a:rPr>
              <a:t>Mưa</a:t>
            </a:r>
          </a:p>
          <a:p>
            <a:pPr eaLnBrk="1" hangingPunct="1">
              <a:buFont typeface="Arial" panose="020B0604020202020204" pitchFamily="34" charset="0"/>
              <a:buNone/>
            </a:pPr>
            <a:r>
              <a:rPr lang="vi-VN" altLang="en-US" sz="2200" b="1">
                <a:solidFill>
                  <a:srgbClr val="3333FF"/>
                </a:solidFill>
                <a:latin typeface="Times New Roman" panose="02020603050405020304" pitchFamily="18" charset="0"/>
                <a:cs typeface="Times New Roman" panose="02020603050405020304" pitchFamily="18" charset="0"/>
              </a:rPr>
              <a:t>Mưa</a:t>
            </a:r>
          </a:p>
          <a:p>
            <a:pPr eaLnBrk="1" hangingPunct="1">
              <a:buFont typeface="Arial" panose="020B0604020202020204" pitchFamily="34" charset="0"/>
              <a:buNone/>
            </a:pPr>
            <a:r>
              <a:rPr lang="vi-VN" altLang="en-US" sz="2200" b="1">
                <a:solidFill>
                  <a:srgbClr val="3333FF"/>
                </a:solidFill>
                <a:latin typeface="Times New Roman" panose="02020603050405020304" pitchFamily="18" charset="0"/>
                <a:cs typeface="Times New Roman" panose="02020603050405020304" pitchFamily="18" charset="0"/>
              </a:rPr>
              <a:t>U ù như xay lúa</a:t>
            </a:r>
          </a:p>
        </p:txBody>
      </p:sp>
      <p:sp>
        <p:nvSpPr>
          <p:cNvPr id="14345" name="Rectangle 11">
            <a:extLst>
              <a:ext uri="{FF2B5EF4-FFF2-40B4-BE49-F238E27FC236}">
                <a16:creationId xmlns:a16="http://schemas.microsoft.com/office/drawing/2014/main" id="{176393BB-F0D6-446E-B474-1ECDE822A834}"/>
              </a:ext>
            </a:extLst>
          </p:cNvPr>
          <p:cNvSpPr>
            <a:spLocks noChangeArrowheads="1"/>
          </p:cNvSpPr>
          <p:nvPr/>
        </p:nvSpPr>
        <p:spPr bwMode="auto">
          <a:xfrm>
            <a:off x="3164880" y="1371600"/>
            <a:ext cx="3135312" cy="55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Lộp bộp</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Lộp bộp…</a:t>
            </a:r>
          </a:p>
          <a:p>
            <a:pPr eaLnBrk="1" hangingPunct="1">
              <a:buFont typeface="Arial" panose="020B0604020202020204" pitchFamily="34" charset="0"/>
              <a:buNone/>
            </a:pPr>
            <a:r>
              <a:rPr lang="vi-VN" altLang="en-US" sz="2200" b="1">
                <a:solidFill>
                  <a:srgbClr val="3333FF"/>
                </a:solidFill>
                <a:latin typeface="Times New Roman" panose="02020603050405020304" pitchFamily="18" charset="0"/>
                <a:cs typeface="Times New Roman" panose="02020603050405020304" pitchFamily="18" charset="0"/>
              </a:rPr>
              <a:t>Rơi</a:t>
            </a:r>
          </a:p>
          <a:p>
            <a:pPr eaLnBrk="1" hangingPunct="1">
              <a:buFont typeface="Arial" panose="020B0604020202020204" pitchFamily="34" charset="0"/>
              <a:buNone/>
            </a:pPr>
            <a:r>
              <a:rPr lang="vi-VN" altLang="en-US" sz="2200" b="1">
                <a:solidFill>
                  <a:srgbClr val="3333FF"/>
                </a:solidFill>
                <a:latin typeface="Times New Roman" panose="02020603050405020304" pitchFamily="18" charset="0"/>
                <a:cs typeface="Times New Roman" panose="02020603050405020304" pitchFamily="18" charset="0"/>
              </a:rPr>
              <a:t>Rơi</a:t>
            </a:r>
            <a:r>
              <a:rPr lang="en-US" altLang="en-US" sz="2200" b="1">
                <a:solidFill>
                  <a:srgbClr val="3333FF"/>
                </a:solidFill>
                <a:latin typeface="Times New Roman" panose="02020603050405020304" pitchFamily="18" charset="0"/>
                <a:cs typeface="Times New Roman" panose="02020603050405020304" pitchFamily="18" charset="0"/>
              </a:rPr>
              <a:t>…</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Đất trời</a:t>
            </a:r>
          </a:p>
          <a:p>
            <a:pPr eaLnBrk="1" hangingPunct="1">
              <a:buFont typeface="Arial" panose="020B0604020202020204" pitchFamily="34" charset="0"/>
              <a:buNone/>
            </a:pPr>
            <a:r>
              <a:rPr lang="vi-VN" altLang="en-US" sz="2200" b="1">
                <a:solidFill>
                  <a:srgbClr val="3333FF"/>
                </a:solidFill>
                <a:latin typeface="Times New Roman" panose="02020603050405020304" pitchFamily="18" charset="0"/>
                <a:cs typeface="Times New Roman" panose="02020603050405020304" pitchFamily="18" charset="0"/>
              </a:rPr>
              <a:t>Mù trắng nước</a:t>
            </a:r>
          </a:p>
          <a:p>
            <a:pPr eaLnBrk="1" hangingPunct="1">
              <a:buFont typeface="Arial" panose="020B0604020202020204" pitchFamily="34" charset="0"/>
              <a:buNone/>
            </a:pPr>
            <a:r>
              <a:rPr lang="vi-VN" altLang="en-US" sz="2200" b="1">
                <a:solidFill>
                  <a:srgbClr val="3333FF"/>
                </a:solidFill>
                <a:latin typeface="Times New Roman" panose="02020603050405020304" pitchFamily="18" charset="0"/>
                <a:cs typeface="Times New Roman" panose="02020603050405020304" pitchFamily="18" charset="0"/>
              </a:rPr>
              <a:t>Mưa chéo mặt sân</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Sủi bọt</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Cóc nhảy chồm chồm</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Chó sủa</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Cây lá hả hê</a:t>
            </a:r>
          </a:p>
          <a:p>
            <a:pPr eaLnBrk="1" hangingPunct="1">
              <a:buFont typeface="Arial" panose="020B0604020202020204" pitchFamily="34" charset="0"/>
              <a:buNone/>
            </a:pPr>
            <a:r>
              <a:rPr lang="pt-BR" altLang="en-US" sz="2200" b="1">
                <a:solidFill>
                  <a:srgbClr val="3333FF"/>
                </a:solidFill>
                <a:latin typeface="Times New Roman" panose="02020603050405020304" pitchFamily="18" charset="0"/>
                <a:cs typeface="Times New Roman" panose="02020603050405020304" pitchFamily="18" charset="0"/>
              </a:rPr>
              <a:t>Bố em đi cày về</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Đội sấm</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Đội chớp</a:t>
            </a:r>
          </a:p>
          <a:p>
            <a:pPr eaLnBrk="1" hangingPunct="1">
              <a:buFont typeface="Arial" panose="020B0604020202020204" pitchFamily="34" charset="0"/>
              <a:buNone/>
            </a:pPr>
            <a:r>
              <a:rPr lang="vi-VN" altLang="en-US" sz="2200" b="1">
                <a:solidFill>
                  <a:srgbClr val="3333FF"/>
                </a:solidFill>
                <a:latin typeface="Times New Roman" panose="02020603050405020304" pitchFamily="18" charset="0"/>
                <a:cs typeface="Times New Roman" panose="02020603050405020304" pitchFamily="18" charset="0"/>
              </a:rPr>
              <a:t>Đội cả trời mưa… </a:t>
            </a:r>
          </a:p>
          <a:p>
            <a:pPr eaLnBrk="1" hangingPunct="1">
              <a:spcBef>
                <a:spcPts val="600"/>
              </a:spcBef>
              <a:buFont typeface="Arial" panose="020B0604020202020204" pitchFamily="34" charset="0"/>
              <a:buNone/>
            </a:pPr>
            <a:r>
              <a:rPr lang="vi-VN" altLang="en-US" sz="2200" b="1">
                <a:solidFill>
                  <a:srgbClr val="3333FF"/>
                </a:solidFill>
                <a:latin typeface="Times New Roman" panose="02020603050405020304" pitchFamily="18" charset="0"/>
                <a:cs typeface="Times New Roman" panose="02020603050405020304" pitchFamily="18" charset="0"/>
              </a:rPr>
              <a:t>         (</a:t>
            </a:r>
            <a:r>
              <a:rPr lang="vi-VN" altLang="en-US" sz="2200" b="1" i="1">
                <a:solidFill>
                  <a:srgbClr val="3333FF"/>
                </a:solidFill>
                <a:latin typeface="Times New Roman" panose="02020603050405020304" pitchFamily="18" charset="0"/>
                <a:cs typeface="Times New Roman" panose="02020603050405020304" pitchFamily="18" charset="0"/>
              </a:rPr>
              <a:t>Trần Đăng Khoa)</a:t>
            </a:r>
            <a:endParaRPr lang="vi-VN" altLang="en-US" sz="2200" b="1">
              <a:solidFill>
                <a:srgbClr val="3333FF"/>
              </a:solidFill>
              <a:latin typeface="Times New Roman" panose="02020603050405020304" pitchFamily="18" charset="0"/>
              <a:cs typeface="Times New Roman" panose="02020603050405020304" pitchFamily="18" charset="0"/>
            </a:endParaRPr>
          </a:p>
        </p:txBody>
      </p:sp>
      <p:sp>
        <p:nvSpPr>
          <p:cNvPr id="14347" name="Text Box 11">
            <a:extLst>
              <a:ext uri="{FF2B5EF4-FFF2-40B4-BE49-F238E27FC236}">
                <a16:creationId xmlns:a16="http://schemas.microsoft.com/office/drawing/2014/main" id="{BE689760-5CB6-4189-BFE7-0C7472488223}"/>
              </a:ext>
            </a:extLst>
          </p:cNvPr>
          <p:cNvSpPr txBox="1">
            <a:spLocks noChangeArrowheads="1"/>
          </p:cNvSpPr>
          <p:nvPr/>
        </p:nvSpPr>
        <p:spPr bwMode="auto">
          <a:xfrm>
            <a:off x="117475" y="76200"/>
            <a:ext cx="89154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vi-VN" altLang="en-US" sz="2500" b="1">
                <a:latin typeface="+mn-lt"/>
                <a:cs typeface="Times New Roman" panose="02020603050405020304" pitchFamily="18" charset="0"/>
              </a:rPr>
              <a:t>2</a:t>
            </a:r>
            <a:r>
              <a:rPr lang="en-US" altLang="en-US" sz="2500" b="1">
                <a:latin typeface="+mn-lt"/>
                <a:cs typeface="Times New Roman" panose="02020603050405020304" pitchFamily="18" charset="0"/>
              </a:rPr>
              <a:t>.</a:t>
            </a:r>
            <a:r>
              <a:rPr lang="vi-VN" altLang="en-US" sz="2500" b="1">
                <a:latin typeface="+mn-lt"/>
                <a:cs typeface="Times New Roman" panose="02020603050405020304" pitchFamily="18" charset="0"/>
              </a:rPr>
              <a:t> Em thích những hình ảnh nào trong đoạn trích dưới đây? Hãy viết 1, 2 câu miêu tả một trong những hình ảnh đó.</a:t>
            </a:r>
            <a:endParaRPr lang="en-US" altLang="en-US" sz="2500" b="1">
              <a:latin typeface="+mn-lt"/>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343"/>
                                        </p:tgtEl>
                                        <p:attrNameLst>
                                          <p:attrName>style.visibility</p:attrName>
                                        </p:attrNameLst>
                                      </p:cBhvr>
                                      <p:to>
                                        <p:strVal val="visible"/>
                                      </p:to>
                                    </p:set>
                                    <p:anim calcmode="lin" valueType="num">
                                      <p:cBhvr additive="base">
                                        <p:cTn id="7" dur="500" fill="hold"/>
                                        <p:tgtEl>
                                          <p:spTgt spid="14343"/>
                                        </p:tgtEl>
                                        <p:attrNameLst>
                                          <p:attrName>ppt_x</p:attrName>
                                        </p:attrNameLst>
                                      </p:cBhvr>
                                      <p:tavLst>
                                        <p:tav tm="0">
                                          <p:val>
                                            <p:strVal val="#ppt_x"/>
                                          </p:val>
                                        </p:tav>
                                        <p:tav tm="100000">
                                          <p:val>
                                            <p:strVal val="#ppt_x"/>
                                          </p:val>
                                        </p:tav>
                                      </p:tavLst>
                                    </p:anim>
                                    <p:anim calcmode="lin" valueType="num">
                                      <p:cBhvr additive="base">
                                        <p:cTn id="8" dur="500" fill="hold"/>
                                        <p:tgtEl>
                                          <p:spTgt spid="1434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342"/>
                                        </p:tgtEl>
                                        <p:attrNameLst>
                                          <p:attrName>style.visibility</p:attrName>
                                        </p:attrNameLst>
                                      </p:cBhvr>
                                      <p:to>
                                        <p:strVal val="visible"/>
                                      </p:to>
                                    </p:set>
                                    <p:anim calcmode="lin" valueType="num">
                                      <p:cBhvr additive="base">
                                        <p:cTn id="11" dur="500" fill="hold"/>
                                        <p:tgtEl>
                                          <p:spTgt spid="14342"/>
                                        </p:tgtEl>
                                        <p:attrNameLst>
                                          <p:attrName>ppt_x</p:attrName>
                                        </p:attrNameLst>
                                      </p:cBhvr>
                                      <p:tavLst>
                                        <p:tav tm="0">
                                          <p:val>
                                            <p:strVal val="#ppt_x"/>
                                          </p:val>
                                        </p:tav>
                                        <p:tav tm="100000">
                                          <p:val>
                                            <p:strVal val="#ppt_x"/>
                                          </p:val>
                                        </p:tav>
                                      </p:tavLst>
                                    </p:anim>
                                    <p:anim calcmode="lin" valueType="num">
                                      <p:cBhvr additive="base">
                                        <p:cTn id="12" dur="500" fill="hold"/>
                                        <p:tgtEl>
                                          <p:spTgt spid="14342"/>
                                        </p:tgtEl>
                                        <p:attrNameLst>
                                          <p:attrName>ppt_y</p:attrName>
                                        </p:attrNameLst>
                                      </p:cBhvr>
                                      <p:tavLst>
                                        <p:tav tm="0">
                                          <p:val>
                                            <p:strVal val="1+#ppt_h/2"/>
                                          </p:val>
                                        </p:tav>
                                        <p:tav tm="100000">
                                          <p:val>
                                            <p:strVal val="#ppt_y"/>
                                          </p:val>
                                        </p:tav>
                                      </p:tavLst>
                                    </p:anim>
                                  </p:childTnLst>
                                </p:cTn>
                              </p:par>
                              <p:par>
                                <p:cTn id="13" presetID="31" presetClass="entr" presetSubtype="0" fill="hold" grpId="0" nodeType="withEffect">
                                  <p:stCondLst>
                                    <p:cond delay="0"/>
                                  </p:stCondLst>
                                  <p:childTnLst>
                                    <p:set>
                                      <p:cBhvr>
                                        <p:cTn id="14" dur="1" fill="hold">
                                          <p:stCondLst>
                                            <p:cond delay="0"/>
                                          </p:stCondLst>
                                        </p:cTn>
                                        <p:tgtEl>
                                          <p:spTgt spid="14344"/>
                                        </p:tgtEl>
                                        <p:attrNameLst>
                                          <p:attrName>style.visibility</p:attrName>
                                        </p:attrNameLst>
                                      </p:cBhvr>
                                      <p:to>
                                        <p:strVal val="visible"/>
                                      </p:to>
                                    </p:set>
                                    <p:anim calcmode="lin" valueType="num">
                                      <p:cBhvr>
                                        <p:cTn id="15" dur="1250" fill="hold"/>
                                        <p:tgtEl>
                                          <p:spTgt spid="14344"/>
                                        </p:tgtEl>
                                        <p:attrNameLst>
                                          <p:attrName>ppt_w</p:attrName>
                                        </p:attrNameLst>
                                      </p:cBhvr>
                                      <p:tavLst>
                                        <p:tav tm="0">
                                          <p:val>
                                            <p:fltVal val="0"/>
                                          </p:val>
                                        </p:tav>
                                        <p:tav tm="100000">
                                          <p:val>
                                            <p:strVal val="#ppt_w"/>
                                          </p:val>
                                        </p:tav>
                                      </p:tavLst>
                                    </p:anim>
                                    <p:anim calcmode="lin" valueType="num">
                                      <p:cBhvr>
                                        <p:cTn id="16" dur="1250" fill="hold"/>
                                        <p:tgtEl>
                                          <p:spTgt spid="14344"/>
                                        </p:tgtEl>
                                        <p:attrNameLst>
                                          <p:attrName>ppt_h</p:attrName>
                                        </p:attrNameLst>
                                      </p:cBhvr>
                                      <p:tavLst>
                                        <p:tav tm="0">
                                          <p:val>
                                            <p:fltVal val="0"/>
                                          </p:val>
                                        </p:tav>
                                        <p:tav tm="100000">
                                          <p:val>
                                            <p:strVal val="#ppt_h"/>
                                          </p:val>
                                        </p:tav>
                                      </p:tavLst>
                                    </p:anim>
                                    <p:anim calcmode="lin" valueType="num">
                                      <p:cBhvr>
                                        <p:cTn id="17" dur="1250" fill="hold"/>
                                        <p:tgtEl>
                                          <p:spTgt spid="14344"/>
                                        </p:tgtEl>
                                        <p:attrNameLst>
                                          <p:attrName>style.rotation</p:attrName>
                                        </p:attrNameLst>
                                      </p:cBhvr>
                                      <p:tavLst>
                                        <p:tav tm="0">
                                          <p:val>
                                            <p:fltVal val="90"/>
                                          </p:val>
                                        </p:tav>
                                        <p:tav tm="100000">
                                          <p:val>
                                            <p:fltVal val="0"/>
                                          </p:val>
                                        </p:tav>
                                      </p:tavLst>
                                    </p:anim>
                                    <p:animEffect transition="in" filter="fade">
                                      <p:cBhvr>
                                        <p:cTn id="18" dur="1250"/>
                                        <p:tgtEl>
                                          <p:spTgt spid="14344"/>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4345"/>
                                        </p:tgtEl>
                                        <p:attrNameLst>
                                          <p:attrName>style.visibility</p:attrName>
                                        </p:attrNameLst>
                                      </p:cBhvr>
                                      <p:to>
                                        <p:strVal val="visible"/>
                                      </p:to>
                                    </p:set>
                                    <p:anim calcmode="lin" valueType="num">
                                      <p:cBhvr>
                                        <p:cTn id="21" dur="1750" fill="hold"/>
                                        <p:tgtEl>
                                          <p:spTgt spid="14345"/>
                                        </p:tgtEl>
                                        <p:attrNameLst>
                                          <p:attrName>ppt_w</p:attrName>
                                        </p:attrNameLst>
                                      </p:cBhvr>
                                      <p:tavLst>
                                        <p:tav tm="0">
                                          <p:val>
                                            <p:fltVal val="0"/>
                                          </p:val>
                                        </p:tav>
                                        <p:tav tm="100000">
                                          <p:val>
                                            <p:strVal val="#ppt_w"/>
                                          </p:val>
                                        </p:tav>
                                      </p:tavLst>
                                    </p:anim>
                                    <p:anim calcmode="lin" valueType="num">
                                      <p:cBhvr>
                                        <p:cTn id="22" dur="1750" fill="hold"/>
                                        <p:tgtEl>
                                          <p:spTgt spid="14345"/>
                                        </p:tgtEl>
                                        <p:attrNameLst>
                                          <p:attrName>ppt_h</p:attrName>
                                        </p:attrNameLst>
                                      </p:cBhvr>
                                      <p:tavLst>
                                        <p:tav tm="0">
                                          <p:val>
                                            <p:fltVal val="0"/>
                                          </p:val>
                                        </p:tav>
                                        <p:tav tm="100000">
                                          <p:val>
                                            <p:strVal val="#ppt_h"/>
                                          </p:val>
                                        </p:tav>
                                      </p:tavLst>
                                    </p:anim>
                                    <p:anim calcmode="lin" valueType="num">
                                      <p:cBhvr>
                                        <p:cTn id="23" dur="1750" fill="hold"/>
                                        <p:tgtEl>
                                          <p:spTgt spid="14345"/>
                                        </p:tgtEl>
                                        <p:attrNameLst>
                                          <p:attrName>style.rotation</p:attrName>
                                        </p:attrNameLst>
                                      </p:cBhvr>
                                      <p:tavLst>
                                        <p:tav tm="0">
                                          <p:val>
                                            <p:fltVal val="90"/>
                                          </p:val>
                                        </p:tav>
                                        <p:tav tm="100000">
                                          <p:val>
                                            <p:fltVal val="0"/>
                                          </p:val>
                                        </p:tav>
                                      </p:tavLst>
                                    </p:anim>
                                    <p:animEffect transition="in" filter="fade">
                                      <p:cBhvr>
                                        <p:cTn id="24" dur="1750"/>
                                        <p:tgtEl>
                                          <p:spTgt spid="14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p:bldP spid="143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5">
            <a:extLst>
              <a:ext uri="{FF2B5EF4-FFF2-40B4-BE49-F238E27FC236}">
                <a16:creationId xmlns:a16="http://schemas.microsoft.com/office/drawing/2014/main" id="{7C0DAF11-C975-42C5-9BCF-AF02B2528207}"/>
              </a:ext>
            </a:extLst>
          </p:cNvPr>
          <p:cNvSpPr txBox="1">
            <a:spLocks noChangeArrowheads="1"/>
          </p:cNvSpPr>
          <p:nvPr/>
        </p:nvSpPr>
        <p:spPr bwMode="auto">
          <a:xfrm>
            <a:off x="-1" y="2743200"/>
            <a:ext cx="4788025"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60000"/>
              </a:lnSpc>
              <a:spcBef>
                <a:spcPct val="50000"/>
              </a:spcBef>
              <a:buFontTx/>
              <a:buNone/>
            </a:pPr>
            <a:endParaRPr lang="en-US" altLang="en-US" sz="2200" b="1">
              <a:solidFill>
                <a:srgbClr val="0000FF"/>
              </a:solidFill>
              <a:latin typeface="Arial" panose="020B0604020202020204" pitchFamily="34" charset="0"/>
              <a:cs typeface="Arial" panose="020B0604020202020204" pitchFamily="34" charset="0"/>
            </a:endParaRPr>
          </a:p>
          <a:p>
            <a:pPr eaLnBrk="1" hangingPunct="1">
              <a:spcBef>
                <a:spcPct val="0"/>
              </a:spcBef>
              <a:buFontTx/>
              <a:buNone/>
            </a:pPr>
            <a:r>
              <a:rPr lang="en-US" altLang="en-US" sz="2200" b="1">
                <a:solidFill>
                  <a:srgbClr val="0000FF"/>
                </a:solidFill>
                <a:latin typeface="Arial" panose="020B0604020202020204" pitchFamily="34" charset="0"/>
                <a:cs typeface="Arial" panose="020B0604020202020204" pitchFamily="34" charset="0"/>
              </a:rPr>
              <a:t>Chớp-Rạch ngang trời-Khô khốc </a:t>
            </a:r>
          </a:p>
        </p:txBody>
      </p:sp>
      <p:pic>
        <p:nvPicPr>
          <p:cNvPr id="20484" name="Picture 4" descr="rain_1">
            <a:hlinkClick r:id="rId3" action="ppaction://hlinksldjump"/>
            <a:extLst>
              <a:ext uri="{FF2B5EF4-FFF2-40B4-BE49-F238E27FC236}">
                <a16:creationId xmlns:a16="http://schemas.microsoft.com/office/drawing/2014/main" id="{85A230BD-CD36-45B3-9A23-D4DAD1BECD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0"/>
            <a:ext cx="4495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a:extLst>
              <a:ext uri="{FF2B5EF4-FFF2-40B4-BE49-F238E27FC236}">
                <a16:creationId xmlns:a16="http://schemas.microsoft.com/office/drawing/2014/main" id="{A0B44318-B381-4C0F-A409-C483C8E4321F}"/>
              </a:ext>
            </a:extLst>
          </p:cNvPr>
          <p:cNvSpPr txBox="1">
            <a:spLocks noChangeArrowheads="1"/>
          </p:cNvSpPr>
          <p:nvPr/>
        </p:nvSpPr>
        <p:spPr bwMode="auto">
          <a:xfrm>
            <a:off x="5108740" y="2865438"/>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0000FF"/>
                </a:solidFill>
                <a:latin typeface="Arial" panose="020B0604020202020204" pitchFamily="34" charset="0"/>
                <a:cs typeface="Arial" panose="020B0604020202020204" pitchFamily="34" charset="0"/>
              </a:rPr>
              <a:t>Đất trời- </a:t>
            </a:r>
            <a:r>
              <a:rPr lang="vi-VN" altLang="en-US" sz="2400" b="1">
                <a:solidFill>
                  <a:srgbClr val="0000FF"/>
                </a:solidFill>
                <a:latin typeface="Arial" panose="020B0604020202020204" pitchFamily="34" charset="0"/>
                <a:cs typeface="Arial" panose="020B0604020202020204" pitchFamily="34" charset="0"/>
              </a:rPr>
              <a:t>Mù trắng nước</a:t>
            </a:r>
          </a:p>
        </p:txBody>
      </p:sp>
      <p:pic>
        <p:nvPicPr>
          <p:cNvPr id="20486" name="Picture 5" descr="cay%20dua">
            <a:hlinkClick r:id="rId5" action="ppaction://hlinksldjump"/>
            <a:extLst>
              <a:ext uri="{FF2B5EF4-FFF2-40B4-BE49-F238E27FC236}">
                <a16:creationId xmlns:a16="http://schemas.microsoft.com/office/drawing/2014/main" id="{1B3FE9BC-6C1B-4F51-B760-7005DBBCB1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29000"/>
            <a:ext cx="4495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6">
            <a:extLst>
              <a:ext uri="{FF2B5EF4-FFF2-40B4-BE49-F238E27FC236}">
                <a16:creationId xmlns:a16="http://schemas.microsoft.com/office/drawing/2014/main" id="{4DA93445-9558-4024-B8CD-0E1768232F7E}"/>
              </a:ext>
            </a:extLst>
          </p:cNvPr>
          <p:cNvSpPr txBox="1">
            <a:spLocks noChangeArrowheads="1"/>
          </p:cNvSpPr>
          <p:nvPr/>
        </p:nvSpPr>
        <p:spPr bwMode="auto">
          <a:xfrm>
            <a:off x="495300" y="6215945"/>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0000FF"/>
                </a:solidFill>
                <a:latin typeface="Arial" panose="020B0604020202020204" pitchFamily="34" charset="0"/>
                <a:cs typeface="Arial" panose="020B0604020202020204" pitchFamily="34" charset="0"/>
              </a:rPr>
              <a:t>Cây dừa - Sải tay - </a:t>
            </a:r>
            <a:r>
              <a:rPr lang="vi-VN" altLang="en-US" sz="2400" b="1">
                <a:solidFill>
                  <a:srgbClr val="0000FF"/>
                </a:solidFill>
                <a:latin typeface="Arial" panose="020B0604020202020204" pitchFamily="34" charset="0"/>
                <a:cs typeface="Arial" panose="020B0604020202020204" pitchFamily="34" charset="0"/>
              </a:rPr>
              <a:t>Bơi </a:t>
            </a:r>
          </a:p>
        </p:txBody>
      </p:sp>
      <p:pic>
        <p:nvPicPr>
          <p:cNvPr id="20488" name="Picture 4" descr="untitled">
            <a:extLst>
              <a:ext uri="{FF2B5EF4-FFF2-40B4-BE49-F238E27FC236}">
                <a16:creationId xmlns:a16="http://schemas.microsoft.com/office/drawing/2014/main" id="{C4BEDC9A-CC79-42A2-BB41-874FCAC201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429000"/>
            <a:ext cx="4572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 Box 5">
            <a:extLst>
              <a:ext uri="{FF2B5EF4-FFF2-40B4-BE49-F238E27FC236}">
                <a16:creationId xmlns:a16="http://schemas.microsoft.com/office/drawing/2014/main" id="{3BD7F765-A74E-462E-BDED-6815E14D7791}"/>
              </a:ext>
            </a:extLst>
          </p:cNvPr>
          <p:cNvSpPr txBox="1">
            <a:spLocks noChangeArrowheads="1"/>
          </p:cNvSpPr>
          <p:nvPr/>
        </p:nvSpPr>
        <p:spPr bwMode="auto">
          <a:xfrm>
            <a:off x="4657725" y="6212160"/>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0000FF"/>
                </a:solidFill>
                <a:latin typeface="Arial" panose="020B0604020202020204" pitchFamily="34" charset="0"/>
                <a:cs typeface="Arial" panose="020B0604020202020204" pitchFamily="34" charset="0"/>
              </a:rPr>
              <a:t>Ngọn mùng tơi -Nhảy múa.</a:t>
            </a:r>
          </a:p>
        </p:txBody>
      </p:sp>
      <p:pic>
        <p:nvPicPr>
          <p:cNvPr id="10" name="Picture 11" descr="Tia sét mang điện tích gì? - Reference.vn - Chuyên gia hằng ngày của bạn">
            <a:extLst>
              <a:ext uri="{FF2B5EF4-FFF2-40B4-BE49-F238E27FC236}">
                <a16:creationId xmlns:a16="http://schemas.microsoft.com/office/drawing/2014/main" id="{30F7FBBF-5A14-4DD6-96ED-E2E27FC321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75" y="0"/>
            <a:ext cx="4479925"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483"/>
                                        </p:tgtEl>
                                        <p:attrNameLst>
                                          <p:attrName>style.visibility</p:attrName>
                                        </p:attrNameLst>
                                      </p:cBhvr>
                                      <p:to>
                                        <p:strVal val="visible"/>
                                      </p:to>
                                    </p:set>
                                    <p:animEffect transition="in" filter="barn(inVertical)">
                                      <p:cBhvr>
                                        <p:cTn id="10" dur="500"/>
                                        <p:tgtEl>
                                          <p:spTgt spid="2048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20486"/>
                                        </p:tgtEl>
                                        <p:attrNameLst>
                                          <p:attrName>style.visibility</p:attrName>
                                        </p:attrNameLst>
                                      </p:cBhvr>
                                      <p:to>
                                        <p:strVal val="visible"/>
                                      </p:to>
                                    </p:set>
                                    <p:animEffect transition="in" filter="barn(inVertical)">
                                      <p:cBhvr>
                                        <p:cTn id="15" dur="500"/>
                                        <p:tgtEl>
                                          <p:spTgt spid="2048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487"/>
                                        </p:tgtEl>
                                        <p:attrNameLst>
                                          <p:attrName>style.visibility</p:attrName>
                                        </p:attrNameLst>
                                      </p:cBhvr>
                                      <p:to>
                                        <p:strVal val="visible"/>
                                      </p:to>
                                    </p:set>
                                    <p:animEffect transition="in" filter="barn(inVertical)">
                                      <p:cBhvr>
                                        <p:cTn id="18" dur="500"/>
                                        <p:tgtEl>
                                          <p:spTgt spid="2048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20488"/>
                                        </p:tgtEl>
                                        <p:attrNameLst>
                                          <p:attrName>style.visibility</p:attrName>
                                        </p:attrNameLst>
                                      </p:cBhvr>
                                      <p:to>
                                        <p:strVal val="visible"/>
                                      </p:to>
                                    </p:set>
                                    <p:animEffect transition="in" filter="barn(inVertical)">
                                      <p:cBhvr>
                                        <p:cTn id="23" dur="500"/>
                                        <p:tgtEl>
                                          <p:spTgt spid="2048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489"/>
                                        </p:tgtEl>
                                        <p:attrNameLst>
                                          <p:attrName>style.visibility</p:attrName>
                                        </p:attrNameLst>
                                      </p:cBhvr>
                                      <p:to>
                                        <p:strVal val="visible"/>
                                      </p:to>
                                    </p:set>
                                    <p:animEffect transition="in" filter="barn(inVertical)">
                                      <p:cBhvr>
                                        <p:cTn id="26" dur="500"/>
                                        <p:tgtEl>
                                          <p:spTgt spid="2048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485"/>
                                        </p:tgtEl>
                                        <p:attrNameLst>
                                          <p:attrName>style.visibility</p:attrName>
                                        </p:attrNameLst>
                                      </p:cBhvr>
                                      <p:to>
                                        <p:strVal val="visible"/>
                                      </p:to>
                                    </p:set>
                                    <p:animEffect transition="in" filter="barn(inVertical)">
                                      <p:cBhvr>
                                        <p:cTn id="31" dur="500"/>
                                        <p:tgtEl>
                                          <p:spTgt spid="20485"/>
                                        </p:tgtEl>
                                      </p:cBhvr>
                                    </p:animEffect>
                                  </p:childTnLst>
                                </p:cTn>
                              </p:par>
                              <p:par>
                                <p:cTn id="32" presetID="16" presetClass="entr" presetSubtype="21" fill="hold" nodeType="withEffect">
                                  <p:stCondLst>
                                    <p:cond delay="0"/>
                                  </p:stCondLst>
                                  <p:childTnLst>
                                    <p:set>
                                      <p:cBhvr>
                                        <p:cTn id="33" dur="1" fill="hold">
                                          <p:stCondLst>
                                            <p:cond delay="0"/>
                                          </p:stCondLst>
                                        </p:cTn>
                                        <p:tgtEl>
                                          <p:spTgt spid="20484"/>
                                        </p:tgtEl>
                                        <p:attrNameLst>
                                          <p:attrName>style.visibility</p:attrName>
                                        </p:attrNameLst>
                                      </p:cBhvr>
                                      <p:to>
                                        <p:strVal val="visible"/>
                                      </p:to>
                                    </p:set>
                                    <p:animEffect transition="in" filter="barn(inVertical)">
                                      <p:cBhvr>
                                        <p:cTn id="34"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20485" grpId="0"/>
      <p:bldP spid="20487" grpId="0"/>
      <p:bldP spid="2048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835244AD-87B0-498C-B5FE-C704E49BB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8575"/>
            <a:ext cx="4454525"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a:extLst>
              <a:ext uri="{FF2B5EF4-FFF2-40B4-BE49-F238E27FC236}">
                <a16:creationId xmlns:a16="http://schemas.microsoft.com/office/drawing/2014/main" id="{F95CC648-F4EC-494C-8394-B5A6945B25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68263"/>
            <a:ext cx="4648200" cy="320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6" name="Picture 4">
            <a:extLst>
              <a:ext uri="{FF2B5EF4-FFF2-40B4-BE49-F238E27FC236}">
                <a16:creationId xmlns:a16="http://schemas.microsoft.com/office/drawing/2014/main" id="{F479B360-F7CE-4A9F-8856-29B652099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76600"/>
            <a:ext cx="9132888"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3">
            <a:extLst>
              <a:ext uri="{FF2B5EF4-FFF2-40B4-BE49-F238E27FC236}">
                <a16:creationId xmlns:a16="http://schemas.microsoft.com/office/drawing/2014/main" id="{ADADB9E9-2C00-41CF-8DB5-CAF7E4EDD84E}"/>
              </a:ext>
            </a:extLst>
          </p:cNvPr>
          <p:cNvGrpSpPr>
            <a:grpSpLocks/>
          </p:cNvGrpSpPr>
          <p:nvPr/>
        </p:nvGrpSpPr>
        <p:grpSpPr bwMode="auto">
          <a:xfrm>
            <a:off x="-79375" y="2438400"/>
            <a:ext cx="2849563" cy="1319213"/>
            <a:chOff x="2775264" y="-84137"/>
            <a:chExt cx="3969398" cy="1608137"/>
          </a:xfrm>
        </p:grpSpPr>
        <p:pic>
          <p:nvPicPr>
            <p:cNvPr id="45133" name="Picture 2" descr="D:\THU HUONG\HÌNH TRANG TRÍ PP\clouds-vector-clipart-1.jpg">
              <a:extLst>
                <a:ext uri="{FF2B5EF4-FFF2-40B4-BE49-F238E27FC236}">
                  <a16:creationId xmlns:a16="http://schemas.microsoft.com/office/drawing/2014/main" id="{7209C864-612E-4D1C-8286-38CF3D312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264" y="-84137"/>
              <a:ext cx="3719513"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34" name="Rectangle 5">
              <a:extLst>
                <a:ext uri="{FF2B5EF4-FFF2-40B4-BE49-F238E27FC236}">
                  <a16:creationId xmlns:a16="http://schemas.microsoft.com/office/drawing/2014/main" id="{2A2D83C7-B2E4-4431-8547-6D27BB60DE0B}"/>
                </a:ext>
              </a:extLst>
            </p:cNvPr>
            <p:cNvSpPr>
              <a:spLocks noChangeArrowheads="1"/>
            </p:cNvSpPr>
            <p:nvPr/>
          </p:nvSpPr>
          <p:spPr bwMode="auto">
            <a:xfrm>
              <a:off x="3025149" y="280013"/>
              <a:ext cx="3719513" cy="118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defRPr/>
              </a:pPr>
              <a:r>
                <a:rPr lang="vi-VN" altLang="en-US" sz="2400" b="1" dirty="0">
                  <a:solidFill>
                    <a:srgbClr val="FF0000"/>
                  </a:solidFill>
                  <a:latin typeface="+mn-lt"/>
                </a:rPr>
                <a:t>MƯA </a:t>
              </a:r>
              <a:endParaRPr lang="en-US" altLang="en-US" sz="2400" b="1" dirty="0">
                <a:solidFill>
                  <a:srgbClr val="FF0000"/>
                </a:solidFill>
                <a:latin typeface="+mn-lt"/>
              </a:endParaRPr>
            </a:p>
            <a:p>
              <a:pPr eaLnBrk="1" hangingPunct="1">
                <a:defRPr/>
              </a:pPr>
              <a:r>
                <a:rPr lang="en-US" altLang="en-US" sz="2400" b="1" dirty="0">
                  <a:solidFill>
                    <a:srgbClr val="FF0000"/>
                  </a:solidFill>
                  <a:latin typeface="+mn-lt"/>
                </a:rPr>
                <a:t>    </a:t>
              </a:r>
              <a:r>
                <a:rPr lang="vi-VN" altLang="en-US" sz="2000" b="1" dirty="0">
                  <a:solidFill>
                    <a:srgbClr val="FF0000"/>
                  </a:solidFill>
                  <a:latin typeface="+mn-lt"/>
                </a:rPr>
                <a:t>Trần Đăng Khoa </a:t>
              </a:r>
            </a:p>
          </p:txBody>
        </p:sp>
      </p:grpSp>
      <p:grpSp>
        <p:nvGrpSpPr>
          <p:cNvPr id="25603" name="Group 17">
            <a:extLst>
              <a:ext uri="{FF2B5EF4-FFF2-40B4-BE49-F238E27FC236}">
                <a16:creationId xmlns:a16="http://schemas.microsoft.com/office/drawing/2014/main" id="{ED0BF809-4CD2-48CA-ADF0-7A6288CC70FB}"/>
              </a:ext>
            </a:extLst>
          </p:cNvPr>
          <p:cNvGrpSpPr>
            <a:grpSpLocks/>
          </p:cNvGrpSpPr>
          <p:nvPr/>
        </p:nvGrpSpPr>
        <p:grpSpPr bwMode="auto">
          <a:xfrm>
            <a:off x="1157288" y="983607"/>
            <a:ext cx="2438400" cy="1189038"/>
            <a:chOff x="1741488" y="1311652"/>
            <a:chExt cx="2438400" cy="954494"/>
          </a:xfrm>
        </p:grpSpPr>
        <p:pic>
          <p:nvPicPr>
            <p:cNvPr id="45131" name="Picture 2">
              <a:extLst>
                <a:ext uri="{FF2B5EF4-FFF2-40B4-BE49-F238E27FC236}">
                  <a16:creationId xmlns:a16="http://schemas.microsoft.com/office/drawing/2014/main" id="{E8E2F054-43B0-42AF-B73E-2639A7BB9E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5910"/>
            <a:stretch>
              <a:fillRect/>
            </a:stretch>
          </p:blipFill>
          <p:spPr bwMode="auto">
            <a:xfrm>
              <a:off x="1936890" y="1311652"/>
              <a:ext cx="2170671" cy="95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32" name="Rectangle 10">
              <a:extLst>
                <a:ext uri="{FF2B5EF4-FFF2-40B4-BE49-F238E27FC236}">
                  <a16:creationId xmlns:a16="http://schemas.microsoft.com/office/drawing/2014/main" id="{D2F3D89D-2AD7-40F8-ABE7-28C2078D46AC}"/>
                </a:ext>
              </a:extLst>
            </p:cNvPr>
            <p:cNvSpPr>
              <a:spLocks noChangeArrowheads="1"/>
            </p:cNvSpPr>
            <p:nvPr/>
          </p:nvSpPr>
          <p:spPr bwMode="auto">
            <a:xfrm>
              <a:off x="1741488" y="1478984"/>
              <a:ext cx="2438400" cy="66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FFFF00"/>
                  </a:solidFill>
                  <a:latin typeface="Arial" panose="020B0604020202020204" pitchFamily="34" charset="0"/>
                  <a:cs typeface="Arial" panose="020B0604020202020204" pitchFamily="34" charset="0"/>
                </a:rPr>
                <a:t>     Trước cơn      </a:t>
              </a:r>
            </a:p>
            <a:p>
              <a:pPr eaLnBrk="1" hangingPunct="1">
                <a:spcBef>
                  <a:spcPct val="0"/>
                </a:spcBef>
                <a:buFontTx/>
                <a:buNone/>
              </a:pPr>
              <a:r>
                <a:rPr lang="en-US" altLang="en-US" sz="2400" b="1">
                  <a:solidFill>
                    <a:srgbClr val="FFFF00"/>
                  </a:solidFill>
                  <a:latin typeface="Arial" panose="020B0604020202020204" pitchFamily="34" charset="0"/>
                  <a:cs typeface="Arial" panose="020B0604020202020204" pitchFamily="34" charset="0"/>
                </a:rPr>
                <a:t>            mưa</a:t>
              </a:r>
              <a:r>
                <a:rPr lang="vi-VN" altLang="en-US" sz="2400" b="1">
                  <a:solidFill>
                    <a:srgbClr val="FFFF00"/>
                  </a:solidFill>
                  <a:latin typeface="Arial" panose="020B0604020202020204" pitchFamily="34" charset="0"/>
                  <a:cs typeface="Arial" panose="020B0604020202020204" pitchFamily="34" charset="0"/>
                </a:rPr>
                <a:t>	</a:t>
              </a:r>
            </a:p>
          </p:txBody>
        </p:sp>
      </p:grpSp>
      <p:cxnSp>
        <p:nvCxnSpPr>
          <p:cNvPr id="13" name="Curved Connector 12">
            <a:extLst>
              <a:ext uri="{FF2B5EF4-FFF2-40B4-BE49-F238E27FC236}">
                <a16:creationId xmlns:a16="http://schemas.microsoft.com/office/drawing/2014/main" id="{7E8CEEEE-4BB0-4B5A-8221-100A01CA3FAC}"/>
              </a:ext>
            </a:extLst>
          </p:cNvPr>
          <p:cNvCxnSpPr>
            <a:cxnSpLocks/>
          </p:cNvCxnSpPr>
          <p:nvPr/>
        </p:nvCxnSpPr>
        <p:spPr>
          <a:xfrm rot="5400000" flipH="1" flipV="1">
            <a:off x="1173063" y="1993604"/>
            <a:ext cx="527447" cy="362146"/>
          </a:xfrm>
          <a:prstGeom prst="curvedConnector3">
            <a:avLst>
              <a:gd name="adj1" fmla="val 50000"/>
            </a:avLst>
          </a:prstGeom>
          <a:ln w="3810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4362D8E-74B2-445B-8B7E-F784491E91C1}"/>
              </a:ext>
            </a:extLst>
          </p:cNvPr>
          <p:cNvCxnSpPr/>
          <p:nvPr/>
        </p:nvCxnSpPr>
        <p:spPr>
          <a:xfrm flipV="1">
            <a:off x="3468688" y="487363"/>
            <a:ext cx="558800" cy="104457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6ADD563-F3F5-4C14-81C4-4D488E7F2FD1}"/>
              </a:ext>
            </a:extLst>
          </p:cNvPr>
          <p:cNvCxnSpPr/>
          <p:nvPr/>
        </p:nvCxnSpPr>
        <p:spPr>
          <a:xfrm flipV="1">
            <a:off x="3468688" y="1187450"/>
            <a:ext cx="558800" cy="3444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BD93C45-86E6-4137-A8A8-9D9E7499F90B}"/>
              </a:ext>
            </a:extLst>
          </p:cNvPr>
          <p:cNvCxnSpPr/>
          <p:nvPr/>
        </p:nvCxnSpPr>
        <p:spPr>
          <a:xfrm>
            <a:off x="3468688" y="1531938"/>
            <a:ext cx="587375" cy="379412"/>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DA71EF3-1B43-4311-98E5-D91F96ECEF09}"/>
              </a:ext>
            </a:extLst>
          </p:cNvPr>
          <p:cNvCxnSpPr/>
          <p:nvPr/>
        </p:nvCxnSpPr>
        <p:spPr>
          <a:xfrm>
            <a:off x="3468688" y="1531938"/>
            <a:ext cx="587375" cy="101282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2E907E7-CBCF-4210-ACD5-845D84A41B92}"/>
              </a:ext>
            </a:extLst>
          </p:cNvPr>
          <p:cNvCxnSpPr/>
          <p:nvPr/>
        </p:nvCxnSpPr>
        <p:spPr>
          <a:xfrm>
            <a:off x="5816600" y="487363"/>
            <a:ext cx="500063" cy="198437"/>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367DBFD-466A-4B14-9062-3B9B371B22BA}"/>
              </a:ext>
            </a:extLst>
          </p:cNvPr>
          <p:cNvCxnSpPr/>
          <p:nvPr/>
        </p:nvCxnSpPr>
        <p:spPr>
          <a:xfrm flipV="1">
            <a:off x="5816600" y="288925"/>
            <a:ext cx="503238" cy="19843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5612" name="TextBox 2066">
            <a:extLst>
              <a:ext uri="{FF2B5EF4-FFF2-40B4-BE49-F238E27FC236}">
                <a16:creationId xmlns:a16="http://schemas.microsoft.com/office/drawing/2014/main" id="{E57F66DB-2B56-4E42-BBEC-B99B3934D100}"/>
              </a:ext>
            </a:extLst>
          </p:cNvPr>
          <p:cNvSpPr txBox="1">
            <a:spLocks noChangeArrowheads="1"/>
          </p:cNvSpPr>
          <p:nvPr/>
        </p:nvSpPr>
        <p:spPr bwMode="auto">
          <a:xfrm>
            <a:off x="6228184" y="76622"/>
            <a:ext cx="2632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3333FF"/>
                </a:solidFill>
                <a:latin typeface="Arial" panose="020B0604020202020204" pitchFamily="34" charset="0"/>
                <a:cs typeface="Arial" panose="020B0604020202020204" pitchFamily="34" charset="0"/>
              </a:rPr>
              <a:t>Rạch ngang trời</a:t>
            </a:r>
          </a:p>
        </p:txBody>
      </p:sp>
      <p:cxnSp>
        <p:nvCxnSpPr>
          <p:cNvPr id="60" name="Straight Arrow Connector 59">
            <a:extLst>
              <a:ext uri="{FF2B5EF4-FFF2-40B4-BE49-F238E27FC236}">
                <a16:creationId xmlns:a16="http://schemas.microsoft.com/office/drawing/2014/main" id="{A067251C-D6E6-4E7E-B145-556B105F48F1}"/>
              </a:ext>
            </a:extLst>
          </p:cNvPr>
          <p:cNvCxnSpPr/>
          <p:nvPr/>
        </p:nvCxnSpPr>
        <p:spPr>
          <a:xfrm>
            <a:off x="5834063" y="1195388"/>
            <a:ext cx="536575" cy="177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EBC8790-E8DA-4084-9934-8C7132D8C3A6}"/>
              </a:ext>
            </a:extLst>
          </p:cNvPr>
          <p:cNvCxnSpPr/>
          <p:nvPr/>
        </p:nvCxnSpPr>
        <p:spPr>
          <a:xfrm flipV="1">
            <a:off x="5834063" y="1082675"/>
            <a:ext cx="536575" cy="11271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5615" name="TextBox 61">
            <a:extLst>
              <a:ext uri="{FF2B5EF4-FFF2-40B4-BE49-F238E27FC236}">
                <a16:creationId xmlns:a16="http://schemas.microsoft.com/office/drawing/2014/main" id="{5D271AF6-6E5A-4CB9-AD6B-5759052DED43}"/>
              </a:ext>
            </a:extLst>
          </p:cNvPr>
          <p:cNvSpPr txBox="1">
            <a:spLocks noChangeArrowheads="1"/>
          </p:cNvSpPr>
          <p:nvPr/>
        </p:nvSpPr>
        <p:spPr bwMode="auto">
          <a:xfrm>
            <a:off x="6248401" y="851903"/>
            <a:ext cx="2827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FF0000"/>
                </a:solidFill>
                <a:latin typeface="Arial" panose="020B0604020202020204" pitchFamily="34" charset="0"/>
                <a:cs typeface="Arial" panose="020B0604020202020204" pitchFamily="34" charset="0"/>
              </a:rPr>
              <a:t>Ghé xuống sân</a:t>
            </a:r>
          </a:p>
        </p:txBody>
      </p:sp>
      <p:cxnSp>
        <p:nvCxnSpPr>
          <p:cNvPr id="63" name="Straight Arrow Connector 62">
            <a:extLst>
              <a:ext uri="{FF2B5EF4-FFF2-40B4-BE49-F238E27FC236}">
                <a16:creationId xmlns:a16="http://schemas.microsoft.com/office/drawing/2014/main" id="{E4F9D9E9-6CA7-448D-81CF-FB0239BE2EBE}"/>
              </a:ext>
            </a:extLst>
          </p:cNvPr>
          <p:cNvCxnSpPr>
            <a:cxnSpLocks/>
            <a:endCxn id="25618" idx="1"/>
          </p:cNvCxnSpPr>
          <p:nvPr/>
        </p:nvCxnSpPr>
        <p:spPr>
          <a:xfrm flipV="1">
            <a:off x="5838825" y="1776413"/>
            <a:ext cx="481013" cy="13493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507313D-67A6-4F9C-9EF0-29922F9618AB}"/>
              </a:ext>
            </a:extLst>
          </p:cNvPr>
          <p:cNvCxnSpPr/>
          <p:nvPr/>
        </p:nvCxnSpPr>
        <p:spPr>
          <a:xfrm>
            <a:off x="5848350" y="1911350"/>
            <a:ext cx="522288" cy="1412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5618" name="TextBox 64">
            <a:extLst>
              <a:ext uri="{FF2B5EF4-FFF2-40B4-BE49-F238E27FC236}">
                <a16:creationId xmlns:a16="http://schemas.microsoft.com/office/drawing/2014/main" id="{F111B9F9-80A9-417D-BA84-48530DD3736C}"/>
              </a:ext>
            </a:extLst>
          </p:cNvPr>
          <p:cNvSpPr txBox="1">
            <a:spLocks noChangeArrowheads="1"/>
          </p:cNvSpPr>
          <p:nvPr/>
        </p:nvSpPr>
        <p:spPr bwMode="auto">
          <a:xfrm>
            <a:off x="6319838" y="1576388"/>
            <a:ext cx="2827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000099"/>
                </a:solidFill>
                <a:latin typeface="Arial" panose="020B0604020202020204" pitchFamily="34" charset="0"/>
                <a:cs typeface="Arial" panose="020B0604020202020204" pitchFamily="34" charset="0"/>
              </a:rPr>
              <a:t>Sải tay</a:t>
            </a:r>
            <a:endParaRPr lang="en-US" altLang="en-US" sz="2000">
              <a:solidFill>
                <a:srgbClr val="000099"/>
              </a:solidFill>
              <a:latin typeface="Arial" panose="020B0604020202020204" pitchFamily="34" charset="0"/>
              <a:cs typeface="Arial" panose="020B0604020202020204" pitchFamily="34" charset="0"/>
            </a:endParaRPr>
          </a:p>
        </p:txBody>
      </p:sp>
      <p:cxnSp>
        <p:nvCxnSpPr>
          <p:cNvPr id="66" name="Straight Arrow Connector 65">
            <a:extLst>
              <a:ext uri="{FF2B5EF4-FFF2-40B4-BE49-F238E27FC236}">
                <a16:creationId xmlns:a16="http://schemas.microsoft.com/office/drawing/2014/main" id="{74163EC5-3B5A-4ECB-A6F7-89B5CCF13521}"/>
              </a:ext>
            </a:extLst>
          </p:cNvPr>
          <p:cNvCxnSpPr/>
          <p:nvPr/>
        </p:nvCxnSpPr>
        <p:spPr>
          <a:xfrm flipV="1">
            <a:off x="5838825" y="2525713"/>
            <a:ext cx="60801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BFAA1707-0954-469B-AD58-BF09DCF3F267}"/>
              </a:ext>
            </a:extLst>
          </p:cNvPr>
          <p:cNvSpPr txBox="1">
            <a:spLocks noChangeArrowheads="1"/>
          </p:cNvSpPr>
          <p:nvPr/>
        </p:nvSpPr>
        <p:spPr bwMode="auto">
          <a:xfrm>
            <a:off x="6319838" y="2362200"/>
            <a:ext cx="2827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3333FF"/>
                </a:solidFill>
                <a:latin typeface="Arial" panose="020B0604020202020204" pitchFamily="34" charset="0"/>
                <a:cs typeface="Arial" panose="020B0604020202020204" pitchFamily="34" charset="0"/>
              </a:rPr>
              <a:t>Nhảy múa</a:t>
            </a:r>
            <a:endParaRPr lang="en-US" altLang="en-US" sz="2000">
              <a:solidFill>
                <a:srgbClr val="3333FF"/>
              </a:solidFill>
              <a:latin typeface="Arial" panose="020B0604020202020204" pitchFamily="34" charset="0"/>
              <a:cs typeface="Arial" panose="020B0604020202020204" pitchFamily="34" charset="0"/>
            </a:endParaRPr>
          </a:p>
        </p:txBody>
      </p:sp>
      <p:sp>
        <p:nvSpPr>
          <p:cNvPr id="31" name="Rounded Rectangle 30">
            <a:extLst>
              <a:ext uri="{FF2B5EF4-FFF2-40B4-BE49-F238E27FC236}">
                <a16:creationId xmlns:a16="http://schemas.microsoft.com/office/drawing/2014/main" id="{07C4B826-C59C-40AD-A717-6099C469D672}"/>
              </a:ext>
            </a:extLst>
          </p:cNvPr>
          <p:cNvSpPr/>
          <p:nvPr/>
        </p:nvSpPr>
        <p:spPr>
          <a:xfrm>
            <a:off x="4026794" y="288548"/>
            <a:ext cx="1851069" cy="397252"/>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en-US" sz="2200" b="1" dirty="0" err="1">
                <a:solidFill>
                  <a:srgbClr val="FFFF00"/>
                </a:solidFill>
                <a:latin typeface="Arial" panose="020B0604020202020204" pitchFamily="34" charset="0"/>
                <a:cs typeface="Arial" panose="020B0604020202020204" pitchFamily="34" charset="0"/>
              </a:rPr>
              <a:t>Chớp</a:t>
            </a:r>
            <a:endParaRPr lang="en-US" sz="2200" b="1" dirty="0">
              <a:solidFill>
                <a:srgbClr val="FFFF00"/>
              </a:solidFill>
              <a:latin typeface="Arial" panose="020B0604020202020204" pitchFamily="34" charset="0"/>
              <a:cs typeface="Arial" panose="020B0604020202020204" pitchFamily="34" charset="0"/>
            </a:endParaRPr>
          </a:p>
        </p:txBody>
      </p:sp>
      <p:sp>
        <p:nvSpPr>
          <p:cNvPr id="33" name="Rounded Rectangle 32">
            <a:extLst>
              <a:ext uri="{FF2B5EF4-FFF2-40B4-BE49-F238E27FC236}">
                <a16:creationId xmlns:a16="http://schemas.microsoft.com/office/drawing/2014/main" id="{45E77593-3E55-498E-ADFE-96D122335AEC}"/>
              </a:ext>
            </a:extLst>
          </p:cNvPr>
          <p:cNvSpPr/>
          <p:nvPr/>
        </p:nvSpPr>
        <p:spPr>
          <a:xfrm>
            <a:off x="4026794" y="988409"/>
            <a:ext cx="1851069" cy="397252"/>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en-US" sz="2200" b="1" dirty="0" err="1">
                <a:solidFill>
                  <a:srgbClr val="FFFF00"/>
                </a:solidFill>
                <a:latin typeface="Arial" panose="020B0604020202020204" pitchFamily="34" charset="0"/>
                <a:cs typeface="Arial" panose="020B0604020202020204" pitchFamily="34" charset="0"/>
              </a:rPr>
              <a:t>Sấm</a:t>
            </a:r>
            <a:endParaRPr lang="en-US" sz="2200" b="1" dirty="0">
              <a:solidFill>
                <a:srgbClr val="FFFF00"/>
              </a:solidFill>
              <a:latin typeface="Arial" panose="020B0604020202020204" pitchFamily="34" charset="0"/>
              <a:cs typeface="Arial" panose="020B0604020202020204" pitchFamily="34" charset="0"/>
            </a:endParaRPr>
          </a:p>
        </p:txBody>
      </p:sp>
      <p:sp>
        <p:nvSpPr>
          <p:cNvPr id="34" name="Rounded Rectangle 33">
            <a:extLst>
              <a:ext uri="{FF2B5EF4-FFF2-40B4-BE49-F238E27FC236}">
                <a16:creationId xmlns:a16="http://schemas.microsoft.com/office/drawing/2014/main" id="{2676542A-1B7F-4774-8945-008D315305B2}"/>
              </a:ext>
            </a:extLst>
          </p:cNvPr>
          <p:cNvSpPr/>
          <p:nvPr/>
        </p:nvSpPr>
        <p:spPr>
          <a:xfrm>
            <a:off x="4055823" y="1712327"/>
            <a:ext cx="1851069" cy="397252"/>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en-US" sz="2200" b="1" dirty="0" err="1">
                <a:solidFill>
                  <a:srgbClr val="FFFF00"/>
                </a:solidFill>
                <a:latin typeface="Arial" panose="020B0604020202020204" pitchFamily="34" charset="0"/>
                <a:cs typeface="Arial" panose="020B0604020202020204" pitchFamily="34" charset="0"/>
              </a:rPr>
              <a:t>Cây</a:t>
            </a:r>
            <a:r>
              <a:rPr lang="en-US" sz="2200" b="1" dirty="0">
                <a:solidFill>
                  <a:srgbClr val="FFFF00"/>
                </a:solidFill>
                <a:latin typeface="Arial" panose="020B0604020202020204" pitchFamily="34" charset="0"/>
                <a:cs typeface="Arial" panose="020B0604020202020204" pitchFamily="34" charset="0"/>
              </a:rPr>
              <a:t> </a:t>
            </a:r>
            <a:r>
              <a:rPr lang="en-US" sz="2200" b="1" dirty="0" err="1">
                <a:solidFill>
                  <a:srgbClr val="FFFF00"/>
                </a:solidFill>
                <a:latin typeface="Arial" panose="020B0604020202020204" pitchFamily="34" charset="0"/>
                <a:cs typeface="Arial" panose="020B0604020202020204" pitchFamily="34" charset="0"/>
              </a:rPr>
              <a:t>dừa</a:t>
            </a:r>
            <a:endParaRPr lang="en-US" sz="2200" b="1" dirty="0">
              <a:solidFill>
                <a:srgbClr val="FFFF00"/>
              </a:solidFill>
              <a:latin typeface="Arial" panose="020B0604020202020204" pitchFamily="34" charset="0"/>
              <a:cs typeface="Arial" panose="020B0604020202020204" pitchFamily="34" charset="0"/>
            </a:endParaRPr>
          </a:p>
        </p:txBody>
      </p:sp>
      <p:sp>
        <p:nvSpPr>
          <p:cNvPr id="42" name="Rounded Rectangle 41">
            <a:extLst>
              <a:ext uri="{FF2B5EF4-FFF2-40B4-BE49-F238E27FC236}">
                <a16:creationId xmlns:a16="http://schemas.microsoft.com/office/drawing/2014/main" id="{91F83D70-79E1-4B51-8944-C2913E76B79E}"/>
              </a:ext>
            </a:extLst>
          </p:cNvPr>
          <p:cNvSpPr/>
          <p:nvPr/>
        </p:nvSpPr>
        <p:spPr>
          <a:xfrm>
            <a:off x="4055823" y="2345948"/>
            <a:ext cx="1851069" cy="397252"/>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en-US" sz="2000" b="1" dirty="0" err="1">
                <a:solidFill>
                  <a:srgbClr val="FFFF00"/>
                </a:solidFill>
                <a:latin typeface="Arial" panose="020B0604020202020204" pitchFamily="34" charset="0"/>
                <a:cs typeface="Arial" panose="020B0604020202020204" pitchFamily="34" charset="0"/>
              </a:rPr>
              <a:t>Ngọn</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mồng</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tơi</a:t>
            </a:r>
            <a:endParaRPr lang="en-US" sz="2000" b="1" dirty="0">
              <a:solidFill>
                <a:srgbClr val="FFFF00"/>
              </a:solidFill>
              <a:latin typeface="Arial" panose="020B0604020202020204" pitchFamily="34" charset="0"/>
              <a:cs typeface="Arial" panose="020B0604020202020204" pitchFamily="34" charset="0"/>
            </a:endParaRPr>
          </a:p>
        </p:txBody>
      </p:sp>
      <p:cxnSp>
        <p:nvCxnSpPr>
          <p:cNvPr id="74" name="Straight Arrow Connector 73">
            <a:extLst>
              <a:ext uri="{FF2B5EF4-FFF2-40B4-BE49-F238E27FC236}">
                <a16:creationId xmlns:a16="http://schemas.microsoft.com/office/drawing/2014/main" id="{37A6E22D-6AF3-4A35-940E-A0E22442731E}"/>
              </a:ext>
            </a:extLst>
          </p:cNvPr>
          <p:cNvCxnSpPr/>
          <p:nvPr/>
        </p:nvCxnSpPr>
        <p:spPr>
          <a:xfrm flipV="1">
            <a:off x="5889625" y="3127375"/>
            <a:ext cx="557213" cy="198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1840A099-D590-4590-954C-CCB9128EAC19}"/>
              </a:ext>
            </a:extLst>
          </p:cNvPr>
          <p:cNvCxnSpPr/>
          <p:nvPr/>
        </p:nvCxnSpPr>
        <p:spPr>
          <a:xfrm>
            <a:off x="5889625" y="3325813"/>
            <a:ext cx="557213" cy="1984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639" name="TextBox 75">
            <a:extLst>
              <a:ext uri="{FF2B5EF4-FFF2-40B4-BE49-F238E27FC236}">
                <a16:creationId xmlns:a16="http://schemas.microsoft.com/office/drawing/2014/main" id="{691BFB38-0795-4D4D-B01A-73ADC56551E7}"/>
              </a:ext>
            </a:extLst>
          </p:cNvPr>
          <p:cNvSpPr txBox="1">
            <a:spLocks noChangeArrowheads="1"/>
          </p:cNvSpPr>
          <p:nvPr/>
        </p:nvSpPr>
        <p:spPr bwMode="auto">
          <a:xfrm>
            <a:off x="6372200" y="2901950"/>
            <a:ext cx="2697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008000"/>
                </a:solidFill>
                <a:latin typeface="Arial" panose="020B0604020202020204" pitchFamily="34" charset="0"/>
                <a:cs typeface="Arial" panose="020B0604020202020204" pitchFamily="34" charset="0"/>
              </a:rPr>
              <a:t>Ù ù như xay lúa</a:t>
            </a:r>
          </a:p>
        </p:txBody>
      </p:sp>
      <p:cxnSp>
        <p:nvCxnSpPr>
          <p:cNvPr id="77" name="Straight Arrow Connector 76">
            <a:extLst>
              <a:ext uri="{FF2B5EF4-FFF2-40B4-BE49-F238E27FC236}">
                <a16:creationId xmlns:a16="http://schemas.microsoft.com/office/drawing/2014/main" id="{07F99FF1-3349-4F06-A81B-4D6AF09EC53B}"/>
              </a:ext>
            </a:extLst>
          </p:cNvPr>
          <p:cNvCxnSpPr/>
          <p:nvPr/>
        </p:nvCxnSpPr>
        <p:spPr>
          <a:xfrm flipV="1">
            <a:off x="5907088" y="3878634"/>
            <a:ext cx="558800" cy="198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C45A3404-2143-435C-A6A9-721683737DC5}"/>
              </a:ext>
            </a:extLst>
          </p:cNvPr>
          <p:cNvCxnSpPr/>
          <p:nvPr/>
        </p:nvCxnSpPr>
        <p:spPr>
          <a:xfrm>
            <a:off x="5907088" y="4094659"/>
            <a:ext cx="558800" cy="1984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54EE29AA-7917-4209-9825-C0EBC262D035}"/>
              </a:ext>
            </a:extLst>
          </p:cNvPr>
          <p:cNvSpPr txBox="1">
            <a:spLocks noChangeArrowheads="1"/>
          </p:cNvSpPr>
          <p:nvPr/>
        </p:nvSpPr>
        <p:spPr bwMode="auto">
          <a:xfrm>
            <a:off x="6444208" y="3677022"/>
            <a:ext cx="2827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C00000"/>
                </a:solidFill>
                <a:latin typeface="Arial" panose="020B0604020202020204" pitchFamily="34" charset="0"/>
                <a:cs typeface="Arial" panose="020B0604020202020204" pitchFamily="34" charset="0"/>
              </a:rPr>
              <a:t>Mù trắng nước</a:t>
            </a:r>
          </a:p>
        </p:txBody>
      </p:sp>
      <p:cxnSp>
        <p:nvCxnSpPr>
          <p:cNvPr id="80" name="Straight Arrow Connector 79">
            <a:extLst>
              <a:ext uri="{FF2B5EF4-FFF2-40B4-BE49-F238E27FC236}">
                <a16:creationId xmlns:a16="http://schemas.microsoft.com/office/drawing/2014/main" id="{F59C6C14-C50D-48F1-8C11-32236D9EC83B}"/>
              </a:ext>
            </a:extLst>
          </p:cNvPr>
          <p:cNvCxnSpPr/>
          <p:nvPr/>
        </p:nvCxnSpPr>
        <p:spPr>
          <a:xfrm flipV="1">
            <a:off x="5910263" y="4724400"/>
            <a:ext cx="558800" cy="198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5C31083C-3615-466F-B16E-394D4BA93ACC}"/>
              </a:ext>
            </a:extLst>
          </p:cNvPr>
          <p:cNvCxnSpPr/>
          <p:nvPr/>
        </p:nvCxnSpPr>
        <p:spPr>
          <a:xfrm>
            <a:off x="5910263" y="4922838"/>
            <a:ext cx="558800" cy="1984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645" name="TextBox 81">
            <a:extLst>
              <a:ext uri="{FF2B5EF4-FFF2-40B4-BE49-F238E27FC236}">
                <a16:creationId xmlns:a16="http://schemas.microsoft.com/office/drawing/2014/main" id="{F5912D11-1CBB-4A0B-8857-7A7DC0C798B8}"/>
              </a:ext>
            </a:extLst>
          </p:cNvPr>
          <p:cNvSpPr txBox="1">
            <a:spLocks noChangeArrowheads="1"/>
          </p:cNvSpPr>
          <p:nvPr/>
        </p:nvSpPr>
        <p:spPr bwMode="auto">
          <a:xfrm>
            <a:off x="6430516" y="4541838"/>
            <a:ext cx="2894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000099"/>
                </a:solidFill>
                <a:latin typeface="Arial" panose="020B0604020202020204" pitchFamily="34" charset="0"/>
                <a:cs typeface="Arial" panose="020B0604020202020204" pitchFamily="34" charset="0"/>
              </a:rPr>
              <a:t>Cóc nhảy chồm </a:t>
            </a:r>
            <a:endParaRPr lang="en-US" altLang="en-US" sz="2000">
              <a:solidFill>
                <a:srgbClr val="000099"/>
              </a:solidFill>
              <a:latin typeface="Arial" panose="020B0604020202020204" pitchFamily="34" charset="0"/>
              <a:cs typeface="Arial" panose="020B0604020202020204" pitchFamily="34" charset="0"/>
            </a:endParaRPr>
          </a:p>
        </p:txBody>
      </p:sp>
      <p:cxnSp>
        <p:nvCxnSpPr>
          <p:cNvPr id="83" name="Straight Arrow Connector 82">
            <a:extLst>
              <a:ext uri="{FF2B5EF4-FFF2-40B4-BE49-F238E27FC236}">
                <a16:creationId xmlns:a16="http://schemas.microsoft.com/office/drawing/2014/main" id="{B05B495F-3FE1-4B39-8B83-B193EDE1BCD1}"/>
              </a:ext>
            </a:extLst>
          </p:cNvPr>
          <p:cNvCxnSpPr/>
          <p:nvPr/>
        </p:nvCxnSpPr>
        <p:spPr>
          <a:xfrm flipV="1">
            <a:off x="5910263" y="5816600"/>
            <a:ext cx="558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647" name="TextBox 83">
            <a:extLst>
              <a:ext uri="{FF2B5EF4-FFF2-40B4-BE49-F238E27FC236}">
                <a16:creationId xmlns:a16="http://schemas.microsoft.com/office/drawing/2014/main" id="{22A6E981-EB85-4193-85D5-6FA7B86DA8B6}"/>
              </a:ext>
            </a:extLst>
          </p:cNvPr>
          <p:cNvSpPr txBox="1">
            <a:spLocks noChangeArrowheads="1"/>
          </p:cNvSpPr>
          <p:nvPr/>
        </p:nvSpPr>
        <p:spPr bwMode="auto">
          <a:xfrm>
            <a:off x="6444209" y="5589588"/>
            <a:ext cx="185107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CC0099"/>
                </a:solidFill>
                <a:latin typeface="Arial" panose="020B0604020202020204" pitchFamily="34" charset="0"/>
                <a:cs typeface="Arial" panose="020B0604020202020204" pitchFamily="34" charset="0"/>
              </a:rPr>
              <a:t>Đi cày về</a:t>
            </a:r>
            <a:r>
              <a:rPr lang="en-US" altLang="en-US" sz="2000" b="1">
                <a:solidFill>
                  <a:srgbClr val="CC9900"/>
                </a:solidFill>
                <a:latin typeface="Arial" panose="020B0604020202020204" pitchFamily="34" charset="0"/>
                <a:cs typeface="Arial" panose="020B0604020202020204" pitchFamily="34" charset="0"/>
              </a:rPr>
              <a:t>, </a:t>
            </a:r>
          </a:p>
        </p:txBody>
      </p:sp>
      <p:sp>
        <p:nvSpPr>
          <p:cNvPr id="85" name="Plaque 84">
            <a:extLst>
              <a:ext uri="{FF2B5EF4-FFF2-40B4-BE49-F238E27FC236}">
                <a16:creationId xmlns:a16="http://schemas.microsoft.com/office/drawing/2014/main" id="{BA05DA70-C27A-4E9F-AD80-A4C4C585C95C}"/>
              </a:ext>
            </a:extLst>
          </p:cNvPr>
          <p:cNvSpPr/>
          <p:nvPr/>
        </p:nvSpPr>
        <p:spPr>
          <a:xfrm>
            <a:off x="4099366" y="3127117"/>
            <a:ext cx="1851069" cy="397252"/>
          </a:xfrm>
          <a:prstGeom prst="plaque">
            <a:avLst/>
          </a:prstGeom>
          <a:ln>
            <a:solidFill>
              <a:srgbClr val="FF0000"/>
            </a:solidFill>
          </a:ln>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200" b="1" dirty="0" err="1">
                <a:solidFill>
                  <a:srgbClr val="FFFF00"/>
                </a:solidFill>
                <a:latin typeface="Arial" panose="020B0604020202020204" pitchFamily="34" charset="0"/>
                <a:cs typeface="Arial" panose="020B0604020202020204" pitchFamily="34" charset="0"/>
              </a:rPr>
              <a:t>Tiếng</a:t>
            </a:r>
            <a:r>
              <a:rPr lang="en-US" sz="2200" b="1" dirty="0">
                <a:solidFill>
                  <a:srgbClr val="FFFF00"/>
                </a:solidFill>
                <a:latin typeface="Arial" panose="020B0604020202020204" pitchFamily="34" charset="0"/>
                <a:cs typeface="Arial" panose="020B0604020202020204" pitchFamily="34" charset="0"/>
              </a:rPr>
              <a:t> </a:t>
            </a:r>
            <a:r>
              <a:rPr lang="en-US" sz="2200" b="1" dirty="0" err="1">
                <a:solidFill>
                  <a:srgbClr val="FFFF00"/>
                </a:solidFill>
                <a:latin typeface="Arial" panose="020B0604020202020204" pitchFamily="34" charset="0"/>
                <a:cs typeface="Arial" panose="020B0604020202020204" pitchFamily="34" charset="0"/>
              </a:rPr>
              <a:t>mưa</a:t>
            </a:r>
            <a:endParaRPr lang="en-US" sz="2200" b="1" dirty="0">
              <a:solidFill>
                <a:srgbClr val="FFFF00"/>
              </a:solidFill>
              <a:latin typeface="Arial" panose="020B0604020202020204" pitchFamily="34" charset="0"/>
              <a:cs typeface="Arial" panose="020B0604020202020204" pitchFamily="34" charset="0"/>
            </a:endParaRPr>
          </a:p>
        </p:txBody>
      </p:sp>
      <p:sp>
        <p:nvSpPr>
          <p:cNvPr id="86" name="Plaque 85">
            <a:extLst>
              <a:ext uri="{FF2B5EF4-FFF2-40B4-BE49-F238E27FC236}">
                <a16:creationId xmlns:a16="http://schemas.microsoft.com/office/drawing/2014/main" id="{D6CCDA1F-FF4F-48F5-B34B-D149704199F9}"/>
              </a:ext>
            </a:extLst>
          </p:cNvPr>
          <p:cNvSpPr/>
          <p:nvPr/>
        </p:nvSpPr>
        <p:spPr>
          <a:xfrm>
            <a:off x="4089083" y="3895844"/>
            <a:ext cx="1851069" cy="397252"/>
          </a:xfrm>
          <a:prstGeom prst="plaque">
            <a:avLst/>
          </a:prstGeom>
          <a:ln>
            <a:solidFill>
              <a:srgbClr val="FF0000"/>
            </a:solidFill>
          </a:ln>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200" b="1" dirty="0" err="1">
                <a:solidFill>
                  <a:srgbClr val="FFFF00"/>
                </a:solidFill>
                <a:latin typeface="Arial" panose="020B0604020202020204" pitchFamily="34" charset="0"/>
                <a:cs typeface="Arial" panose="020B0604020202020204" pitchFamily="34" charset="0"/>
              </a:rPr>
              <a:t>Hạt</a:t>
            </a:r>
            <a:r>
              <a:rPr lang="en-US" sz="2200" b="1" dirty="0">
                <a:solidFill>
                  <a:srgbClr val="FFFF00"/>
                </a:solidFill>
                <a:latin typeface="Arial" panose="020B0604020202020204" pitchFamily="34" charset="0"/>
                <a:cs typeface="Arial" panose="020B0604020202020204" pitchFamily="34" charset="0"/>
              </a:rPr>
              <a:t> </a:t>
            </a:r>
            <a:r>
              <a:rPr lang="en-US" sz="2200" b="1" dirty="0" err="1">
                <a:solidFill>
                  <a:srgbClr val="FFFF00"/>
                </a:solidFill>
                <a:latin typeface="Arial" panose="020B0604020202020204" pitchFamily="34" charset="0"/>
                <a:cs typeface="Arial" panose="020B0604020202020204" pitchFamily="34" charset="0"/>
              </a:rPr>
              <a:t>mưa</a:t>
            </a:r>
            <a:endParaRPr lang="en-US" sz="2200" b="1" dirty="0">
              <a:solidFill>
                <a:srgbClr val="FFFF00"/>
              </a:solidFill>
              <a:latin typeface="Arial" panose="020B0604020202020204" pitchFamily="34" charset="0"/>
              <a:cs typeface="Arial" panose="020B0604020202020204" pitchFamily="34" charset="0"/>
            </a:endParaRPr>
          </a:p>
        </p:txBody>
      </p:sp>
      <p:sp>
        <p:nvSpPr>
          <p:cNvPr id="87" name="Plaque 86">
            <a:extLst>
              <a:ext uri="{FF2B5EF4-FFF2-40B4-BE49-F238E27FC236}">
                <a16:creationId xmlns:a16="http://schemas.microsoft.com/office/drawing/2014/main" id="{787B96D1-3727-4730-A725-4298AE6A09CD}"/>
              </a:ext>
            </a:extLst>
          </p:cNvPr>
          <p:cNvSpPr/>
          <p:nvPr/>
        </p:nvSpPr>
        <p:spPr>
          <a:xfrm>
            <a:off x="4128395" y="4725286"/>
            <a:ext cx="1851069" cy="597601"/>
          </a:xfrm>
          <a:prstGeom prst="plaque">
            <a:avLst/>
          </a:prstGeom>
          <a:ln>
            <a:solidFill>
              <a:srgbClr val="FF0000"/>
            </a:solidFill>
          </a:ln>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000" b="1" dirty="0">
                <a:solidFill>
                  <a:srgbClr val="FFFF00"/>
                </a:solidFill>
                <a:latin typeface="Arial" panose="020B0604020202020204" pitchFamily="34" charset="0"/>
                <a:cs typeface="Arial" panose="020B0604020202020204" pitchFamily="34" charset="0"/>
              </a:rPr>
              <a:t>Con </a:t>
            </a:r>
            <a:r>
              <a:rPr lang="en-US" sz="2000" b="1" dirty="0" err="1">
                <a:solidFill>
                  <a:srgbClr val="FFFF00"/>
                </a:solidFill>
                <a:latin typeface="Arial" panose="020B0604020202020204" pitchFamily="34" charset="0"/>
                <a:cs typeface="Arial" panose="020B0604020202020204" pitchFamily="34" charset="0"/>
              </a:rPr>
              <a:t>vật,cây</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cối</a:t>
            </a:r>
            <a:endParaRPr lang="en-US" sz="2000" b="1" dirty="0">
              <a:solidFill>
                <a:srgbClr val="FFFF00"/>
              </a:solidFill>
              <a:latin typeface="Arial" panose="020B0604020202020204" pitchFamily="34" charset="0"/>
              <a:cs typeface="Arial" panose="020B0604020202020204" pitchFamily="34" charset="0"/>
            </a:endParaRPr>
          </a:p>
        </p:txBody>
      </p:sp>
      <p:sp>
        <p:nvSpPr>
          <p:cNvPr id="88" name="Plaque 87">
            <a:extLst>
              <a:ext uri="{FF2B5EF4-FFF2-40B4-BE49-F238E27FC236}">
                <a16:creationId xmlns:a16="http://schemas.microsoft.com/office/drawing/2014/main" id="{32C0F9DE-3042-46F5-AE21-3F04BC670C6C}"/>
              </a:ext>
            </a:extLst>
          </p:cNvPr>
          <p:cNvSpPr/>
          <p:nvPr/>
        </p:nvSpPr>
        <p:spPr>
          <a:xfrm>
            <a:off x="4128395" y="5637733"/>
            <a:ext cx="1851069" cy="397252"/>
          </a:xfrm>
          <a:prstGeom prst="plaque">
            <a:avLst/>
          </a:prstGeom>
          <a:ln>
            <a:solidFill>
              <a:srgbClr val="FF0000"/>
            </a:solidFill>
          </a:ln>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200" b="1" dirty="0" err="1">
                <a:solidFill>
                  <a:srgbClr val="FFFF00"/>
                </a:solidFill>
                <a:latin typeface="Arial" panose="020B0604020202020204" pitchFamily="34" charset="0"/>
                <a:cs typeface="Arial" panose="020B0604020202020204" pitchFamily="34" charset="0"/>
              </a:rPr>
              <a:t>Bố</a:t>
            </a:r>
            <a:endParaRPr lang="en-US" sz="2200" b="1" dirty="0">
              <a:solidFill>
                <a:srgbClr val="FFFF00"/>
              </a:solidFill>
              <a:latin typeface="Arial" panose="020B0604020202020204" pitchFamily="34" charset="0"/>
              <a:cs typeface="Arial" panose="020B0604020202020204" pitchFamily="34" charset="0"/>
            </a:endParaRPr>
          </a:p>
        </p:txBody>
      </p:sp>
      <p:grpSp>
        <p:nvGrpSpPr>
          <p:cNvPr id="25660" name="Group 6">
            <a:extLst>
              <a:ext uri="{FF2B5EF4-FFF2-40B4-BE49-F238E27FC236}">
                <a16:creationId xmlns:a16="http://schemas.microsoft.com/office/drawing/2014/main" id="{83873591-65CA-4DAE-8AB6-6AED20FFFD7C}"/>
              </a:ext>
            </a:extLst>
          </p:cNvPr>
          <p:cNvGrpSpPr>
            <a:grpSpLocks/>
          </p:cNvGrpSpPr>
          <p:nvPr/>
        </p:nvGrpSpPr>
        <p:grpSpPr bwMode="auto">
          <a:xfrm>
            <a:off x="971600" y="4432300"/>
            <a:ext cx="2833688" cy="2136775"/>
            <a:chOff x="4854711" y="1655478"/>
            <a:chExt cx="3352800" cy="1956125"/>
          </a:xfrm>
        </p:grpSpPr>
        <p:pic>
          <p:nvPicPr>
            <p:cNvPr id="45129" name="Picture 7" descr="HÃ¬nh áº£nh cÃ³ liÃªn quan">
              <a:extLst>
                <a:ext uri="{FF2B5EF4-FFF2-40B4-BE49-F238E27FC236}">
                  <a16:creationId xmlns:a16="http://schemas.microsoft.com/office/drawing/2014/main" id="{EDCF9A57-C4A2-4A77-982E-82418D3DE4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7004" y="1655478"/>
              <a:ext cx="2857500" cy="19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30" name="Rectangle 8">
              <a:extLst>
                <a:ext uri="{FF2B5EF4-FFF2-40B4-BE49-F238E27FC236}">
                  <a16:creationId xmlns:a16="http://schemas.microsoft.com/office/drawing/2014/main" id="{7CD9EC0F-FFA9-423B-A1FF-A16370B29A51}"/>
                </a:ext>
              </a:extLst>
            </p:cNvPr>
            <p:cNvSpPr>
              <a:spLocks noChangeArrowheads="1"/>
            </p:cNvSpPr>
            <p:nvPr/>
          </p:nvSpPr>
          <p:spPr bwMode="auto">
            <a:xfrm>
              <a:off x="4854711" y="1936853"/>
              <a:ext cx="3352800" cy="143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a:solidFill>
                    <a:srgbClr val="C00000"/>
                  </a:solidFill>
                  <a:latin typeface="Arial" panose="020B0604020202020204" pitchFamily="34" charset="0"/>
                  <a:cs typeface="Arial" panose="020B0604020202020204" pitchFamily="34" charset="0"/>
                </a:rPr>
                <a:t>     </a:t>
              </a:r>
              <a:r>
                <a:rPr lang="en-US" altLang="en-US" sz="2400" b="1">
                  <a:solidFill>
                    <a:srgbClr val="111111"/>
                  </a:solidFill>
                  <a:latin typeface="Arial" panose="020B0604020202020204" pitchFamily="34" charset="0"/>
                  <a:cs typeface="Arial" panose="020B0604020202020204" pitchFamily="34" charset="0"/>
                </a:rPr>
                <a:t>Trong cơn mưa</a:t>
              </a:r>
              <a:endParaRPr lang="vi-VN" altLang="en-US" sz="2400" b="1">
                <a:solidFill>
                  <a:srgbClr val="111111"/>
                </a:solidFill>
                <a:latin typeface="Arial" panose="020B0604020202020204" pitchFamily="34" charset="0"/>
                <a:cs typeface="Arial" panose="020B0604020202020204" pitchFamily="34" charset="0"/>
              </a:endParaRPr>
            </a:p>
            <a:p>
              <a:pPr eaLnBrk="1" hangingPunct="1">
                <a:spcBef>
                  <a:spcPct val="0"/>
                </a:spcBef>
                <a:buFontTx/>
                <a:buNone/>
              </a:pPr>
              <a:r>
                <a:rPr lang="vi-VN" altLang="en-US" sz="2400" b="1">
                  <a:solidFill>
                    <a:srgbClr val="C00000"/>
                  </a:solidFill>
                  <a:latin typeface="Arial" panose="020B0604020202020204" pitchFamily="34" charset="0"/>
                  <a:cs typeface="Arial" panose="020B0604020202020204" pitchFamily="34" charset="0"/>
                </a:rPr>
                <a:t>	</a:t>
              </a:r>
            </a:p>
            <a:p>
              <a:pPr eaLnBrk="1" hangingPunct="1">
                <a:spcBef>
                  <a:spcPct val="0"/>
                </a:spcBef>
                <a:buFontTx/>
                <a:buNone/>
              </a:pPr>
              <a:r>
                <a:rPr lang="vi-VN" altLang="en-US" sz="2400" b="1">
                  <a:solidFill>
                    <a:srgbClr val="C00000"/>
                  </a:solidFill>
                  <a:latin typeface="Arial" panose="020B0604020202020204" pitchFamily="34" charset="0"/>
                  <a:cs typeface="Arial" panose="020B0604020202020204" pitchFamily="34" charset="0"/>
                </a:rPr>
                <a:t>	</a:t>
              </a:r>
            </a:p>
          </p:txBody>
        </p:sp>
      </p:grpSp>
      <p:cxnSp>
        <p:nvCxnSpPr>
          <p:cNvPr id="116" name="Straight Arrow Connector 115">
            <a:extLst>
              <a:ext uri="{FF2B5EF4-FFF2-40B4-BE49-F238E27FC236}">
                <a16:creationId xmlns:a16="http://schemas.microsoft.com/office/drawing/2014/main" id="{BAC3F5FC-F0A5-42ED-AA00-A5FF51483734}"/>
              </a:ext>
            </a:extLst>
          </p:cNvPr>
          <p:cNvCxnSpPr/>
          <p:nvPr/>
        </p:nvCxnSpPr>
        <p:spPr>
          <a:xfrm>
            <a:off x="5980113" y="5861050"/>
            <a:ext cx="473075" cy="5921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0C4E456D-1E56-4471-A3CE-41B5F0E83933}"/>
              </a:ext>
            </a:extLst>
          </p:cNvPr>
          <p:cNvCxnSpPr/>
          <p:nvPr/>
        </p:nvCxnSpPr>
        <p:spPr>
          <a:xfrm>
            <a:off x="5980113" y="4983163"/>
            <a:ext cx="509587" cy="3794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F7B14D8-E230-4208-B77E-1E2FAF37EF8C}"/>
              </a:ext>
            </a:extLst>
          </p:cNvPr>
          <p:cNvCxnSpPr/>
          <p:nvPr/>
        </p:nvCxnSpPr>
        <p:spPr>
          <a:xfrm>
            <a:off x="5980113" y="5857875"/>
            <a:ext cx="488950" cy="198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7" name="TextBox 2066">
            <a:extLst>
              <a:ext uri="{FF2B5EF4-FFF2-40B4-BE49-F238E27FC236}">
                <a16:creationId xmlns:a16="http://schemas.microsoft.com/office/drawing/2014/main" id="{27CA727A-90E8-4D5C-A780-B7516E720A20}"/>
              </a:ext>
            </a:extLst>
          </p:cNvPr>
          <p:cNvSpPr txBox="1">
            <a:spLocks noChangeArrowheads="1"/>
          </p:cNvSpPr>
          <p:nvPr/>
        </p:nvSpPr>
        <p:spPr bwMode="auto">
          <a:xfrm>
            <a:off x="6248400" y="485775"/>
            <a:ext cx="2632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3333FF"/>
                </a:solidFill>
                <a:latin typeface="Arial" panose="020B0604020202020204" pitchFamily="34" charset="0"/>
                <a:cs typeface="Arial" panose="020B0604020202020204" pitchFamily="34" charset="0"/>
              </a:rPr>
              <a:t>Khô khốc</a:t>
            </a:r>
          </a:p>
        </p:txBody>
      </p:sp>
      <p:sp>
        <p:nvSpPr>
          <p:cNvPr id="58" name="TextBox 61">
            <a:extLst>
              <a:ext uri="{FF2B5EF4-FFF2-40B4-BE49-F238E27FC236}">
                <a16:creationId xmlns:a16="http://schemas.microsoft.com/office/drawing/2014/main" id="{41D66DDE-7353-415B-AF20-FD48E0B35E13}"/>
              </a:ext>
            </a:extLst>
          </p:cNvPr>
          <p:cNvSpPr txBox="1">
            <a:spLocks noChangeArrowheads="1"/>
          </p:cNvSpPr>
          <p:nvPr/>
        </p:nvSpPr>
        <p:spPr bwMode="auto">
          <a:xfrm>
            <a:off x="6300788" y="1228750"/>
            <a:ext cx="2827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FF0000"/>
                </a:solidFill>
                <a:latin typeface="Arial" panose="020B0604020202020204" pitchFamily="34" charset="0"/>
                <a:cs typeface="Arial" panose="020B0604020202020204" pitchFamily="34" charset="0"/>
              </a:rPr>
              <a:t>Khanh khách cười</a:t>
            </a:r>
          </a:p>
        </p:txBody>
      </p:sp>
      <p:sp>
        <p:nvSpPr>
          <p:cNvPr id="59" name="TextBox 64">
            <a:extLst>
              <a:ext uri="{FF2B5EF4-FFF2-40B4-BE49-F238E27FC236}">
                <a16:creationId xmlns:a16="http://schemas.microsoft.com/office/drawing/2014/main" id="{1C7691CD-FF8B-449C-8311-8A938300CCAD}"/>
              </a:ext>
            </a:extLst>
          </p:cNvPr>
          <p:cNvSpPr txBox="1">
            <a:spLocks noChangeArrowheads="1"/>
          </p:cNvSpPr>
          <p:nvPr/>
        </p:nvSpPr>
        <p:spPr bwMode="auto">
          <a:xfrm>
            <a:off x="6348414" y="1948830"/>
            <a:ext cx="1539874"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000099"/>
                </a:solidFill>
                <a:latin typeface="Arial" panose="020B0604020202020204" pitchFamily="34" charset="0"/>
                <a:cs typeface="Arial" panose="020B0604020202020204" pitchFamily="34" charset="0"/>
              </a:rPr>
              <a:t>Bơi</a:t>
            </a:r>
            <a:endParaRPr lang="en-US" altLang="en-US" sz="2000">
              <a:solidFill>
                <a:srgbClr val="000099"/>
              </a:solidFill>
              <a:latin typeface="Arial" panose="020B0604020202020204" pitchFamily="34" charset="0"/>
              <a:cs typeface="Arial" panose="020B0604020202020204" pitchFamily="34" charset="0"/>
            </a:endParaRPr>
          </a:p>
        </p:txBody>
      </p:sp>
      <p:sp>
        <p:nvSpPr>
          <p:cNvPr id="62" name="TextBox 75">
            <a:extLst>
              <a:ext uri="{FF2B5EF4-FFF2-40B4-BE49-F238E27FC236}">
                <a16:creationId xmlns:a16="http://schemas.microsoft.com/office/drawing/2014/main" id="{2AF70E56-F08B-4F86-AA4A-D8326DDEFEB3}"/>
              </a:ext>
            </a:extLst>
          </p:cNvPr>
          <p:cNvSpPr txBox="1">
            <a:spLocks noChangeArrowheads="1"/>
          </p:cNvSpPr>
          <p:nvPr/>
        </p:nvSpPr>
        <p:spPr bwMode="auto">
          <a:xfrm>
            <a:off x="6348413" y="3298825"/>
            <a:ext cx="2697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008000"/>
                </a:solidFill>
                <a:latin typeface="Arial" panose="020B0604020202020204" pitchFamily="34" charset="0"/>
                <a:cs typeface="Arial" panose="020B0604020202020204" pitchFamily="34" charset="0"/>
              </a:rPr>
              <a:t>Rơi  lộp bộp</a:t>
            </a:r>
          </a:p>
        </p:txBody>
      </p:sp>
      <p:sp>
        <p:nvSpPr>
          <p:cNvPr id="65" name="TextBox 64">
            <a:extLst>
              <a:ext uri="{FF2B5EF4-FFF2-40B4-BE49-F238E27FC236}">
                <a16:creationId xmlns:a16="http://schemas.microsoft.com/office/drawing/2014/main" id="{5D9C72D3-74BA-4D17-B1E1-688DCF3D5522}"/>
              </a:ext>
            </a:extLst>
          </p:cNvPr>
          <p:cNvSpPr txBox="1">
            <a:spLocks noChangeArrowheads="1"/>
          </p:cNvSpPr>
          <p:nvPr/>
        </p:nvSpPr>
        <p:spPr bwMode="auto">
          <a:xfrm>
            <a:off x="6424613" y="4038600"/>
            <a:ext cx="2827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C00000"/>
                </a:solidFill>
                <a:latin typeface="Arial" panose="020B0604020202020204" pitchFamily="34" charset="0"/>
                <a:cs typeface="Arial" panose="020B0604020202020204" pitchFamily="34" charset="0"/>
              </a:rPr>
              <a:t>Chéo mặt sân</a:t>
            </a:r>
          </a:p>
        </p:txBody>
      </p:sp>
      <p:sp>
        <p:nvSpPr>
          <p:cNvPr id="67" name="TextBox 81">
            <a:extLst>
              <a:ext uri="{FF2B5EF4-FFF2-40B4-BE49-F238E27FC236}">
                <a16:creationId xmlns:a16="http://schemas.microsoft.com/office/drawing/2014/main" id="{05500889-993F-4B3D-AB7E-1B2303A9A2CA}"/>
              </a:ext>
            </a:extLst>
          </p:cNvPr>
          <p:cNvSpPr txBox="1">
            <a:spLocks noChangeArrowheads="1"/>
          </p:cNvSpPr>
          <p:nvPr/>
        </p:nvSpPr>
        <p:spPr bwMode="auto">
          <a:xfrm>
            <a:off x="6446838" y="4857750"/>
            <a:ext cx="2894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000099"/>
                </a:solidFill>
                <a:latin typeface="Arial" panose="020B0604020202020204" pitchFamily="34" charset="0"/>
                <a:cs typeface="Arial" panose="020B0604020202020204" pitchFamily="34" charset="0"/>
              </a:rPr>
              <a:t>Chó sủa</a:t>
            </a:r>
          </a:p>
        </p:txBody>
      </p:sp>
      <p:sp>
        <p:nvSpPr>
          <p:cNvPr id="69" name="TextBox 81">
            <a:extLst>
              <a:ext uri="{FF2B5EF4-FFF2-40B4-BE49-F238E27FC236}">
                <a16:creationId xmlns:a16="http://schemas.microsoft.com/office/drawing/2014/main" id="{C3400B81-445D-4C5E-A5E1-54E717535FB7}"/>
              </a:ext>
            </a:extLst>
          </p:cNvPr>
          <p:cNvSpPr txBox="1">
            <a:spLocks noChangeArrowheads="1"/>
          </p:cNvSpPr>
          <p:nvPr/>
        </p:nvSpPr>
        <p:spPr bwMode="auto">
          <a:xfrm>
            <a:off x="6391275" y="5189538"/>
            <a:ext cx="2894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000099"/>
                </a:solidFill>
                <a:latin typeface="Arial" panose="020B0604020202020204" pitchFamily="34" charset="0"/>
                <a:cs typeface="Arial" panose="020B0604020202020204" pitchFamily="34" charset="0"/>
              </a:rPr>
              <a:t>Cây lá hả hê</a:t>
            </a:r>
          </a:p>
        </p:txBody>
      </p:sp>
      <p:sp>
        <p:nvSpPr>
          <p:cNvPr id="76" name="TextBox 83">
            <a:extLst>
              <a:ext uri="{FF2B5EF4-FFF2-40B4-BE49-F238E27FC236}">
                <a16:creationId xmlns:a16="http://schemas.microsoft.com/office/drawing/2014/main" id="{20011219-C985-4A43-A6BE-AEA310C54C3E}"/>
              </a:ext>
            </a:extLst>
          </p:cNvPr>
          <p:cNvSpPr txBox="1">
            <a:spLocks noChangeArrowheads="1"/>
          </p:cNvSpPr>
          <p:nvPr/>
        </p:nvSpPr>
        <p:spPr bwMode="auto">
          <a:xfrm>
            <a:off x="6444208" y="5897563"/>
            <a:ext cx="2795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CC0099"/>
                </a:solidFill>
                <a:latin typeface="Arial" panose="020B0604020202020204" pitchFamily="34" charset="0"/>
                <a:cs typeface="Arial" panose="020B0604020202020204" pitchFamily="34" charset="0"/>
              </a:rPr>
              <a:t>Đội sấm, đội chớp</a:t>
            </a:r>
          </a:p>
        </p:txBody>
      </p:sp>
      <p:sp>
        <p:nvSpPr>
          <p:cNvPr id="82" name="TextBox 83">
            <a:extLst>
              <a:ext uri="{FF2B5EF4-FFF2-40B4-BE49-F238E27FC236}">
                <a16:creationId xmlns:a16="http://schemas.microsoft.com/office/drawing/2014/main" id="{48DD8A70-ACB8-453B-9D04-49320C8489DB}"/>
              </a:ext>
            </a:extLst>
          </p:cNvPr>
          <p:cNvSpPr txBox="1">
            <a:spLocks noChangeArrowheads="1"/>
          </p:cNvSpPr>
          <p:nvPr/>
        </p:nvSpPr>
        <p:spPr bwMode="auto">
          <a:xfrm>
            <a:off x="6447383" y="6253163"/>
            <a:ext cx="2795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CC0099"/>
                </a:solidFill>
                <a:latin typeface="Arial" panose="020B0604020202020204" pitchFamily="34" charset="0"/>
                <a:cs typeface="Arial" panose="020B0604020202020204" pitchFamily="34" charset="0"/>
              </a:rPr>
              <a:t>Đội cả trời mưa</a:t>
            </a:r>
            <a:r>
              <a:rPr lang="en-US" altLang="en-US" sz="2000" b="1">
                <a:solidFill>
                  <a:srgbClr val="CC9900"/>
                </a:solidFill>
                <a:latin typeface="Arial" panose="020B0604020202020204" pitchFamily="34" charset="0"/>
                <a:cs typeface="Arial" panose="020B0604020202020204" pitchFamily="34" charset="0"/>
              </a:rPr>
              <a:t>, </a:t>
            </a:r>
          </a:p>
        </p:txBody>
      </p:sp>
      <p:cxnSp>
        <p:nvCxnSpPr>
          <p:cNvPr id="84" name="Curved Connector 14">
            <a:extLst>
              <a:ext uri="{FF2B5EF4-FFF2-40B4-BE49-F238E27FC236}">
                <a16:creationId xmlns:a16="http://schemas.microsoft.com/office/drawing/2014/main" id="{4A04B831-7947-4576-9629-B9535538E5E7}"/>
              </a:ext>
            </a:extLst>
          </p:cNvPr>
          <p:cNvCxnSpPr>
            <a:cxnSpLocks/>
          </p:cNvCxnSpPr>
          <p:nvPr/>
        </p:nvCxnSpPr>
        <p:spPr>
          <a:xfrm rot="16200000" flipH="1">
            <a:off x="714300" y="4108525"/>
            <a:ext cx="1374777" cy="291951"/>
          </a:xfrm>
          <a:prstGeom prst="curvedConnector3">
            <a:avLst>
              <a:gd name="adj1" fmla="val 59209"/>
            </a:avLst>
          </a:prstGeom>
          <a:ln w="3810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30FB32BD-74CB-4B13-94D5-AA2ACE18477E}"/>
              </a:ext>
            </a:extLst>
          </p:cNvPr>
          <p:cNvCxnSpPr>
            <a:cxnSpLocks/>
          </p:cNvCxnSpPr>
          <p:nvPr/>
        </p:nvCxnSpPr>
        <p:spPr>
          <a:xfrm flipV="1">
            <a:off x="3541713" y="3325813"/>
            <a:ext cx="557212" cy="165522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2332ACAB-5B2D-443A-81E6-D7FCEF96DB2C}"/>
              </a:ext>
            </a:extLst>
          </p:cNvPr>
          <p:cNvCxnSpPr>
            <a:cxnSpLocks/>
          </p:cNvCxnSpPr>
          <p:nvPr/>
        </p:nvCxnSpPr>
        <p:spPr>
          <a:xfrm flipV="1">
            <a:off x="3546916" y="4025901"/>
            <a:ext cx="552009" cy="9159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CE7E8E89-93B1-435C-8303-9A2083695446}"/>
              </a:ext>
            </a:extLst>
          </p:cNvPr>
          <p:cNvCxnSpPr>
            <a:cxnSpLocks/>
          </p:cNvCxnSpPr>
          <p:nvPr/>
        </p:nvCxnSpPr>
        <p:spPr>
          <a:xfrm>
            <a:off x="3521919" y="4983163"/>
            <a:ext cx="607169" cy="746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306E86E2-C04E-4963-A590-42E43B59B10E}"/>
              </a:ext>
            </a:extLst>
          </p:cNvPr>
          <p:cNvCxnSpPr>
            <a:cxnSpLocks/>
          </p:cNvCxnSpPr>
          <p:nvPr/>
        </p:nvCxnSpPr>
        <p:spPr>
          <a:xfrm>
            <a:off x="3546916" y="5022315"/>
            <a:ext cx="582172" cy="8133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ipe(down)">
                                      <p:cBhvr>
                                        <p:cTn id="7" dur="500"/>
                                        <p:tgtEl>
                                          <p:spTgt spid="256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25603"/>
                                        </p:tgtEl>
                                        <p:attrNameLst>
                                          <p:attrName>style.visibility</p:attrName>
                                        </p:attrNameLst>
                                      </p:cBhvr>
                                      <p:to>
                                        <p:strVal val="visible"/>
                                      </p:to>
                                    </p:set>
                                    <p:animEffect transition="in" filter="wipe(down)">
                                      <p:cBhvr>
                                        <p:cTn id="16" dur="500"/>
                                        <p:tgtEl>
                                          <p:spTgt spid="25603"/>
                                        </p:tgtEl>
                                      </p:cBhvr>
                                    </p:animEffect>
                                  </p:childTnLst>
                                </p:cTn>
                              </p:par>
                              <p:par>
                                <p:cTn id="17" presetID="22" presetClass="entr" presetSubtype="4" fill="hold" nodeType="withEffect">
                                  <p:stCondLst>
                                    <p:cond delay="0"/>
                                  </p:stCondLst>
                                  <p:childTnLst>
                                    <p:set>
                                      <p:cBhvr>
                                        <p:cTn id="18" dur="1" fill="hold">
                                          <p:stCondLst>
                                            <p:cond delay="0"/>
                                          </p:stCondLst>
                                        </p:cTn>
                                        <p:tgtEl>
                                          <p:spTgt spid="25660"/>
                                        </p:tgtEl>
                                        <p:attrNameLst>
                                          <p:attrName>style.visibility</p:attrName>
                                        </p:attrNameLst>
                                      </p:cBhvr>
                                      <p:to>
                                        <p:strVal val="visible"/>
                                      </p:to>
                                    </p:set>
                                    <p:animEffect transition="in" filter="wipe(down)">
                                      <p:cBhvr>
                                        <p:cTn id="19" dur="500"/>
                                        <p:tgtEl>
                                          <p:spTgt spid="25660"/>
                                        </p:tgtEl>
                                      </p:cBhvr>
                                    </p:animEffect>
                                  </p:childTnLst>
                                </p:cTn>
                              </p:par>
                              <p:par>
                                <p:cTn id="20" presetID="22" presetClass="entr" presetSubtype="4" fill="hold"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down)">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par>
                                <p:cTn id="28" presetID="22" presetClass="entr" presetSubtype="4"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00"/>
                                        <p:tgtEl>
                                          <p:spTgt spid="31"/>
                                        </p:tgtEl>
                                      </p:cBhvr>
                                    </p:animEffect>
                                  </p:childTnLst>
                                </p:cTn>
                              </p:par>
                              <p:par>
                                <p:cTn id="31" presetID="2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par>
                                <p:cTn id="34" presetID="22" presetClass="entr" presetSubtype="4"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down)">
                                      <p:cBhvr>
                                        <p:cTn id="36" dur="500"/>
                                        <p:tgtEl>
                                          <p:spTgt spid="33"/>
                                        </p:tgtEl>
                                      </p:cBhvr>
                                    </p:animEffect>
                                  </p:childTnLst>
                                </p:cTn>
                              </p:par>
                              <p:par>
                                <p:cTn id="37" presetID="2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par>
                                <p:cTn id="43" presetID="22" presetClass="entr" presetSubtype="4"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par>
                                <p:cTn id="46" presetID="22" presetClass="entr" presetSubtype="4"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down)">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89"/>
                                        </p:tgtEl>
                                        <p:attrNameLst>
                                          <p:attrName>style.visibility</p:attrName>
                                        </p:attrNameLst>
                                      </p:cBhvr>
                                      <p:to>
                                        <p:strVal val="visible"/>
                                      </p:to>
                                    </p:set>
                                    <p:animEffect transition="in" filter="wipe(down)">
                                      <p:cBhvr>
                                        <p:cTn id="53" dur="500"/>
                                        <p:tgtEl>
                                          <p:spTgt spid="89"/>
                                        </p:tgtEl>
                                      </p:cBhvr>
                                    </p:animEffect>
                                  </p:childTnLst>
                                </p:cTn>
                              </p:par>
                              <p:par>
                                <p:cTn id="54" presetID="6" presetClass="entr" presetSubtype="16" fill="hold" nodeType="withEffect">
                                  <p:stCondLst>
                                    <p:cond delay="0"/>
                                  </p:stCondLst>
                                  <p:childTnLst>
                                    <p:set>
                                      <p:cBhvr>
                                        <p:cTn id="55" dur="1" fill="hold">
                                          <p:stCondLst>
                                            <p:cond delay="0"/>
                                          </p:stCondLst>
                                        </p:cTn>
                                        <p:tgtEl>
                                          <p:spTgt spid="90"/>
                                        </p:tgtEl>
                                        <p:attrNameLst>
                                          <p:attrName>style.visibility</p:attrName>
                                        </p:attrNameLst>
                                      </p:cBhvr>
                                      <p:to>
                                        <p:strVal val="visible"/>
                                      </p:to>
                                    </p:set>
                                    <p:animEffect transition="in" filter="circle(in)">
                                      <p:cBhvr>
                                        <p:cTn id="56" dur="500"/>
                                        <p:tgtEl>
                                          <p:spTgt spid="90"/>
                                        </p:tgtEl>
                                      </p:cBhvr>
                                    </p:animEffect>
                                  </p:childTnLst>
                                </p:cTn>
                              </p:par>
                              <p:par>
                                <p:cTn id="57" presetID="6" presetClass="entr" presetSubtype="16" fill="hold" nodeType="withEffect">
                                  <p:stCondLst>
                                    <p:cond delay="0"/>
                                  </p:stCondLst>
                                  <p:childTnLst>
                                    <p:set>
                                      <p:cBhvr>
                                        <p:cTn id="58" dur="1" fill="hold">
                                          <p:stCondLst>
                                            <p:cond delay="0"/>
                                          </p:stCondLst>
                                        </p:cTn>
                                        <p:tgtEl>
                                          <p:spTgt spid="91"/>
                                        </p:tgtEl>
                                        <p:attrNameLst>
                                          <p:attrName>style.visibility</p:attrName>
                                        </p:attrNameLst>
                                      </p:cBhvr>
                                      <p:to>
                                        <p:strVal val="visible"/>
                                      </p:to>
                                    </p:set>
                                    <p:animEffect transition="in" filter="circle(in)">
                                      <p:cBhvr>
                                        <p:cTn id="59" dur="500"/>
                                        <p:tgtEl>
                                          <p:spTgt spid="91"/>
                                        </p:tgtEl>
                                      </p:cBhvr>
                                    </p:animEffect>
                                  </p:childTnLst>
                                </p:cTn>
                              </p:par>
                              <p:par>
                                <p:cTn id="60" presetID="6" presetClass="entr" presetSubtype="16" fill="hold" nodeType="withEffect">
                                  <p:stCondLst>
                                    <p:cond delay="0"/>
                                  </p:stCondLst>
                                  <p:childTnLst>
                                    <p:set>
                                      <p:cBhvr>
                                        <p:cTn id="61" dur="1" fill="hold">
                                          <p:stCondLst>
                                            <p:cond delay="0"/>
                                          </p:stCondLst>
                                        </p:cTn>
                                        <p:tgtEl>
                                          <p:spTgt spid="92"/>
                                        </p:tgtEl>
                                        <p:attrNameLst>
                                          <p:attrName>style.visibility</p:attrName>
                                        </p:attrNameLst>
                                      </p:cBhvr>
                                      <p:to>
                                        <p:strVal val="visible"/>
                                      </p:to>
                                    </p:set>
                                    <p:animEffect transition="in" filter="circle(in)">
                                      <p:cBhvr>
                                        <p:cTn id="62" dur="500"/>
                                        <p:tgtEl>
                                          <p:spTgt spid="92"/>
                                        </p:tgtEl>
                                      </p:cBhvr>
                                    </p:animEffect>
                                  </p:childTnLst>
                                </p:cTn>
                              </p:par>
                              <p:par>
                                <p:cTn id="63" presetID="22" presetClass="entr" presetSubtype="4" fill="hold" nodeType="withEffect">
                                  <p:stCondLst>
                                    <p:cond delay="0"/>
                                  </p:stCondLst>
                                  <p:childTnLst>
                                    <p:set>
                                      <p:cBhvr>
                                        <p:cTn id="64" dur="1" fill="hold">
                                          <p:stCondLst>
                                            <p:cond delay="0"/>
                                          </p:stCondLst>
                                        </p:cTn>
                                        <p:tgtEl>
                                          <p:spTgt spid="85"/>
                                        </p:tgtEl>
                                        <p:attrNameLst>
                                          <p:attrName>style.visibility</p:attrName>
                                        </p:attrNameLst>
                                      </p:cBhvr>
                                      <p:to>
                                        <p:strVal val="visible"/>
                                      </p:to>
                                    </p:set>
                                    <p:animEffect transition="in" filter="wipe(down)">
                                      <p:cBhvr>
                                        <p:cTn id="65" dur="500"/>
                                        <p:tgtEl>
                                          <p:spTgt spid="85"/>
                                        </p:tgtEl>
                                      </p:cBhvr>
                                    </p:animEffect>
                                  </p:childTnLst>
                                </p:cTn>
                              </p:par>
                              <p:par>
                                <p:cTn id="66" presetID="6" presetClass="entr" presetSubtype="16" fill="hold" nodeType="withEffect">
                                  <p:stCondLst>
                                    <p:cond delay="0"/>
                                  </p:stCondLst>
                                  <p:childTnLst>
                                    <p:set>
                                      <p:cBhvr>
                                        <p:cTn id="67" dur="1" fill="hold">
                                          <p:stCondLst>
                                            <p:cond delay="0"/>
                                          </p:stCondLst>
                                        </p:cTn>
                                        <p:tgtEl>
                                          <p:spTgt spid="86"/>
                                        </p:tgtEl>
                                        <p:attrNameLst>
                                          <p:attrName>style.visibility</p:attrName>
                                        </p:attrNameLst>
                                      </p:cBhvr>
                                      <p:to>
                                        <p:strVal val="visible"/>
                                      </p:to>
                                    </p:set>
                                    <p:animEffect transition="in" filter="circle(in)">
                                      <p:cBhvr>
                                        <p:cTn id="68" dur="500"/>
                                        <p:tgtEl>
                                          <p:spTgt spid="86"/>
                                        </p:tgtEl>
                                      </p:cBhvr>
                                    </p:animEffect>
                                  </p:childTnLst>
                                </p:cTn>
                              </p:par>
                              <p:par>
                                <p:cTn id="69" presetID="6" presetClass="entr" presetSubtype="16" fill="hold" nodeType="withEffect">
                                  <p:stCondLst>
                                    <p:cond delay="0"/>
                                  </p:stCondLst>
                                  <p:childTnLst>
                                    <p:set>
                                      <p:cBhvr>
                                        <p:cTn id="70" dur="1" fill="hold">
                                          <p:stCondLst>
                                            <p:cond delay="0"/>
                                          </p:stCondLst>
                                        </p:cTn>
                                        <p:tgtEl>
                                          <p:spTgt spid="87"/>
                                        </p:tgtEl>
                                        <p:attrNameLst>
                                          <p:attrName>style.visibility</p:attrName>
                                        </p:attrNameLst>
                                      </p:cBhvr>
                                      <p:to>
                                        <p:strVal val="visible"/>
                                      </p:to>
                                    </p:set>
                                    <p:animEffect transition="in" filter="circle(in)">
                                      <p:cBhvr>
                                        <p:cTn id="71" dur="500"/>
                                        <p:tgtEl>
                                          <p:spTgt spid="87"/>
                                        </p:tgtEl>
                                      </p:cBhvr>
                                    </p:animEffect>
                                  </p:childTnLst>
                                </p:cTn>
                              </p:par>
                              <p:par>
                                <p:cTn id="72" presetID="6" presetClass="entr" presetSubtype="16" fill="hold" nodeType="withEffect">
                                  <p:stCondLst>
                                    <p:cond delay="0"/>
                                  </p:stCondLst>
                                  <p:childTnLst>
                                    <p:set>
                                      <p:cBhvr>
                                        <p:cTn id="73" dur="1" fill="hold">
                                          <p:stCondLst>
                                            <p:cond delay="0"/>
                                          </p:stCondLst>
                                        </p:cTn>
                                        <p:tgtEl>
                                          <p:spTgt spid="88"/>
                                        </p:tgtEl>
                                        <p:attrNameLst>
                                          <p:attrName>style.visibility</p:attrName>
                                        </p:attrNameLst>
                                      </p:cBhvr>
                                      <p:to>
                                        <p:strVal val="visible"/>
                                      </p:to>
                                    </p:set>
                                    <p:animEffect transition="in" filter="circle(in)">
                                      <p:cBhvr>
                                        <p:cTn id="74" dur="500"/>
                                        <p:tgtEl>
                                          <p:spTgt spid="88"/>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barn(inVertical)">
                                      <p:cBhvr>
                                        <p:cTn id="79" dur="500"/>
                                        <p:tgtEl>
                                          <p:spTgt spid="54"/>
                                        </p:tgtEl>
                                      </p:cBhvr>
                                    </p:animEffect>
                                  </p:childTnLst>
                                </p:cTn>
                              </p:par>
                              <p:par>
                                <p:cTn id="80" presetID="16" presetClass="entr" presetSubtype="21" fill="hold" nodeType="withEffect">
                                  <p:stCondLst>
                                    <p:cond delay="0"/>
                                  </p:stCondLst>
                                  <p:childTnLst>
                                    <p:set>
                                      <p:cBhvr>
                                        <p:cTn id="81" dur="1" fill="hold">
                                          <p:stCondLst>
                                            <p:cond delay="0"/>
                                          </p:stCondLst>
                                        </p:cTn>
                                        <p:tgtEl>
                                          <p:spTgt spid="53"/>
                                        </p:tgtEl>
                                        <p:attrNameLst>
                                          <p:attrName>style.visibility</p:attrName>
                                        </p:attrNameLst>
                                      </p:cBhvr>
                                      <p:to>
                                        <p:strVal val="visible"/>
                                      </p:to>
                                    </p:set>
                                    <p:animEffect transition="in" filter="barn(inVertical)">
                                      <p:cBhvr>
                                        <p:cTn id="82" dur="500"/>
                                        <p:tgtEl>
                                          <p:spTgt spid="53"/>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25612"/>
                                        </p:tgtEl>
                                        <p:attrNameLst>
                                          <p:attrName>style.visibility</p:attrName>
                                        </p:attrNameLst>
                                      </p:cBhvr>
                                      <p:to>
                                        <p:strVal val="visible"/>
                                      </p:to>
                                    </p:set>
                                    <p:animEffect transition="in" filter="barn(inVertical)">
                                      <p:cBhvr>
                                        <p:cTn id="85" dur="500"/>
                                        <p:tgtEl>
                                          <p:spTgt spid="25612"/>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barn(inVertical)">
                                      <p:cBhvr>
                                        <p:cTn id="88" dur="500"/>
                                        <p:tgtEl>
                                          <p:spTgt spid="57"/>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6" presetClass="entr" presetSubtype="21" fill="hold" nodeType="clickEffect">
                                  <p:stCondLst>
                                    <p:cond delay="0"/>
                                  </p:stCondLst>
                                  <p:childTnLst>
                                    <p:set>
                                      <p:cBhvr>
                                        <p:cTn id="92" dur="1" fill="hold">
                                          <p:stCondLst>
                                            <p:cond delay="0"/>
                                          </p:stCondLst>
                                        </p:cTn>
                                        <p:tgtEl>
                                          <p:spTgt spid="61"/>
                                        </p:tgtEl>
                                        <p:attrNameLst>
                                          <p:attrName>style.visibility</p:attrName>
                                        </p:attrNameLst>
                                      </p:cBhvr>
                                      <p:to>
                                        <p:strVal val="visible"/>
                                      </p:to>
                                    </p:set>
                                    <p:animEffect transition="in" filter="barn(inVertical)">
                                      <p:cBhvr>
                                        <p:cTn id="93" dur="500"/>
                                        <p:tgtEl>
                                          <p:spTgt spid="61"/>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25615"/>
                                        </p:tgtEl>
                                        <p:attrNameLst>
                                          <p:attrName>style.visibility</p:attrName>
                                        </p:attrNameLst>
                                      </p:cBhvr>
                                      <p:to>
                                        <p:strVal val="visible"/>
                                      </p:to>
                                    </p:set>
                                    <p:animEffect transition="in" filter="barn(inVertical)">
                                      <p:cBhvr>
                                        <p:cTn id="96" dur="500"/>
                                        <p:tgtEl>
                                          <p:spTgt spid="25615"/>
                                        </p:tgtEl>
                                      </p:cBhvr>
                                    </p:animEffect>
                                  </p:childTnLst>
                                </p:cTn>
                              </p:par>
                              <p:par>
                                <p:cTn id="97" presetID="16" presetClass="entr" presetSubtype="21" fill="hold" nodeType="withEffect">
                                  <p:stCondLst>
                                    <p:cond delay="0"/>
                                  </p:stCondLst>
                                  <p:childTnLst>
                                    <p:set>
                                      <p:cBhvr>
                                        <p:cTn id="98" dur="1" fill="hold">
                                          <p:stCondLst>
                                            <p:cond delay="0"/>
                                          </p:stCondLst>
                                        </p:cTn>
                                        <p:tgtEl>
                                          <p:spTgt spid="60"/>
                                        </p:tgtEl>
                                        <p:attrNameLst>
                                          <p:attrName>style.visibility</p:attrName>
                                        </p:attrNameLst>
                                      </p:cBhvr>
                                      <p:to>
                                        <p:strVal val="visible"/>
                                      </p:to>
                                    </p:set>
                                    <p:animEffect transition="in" filter="barn(inVertical)">
                                      <p:cBhvr>
                                        <p:cTn id="99" dur="500"/>
                                        <p:tgtEl>
                                          <p:spTgt spid="60"/>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58"/>
                                        </p:tgtEl>
                                        <p:attrNameLst>
                                          <p:attrName>style.visibility</p:attrName>
                                        </p:attrNameLst>
                                      </p:cBhvr>
                                      <p:to>
                                        <p:strVal val="visible"/>
                                      </p:to>
                                    </p:set>
                                    <p:animEffect transition="in" filter="barn(inVertical)">
                                      <p:cBhvr>
                                        <p:cTn id="102" dur="500"/>
                                        <p:tgtEl>
                                          <p:spTgt spid="58"/>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6" presetClass="entr" presetSubtype="21" fill="hold" nodeType="clickEffect">
                                  <p:stCondLst>
                                    <p:cond delay="0"/>
                                  </p:stCondLst>
                                  <p:childTnLst>
                                    <p:set>
                                      <p:cBhvr>
                                        <p:cTn id="106" dur="1" fill="hold">
                                          <p:stCondLst>
                                            <p:cond delay="0"/>
                                          </p:stCondLst>
                                        </p:cTn>
                                        <p:tgtEl>
                                          <p:spTgt spid="63"/>
                                        </p:tgtEl>
                                        <p:attrNameLst>
                                          <p:attrName>style.visibility</p:attrName>
                                        </p:attrNameLst>
                                      </p:cBhvr>
                                      <p:to>
                                        <p:strVal val="visible"/>
                                      </p:to>
                                    </p:set>
                                    <p:animEffect transition="in" filter="barn(inVertical)">
                                      <p:cBhvr>
                                        <p:cTn id="107" dur="500"/>
                                        <p:tgtEl>
                                          <p:spTgt spid="63"/>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25618"/>
                                        </p:tgtEl>
                                        <p:attrNameLst>
                                          <p:attrName>style.visibility</p:attrName>
                                        </p:attrNameLst>
                                      </p:cBhvr>
                                      <p:to>
                                        <p:strVal val="visible"/>
                                      </p:to>
                                    </p:set>
                                    <p:animEffect transition="in" filter="barn(inVertical)">
                                      <p:cBhvr>
                                        <p:cTn id="110" dur="500"/>
                                        <p:tgtEl>
                                          <p:spTgt spid="25618"/>
                                        </p:tgtEl>
                                      </p:cBhvr>
                                    </p:animEffect>
                                  </p:childTnLst>
                                </p:cTn>
                              </p:par>
                              <p:par>
                                <p:cTn id="111" presetID="16" presetClass="entr" presetSubtype="21" fill="hold" nodeType="withEffect">
                                  <p:stCondLst>
                                    <p:cond delay="0"/>
                                  </p:stCondLst>
                                  <p:childTnLst>
                                    <p:set>
                                      <p:cBhvr>
                                        <p:cTn id="112" dur="1" fill="hold">
                                          <p:stCondLst>
                                            <p:cond delay="0"/>
                                          </p:stCondLst>
                                        </p:cTn>
                                        <p:tgtEl>
                                          <p:spTgt spid="64"/>
                                        </p:tgtEl>
                                        <p:attrNameLst>
                                          <p:attrName>style.visibility</p:attrName>
                                        </p:attrNameLst>
                                      </p:cBhvr>
                                      <p:to>
                                        <p:strVal val="visible"/>
                                      </p:to>
                                    </p:set>
                                    <p:animEffect transition="in" filter="barn(inVertical)">
                                      <p:cBhvr>
                                        <p:cTn id="113" dur="500"/>
                                        <p:tgtEl>
                                          <p:spTgt spid="64"/>
                                        </p:tgtEl>
                                      </p:cBhvr>
                                    </p:animEffect>
                                  </p:childTnLst>
                                </p:cTn>
                              </p:par>
                              <p:par>
                                <p:cTn id="114" presetID="16" presetClass="entr" presetSubtype="21" fill="hold" grpId="0" nodeType="withEffect">
                                  <p:stCondLst>
                                    <p:cond delay="0"/>
                                  </p:stCondLst>
                                  <p:childTnLst>
                                    <p:set>
                                      <p:cBhvr>
                                        <p:cTn id="115" dur="1" fill="hold">
                                          <p:stCondLst>
                                            <p:cond delay="0"/>
                                          </p:stCondLst>
                                        </p:cTn>
                                        <p:tgtEl>
                                          <p:spTgt spid="59"/>
                                        </p:tgtEl>
                                        <p:attrNameLst>
                                          <p:attrName>style.visibility</p:attrName>
                                        </p:attrNameLst>
                                      </p:cBhvr>
                                      <p:to>
                                        <p:strVal val="visible"/>
                                      </p:to>
                                    </p:set>
                                    <p:animEffect transition="in" filter="barn(inVertical)">
                                      <p:cBhvr>
                                        <p:cTn id="116" dur="500"/>
                                        <p:tgtEl>
                                          <p:spTgt spid="5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6" presetClass="entr" presetSubtype="21" fill="hold" nodeType="clickEffect">
                                  <p:stCondLst>
                                    <p:cond delay="0"/>
                                  </p:stCondLst>
                                  <p:childTnLst>
                                    <p:set>
                                      <p:cBhvr>
                                        <p:cTn id="120" dur="1" fill="hold">
                                          <p:stCondLst>
                                            <p:cond delay="0"/>
                                          </p:stCondLst>
                                        </p:cTn>
                                        <p:tgtEl>
                                          <p:spTgt spid="66"/>
                                        </p:tgtEl>
                                        <p:attrNameLst>
                                          <p:attrName>style.visibility</p:attrName>
                                        </p:attrNameLst>
                                      </p:cBhvr>
                                      <p:to>
                                        <p:strVal val="visible"/>
                                      </p:to>
                                    </p:set>
                                    <p:animEffect transition="in" filter="barn(inVertical)">
                                      <p:cBhvr>
                                        <p:cTn id="121" dur="500"/>
                                        <p:tgtEl>
                                          <p:spTgt spid="66"/>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68"/>
                                        </p:tgtEl>
                                        <p:attrNameLst>
                                          <p:attrName>style.visibility</p:attrName>
                                        </p:attrNameLst>
                                      </p:cBhvr>
                                      <p:to>
                                        <p:strVal val="visible"/>
                                      </p:to>
                                    </p:set>
                                    <p:animEffect transition="in" filter="barn(inVertical)">
                                      <p:cBhvr>
                                        <p:cTn id="124" dur="500"/>
                                        <p:tgtEl>
                                          <p:spTgt spid="68"/>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6" presetClass="entr" presetSubtype="21" fill="hold" nodeType="clickEffect">
                                  <p:stCondLst>
                                    <p:cond delay="0"/>
                                  </p:stCondLst>
                                  <p:childTnLst>
                                    <p:set>
                                      <p:cBhvr>
                                        <p:cTn id="128" dur="1" fill="hold">
                                          <p:stCondLst>
                                            <p:cond delay="0"/>
                                          </p:stCondLst>
                                        </p:cTn>
                                        <p:tgtEl>
                                          <p:spTgt spid="74"/>
                                        </p:tgtEl>
                                        <p:attrNameLst>
                                          <p:attrName>style.visibility</p:attrName>
                                        </p:attrNameLst>
                                      </p:cBhvr>
                                      <p:to>
                                        <p:strVal val="visible"/>
                                      </p:to>
                                    </p:set>
                                    <p:animEffect transition="in" filter="barn(inVertical)">
                                      <p:cBhvr>
                                        <p:cTn id="129" dur="500"/>
                                        <p:tgtEl>
                                          <p:spTgt spid="74"/>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25639"/>
                                        </p:tgtEl>
                                        <p:attrNameLst>
                                          <p:attrName>style.visibility</p:attrName>
                                        </p:attrNameLst>
                                      </p:cBhvr>
                                      <p:to>
                                        <p:strVal val="visible"/>
                                      </p:to>
                                    </p:set>
                                    <p:animEffect transition="in" filter="barn(inVertical)">
                                      <p:cBhvr>
                                        <p:cTn id="132" dur="500"/>
                                        <p:tgtEl>
                                          <p:spTgt spid="25639"/>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6" presetClass="entr" presetSubtype="21" fill="hold" nodeType="clickEffect">
                                  <p:stCondLst>
                                    <p:cond delay="0"/>
                                  </p:stCondLst>
                                  <p:childTnLst>
                                    <p:set>
                                      <p:cBhvr>
                                        <p:cTn id="136" dur="1" fill="hold">
                                          <p:stCondLst>
                                            <p:cond delay="0"/>
                                          </p:stCondLst>
                                        </p:cTn>
                                        <p:tgtEl>
                                          <p:spTgt spid="75"/>
                                        </p:tgtEl>
                                        <p:attrNameLst>
                                          <p:attrName>style.visibility</p:attrName>
                                        </p:attrNameLst>
                                      </p:cBhvr>
                                      <p:to>
                                        <p:strVal val="visible"/>
                                      </p:to>
                                    </p:set>
                                    <p:animEffect transition="in" filter="barn(inVertical)">
                                      <p:cBhvr>
                                        <p:cTn id="137" dur="500"/>
                                        <p:tgtEl>
                                          <p:spTgt spid="75"/>
                                        </p:tgtEl>
                                      </p:cBhvr>
                                    </p:animEffect>
                                  </p:childTnLst>
                                </p:cTn>
                              </p:par>
                              <p:par>
                                <p:cTn id="138" presetID="16" presetClass="entr" presetSubtype="21" fill="hold" grpId="0" nodeType="withEffect">
                                  <p:stCondLst>
                                    <p:cond delay="0"/>
                                  </p:stCondLst>
                                  <p:childTnLst>
                                    <p:set>
                                      <p:cBhvr>
                                        <p:cTn id="139" dur="1" fill="hold">
                                          <p:stCondLst>
                                            <p:cond delay="0"/>
                                          </p:stCondLst>
                                        </p:cTn>
                                        <p:tgtEl>
                                          <p:spTgt spid="62"/>
                                        </p:tgtEl>
                                        <p:attrNameLst>
                                          <p:attrName>style.visibility</p:attrName>
                                        </p:attrNameLst>
                                      </p:cBhvr>
                                      <p:to>
                                        <p:strVal val="visible"/>
                                      </p:to>
                                    </p:set>
                                    <p:animEffect transition="in" filter="barn(inVertical)">
                                      <p:cBhvr>
                                        <p:cTn id="140" dur="500"/>
                                        <p:tgtEl>
                                          <p:spTgt spid="62"/>
                                        </p:tgtEl>
                                      </p:cBhvr>
                                    </p:animEffect>
                                  </p:childTnLst>
                                </p:cTn>
                              </p:par>
                            </p:childTnLst>
                          </p:cTn>
                        </p:par>
                      </p:childTnLst>
                    </p:cTn>
                  </p:par>
                  <p:par>
                    <p:cTn id="141" fill="hold">
                      <p:stCondLst>
                        <p:cond delay="indefinite"/>
                      </p:stCondLst>
                      <p:childTnLst>
                        <p:par>
                          <p:cTn id="142" fill="hold">
                            <p:stCondLst>
                              <p:cond delay="0"/>
                            </p:stCondLst>
                            <p:childTnLst>
                              <p:par>
                                <p:cTn id="143" presetID="16" presetClass="entr" presetSubtype="21" fill="hold" nodeType="clickEffect">
                                  <p:stCondLst>
                                    <p:cond delay="0"/>
                                  </p:stCondLst>
                                  <p:childTnLst>
                                    <p:set>
                                      <p:cBhvr>
                                        <p:cTn id="144" dur="1" fill="hold">
                                          <p:stCondLst>
                                            <p:cond delay="0"/>
                                          </p:stCondLst>
                                        </p:cTn>
                                        <p:tgtEl>
                                          <p:spTgt spid="77"/>
                                        </p:tgtEl>
                                        <p:attrNameLst>
                                          <p:attrName>style.visibility</p:attrName>
                                        </p:attrNameLst>
                                      </p:cBhvr>
                                      <p:to>
                                        <p:strVal val="visible"/>
                                      </p:to>
                                    </p:set>
                                    <p:animEffect transition="in" filter="barn(inVertical)">
                                      <p:cBhvr>
                                        <p:cTn id="145" dur="500"/>
                                        <p:tgtEl>
                                          <p:spTgt spid="77"/>
                                        </p:tgtEl>
                                      </p:cBhvr>
                                    </p:animEffect>
                                  </p:childTnLst>
                                </p:cTn>
                              </p:par>
                              <p:par>
                                <p:cTn id="146" presetID="16" presetClass="entr" presetSubtype="21" fill="hold" grpId="0" nodeType="withEffect">
                                  <p:stCondLst>
                                    <p:cond delay="0"/>
                                  </p:stCondLst>
                                  <p:childTnLst>
                                    <p:set>
                                      <p:cBhvr>
                                        <p:cTn id="147" dur="1" fill="hold">
                                          <p:stCondLst>
                                            <p:cond delay="0"/>
                                          </p:stCondLst>
                                        </p:cTn>
                                        <p:tgtEl>
                                          <p:spTgt spid="79"/>
                                        </p:tgtEl>
                                        <p:attrNameLst>
                                          <p:attrName>style.visibility</p:attrName>
                                        </p:attrNameLst>
                                      </p:cBhvr>
                                      <p:to>
                                        <p:strVal val="visible"/>
                                      </p:to>
                                    </p:set>
                                    <p:animEffect transition="in" filter="barn(inVertical)">
                                      <p:cBhvr>
                                        <p:cTn id="148" dur="500"/>
                                        <p:tgtEl>
                                          <p:spTgt spid="79"/>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6" presetClass="entr" presetSubtype="21" fill="hold" nodeType="clickEffect">
                                  <p:stCondLst>
                                    <p:cond delay="0"/>
                                  </p:stCondLst>
                                  <p:childTnLst>
                                    <p:set>
                                      <p:cBhvr>
                                        <p:cTn id="152" dur="1" fill="hold">
                                          <p:stCondLst>
                                            <p:cond delay="0"/>
                                          </p:stCondLst>
                                        </p:cTn>
                                        <p:tgtEl>
                                          <p:spTgt spid="78"/>
                                        </p:tgtEl>
                                        <p:attrNameLst>
                                          <p:attrName>style.visibility</p:attrName>
                                        </p:attrNameLst>
                                      </p:cBhvr>
                                      <p:to>
                                        <p:strVal val="visible"/>
                                      </p:to>
                                    </p:set>
                                    <p:animEffect transition="in" filter="barn(inVertical)">
                                      <p:cBhvr>
                                        <p:cTn id="153" dur="500"/>
                                        <p:tgtEl>
                                          <p:spTgt spid="78"/>
                                        </p:tgtEl>
                                      </p:cBhvr>
                                    </p:animEffect>
                                  </p:childTnLst>
                                </p:cTn>
                              </p:par>
                              <p:par>
                                <p:cTn id="154" presetID="16" presetClass="entr" presetSubtype="21" fill="hold" grpId="0" nodeType="withEffect">
                                  <p:stCondLst>
                                    <p:cond delay="0"/>
                                  </p:stCondLst>
                                  <p:childTnLst>
                                    <p:set>
                                      <p:cBhvr>
                                        <p:cTn id="155" dur="1" fill="hold">
                                          <p:stCondLst>
                                            <p:cond delay="0"/>
                                          </p:stCondLst>
                                        </p:cTn>
                                        <p:tgtEl>
                                          <p:spTgt spid="65"/>
                                        </p:tgtEl>
                                        <p:attrNameLst>
                                          <p:attrName>style.visibility</p:attrName>
                                        </p:attrNameLst>
                                      </p:cBhvr>
                                      <p:to>
                                        <p:strVal val="visible"/>
                                      </p:to>
                                    </p:set>
                                    <p:animEffect transition="in" filter="barn(inVertical)">
                                      <p:cBhvr>
                                        <p:cTn id="156" dur="500"/>
                                        <p:tgtEl>
                                          <p:spTgt spid="65"/>
                                        </p:tgtEl>
                                      </p:cBhvr>
                                    </p:animEffect>
                                  </p:childTnLst>
                                </p:cTn>
                              </p:par>
                              <p:par>
                                <p:cTn id="157" presetID="22" presetClass="entr" presetSubtype="4" fill="hold" nodeType="withEffect">
                                  <p:stCondLst>
                                    <p:cond delay="0"/>
                                  </p:stCondLst>
                                  <p:childTnLst>
                                    <p:set>
                                      <p:cBhvr>
                                        <p:cTn id="158" dur="1" fill="hold">
                                          <p:stCondLst>
                                            <p:cond delay="0"/>
                                          </p:stCondLst>
                                        </p:cTn>
                                        <p:tgtEl>
                                          <p:spTgt spid="80"/>
                                        </p:tgtEl>
                                        <p:attrNameLst>
                                          <p:attrName>style.visibility</p:attrName>
                                        </p:attrNameLst>
                                      </p:cBhvr>
                                      <p:to>
                                        <p:strVal val="visible"/>
                                      </p:to>
                                    </p:set>
                                    <p:animEffect transition="in" filter="wipe(down)">
                                      <p:cBhvr>
                                        <p:cTn id="159" dur="500"/>
                                        <p:tgtEl>
                                          <p:spTgt spid="80"/>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25645"/>
                                        </p:tgtEl>
                                        <p:attrNameLst>
                                          <p:attrName>style.visibility</p:attrName>
                                        </p:attrNameLst>
                                      </p:cBhvr>
                                      <p:to>
                                        <p:strVal val="visible"/>
                                      </p:to>
                                    </p:set>
                                    <p:animEffect transition="in" filter="wipe(down)">
                                      <p:cBhvr>
                                        <p:cTn id="162" dur="500"/>
                                        <p:tgtEl>
                                          <p:spTgt spid="25645"/>
                                        </p:tgtEl>
                                      </p:cBhvr>
                                    </p:animEffec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22" presetClass="entr" presetSubtype="4" fill="hold" nodeType="clickEffect">
                                  <p:stCondLst>
                                    <p:cond delay="0"/>
                                  </p:stCondLst>
                                  <p:childTnLst>
                                    <p:set>
                                      <p:cBhvr>
                                        <p:cTn id="166" dur="1" fill="hold">
                                          <p:stCondLst>
                                            <p:cond delay="0"/>
                                          </p:stCondLst>
                                        </p:cTn>
                                        <p:tgtEl>
                                          <p:spTgt spid="81"/>
                                        </p:tgtEl>
                                        <p:attrNameLst>
                                          <p:attrName>style.visibility</p:attrName>
                                        </p:attrNameLst>
                                      </p:cBhvr>
                                      <p:to>
                                        <p:strVal val="visible"/>
                                      </p:to>
                                    </p:set>
                                    <p:animEffect transition="in" filter="wipe(down)">
                                      <p:cBhvr>
                                        <p:cTn id="167" dur="500"/>
                                        <p:tgtEl>
                                          <p:spTgt spid="81"/>
                                        </p:tgtEl>
                                      </p:cBhvr>
                                    </p:animEffect>
                                  </p:childTnLst>
                                </p:cTn>
                              </p:par>
                              <p:par>
                                <p:cTn id="168" presetID="22" presetClass="entr" presetSubtype="4" fill="hold" grpId="0" nodeType="withEffect">
                                  <p:stCondLst>
                                    <p:cond delay="0"/>
                                  </p:stCondLst>
                                  <p:childTnLst>
                                    <p:set>
                                      <p:cBhvr>
                                        <p:cTn id="169" dur="1" fill="hold">
                                          <p:stCondLst>
                                            <p:cond delay="0"/>
                                          </p:stCondLst>
                                        </p:cTn>
                                        <p:tgtEl>
                                          <p:spTgt spid="67"/>
                                        </p:tgtEl>
                                        <p:attrNameLst>
                                          <p:attrName>style.visibility</p:attrName>
                                        </p:attrNameLst>
                                      </p:cBhvr>
                                      <p:to>
                                        <p:strVal val="visible"/>
                                      </p:to>
                                    </p:set>
                                    <p:animEffect transition="in" filter="wipe(down)">
                                      <p:cBhvr>
                                        <p:cTn id="170" dur="500"/>
                                        <p:tgtEl>
                                          <p:spTgt spid="67"/>
                                        </p:tgtEl>
                                      </p:cBhvr>
                                    </p:animEffect>
                                  </p:childTnLst>
                                </p:cTn>
                              </p:par>
                              <p:par>
                                <p:cTn id="171" presetID="22" presetClass="entr" presetSubtype="4" fill="hold" nodeType="withEffect">
                                  <p:stCondLst>
                                    <p:cond delay="0"/>
                                  </p:stCondLst>
                                  <p:childTnLst>
                                    <p:set>
                                      <p:cBhvr>
                                        <p:cTn id="172" dur="1" fill="hold">
                                          <p:stCondLst>
                                            <p:cond delay="0"/>
                                          </p:stCondLst>
                                        </p:cTn>
                                        <p:tgtEl>
                                          <p:spTgt spid="119"/>
                                        </p:tgtEl>
                                        <p:attrNameLst>
                                          <p:attrName>style.visibility</p:attrName>
                                        </p:attrNameLst>
                                      </p:cBhvr>
                                      <p:to>
                                        <p:strVal val="visible"/>
                                      </p:to>
                                    </p:set>
                                    <p:animEffect transition="in" filter="wipe(down)">
                                      <p:cBhvr>
                                        <p:cTn id="173" dur="500"/>
                                        <p:tgtEl>
                                          <p:spTgt spid="119"/>
                                        </p:tgtEl>
                                      </p:cBhvr>
                                    </p:animEffect>
                                  </p:childTnLst>
                                </p:cTn>
                              </p:par>
                              <p:par>
                                <p:cTn id="174" presetID="22" presetClass="entr" presetSubtype="4" fill="hold" grpId="0" nodeType="withEffect">
                                  <p:stCondLst>
                                    <p:cond delay="0"/>
                                  </p:stCondLst>
                                  <p:childTnLst>
                                    <p:set>
                                      <p:cBhvr>
                                        <p:cTn id="175" dur="1" fill="hold">
                                          <p:stCondLst>
                                            <p:cond delay="0"/>
                                          </p:stCondLst>
                                        </p:cTn>
                                        <p:tgtEl>
                                          <p:spTgt spid="69"/>
                                        </p:tgtEl>
                                        <p:attrNameLst>
                                          <p:attrName>style.visibility</p:attrName>
                                        </p:attrNameLst>
                                      </p:cBhvr>
                                      <p:to>
                                        <p:strVal val="visible"/>
                                      </p:to>
                                    </p:set>
                                    <p:animEffect transition="in" filter="wipe(down)">
                                      <p:cBhvr>
                                        <p:cTn id="176" dur="500"/>
                                        <p:tgtEl>
                                          <p:spTgt spid="69"/>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1" presetClass="entr" presetSubtype="1" fill="hold" nodeType="clickEffect">
                                  <p:stCondLst>
                                    <p:cond delay="0"/>
                                  </p:stCondLst>
                                  <p:childTnLst>
                                    <p:set>
                                      <p:cBhvr>
                                        <p:cTn id="180" dur="1" fill="hold">
                                          <p:stCondLst>
                                            <p:cond delay="0"/>
                                          </p:stCondLst>
                                        </p:cTn>
                                        <p:tgtEl>
                                          <p:spTgt spid="83"/>
                                        </p:tgtEl>
                                        <p:attrNameLst>
                                          <p:attrName>style.visibility</p:attrName>
                                        </p:attrNameLst>
                                      </p:cBhvr>
                                      <p:to>
                                        <p:strVal val="visible"/>
                                      </p:to>
                                    </p:set>
                                    <p:animEffect transition="in" filter="wheel(1)">
                                      <p:cBhvr>
                                        <p:cTn id="181" dur="500"/>
                                        <p:tgtEl>
                                          <p:spTgt spid="83"/>
                                        </p:tgtEl>
                                      </p:cBhvr>
                                    </p:animEffect>
                                  </p:childTnLst>
                                </p:cTn>
                              </p:par>
                              <p:par>
                                <p:cTn id="182" presetID="21" presetClass="entr" presetSubtype="1" fill="hold" grpId="0" nodeType="withEffect">
                                  <p:stCondLst>
                                    <p:cond delay="0"/>
                                  </p:stCondLst>
                                  <p:childTnLst>
                                    <p:set>
                                      <p:cBhvr>
                                        <p:cTn id="183" dur="1" fill="hold">
                                          <p:stCondLst>
                                            <p:cond delay="0"/>
                                          </p:stCondLst>
                                        </p:cTn>
                                        <p:tgtEl>
                                          <p:spTgt spid="25647"/>
                                        </p:tgtEl>
                                        <p:attrNameLst>
                                          <p:attrName>style.visibility</p:attrName>
                                        </p:attrNameLst>
                                      </p:cBhvr>
                                      <p:to>
                                        <p:strVal val="visible"/>
                                      </p:to>
                                    </p:set>
                                    <p:animEffect transition="in" filter="wheel(1)">
                                      <p:cBhvr>
                                        <p:cTn id="184" dur="500"/>
                                        <p:tgtEl>
                                          <p:spTgt spid="25647"/>
                                        </p:tgtEl>
                                      </p:cBhvr>
                                    </p:animEffect>
                                  </p:childTnLst>
                                </p:cTn>
                              </p:par>
                              <p:par>
                                <p:cTn id="185" presetID="21" presetClass="entr" presetSubtype="1" fill="hold" nodeType="withEffect">
                                  <p:stCondLst>
                                    <p:cond delay="0"/>
                                  </p:stCondLst>
                                  <p:childTnLst>
                                    <p:set>
                                      <p:cBhvr>
                                        <p:cTn id="186" dur="1" fill="hold">
                                          <p:stCondLst>
                                            <p:cond delay="0"/>
                                          </p:stCondLst>
                                        </p:cTn>
                                        <p:tgtEl>
                                          <p:spTgt spid="55"/>
                                        </p:tgtEl>
                                        <p:attrNameLst>
                                          <p:attrName>style.visibility</p:attrName>
                                        </p:attrNameLst>
                                      </p:cBhvr>
                                      <p:to>
                                        <p:strVal val="visible"/>
                                      </p:to>
                                    </p:set>
                                    <p:animEffect transition="in" filter="wheel(1)">
                                      <p:cBhvr>
                                        <p:cTn id="187" dur="500"/>
                                        <p:tgtEl>
                                          <p:spTgt spid="55"/>
                                        </p:tgtEl>
                                      </p:cBhvr>
                                    </p:animEffect>
                                  </p:childTnLst>
                                </p:cTn>
                              </p:par>
                              <p:par>
                                <p:cTn id="188" presetID="21" presetClass="entr" presetSubtype="1" fill="hold" grpId="0" nodeType="withEffect">
                                  <p:stCondLst>
                                    <p:cond delay="0"/>
                                  </p:stCondLst>
                                  <p:childTnLst>
                                    <p:set>
                                      <p:cBhvr>
                                        <p:cTn id="189" dur="1" fill="hold">
                                          <p:stCondLst>
                                            <p:cond delay="0"/>
                                          </p:stCondLst>
                                        </p:cTn>
                                        <p:tgtEl>
                                          <p:spTgt spid="76"/>
                                        </p:tgtEl>
                                        <p:attrNameLst>
                                          <p:attrName>style.visibility</p:attrName>
                                        </p:attrNameLst>
                                      </p:cBhvr>
                                      <p:to>
                                        <p:strVal val="visible"/>
                                      </p:to>
                                    </p:set>
                                    <p:animEffect transition="in" filter="wheel(1)">
                                      <p:cBhvr>
                                        <p:cTn id="190" dur="500"/>
                                        <p:tgtEl>
                                          <p:spTgt spid="76"/>
                                        </p:tgtEl>
                                      </p:cBhvr>
                                    </p:animEffect>
                                  </p:childTnLst>
                                </p:cTn>
                              </p:par>
                              <p:par>
                                <p:cTn id="191" presetID="21" presetClass="entr" presetSubtype="1" fill="hold" nodeType="withEffect">
                                  <p:stCondLst>
                                    <p:cond delay="0"/>
                                  </p:stCondLst>
                                  <p:childTnLst>
                                    <p:set>
                                      <p:cBhvr>
                                        <p:cTn id="192" dur="1" fill="hold">
                                          <p:stCondLst>
                                            <p:cond delay="0"/>
                                          </p:stCondLst>
                                        </p:cTn>
                                        <p:tgtEl>
                                          <p:spTgt spid="116"/>
                                        </p:tgtEl>
                                        <p:attrNameLst>
                                          <p:attrName>style.visibility</p:attrName>
                                        </p:attrNameLst>
                                      </p:cBhvr>
                                      <p:to>
                                        <p:strVal val="visible"/>
                                      </p:to>
                                    </p:set>
                                    <p:animEffect transition="in" filter="wheel(1)">
                                      <p:cBhvr>
                                        <p:cTn id="193" dur="500"/>
                                        <p:tgtEl>
                                          <p:spTgt spid="116"/>
                                        </p:tgtEl>
                                      </p:cBhvr>
                                    </p:animEffect>
                                  </p:childTnLst>
                                </p:cTn>
                              </p:par>
                              <p:par>
                                <p:cTn id="194" presetID="21" presetClass="entr" presetSubtype="1" fill="hold" grpId="0" nodeType="withEffect">
                                  <p:stCondLst>
                                    <p:cond delay="0"/>
                                  </p:stCondLst>
                                  <p:childTnLst>
                                    <p:set>
                                      <p:cBhvr>
                                        <p:cTn id="195" dur="1" fill="hold">
                                          <p:stCondLst>
                                            <p:cond delay="0"/>
                                          </p:stCondLst>
                                        </p:cTn>
                                        <p:tgtEl>
                                          <p:spTgt spid="82"/>
                                        </p:tgtEl>
                                        <p:attrNameLst>
                                          <p:attrName>style.visibility</p:attrName>
                                        </p:attrNameLst>
                                      </p:cBhvr>
                                      <p:to>
                                        <p:strVal val="visible"/>
                                      </p:to>
                                    </p:set>
                                    <p:animEffect transition="in" filter="wheel(1)">
                                      <p:cBhvr>
                                        <p:cTn id="196"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2" grpId="0"/>
      <p:bldP spid="25615" grpId="0"/>
      <p:bldP spid="25618" grpId="0"/>
      <p:bldP spid="68" grpId="0"/>
      <p:bldP spid="25639" grpId="0"/>
      <p:bldP spid="79" grpId="0"/>
      <p:bldP spid="25645" grpId="0"/>
      <p:bldP spid="25647" grpId="0"/>
      <p:bldP spid="57" grpId="0"/>
      <p:bldP spid="58" grpId="0"/>
      <p:bldP spid="59" grpId="0"/>
      <p:bldP spid="62" grpId="0"/>
      <p:bldP spid="65" grpId="0"/>
      <p:bldP spid="67" grpId="0"/>
      <p:bldP spid="69" grpId="0"/>
      <p:bldP spid="76" grpId="0"/>
      <p:bldP spid="8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3">
            <a:extLst>
              <a:ext uri="{FF2B5EF4-FFF2-40B4-BE49-F238E27FC236}">
                <a16:creationId xmlns:a16="http://schemas.microsoft.com/office/drawing/2014/main" id="{ADADB9E9-2C00-41CF-8DB5-CAF7E4EDD84E}"/>
              </a:ext>
            </a:extLst>
          </p:cNvPr>
          <p:cNvGrpSpPr>
            <a:grpSpLocks/>
          </p:cNvGrpSpPr>
          <p:nvPr/>
        </p:nvGrpSpPr>
        <p:grpSpPr bwMode="auto">
          <a:xfrm>
            <a:off x="-79375" y="2438400"/>
            <a:ext cx="2849563" cy="1319213"/>
            <a:chOff x="2775264" y="-84137"/>
            <a:chExt cx="3969398" cy="1608137"/>
          </a:xfrm>
        </p:grpSpPr>
        <p:pic>
          <p:nvPicPr>
            <p:cNvPr id="45133" name="Picture 2" descr="D:\THU HUONG\HÌNH TRANG TRÍ PP\clouds-vector-clipart-1.jpg">
              <a:extLst>
                <a:ext uri="{FF2B5EF4-FFF2-40B4-BE49-F238E27FC236}">
                  <a16:creationId xmlns:a16="http://schemas.microsoft.com/office/drawing/2014/main" id="{7209C864-612E-4D1C-8286-38CF3D312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264" y="-84137"/>
              <a:ext cx="3719513"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34" name="Rectangle 5">
              <a:extLst>
                <a:ext uri="{FF2B5EF4-FFF2-40B4-BE49-F238E27FC236}">
                  <a16:creationId xmlns:a16="http://schemas.microsoft.com/office/drawing/2014/main" id="{2A2D83C7-B2E4-4431-8547-6D27BB60DE0B}"/>
                </a:ext>
              </a:extLst>
            </p:cNvPr>
            <p:cNvSpPr>
              <a:spLocks noChangeArrowheads="1"/>
            </p:cNvSpPr>
            <p:nvPr/>
          </p:nvSpPr>
          <p:spPr bwMode="auto">
            <a:xfrm>
              <a:off x="3025149" y="280013"/>
              <a:ext cx="3719513" cy="118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defRPr/>
              </a:pPr>
              <a:r>
                <a:rPr lang="vi-VN" altLang="en-US" sz="2400" b="1" dirty="0">
                  <a:solidFill>
                    <a:srgbClr val="FF0000"/>
                  </a:solidFill>
                  <a:latin typeface="+mn-lt"/>
                </a:rPr>
                <a:t>MƯA </a:t>
              </a:r>
              <a:endParaRPr lang="en-US" altLang="en-US" sz="2400" b="1" dirty="0">
                <a:solidFill>
                  <a:srgbClr val="FF0000"/>
                </a:solidFill>
                <a:latin typeface="+mn-lt"/>
              </a:endParaRPr>
            </a:p>
            <a:p>
              <a:pPr eaLnBrk="1" hangingPunct="1">
                <a:defRPr/>
              </a:pPr>
              <a:r>
                <a:rPr lang="en-US" altLang="en-US" sz="2400" b="1" dirty="0">
                  <a:solidFill>
                    <a:srgbClr val="FF0000"/>
                  </a:solidFill>
                  <a:latin typeface="+mn-lt"/>
                </a:rPr>
                <a:t>    </a:t>
              </a:r>
              <a:r>
                <a:rPr lang="vi-VN" altLang="en-US" sz="2000" b="1" dirty="0">
                  <a:solidFill>
                    <a:srgbClr val="FF0000"/>
                  </a:solidFill>
                  <a:latin typeface="+mn-lt"/>
                </a:rPr>
                <a:t>Trần Đăng Khoa </a:t>
              </a:r>
            </a:p>
          </p:txBody>
        </p:sp>
      </p:grpSp>
      <p:grpSp>
        <p:nvGrpSpPr>
          <p:cNvPr id="25603" name="Group 17">
            <a:extLst>
              <a:ext uri="{FF2B5EF4-FFF2-40B4-BE49-F238E27FC236}">
                <a16:creationId xmlns:a16="http://schemas.microsoft.com/office/drawing/2014/main" id="{ED0BF809-4CD2-48CA-ADF0-7A6288CC70FB}"/>
              </a:ext>
            </a:extLst>
          </p:cNvPr>
          <p:cNvGrpSpPr>
            <a:grpSpLocks/>
          </p:cNvGrpSpPr>
          <p:nvPr/>
        </p:nvGrpSpPr>
        <p:grpSpPr bwMode="auto">
          <a:xfrm>
            <a:off x="1157288" y="983607"/>
            <a:ext cx="2438400" cy="1189038"/>
            <a:chOff x="1741488" y="1311652"/>
            <a:chExt cx="2438400" cy="954494"/>
          </a:xfrm>
        </p:grpSpPr>
        <p:pic>
          <p:nvPicPr>
            <p:cNvPr id="45131" name="Picture 2">
              <a:extLst>
                <a:ext uri="{FF2B5EF4-FFF2-40B4-BE49-F238E27FC236}">
                  <a16:creationId xmlns:a16="http://schemas.microsoft.com/office/drawing/2014/main" id="{E8E2F054-43B0-42AF-B73E-2639A7BB9E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5910"/>
            <a:stretch>
              <a:fillRect/>
            </a:stretch>
          </p:blipFill>
          <p:spPr bwMode="auto">
            <a:xfrm>
              <a:off x="1936890" y="1311652"/>
              <a:ext cx="2170671" cy="95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32" name="Rectangle 10">
              <a:extLst>
                <a:ext uri="{FF2B5EF4-FFF2-40B4-BE49-F238E27FC236}">
                  <a16:creationId xmlns:a16="http://schemas.microsoft.com/office/drawing/2014/main" id="{D2F3D89D-2AD7-40F8-ABE7-28C2078D46AC}"/>
                </a:ext>
              </a:extLst>
            </p:cNvPr>
            <p:cNvSpPr>
              <a:spLocks noChangeArrowheads="1"/>
            </p:cNvSpPr>
            <p:nvPr/>
          </p:nvSpPr>
          <p:spPr bwMode="auto">
            <a:xfrm>
              <a:off x="1741488" y="1478984"/>
              <a:ext cx="2438400" cy="66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FFFF00"/>
                  </a:solidFill>
                  <a:latin typeface="Arial" panose="020B0604020202020204" pitchFamily="34" charset="0"/>
                  <a:cs typeface="Arial" panose="020B0604020202020204" pitchFamily="34" charset="0"/>
                </a:rPr>
                <a:t>     Trước cơn      </a:t>
              </a:r>
            </a:p>
            <a:p>
              <a:pPr eaLnBrk="1" hangingPunct="1">
                <a:spcBef>
                  <a:spcPct val="0"/>
                </a:spcBef>
                <a:buFontTx/>
                <a:buNone/>
              </a:pPr>
              <a:r>
                <a:rPr lang="en-US" altLang="en-US" sz="2400" b="1">
                  <a:solidFill>
                    <a:srgbClr val="FFFF00"/>
                  </a:solidFill>
                  <a:latin typeface="Arial" panose="020B0604020202020204" pitchFamily="34" charset="0"/>
                  <a:cs typeface="Arial" panose="020B0604020202020204" pitchFamily="34" charset="0"/>
                </a:rPr>
                <a:t>            mưa</a:t>
              </a:r>
              <a:r>
                <a:rPr lang="vi-VN" altLang="en-US" sz="2400" b="1">
                  <a:solidFill>
                    <a:srgbClr val="FFFF00"/>
                  </a:solidFill>
                  <a:latin typeface="Arial" panose="020B0604020202020204" pitchFamily="34" charset="0"/>
                  <a:cs typeface="Arial" panose="020B0604020202020204" pitchFamily="34" charset="0"/>
                </a:rPr>
                <a:t>	</a:t>
              </a:r>
            </a:p>
          </p:txBody>
        </p:sp>
      </p:grpSp>
      <p:cxnSp>
        <p:nvCxnSpPr>
          <p:cNvPr id="13" name="Curved Connector 12">
            <a:extLst>
              <a:ext uri="{FF2B5EF4-FFF2-40B4-BE49-F238E27FC236}">
                <a16:creationId xmlns:a16="http://schemas.microsoft.com/office/drawing/2014/main" id="{7E8CEEEE-4BB0-4B5A-8221-100A01CA3FAC}"/>
              </a:ext>
            </a:extLst>
          </p:cNvPr>
          <p:cNvCxnSpPr>
            <a:cxnSpLocks/>
          </p:cNvCxnSpPr>
          <p:nvPr/>
        </p:nvCxnSpPr>
        <p:spPr>
          <a:xfrm rot="5400000" flipH="1" flipV="1">
            <a:off x="1173063" y="1993604"/>
            <a:ext cx="527447" cy="362146"/>
          </a:xfrm>
          <a:prstGeom prst="curvedConnector3">
            <a:avLst>
              <a:gd name="adj1" fmla="val 50000"/>
            </a:avLst>
          </a:prstGeom>
          <a:ln w="3810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4362D8E-74B2-445B-8B7E-F784491E91C1}"/>
              </a:ext>
            </a:extLst>
          </p:cNvPr>
          <p:cNvCxnSpPr/>
          <p:nvPr/>
        </p:nvCxnSpPr>
        <p:spPr>
          <a:xfrm flipV="1">
            <a:off x="3468688" y="487363"/>
            <a:ext cx="558800" cy="104457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6ADD563-F3F5-4C14-81C4-4D488E7F2FD1}"/>
              </a:ext>
            </a:extLst>
          </p:cNvPr>
          <p:cNvCxnSpPr/>
          <p:nvPr/>
        </p:nvCxnSpPr>
        <p:spPr>
          <a:xfrm flipV="1">
            <a:off x="3468688" y="1187450"/>
            <a:ext cx="558800" cy="3444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BD93C45-86E6-4137-A8A8-9D9E7499F90B}"/>
              </a:ext>
            </a:extLst>
          </p:cNvPr>
          <p:cNvCxnSpPr/>
          <p:nvPr/>
        </p:nvCxnSpPr>
        <p:spPr>
          <a:xfrm>
            <a:off x="3468688" y="1531938"/>
            <a:ext cx="587375" cy="379412"/>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DA71EF3-1B43-4311-98E5-D91F96ECEF09}"/>
              </a:ext>
            </a:extLst>
          </p:cNvPr>
          <p:cNvCxnSpPr/>
          <p:nvPr/>
        </p:nvCxnSpPr>
        <p:spPr>
          <a:xfrm>
            <a:off x="3468688" y="1531938"/>
            <a:ext cx="587375" cy="101282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2E907E7-CBCF-4210-ACD5-845D84A41B92}"/>
              </a:ext>
            </a:extLst>
          </p:cNvPr>
          <p:cNvCxnSpPr/>
          <p:nvPr/>
        </p:nvCxnSpPr>
        <p:spPr>
          <a:xfrm>
            <a:off x="5816600" y="487363"/>
            <a:ext cx="500063" cy="198437"/>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367DBFD-466A-4B14-9062-3B9B371B22BA}"/>
              </a:ext>
            </a:extLst>
          </p:cNvPr>
          <p:cNvCxnSpPr/>
          <p:nvPr/>
        </p:nvCxnSpPr>
        <p:spPr>
          <a:xfrm flipV="1">
            <a:off x="5816600" y="288925"/>
            <a:ext cx="503238" cy="19843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5612" name="TextBox 2066">
            <a:extLst>
              <a:ext uri="{FF2B5EF4-FFF2-40B4-BE49-F238E27FC236}">
                <a16:creationId xmlns:a16="http://schemas.microsoft.com/office/drawing/2014/main" id="{E57F66DB-2B56-4E42-BBEC-B99B3934D100}"/>
              </a:ext>
            </a:extLst>
          </p:cNvPr>
          <p:cNvSpPr txBox="1">
            <a:spLocks noChangeArrowheads="1"/>
          </p:cNvSpPr>
          <p:nvPr/>
        </p:nvSpPr>
        <p:spPr bwMode="auto">
          <a:xfrm>
            <a:off x="6228184" y="76622"/>
            <a:ext cx="2632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3333FF"/>
                </a:solidFill>
                <a:latin typeface="Arial" panose="020B0604020202020204" pitchFamily="34" charset="0"/>
                <a:cs typeface="Arial" panose="020B0604020202020204" pitchFamily="34" charset="0"/>
              </a:rPr>
              <a:t>Rạch ngang trời</a:t>
            </a:r>
          </a:p>
        </p:txBody>
      </p:sp>
      <p:cxnSp>
        <p:nvCxnSpPr>
          <p:cNvPr id="60" name="Straight Arrow Connector 59">
            <a:extLst>
              <a:ext uri="{FF2B5EF4-FFF2-40B4-BE49-F238E27FC236}">
                <a16:creationId xmlns:a16="http://schemas.microsoft.com/office/drawing/2014/main" id="{A067251C-D6E6-4E7E-B145-556B105F48F1}"/>
              </a:ext>
            </a:extLst>
          </p:cNvPr>
          <p:cNvCxnSpPr/>
          <p:nvPr/>
        </p:nvCxnSpPr>
        <p:spPr>
          <a:xfrm>
            <a:off x="5834063" y="1195388"/>
            <a:ext cx="536575" cy="177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EBC8790-E8DA-4084-9934-8C7132D8C3A6}"/>
              </a:ext>
            </a:extLst>
          </p:cNvPr>
          <p:cNvCxnSpPr/>
          <p:nvPr/>
        </p:nvCxnSpPr>
        <p:spPr>
          <a:xfrm flipV="1">
            <a:off x="5834063" y="1082675"/>
            <a:ext cx="536575" cy="11271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5615" name="TextBox 61">
            <a:extLst>
              <a:ext uri="{FF2B5EF4-FFF2-40B4-BE49-F238E27FC236}">
                <a16:creationId xmlns:a16="http://schemas.microsoft.com/office/drawing/2014/main" id="{5D271AF6-6E5A-4CB9-AD6B-5759052DED43}"/>
              </a:ext>
            </a:extLst>
          </p:cNvPr>
          <p:cNvSpPr txBox="1">
            <a:spLocks noChangeArrowheads="1"/>
          </p:cNvSpPr>
          <p:nvPr/>
        </p:nvSpPr>
        <p:spPr bwMode="auto">
          <a:xfrm>
            <a:off x="6248401" y="851903"/>
            <a:ext cx="2827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FF0000"/>
                </a:solidFill>
                <a:latin typeface="Arial" panose="020B0604020202020204" pitchFamily="34" charset="0"/>
                <a:cs typeface="Arial" panose="020B0604020202020204" pitchFamily="34" charset="0"/>
              </a:rPr>
              <a:t>Ghé xuống sân</a:t>
            </a:r>
          </a:p>
        </p:txBody>
      </p:sp>
      <p:cxnSp>
        <p:nvCxnSpPr>
          <p:cNvPr id="63" name="Straight Arrow Connector 62">
            <a:extLst>
              <a:ext uri="{FF2B5EF4-FFF2-40B4-BE49-F238E27FC236}">
                <a16:creationId xmlns:a16="http://schemas.microsoft.com/office/drawing/2014/main" id="{E4F9D9E9-6CA7-448D-81CF-FB0239BE2EBE}"/>
              </a:ext>
            </a:extLst>
          </p:cNvPr>
          <p:cNvCxnSpPr>
            <a:cxnSpLocks/>
            <a:endCxn id="25618" idx="1"/>
          </p:cNvCxnSpPr>
          <p:nvPr/>
        </p:nvCxnSpPr>
        <p:spPr>
          <a:xfrm flipV="1">
            <a:off x="5838825" y="1776413"/>
            <a:ext cx="481013" cy="13493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507313D-67A6-4F9C-9EF0-29922F9618AB}"/>
              </a:ext>
            </a:extLst>
          </p:cNvPr>
          <p:cNvCxnSpPr/>
          <p:nvPr/>
        </p:nvCxnSpPr>
        <p:spPr>
          <a:xfrm>
            <a:off x="5848350" y="1911350"/>
            <a:ext cx="522288" cy="1412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5618" name="TextBox 64">
            <a:extLst>
              <a:ext uri="{FF2B5EF4-FFF2-40B4-BE49-F238E27FC236}">
                <a16:creationId xmlns:a16="http://schemas.microsoft.com/office/drawing/2014/main" id="{F111B9F9-80A9-417D-BA84-48530DD3736C}"/>
              </a:ext>
            </a:extLst>
          </p:cNvPr>
          <p:cNvSpPr txBox="1">
            <a:spLocks noChangeArrowheads="1"/>
          </p:cNvSpPr>
          <p:nvPr/>
        </p:nvSpPr>
        <p:spPr bwMode="auto">
          <a:xfrm>
            <a:off x="6319838" y="1576388"/>
            <a:ext cx="2827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000099"/>
                </a:solidFill>
                <a:latin typeface="Arial" panose="020B0604020202020204" pitchFamily="34" charset="0"/>
                <a:cs typeface="Arial" panose="020B0604020202020204" pitchFamily="34" charset="0"/>
              </a:rPr>
              <a:t>Sải tay</a:t>
            </a:r>
            <a:endParaRPr lang="en-US" altLang="en-US" sz="2000">
              <a:solidFill>
                <a:srgbClr val="000099"/>
              </a:solidFill>
              <a:latin typeface="Arial" panose="020B0604020202020204" pitchFamily="34" charset="0"/>
              <a:cs typeface="Arial" panose="020B0604020202020204" pitchFamily="34" charset="0"/>
            </a:endParaRPr>
          </a:p>
        </p:txBody>
      </p:sp>
      <p:cxnSp>
        <p:nvCxnSpPr>
          <p:cNvPr id="66" name="Straight Arrow Connector 65">
            <a:extLst>
              <a:ext uri="{FF2B5EF4-FFF2-40B4-BE49-F238E27FC236}">
                <a16:creationId xmlns:a16="http://schemas.microsoft.com/office/drawing/2014/main" id="{74163EC5-3B5A-4ECB-A6F7-89B5CCF13521}"/>
              </a:ext>
            </a:extLst>
          </p:cNvPr>
          <p:cNvCxnSpPr/>
          <p:nvPr/>
        </p:nvCxnSpPr>
        <p:spPr>
          <a:xfrm flipV="1">
            <a:off x="5838825" y="2525713"/>
            <a:ext cx="60801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BFAA1707-0954-469B-AD58-BF09DCF3F267}"/>
              </a:ext>
            </a:extLst>
          </p:cNvPr>
          <p:cNvSpPr txBox="1">
            <a:spLocks noChangeArrowheads="1"/>
          </p:cNvSpPr>
          <p:nvPr/>
        </p:nvSpPr>
        <p:spPr bwMode="auto">
          <a:xfrm>
            <a:off x="6319838" y="2362200"/>
            <a:ext cx="2827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3333FF"/>
                </a:solidFill>
                <a:latin typeface="Arial" panose="020B0604020202020204" pitchFamily="34" charset="0"/>
                <a:cs typeface="Arial" panose="020B0604020202020204" pitchFamily="34" charset="0"/>
              </a:rPr>
              <a:t>Nhảy múa</a:t>
            </a:r>
            <a:endParaRPr lang="en-US" altLang="en-US" sz="2000">
              <a:solidFill>
                <a:srgbClr val="3333FF"/>
              </a:solidFill>
              <a:latin typeface="Arial" panose="020B0604020202020204" pitchFamily="34" charset="0"/>
              <a:cs typeface="Arial" panose="020B0604020202020204" pitchFamily="34" charset="0"/>
            </a:endParaRPr>
          </a:p>
        </p:txBody>
      </p:sp>
      <p:sp>
        <p:nvSpPr>
          <p:cNvPr id="31" name="Rounded Rectangle 30">
            <a:extLst>
              <a:ext uri="{FF2B5EF4-FFF2-40B4-BE49-F238E27FC236}">
                <a16:creationId xmlns:a16="http://schemas.microsoft.com/office/drawing/2014/main" id="{07C4B826-C59C-40AD-A717-6099C469D672}"/>
              </a:ext>
            </a:extLst>
          </p:cNvPr>
          <p:cNvSpPr/>
          <p:nvPr/>
        </p:nvSpPr>
        <p:spPr>
          <a:xfrm>
            <a:off x="4026794" y="288548"/>
            <a:ext cx="1851069" cy="397252"/>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en-US" sz="2200" b="1" dirty="0" err="1">
                <a:solidFill>
                  <a:srgbClr val="FFFF00"/>
                </a:solidFill>
                <a:latin typeface="Arial" panose="020B0604020202020204" pitchFamily="34" charset="0"/>
                <a:cs typeface="Arial" panose="020B0604020202020204" pitchFamily="34" charset="0"/>
              </a:rPr>
              <a:t>Chớp</a:t>
            </a:r>
            <a:endParaRPr lang="en-US" sz="2200" b="1" dirty="0">
              <a:solidFill>
                <a:srgbClr val="FFFF00"/>
              </a:solidFill>
              <a:latin typeface="Arial" panose="020B0604020202020204" pitchFamily="34" charset="0"/>
              <a:cs typeface="Arial" panose="020B0604020202020204" pitchFamily="34" charset="0"/>
            </a:endParaRPr>
          </a:p>
        </p:txBody>
      </p:sp>
      <p:sp>
        <p:nvSpPr>
          <p:cNvPr id="33" name="Rounded Rectangle 32">
            <a:extLst>
              <a:ext uri="{FF2B5EF4-FFF2-40B4-BE49-F238E27FC236}">
                <a16:creationId xmlns:a16="http://schemas.microsoft.com/office/drawing/2014/main" id="{45E77593-3E55-498E-ADFE-96D122335AEC}"/>
              </a:ext>
            </a:extLst>
          </p:cNvPr>
          <p:cNvSpPr/>
          <p:nvPr/>
        </p:nvSpPr>
        <p:spPr>
          <a:xfrm>
            <a:off x="4026794" y="988409"/>
            <a:ext cx="1851069" cy="397252"/>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en-US" sz="2200" b="1" dirty="0" err="1">
                <a:solidFill>
                  <a:srgbClr val="FFFF00"/>
                </a:solidFill>
                <a:latin typeface="Arial" panose="020B0604020202020204" pitchFamily="34" charset="0"/>
                <a:cs typeface="Arial" panose="020B0604020202020204" pitchFamily="34" charset="0"/>
              </a:rPr>
              <a:t>Sấm</a:t>
            </a:r>
            <a:endParaRPr lang="en-US" sz="2200" b="1" dirty="0">
              <a:solidFill>
                <a:srgbClr val="FFFF00"/>
              </a:solidFill>
              <a:latin typeface="Arial" panose="020B0604020202020204" pitchFamily="34" charset="0"/>
              <a:cs typeface="Arial" panose="020B0604020202020204" pitchFamily="34" charset="0"/>
            </a:endParaRPr>
          </a:p>
        </p:txBody>
      </p:sp>
      <p:sp>
        <p:nvSpPr>
          <p:cNvPr id="34" name="Rounded Rectangle 33">
            <a:extLst>
              <a:ext uri="{FF2B5EF4-FFF2-40B4-BE49-F238E27FC236}">
                <a16:creationId xmlns:a16="http://schemas.microsoft.com/office/drawing/2014/main" id="{2676542A-1B7F-4774-8945-008D315305B2}"/>
              </a:ext>
            </a:extLst>
          </p:cNvPr>
          <p:cNvSpPr/>
          <p:nvPr/>
        </p:nvSpPr>
        <p:spPr>
          <a:xfrm>
            <a:off x="4055823" y="1712327"/>
            <a:ext cx="1851069" cy="397252"/>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en-US" sz="2200" b="1" dirty="0" err="1">
                <a:solidFill>
                  <a:srgbClr val="FFFF00"/>
                </a:solidFill>
                <a:latin typeface="Arial" panose="020B0604020202020204" pitchFamily="34" charset="0"/>
                <a:cs typeface="Arial" panose="020B0604020202020204" pitchFamily="34" charset="0"/>
              </a:rPr>
              <a:t>Cây</a:t>
            </a:r>
            <a:r>
              <a:rPr lang="en-US" sz="2200" b="1" dirty="0">
                <a:solidFill>
                  <a:srgbClr val="FFFF00"/>
                </a:solidFill>
                <a:latin typeface="Arial" panose="020B0604020202020204" pitchFamily="34" charset="0"/>
                <a:cs typeface="Arial" panose="020B0604020202020204" pitchFamily="34" charset="0"/>
              </a:rPr>
              <a:t> </a:t>
            </a:r>
            <a:r>
              <a:rPr lang="en-US" sz="2200" b="1" dirty="0" err="1">
                <a:solidFill>
                  <a:srgbClr val="FFFF00"/>
                </a:solidFill>
                <a:latin typeface="Arial" panose="020B0604020202020204" pitchFamily="34" charset="0"/>
                <a:cs typeface="Arial" panose="020B0604020202020204" pitchFamily="34" charset="0"/>
              </a:rPr>
              <a:t>dừa</a:t>
            </a:r>
            <a:endParaRPr lang="en-US" sz="2200" b="1" dirty="0">
              <a:solidFill>
                <a:srgbClr val="FFFF00"/>
              </a:solidFill>
              <a:latin typeface="Arial" panose="020B0604020202020204" pitchFamily="34" charset="0"/>
              <a:cs typeface="Arial" panose="020B0604020202020204" pitchFamily="34" charset="0"/>
            </a:endParaRPr>
          </a:p>
        </p:txBody>
      </p:sp>
      <p:sp>
        <p:nvSpPr>
          <p:cNvPr id="42" name="Rounded Rectangle 41">
            <a:extLst>
              <a:ext uri="{FF2B5EF4-FFF2-40B4-BE49-F238E27FC236}">
                <a16:creationId xmlns:a16="http://schemas.microsoft.com/office/drawing/2014/main" id="{91F83D70-79E1-4B51-8944-C2913E76B79E}"/>
              </a:ext>
            </a:extLst>
          </p:cNvPr>
          <p:cNvSpPr/>
          <p:nvPr/>
        </p:nvSpPr>
        <p:spPr>
          <a:xfrm>
            <a:off x="4055823" y="2345948"/>
            <a:ext cx="1851069" cy="397252"/>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en-US" sz="2000" b="1" dirty="0" err="1">
                <a:solidFill>
                  <a:srgbClr val="FFFF00"/>
                </a:solidFill>
                <a:latin typeface="Arial" panose="020B0604020202020204" pitchFamily="34" charset="0"/>
                <a:cs typeface="Arial" panose="020B0604020202020204" pitchFamily="34" charset="0"/>
              </a:rPr>
              <a:t>Ngọn</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mồng</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tơi</a:t>
            </a:r>
            <a:endParaRPr lang="en-US" sz="2000" b="1" dirty="0">
              <a:solidFill>
                <a:srgbClr val="FFFF00"/>
              </a:solidFill>
              <a:latin typeface="Arial" panose="020B0604020202020204" pitchFamily="34" charset="0"/>
              <a:cs typeface="Arial" panose="020B0604020202020204" pitchFamily="34" charset="0"/>
            </a:endParaRPr>
          </a:p>
        </p:txBody>
      </p:sp>
      <p:cxnSp>
        <p:nvCxnSpPr>
          <p:cNvPr id="74" name="Straight Arrow Connector 73">
            <a:extLst>
              <a:ext uri="{FF2B5EF4-FFF2-40B4-BE49-F238E27FC236}">
                <a16:creationId xmlns:a16="http://schemas.microsoft.com/office/drawing/2014/main" id="{37A6E22D-6AF3-4A35-940E-A0E22442731E}"/>
              </a:ext>
            </a:extLst>
          </p:cNvPr>
          <p:cNvCxnSpPr/>
          <p:nvPr/>
        </p:nvCxnSpPr>
        <p:spPr>
          <a:xfrm flipV="1">
            <a:off x="5889625" y="3127375"/>
            <a:ext cx="557213" cy="198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1840A099-D590-4590-954C-CCB9128EAC19}"/>
              </a:ext>
            </a:extLst>
          </p:cNvPr>
          <p:cNvCxnSpPr/>
          <p:nvPr/>
        </p:nvCxnSpPr>
        <p:spPr>
          <a:xfrm>
            <a:off x="5889625" y="3325813"/>
            <a:ext cx="557213" cy="1984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639" name="TextBox 75">
            <a:extLst>
              <a:ext uri="{FF2B5EF4-FFF2-40B4-BE49-F238E27FC236}">
                <a16:creationId xmlns:a16="http://schemas.microsoft.com/office/drawing/2014/main" id="{691BFB38-0795-4D4D-B01A-73ADC56551E7}"/>
              </a:ext>
            </a:extLst>
          </p:cNvPr>
          <p:cNvSpPr txBox="1">
            <a:spLocks noChangeArrowheads="1"/>
          </p:cNvSpPr>
          <p:nvPr/>
        </p:nvSpPr>
        <p:spPr bwMode="auto">
          <a:xfrm>
            <a:off x="6372200" y="2901950"/>
            <a:ext cx="2697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008000"/>
                </a:solidFill>
                <a:latin typeface="Arial" panose="020B0604020202020204" pitchFamily="34" charset="0"/>
                <a:cs typeface="Arial" panose="020B0604020202020204" pitchFamily="34" charset="0"/>
              </a:rPr>
              <a:t>Ù ù như xay lúa</a:t>
            </a:r>
          </a:p>
        </p:txBody>
      </p:sp>
      <p:cxnSp>
        <p:nvCxnSpPr>
          <p:cNvPr id="77" name="Straight Arrow Connector 76">
            <a:extLst>
              <a:ext uri="{FF2B5EF4-FFF2-40B4-BE49-F238E27FC236}">
                <a16:creationId xmlns:a16="http://schemas.microsoft.com/office/drawing/2014/main" id="{07F99FF1-3349-4F06-A81B-4D6AF09EC53B}"/>
              </a:ext>
            </a:extLst>
          </p:cNvPr>
          <p:cNvCxnSpPr/>
          <p:nvPr/>
        </p:nvCxnSpPr>
        <p:spPr>
          <a:xfrm flipV="1">
            <a:off x="5907088" y="3878634"/>
            <a:ext cx="558800" cy="198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C45A3404-2143-435C-A6A9-721683737DC5}"/>
              </a:ext>
            </a:extLst>
          </p:cNvPr>
          <p:cNvCxnSpPr/>
          <p:nvPr/>
        </p:nvCxnSpPr>
        <p:spPr>
          <a:xfrm>
            <a:off x="5907088" y="4094659"/>
            <a:ext cx="558800" cy="1984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54EE29AA-7917-4209-9825-C0EBC262D035}"/>
              </a:ext>
            </a:extLst>
          </p:cNvPr>
          <p:cNvSpPr txBox="1">
            <a:spLocks noChangeArrowheads="1"/>
          </p:cNvSpPr>
          <p:nvPr/>
        </p:nvSpPr>
        <p:spPr bwMode="auto">
          <a:xfrm>
            <a:off x="6444208" y="3677022"/>
            <a:ext cx="2827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C00000"/>
                </a:solidFill>
                <a:latin typeface="Arial" panose="020B0604020202020204" pitchFamily="34" charset="0"/>
                <a:cs typeface="Arial" panose="020B0604020202020204" pitchFamily="34" charset="0"/>
              </a:rPr>
              <a:t>Mù trắng nước</a:t>
            </a:r>
          </a:p>
        </p:txBody>
      </p:sp>
      <p:cxnSp>
        <p:nvCxnSpPr>
          <p:cNvPr id="80" name="Straight Arrow Connector 79">
            <a:extLst>
              <a:ext uri="{FF2B5EF4-FFF2-40B4-BE49-F238E27FC236}">
                <a16:creationId xmlns:a16="http://schemas.microsoft.com/office/drawing/2014/main" id="{F59C6C14-C50D-48F1-8C11-32236D9EC83B}"/>
              </a:ext>
            </a:extLst>
          </p:cNvPr>
          <p:cNvCxnSpPr/>
          <p:nvPr/>
        </p:nvCxnSpPr>
        <p:spPr>
          <a:xfrm flipV="1">
            <a:off x="5910263" y="4724400"/>
            <a:ext cx="558800" cy="198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5C31083C-3615-466F-B16E-394D4BA93ACC}"/>
              </a:ext>
            </a:extLst>
          </p:cNvPr>
          <p:cNvCxnSpPr/>
          <p:nvPr/>
        </p:nvCxnSpPr>
        <p:spPr>
          <a:xfrm>
            <a:off x="5910263" y="4922838"/>
            <a:ext cx="558800" cy="1984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645" name="TextBox 81">
            <a:extLst>
              <a:ext uri="{FF2B5EF4-FFF2-40B4-BE49-F238E27FC236}">
                <a16:creationId xmlns:a16="http://schemas.microsoft.com/office/drawing/2014/main" id="{F5912D11-1CBB-4A0B-8857-7A7DC0C798B8}"/>
              </a:ext>
            </a:extLst>
          </p:cNvPr>
          <p:cNvSpPr txBox="1">
            <a:spLocks noChangeArrowheads="1"/>
          </p:cNvSpPr>
          <p:nvPr/>
        </p:nvSpPr>
        <p:spPr bwMode="auto">
          <a:xfrm>
            <a:off x="6430516" y="4541838"/>
            <a:ext cx="2894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000099"/>
                </a:solidFill>
                <a:latin typeface="Arial" panose="020B0604020202020204" pitchFamily="34" charset="0"/>
                <a:cs typeface="Arial" panose="020B0604020202020204" pitchFamily="34" charset="0"/>
              </a:rPr>
              <a:t>Cóc nhảy chồm </a:t>
            </a:r>
            <a:endParaRPr lang="en-US" altLang="en-US" sz="2000">
              <a:solidFill>
                <a:srgbClr val="000099"/>
              </a:solidFill>
              <a:latin typeface="Arial" panose="020B0604020202020204" pitchFamily="34" charset="0"/>
              <a:cs typeface="Arial" panose="020B0604020202020204" pitchFamily="34" charset="0"/>
            </a:endParaRPr>
          </a:p>
        </p:txBody>
      </p:sp>
      <p:cxnSp>
        <p:nvCxnSpPr>
          <p:cNvPr id="83" name="Straight Arrow Connector 82">
            <a:extLst>
              <a:ext uri="{FF2B5EF4-FFF2-40B4-BE49-F238E27FC236}">
                <a16:creationId xmlns:a16="http://schemas.microsoft.com/office/drawing/2014/main" id="{B05B495F-3FE1-4B39-8B83-B193EDE1BCD1}"/>
              </a:ext>
            </a:extLst>
          </p:cNvPr>
          <p:cNvCxnSpPr/>
          <p:nvPr/>
        </p:nvCxnSpPr>
        <p:spPr>
          <a:xfrm flipV="1">
            <a:off x="5910263" y="5816600"/>
            <a:ext cx="558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647" name="TextBox 83">
            <a:extLst>
              <a:ext uri="{FF2B5EF4-FFF2-40B4-BE49-F238E27FC236}">
                <a16:creationId xmlns:a16="http://schemas.microsoft.com/office/drawing/2014/main" id="{22A6E981-EB85-4193-85D5-6FA7B86DA8B6}"/>
              </a:ext>
            </a:extLst>
          </p:cNvPr>
          <p:cNvSpPr txBox="1">
            <a:spLocks noChangeArrowheads="1"/>
          </p:cNvSpPr>
          <p:nvPr/>
        </p:nvSpPr>
        <p:spPr bwMode="auto">
          <a:xfrm>
            <a:off x="6444209" y="5589588"/>
            <a:ext cx="185107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CC0099"/>
                </a:solidFill>
                <a:latin typeface="Arial" panose="020B0604020202020204" pitchFamily="34" charset="0"/>
                <a:cs typeface="Arial" panose="020B0604020202020204" pitchFamily="34" charset="0"/>
              </a:rPr>
              <a:t>Đi cày về</a:t>
            </a:r>
            <a:r>
              <a:rPr lang="en-US" altLang="en-US" sz="2000" b="1">
                <a:solidFill>
                  <a:srgbClr val="CC9900"/>
                </a:solidFill>
                <a:latin typeface="Arial" panose="020B0604020202020204" pitchFamily="34" charset="0"/>
                <a:cs typeface="Arial" panose="020B0604020202020204" pitchFamily="34" charset="0"/>
              </a:rPr>
              <a:t>, </a:t>
            </a:r>
          </a:p>
        </p:txBody>
      </p:sp>
      <p:sp>
        <p:nvSpPr>
          <p:cNvPr id="85" name="Plaque 84">
            <a:extLst>
              <a:ext uri="{FF2B5EF4-FFF2-40B4-BE49-F238E27FC236}">
                <a16:creationId xmlns:a16="http://schemas.microsoft.com/office/drawing/2014/main" id="{BA05DA70-C27A-4E9F-AD80-A4C4C585C95C}"/>
              </a:ext>
            </a:extLst>
          </p:cNvPr>
          <p:cNvSpPr/>
          <p:nvPr/>
        </p:nvSpPr>
        <p:spPr>
          <a:xfrm>
            <a:off x="4099366" y="3127117"/>
            <a:ext cx="1851069" cy="397252"/>
          </a:xfrm>
          <a:prstGeom prst="plaque">
            <a:avLst/>
          </a:prstGeom>
          <a:ln>
            <a:solidFill>
              <a:srgbClr val="FF0000"/>
            </a:solidFill>
          </a:ln>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200" b="1" dirty="0" err="1">
                <a:solidFill>
                  <a:srgbClr val="FFFF00"/>
                </a:solidFill>
                <a:latin typeface="Arial" panose="020B0604020202020204" pitchFamily="34" charset="0"/>
                <a:cs typeface="Arial" panose="020B0604020202020204" pitchFamily="34" charset="0"/>
              </a:rPr>
              <a:t>Tiếng</a:t>
            </a:r>
            <a:r>
              <a:rPr lang="en-US" sz="2200" b="1" dirty="0">
                <a:solidFill>
                  <a:srgbClr val="FFFF00"/>
                </a:solidFill>
                <a:latin typeface="Arial" panose="020B0604020202020204" pitchFamily="34" charset="0"/>
                <a:cs typeface="Arial" panose="020B0604020202020204" pitchFamily="34" charset="0"/>
              </a:rPr>
              <a:t> </a:t>
            </a:r>
            <a:r>
              <a:rPr lang="en-US" sz="2200" b="1" dirty="0" err="1">
                <a:solidFill>
                  <a:srgbClr val="FFFF00"/>
                </a:solidFill>
                <a:latin typeface="Arial" panose="020B0604020202020204" pitchFamily="34" charset="0"/>
                <a:cs typeface="Arial" panose="020B0604020202020204" pitchFamily="34" charset="0"/>
              </a:rPr>
              <a:t>mưa</a:t>
            </a:r>
            <a:endParaRPr lang="en-US" sz="2200" b="1" dirty="0">
              <a:solidFill>
                <a:srgbClr val="FFFF00"/>
              </a:solidFill>
              <a:latin typeface="Arial" panose="020B0604020202020204" pitchFamily="34" charset="0"/>
              <a:cs typeface="Arial" panose="020B0604020202020204" pitchFamily="34" charset="0"/>
            </a:endParaRPr>
          </a:p>
        </p:txBody>
      </p:sp>
      <p:sp>
        <p:nvSpPr>
          <p:cNvPr id="86" name="Plaque 85">
            <a:extLst>
              <a:ext uri="{FF2B5EF4-FFF2-40B4-BE49-F238E27FC236}">
                <a16:creationId xmlns:a16="http://schemas.microsoft.com/office/drawing/2014/main" id="{D6CCDA1F-FF4F-48F5-B34B-D149704199F9}"/>
              </a:ext>
            </a:extLst>
          </p:cNvPr>
          <p:cNvSpPr/>
          <p:nvPr/>
        </p:nvSpPr>
        <p:spPr>
          <a:xfrm>
            <a:off x="4089083" y="3895844"/>
            <a:ext cx="1851069" cy="397252"/>
          </a:xfrm>
          <a:prstGeom prst="plaque">
            <a:avLst/>
          </a:prstGeom>
          <a:ln>
            <a:solidFill>
              <a:srgbClr val="FF0000"/>
            </a:solidFill>
          </a:ln>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200" b="1" dirty="0" err="1">
                <a:solidFill>
                  <a:srgbClr val="FFFF00"/>
                </a:solidFill>
                <a:latin typeface="Arial" panose="020B0604020202020204" pitchFamily="34" charset="0"/>
                <a:cs typeface="Arial" panose="020B0604020202020204" pitchFamily="34" charset="0"/>
              </a:rPr>
              <a:t>Hạt</a:t>
            </a:r>
            <a:r>
              <a:rPr lang="en-US" sz="2200" b="1" dirty="0">
                <a:solidFill>
                  <a:srgbClr val="FFFF00"/>
                </a:solidFill>
                <a:latin typeface="Arial" panose="020B0604020202020204" pitchFamily="34" charset="0"/>
                <a:cs typeface="Arial" panose="020B0604020202020204" pitchFamily="34" charset="0"/>
              </a:rPr>
              <a:t> </a:t>
            </a:r>
            <a:r>
              <a:rPr lang="en-US" sz="2200" b="1" dirty="0" err="1">
                <a:solidFill>
                  <a:srgbClr val="FFFF00"/>
                </a:solidFill>
                <a:latin typeface="Arial" panose="020B0604020202020204" pitchFamily="34" charset="0"/>
                <a:cs typeface="Arial" panose="020B0604020202020204" pitchFamily="34" charset="0"/>
              </a:rPr>
              <a:t>mưa</a:t>
            </a:r>
            <a:endParaRPr lang="en-US" sz="2200" b="1" dirty="0">
              <a:solidFill>
                <a:srgbClr val="FFFF00"/>
              </a:solidFill>
              <a:latin typeface="Arial" panose="020B0604020202020204" pitchFamily="34" charset="0"/>
              <a:cs typeface="Arial" panose="020B0604020202020204" pitchFamily="34" charset="0"/>
            </a:endParaRPr>
          </a:p>
        </p:txBody>
      </p:sp>
      <p:sp>
        <p:nvSpPr>
          <p:cNvPr id="87" name="Plaque 86">
            <a:extLst>
              <a:ext uri="{FF2B5EF4-FFF2-40B4-BE49-F238E27FC236}">
                <a16:creationId xmlns:a16="http://schemas.microsoft.com/office/drawing/2014/main" id="{787B96D1-3727-4730-A725-4298AE6A09CD}"/>
              </a:ext>
            </a:extLst>
          </p:cNvPr>
          <p:cNvSpPr/>
          <p:nvPr/>
        </p:nvSpPr>
        <p:spPr>
          <a:xfrm>
            <a:off x="4128395" y="4725286"/>
            <a:ext cx="1851069" cy="597601"/>
          </a:xfrm>
          <a:prstGeom prst="plaque">
            <a:avLst/>
          </a:prstGeom>
          <a:ln>
            <a:solidFill>
              <a:srgbClr val="FF0000"/>
            </a:solidFill>
          </a:ln>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000" b="1" dirty="0">
                <a:solidFill>
                  <a:srgbClr val="FFFF00"/>
                </a:solidFill>
                <a:latin typeface="Arial" panose="020B0604020202020204" pitchFamily="34" charset="0"/>
                <a:cs typeface="Arial" panose="020B0604020202020204" pitchFamily="34" charset="0"/>
              </a:rPr>
              <a:t>Con </a:t>
            </a:r>
            <a:r>
              <a:rPr lang="en-US" sz="2000" b="1" dirty="0" err="1">
                <a:solidFill>
                  <a:srgbClr val="FFFF00"/>
                </a:solidFill>
                <a:latin typeface="Arial" panose="020B0604020202020204" pitchFamily="34" charset="0"/>
                <a:cs typeface="Arial" panose="020B0604020202020204" pitchFamily="34" charset="0"/>
              </a:rPr>
              <a:t>vật,cây</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cối</a:t>
            </a:r>
            <a:endParaRPr lang="en-US" sz="2000" b="1" dirty="0">
              <a:solidFill>
                <a:srgbClr val="FFFF00"/>
              </a:solidFill>
              <a:latin typeface="Arial" panose="020B0604020202020204" pitchFamily="34" charset="0"/>
              <a:cs typeface="Arial" panose="020B0604020202020204" pitchFamily="34" charset="0"/>
            </a:endParaRPr>
          </a:p>
        </p:txBody>
      </p:sp>
      <p:sp>
        <p:nvSpPr>
          <p:cNvPr id="88" name="Plaque 87">
            <a:extLst>
              <a:ext uri="{FF2B5EF4-FFF2-40B4-BE49-F238E27FC236}">
                <a16:creationId xmlns:a16="http://schemas.microsoft.com/office/drawing/2014/main" id="{32C0F9DE-3042-46F5-AE21-3F04BC670C6C}"/>
              </a:ext>
            </a:extLst>
          </p:cNvPr>
          <p:cNvSpPr/>
          <p:nvPr/>
        </p:nvSpPr>
        <p:spPr>
          <a:xfrm>
            <a:off x="4128395" y="5637733"/>
            <a:ext cx="1851069" cy="397252"/>
          </a:xfrm>
          <a:prstGeom prst="plaque">
            <a:avLst/>
          </a:prstGeom>
          <a:ln>
            <a:solidFill>
              <a:srgbClr val="FF0000"/>
            </a:solidFill>
          </a:ln>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200" b="1" dirty="0" err="1">
                <a:solidFill>
                  <a:srgbClr val="FFFF00"/>
                </a:solidFill>
                <a:latin typeface="Arial" panose="020B0604020202020204" pitchFamily="34" charset="0"/>
                <a:cs typeface="Arial" panose="020B0604020202020204" pitchFamily="34" charset="0"/>
              </a:rPr>
              <a:t>Bố</a:t>
            </a:r>
            <a:endParaRPr lang="en-US" sz="2200" b="1" dirty="0">
              <a:solidFill>
                <a:srgbClr val="FFFF00"/>
              </a:solidFill>
              <a:latin typeface="Arial" panose="020B0604020202020204" pitchFamily="34" charset="0"/>
              <a:cs typeface="Arial" panose="020B0604020202020204" pitchFamily="34" charset="0"/>
            </a:endParaRPr>
          </a:p>
        </p:txBody>
      </p:sp>
      <p:grpSp>
        <p:nvGrpSpPr>
          <p:cNvPr id="25660" name="Group 6">
            <a:extLst>
              <a:ext uri="{FF2B5EF4-FFF2-40B4-BE49-F238E27FC236}">
                <a16:creationId xmlns:a16="http://schemas.microsoft.com/office/drawing/2014/main" id="{83873591-65CA-4DAE-8AB6-6AED20FFFD7C}"/>
              </a:ext>
            </a:extLst>
          </p:cNvPr>
          <p:cNvGrpSpPr>
            <a:grpSpLocks/>
          </p:cNvGrpSpPr>
          <p:nvPr/>
        </p:nvGrpSpPr>
        <p:grpSpPr bwMode="auto">
          <a:xfrm>
            <a:off x="971600" y="4432300"/>
            <a:ext cx="2833688" cy="2136775"/>
            <a:chOff x="4854711" y="1655478"/>
            <a:chExt cx="3352800" cy="1956125"/>
          </a:xfrm>
        </p:grpSpPr>
        <p:pic>
          <p:nvPicPr>
            <p:cNvPr id="45129" name="Picture 7" descr="HÃ¬nh áº£nh cÃ³ liÃªn quan">
              <a:extLst>
                <a:ext uri="{FF2B5EF4-FFF2-40B4-BE49-F238E27FC236}">
                  <a16:creationId xmlns:a16="http://schemas.microsoft.com/office/drawing/2014/main" id="{EDCF9A57-C4A2-4A77-982E-82418D3DE4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7004" y="1655478"/>
              <a:ext cx="2857500" cy="19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30" name="Rectangle 8">
              <a:extLst>
                <a:ext uri="{FF2B5EF4-FFF2-40B4-BE49-F238E27FC236}">
                  <a16:creationId xmlns:a16="http://schemas.microsoft.com/office/drawing/2014/main" id="{7CD9EC0F-FFA9-423B-A1FF-A16370B29A51}"/>
                </a:ext>
              </a:extLst>
            </p:cNvPr>
            <p:cNvSpPr>
              <a:spLocks noChangeArrowheads="1"/>
            </p:cNvSpPr>
            <p:nvPr/>
          </p:nvSpPr>
          <p:spPr bwMode="auto">
            <a:xfrm>
              <a:off x="4854711" y="1936853"/>
              <a:ext cx="3352800" cy="143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a:solidFill>
                    <a:srgbClr val="C00000"/>
                  </a:solidFill>
                  <a:latin typeface="Arial" panose="020B0604020202020204" pitchFamily="34" charset="0"/>
                  <a:cs typeface="Arial" panose="020B0604020202020204" pitchFamily="34" charset="0"/>
                </a:rPr>
                <a:t>     </a:t>
              </a:r>
              <a:r>
                <a:rPr lang="en-US" altLang="en-US" sz="2400" b="1">
                  <a:solidFill>
                    <a:srgbClr val="111111"/>
                  </a:solidFill>
                  <a:latin typeface="Arial" panose="020B0604020202020204" pitchFamily="34" charset="0"/>
                  <a:cs typeface="Arial" panose="020B0604020202020204" pitchFamily="34" charset="0"/>
                </a:rPr>
                <a:t>Trong cơn mưa</a:t>
              </a:r>
              <a:endParaRPr lang="vi-VN" altLang="en-US" sz="2400" b="1">
                <a:solidFill>
                  <a:srgbClr val="111111"/>
                </a:solidFill>
                <a:latin typeface="Arial" panose="020B0604020202020204" pitchFamily="34" charset="0"/>
                <a:cs typeface="Arial" panose="020B0604020202020204" pitchFamily="34" charset="0"/>
              </a:endParaRPr>
            </a:p>
            <a:p>
              <a:pPr eaLnBrk="1" hangingPunct="1">
                <a:spcBef>
                  <a:spcPct val="0"/>
                </a:spcBef>
                <a:buFontTx/>
                <a:buNone/>
              </a:pPr>
              <a:r>
                <a:rPr lang="vi-VN" altLang="en-US" sz="2400" b="1">
                  <a:solidFill>
                    <a:srgbClr val="C00000"/>
                  </a:solidFill>
                  <a:latin typeface="Arial" panose="020B0604020202020204" pitchFamily="34" charset="0"/>
                  <a:cs typeface="Arial" panose="020B0604020202020204" pitchFamily="34" charset="0"/>
                </a:rPr>
                <a:t>	</a:t>
              </a:r>
            </a:p>
            <a:p>
              <a:pPr eaLnBrk="1" hangingPunct="1">
                <a:spcBef>
                  <a:spcPct val="0"/>
                </a:spcBef>
                <a:buFontTx/>
                <a:buNone/>
              </a:pPr>
              <a:r>
                <a:rPr lang="vi-VN" altLang="en-US" sz="2400" b="1">
                  <a:solidFill>
                    <a:srgbClr val="C00000"/>
                  </a:solidFill>
                  <a:latin typeface="Arial" panose="020B0604020202020204" pitchFamily="34" charset="0"/>
                  <a:cs typeface="Arial" panose="020B0604020202020204" pitchFamily="34" charset="0"/>
                </a:rPr>
                <a:t>	</a:t>
              </a:r>
            </a:p>
          </p:txBody>
        </p:sp>
      </p:grpSp>
      <p:cxnSp>
        <p:nvCxnSpPr>
          <p:cNvPr id="116" name="Straight Arrow Connector 115">
            <a:extLst>
              <a:ext uri="{FF2B5EF4-FFF2-40B4-BE49-F238E27FC236}">
                <a16:creationId xmlns:a16="http://schemas.microsoft.com/office/drawing/2014/main" id="{BAC3F5FC-F0A5-42ED-AA00-A5FF51483734}"/>
              </a:ext>
            </a:extLst>
          </p:cNvPr>
          <p:cNvCxnSpPr/>
          <p:nvPr/>
        </p:nvCxnSpPr>
        <p:spPr>
          <a:xfrm>
            <a:off x="5980113" y="5861050"/>
            <a:ext cx="473075" cy="5921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0C4E456D-1E56-4471-A3CE-41B5F0E83933}"/>
              </a:ext>
            </a:extLst>
          </p:cNvPr>
          <p:cNvCxnSpPr/>
          <p:nvPr/>
        </p:nvCxnSpPr>
        <p:spPr>
          <a:xfrm>
            <a:off x="5980113" y="4983163"/>
            <a:ext cx="509587" cy="3794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F7B14D8-E230-4208-B77E-1E2FAF37EF8C}"/>
              </a:ext>
            </a:extLst>
          </p:cNvPr>
          <p:cNvCxnSpPr/>
          <p:nvPr/>
        </p:nvCxnSpPr>
        <p:spPr>
          <a:xfrm>
            <a:off x="5980113" y="5857875"/>
            <a:ext cx="488950" cy="198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7" name="TextBox 2066">
            <a:extLst>
              <a:ext uri="{FF2B5EF4-FFF2-40B4-BE49-F238E27FC236}">
                <a16:creationId xmlns:a16="http://schemas.microsoft.com/office/drawing/2014/main" id="{27CA727A-90E8-4D5C-A780-B7516E720A20}"/>
              </a:ext>
            </a:extLst>
          </p:cNvPr>
          <p:cNvSpPr txBox="1">
            <a:spLocks noChangeArrowheads="1"/>
          </p:cNvSpPr>
          <p:nvPr/>
        </p:nvSpPr>
        <p:spPr bwMode="auto">
          <a:xfrm>
            <a:off x="6248400" y="485775"/>
            <a:ext cx="2632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3333FF"/>
                </a:solidFill>
                <a:latin typeface="Arial" panose="020B0604020202020204" pitchFamily="34" charset="0"/>
                <a:cs typeface="Arial" panose="020B0604020202020204" pitchFamily="34" charset="0"/>
              </a:rPr>
              <a:t>Khô khốc</a:t>
            </a:r>
          </a:p>
        </p:txBody>
      </p:sp>
      <p:sp>
        <p:nvSpPr>
          <p:cNvPr id="58" name="TextBox 61">
            <a:extLst>
              <a:ext uri="{FF2B5EF4-FFF2-40B4-BE49-F238E27FC236}">
                <a16:creationId xmlns:a16="http://schemas.microsoft.com/office/drawing/2014/main" id="{41D66DDE-7353-415B-AF20-FD48E0B35E13}"/>
              </a:ext>
            </a:extLst>
          </p:cNvPr>
          <p:cNvSpPr txBox="1">
            <a:spLocks noChangeArrowheads="1"/>
          </p:cNvSpPr>
          <p:nvPr/>
        </p:nvSpPr>
        <p:spPr bwMode="auto">
          <a:xfrm>
            <a:off x="6300788" y="1228750"/>
            <a:ext cx="2827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FF0000"/>
                </a:solidFill>
                <a:latin typeface="Arial" panose="020B0604020202020204" pitchFamily="34" charset="0"/>
                <a:cs typeface="Arial" panose="020B0604020202020204" pitchFamily="34" charset="0"/>
              </a:rPr>
              <a:t>Khanh khách cười</a:t>
            </a:r>
          </a:p>
        </p:txBody>
      </p:sp>
      <p:sp>
        <p:nvSpPr>
          <p:cNvPr id="59" name="TextBox 64">
            <a:extLst>
              <a:ext uri="{FF2B5EF4-FFF2-40B4-BE49-F238E27FC236}">
                <a16:creationId xmlns:a16="http://schemas.microsoft.com/office/drawing/2014/main" id="{1C7691CD-FF8B-449C-8311-8A938300CCAD}"/>
              </a:ext>
            </a:extLst>
          </p:cNvPr>
          <p:cNvSpPr txBox="1">
            <a:spLocks noChangeArrowheads="1"/>
          </p:cNvSpPr>
          <p:nvPr/>
        </p:nvSpPr>
        <p:spPr bwMode="auto">
          <a:xfrm>
            <a:off x="6348414" y="1948830"/>
            <a:ext cx="1539874"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000099"/>
                </a:solidFill>
                <a:latin typeface="Arial" panose="020B0604020202020204" pitchFamily="34" charset="0"/>
                <a:cs typeface="Arial" panose="020B0604020202020204" pitchFamily="34" charset="0"/>
              </a:rPr>
              <a:t>Bơi</a:t>
            </a:r>
            <a:endParaRPr lang="en-US" altLang="en-US" sz="2000">
              <a:solidFill>
                <a:srgbClr val="000099"/>
              </a:solidFill>
              <a:latin typeface="Arial" panose="020B0604020202020204" pitchFamily="34" charset="0"/>
              <a:cs typeface="Arial" panose="020B0604020202020204" pitchFamily="34" charset="0"/>
            </a:endParaRPr>
          </a:p>
        </p:txBody>
      </p:sp>
      <p:sp>
        <p:nvSpPr>
          <p:cNvPr id="62" name="TextBox 75">
            <a:extLst>
              <a:ext uri="{FF2B5EF4-FFF2-40B4-BE49-F238E27FC236}">
                <a16:creationId xmlns:a16="http://schemas.microsoft.com/office/drawing/2014/main" id="{2AF70E56-F08B-4F86-AA4A-D8326DDEFEB3}"/>
              </a:ext>
            </a:extLst>
          </p:cNvPr>
          <p:cNvSpPr txBox="1">
            <a:spLocks noChangeArrowheads="1"/>
          </p:cNvSpPr>
          <p:nvPr/>
        </p:nvSpPr>
        <p:spPr bwMode="auto">
          <a:xfrm>
            <a:off x="6348413" y="3298825"/>
            <a:ext cx="2697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008000"/>
                </a:solidFill>
                <a:latin typeface="Arial" panose="020B0604020202020204" pitchFamily="34" charset="0"/>
                <a:cs typeface="Arial" panose="020B0604020202020204" pitchFamily="34" charset="0"/>
              </a:rPr>
              <a:t>Rơi  lộp bộp</a:t>
            </a:r>
          </a:p>
        </p:txBody>
      </p:sp>
      <p:sp>
        <p:nvSpPr>
          <p:cNvPr id="65" name="TextBox 64">
            <a:extLst>
              <a:ext uri="{FF2B5EF4-FFF2-40B4-BE49-F238E27FC236}">
                <a16:creationId xmlns:a16="http://schemas.microsoft.com/office/drawing/2014/main" id="{5D9C72D3-74BA-4D17-B1E1-688DCF3D5522}"/>
              </a:ext>
            </a:extLst>
          </p:cNvPr>
          <p:cNvSpPr txBox="1">
            <a:spLocks noChangeArrowheads="1"/>
          </p:cNvSpPr>
          <p:nvPr/>
        </p:nvSpPr>
        <p:spPr bwMode="auto">
          <a:xfrm>
            <a:off x="6424613" y="4038600"/>
            <a:ext cx="2827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C00000"/>
                </a:solidFill>
                <a:latin typeface="Arial" panose="020B0604020202020204" pitchFamily="34" charset="0"/>
                <a:cs typeface="Arial" panose="020B0604020202020204" pitchFamily="34" charset="0"/>
              </a:rPr>
              <a:t>Chéo mặt sân</a:t>
            </a:r>
          </a:p>
        </p:txBody>
      </p:sp>
      <p:sp>
        <p:nvSpPr>
          <p:cNvPr id="67" name="TextBox 81">
            <a:extLst>
              <a:ext uri="{FF2B5EF4-FFF2-40B4-BE49-F238E27FC236}">
                <a16:creationId xmlns:a16="http://schemas.microsoft.com/office/drawing/2014/main" id="{05500889-993F-4B3D-AB7E-1B2303A9A2CA}"/>
              </a:ext>
            </a:extLst>
          </p:cNvPr>
          <p:cNvSpPr txBox="1">
            <a:spLocks noChangeArrowheads="1"/>
          </p:cNvSpPr>
          <p:nvPr/>
        </p:nvSpPr>
        <p:spPr bwMode="auto">
          <a:xfrm>
            <a:off x="6446838" y="4857750"/>
            <a:ext cx="2894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000099"/>
                </a:solidFill>
                <a:latin typeface="Arial" panose="020B0604020202020204" pitchFamily="34" charset="0"/>
                <a:cs typeface="Arial" panose="020B0604020202020204" pitchFamily="34" charset="0"/>
              </a:rPr>
              <a:t>Chó sủa</a:t>
            </a:r>
          </a:p>
        </p:txBody>
      </p:sp>
      <p:sp>
        <p:nvSpPr>
          <p:cNvPr id="69" name="TextBox 81">
            <a:extLst>
              <a:ext uri="{FF2B5EF4-FFF2-40B4-BE49-F238E27FC236}">
                <a16:creationId xmlns:a16="http://schemas.microsoft.com/office/drawing/2014/main" id="{C3400B81-445D-4C5E-A5E1-54E717535FB7}"/>
              </a:ext>
            </a:extLst>
          </p:cNvPr>
          <p:cNvSpPr txBox="1">
            <a:spLocks noChangeArrowheads="1"/>
          </p:cNvSpPr>
          <p:nvPr/>
        </p:nvSpPr>
        <p:spPr bwMode="auto">
          <a:xfrm>
            <a:off x="6391275" y="5189538"/>
            <a:ext cx="2894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000099"/>
                </a:solidFill>
                <a:latin typeface="Arial" panose="020B0604020202020204" pitchFamily="34" charset="0"/>
                <a:cs typeface="Arial" panose="020B0604020202020204" pitchFamily="34" charset="0"/>
              </a:rPr>
              <a:t>Cây lá hả hê</a:t>
            </a:r>
          </a:p>
        </p:txBody>
      </p:sp>
      <p:sp>
        <p:nvSpPr>
          <p:cNvPr id="76" name="TextBox 83">
            <a:extLst>
              <a:ext uri="{FF2B5EF4-FFF2-40B4-BE49-F238E27FC236}">
                <a16:creationId xmlns:a16="http://schemas.microsoft.com/office/drawing/2014/main" id="{20011219-C985-4A43-A6BE-AEA310C54C3E}"/>
              </a:ext>
            </a:extLst>
          </p:cNvPr>
          <p:cNvSpPr txBox="1">
            <a:spLocks noChangeArrowheads="1"/>
          </p:cNvSpPr>
          <p:nvPr/>
        </p:nvSpPr>
        <p:spPr bwMode="auto">
          <a:xfrm>
            <a:off x="6444208" y="5897563"/>
            <a:ext cx="2795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CC0099"/>
                </a:solidFill>
                <a:latin typeface="Arial" panose="020B0604020202020204" pitchFamily="34" charset="0"/>
                <a:cs typeface="Arial" panose="020B0604020202020204" pitchFamily="34" charset="0"/>
              </a:rPr>
              <a:t>Đội sấm, đội chớp</a:t>
            </a:r>
          </a:p>
        </p:txBody>
      </p:sp>
      <p:sp>
        <p:nvSpPr>
          <p:cNvPr id="82" name="TextBox 83">
            <a:extLst>
              <a:ext uri="{FF2B5EF4-FFF2-40B4-BE49-F238E27FC236}">
                <a16:creationId xmlns:a16="http://schemas.microsoft.com/office/drawing/2014/main" id="{48DD8A70-ACB8-453B-9D04-49320C8489DB}"/>
              </a:ext>
            </a:extLst>
          </p:cNvPr>
          <p:cNvSpPr txBox="1">
            <a:spLocks noChangeArrowheads="1"/>
          </p:cNvSpPr>
          <p:nvPr/>
        </p:nvSpPr>
        <p:spPr bwMode="auto">
          <a:xfrm>
            <a:off x="6447383" y="6253163"/>
            <a:ext cx="2795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b="1">
                <a:solidFill>
                  <a:srgbClr val="CC0099"/>
                </a:solidFill>
                <a:latin typeface="Arial" panose="020B0604020202020204" pitchFamily="34" charset="0"/>
                <a:cs typeface="Arial" panose="020B0604020202020204" pitchFamily="34" charset="0"/>
              </a:rPr>
              <a:t>Đội cả trời mưa</a:t>
            </a:r>
            <a:r>
              <a:rPr lang="en-US" altLang="en-US" sz="2000" b="1">
                <a:solidFill>
                  <a:srgbClr val="CC9900"/>
                </a:solidFill>
                <a:latin typeface="Arial" panose="020B0604020202020204" pitchFamily="34" charset="0"/>
                <a:cs typeface="Arial" panose="020B0604020202020204" pitchFamily="34" charset="0"/>
              </a:rPr>
              <a:t>, </a:t>
            </a:r>
          </a:p>
        </p:txBody>
      </p:sp>
      <p:cxnSp>
        <p:nvCxnSpPr>
          <p:cNvPr id="84" name="Curved Connector 14">
            <a:extLst>
              <a:ext uri="{FF2B5EF4-FFF2-40B4-BE49-F238E27FC236}">
                <a16:creationId xmlns:a16="http://schemas.microsoft.com/office/drawing/2014/main" id="{4A04B831-7947-4576-9629-B9535538E5E7}"/>
              </a:ext>
            </a:extLst>
          </p:cNvPr>
          <p:cNvCxnSpPr>
            <a:cxnSpLocks/>
          </p:cNvCxnSpPr>
          <p:nvPr/>
        </p:nvCxnSpPr>
        <p:spPr>
          <a:xfrm rot="16200000" flipH="1">
            <a:off x="714300" y="4108525"/>
            <a:ext cx="1374777" cy="291951"/>
          </a:xfrm>
          <a:prstGeom prst="curvedConnector3">
            <a:avLst>
              <a:gd name="adj1" fmla="val 59209"/>
            </a:avLst>
          </a:prstGeom>
          <a:ln w="3810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30FB32BD-74CB-4B13-94D5-AA2ACE18477E}"/>
              </a:ext>
            </a:extLst>
          </p:cNvPr>
          <p:cNvCxnSpPr>
            <a:cxnSpLocks/>
          </p:cNvCxnSpPr>
          <p:nvPr/>
        </p:nvCxnSpPr>
        <p:spPr>
          <a:xfrm flipV="1">
            <a:off x="3541713" y="3325813"/>
            <a:ext cx="557212" cy="165522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2332ACAB-5B2D-443A-81E6-D7FCEF96DB2C}"/>
              </a:ext>
            </a:extLst>
          </p:cNvPr>
          <p:cNvCxnSpPr>
            <a:cxnSpLocks/>
          </p:cNvCxnSpPr>
          <p:nvPr/>
        </p:nvCxnSpPr>
        <p:spPr>
          <a:xfrm flipV="1">
            <a:off x="3546916" y="4025901"/>
            <a:ext cx="552009" cy="9159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CE7E8E89-93B1-435C-8303-9A2083695446}"/>
              </a:ext>
            </a:extLst>
          </p:cNvPr>
          <p:cNvCxnSpPr>
            <a:cxnSpLocks/>
          </p:cNvCxnSpPr>
          <p:nvPr/>
        </p:nvCxnSpPr>
        <p:spPr>
          <a:xfrm>
            <a:off x="3521919" y="4983163"/>
            <a:ext cx="607169" cy="746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306E86E2-C04E-4963-A590-42E43B59B10E}"/>
              </a:ext>
            </a:extLst>
          </p:cNvPr>
          <p:cNvCxnSpPr>
            <a:cxnSpLocks/>
          </p:cNvCxnSpPr>
          <p:nvPr/>
        </p:nvCxnSpPr>
        <p:spPr>
          <a:xfrm>
            <a:off x="3546916" y="5022315"/>
            <a:ext cx="582172" cy="8133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0" name="TextBox 4">
            <a:extLst>
              <a:ext uri="{FF2B5EF4-FFF2-40B4-BE49-F238E27FC236}">
                <a16:creationId xmlns:a16="http://schemas.microsoft.com/office/drawing/2014/main" id="{48301E90-672B-4757-AB0B-F214011A053D}"/>
              </a:ext>
            </a:extLst>
          </p:cNvPr>
          <p:cNvSpPr txBox="1">
            <a:spLocks noChangeArrowheads="1"/>
          </p:cNvSpPr>
          <p:nvPr/>
        </p:nvSpPr>
        <p:spPr bwMode="auto">
          <a:xfrm>
            <a:off x="6060239" y="2829951"/>
            <a:ext cx="2872229" cy="3785652"/>
          </a:xfrm>
          <a:prstGeom prst="rect">
            <a:avLst/>
          </a:prstGeom>
          <a:solidFill>
            <a:schemeClr val="bg1"/>
          </a:solidFill>
          <a:ln w="38100">
            <a:solidFill>
              <a:srgbClr val="0000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3000" b="1">
                <a:solidFill>
                  <a:srgbClr val="3333FF"/>
                </a:solidFill>
                <a:latin typeface="Times New Roman" panose="02020603050405020304" pitchFamily="18" charset="0"/>
                <a:cs typeface="Times New Roman" panose="02020603050405020304" pitchFamily="18" charset="0"/>
              </a:rPr>
              <a:t>   Em hãy viết một, hai câu miêu tả một trong những hình ảnh của bài thơ “Mưa” mà em thích vào vở.</a:t>
            </a:r>
          </a:p>
        </p:txBody>
      </p:sp>
    </p:spTree>
    <p:extLst>
      <p:ext uri="{BB962C8B-B14F-4D97-AF65-F5344CB8AC3E}">
        <p14:creationId xmlns:p14="http://schemas.microsoft.com/office/powerpoint/2010/main" val="37297840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4"/>
                                        </p:tgtEl>
                                        <p:attrNameLst>
                                          <p:attrName>ppt_x</p:attrName>
                                        </p:attrNameLst>
                                      </p:cBhvr>
                                      <p:tavLst>
                                        <p:tav tm="0">
                                          <p:val>
                                            <p:strVal val="ppt_x"/>
                                          </p:val>
                                        </p:tav>
                                        <p:tav tm="100000">
                                          <p:val>
                                            <p:strVal val="ppt_x"/>
                                          </p:val>
                                        </p:tav>
                                      </p:tavLst>
                                    </p:anim>
                                    <p:anim calcmode="lin" valueType="num">
                                      <p:cBhvr additive="base">
                                        <p:cTn id="7" dur="500"/>
                                        <p:tgtEl>
                                          <p:spTgt spid="74"/>
                                        </p:tgtEl>
                                        <p:attrNameLst>
                                          <p:attrName>ppt_y</p:attrName>
                                        </p:attrNameLst>
                                      </p:cBhvr>
                                      <p:tavLst>
                                        <p:tav tm="0">
                                          <p:val>
                                            <p:strVal val="ppt_y"/>
                                          </p:val>
                                        </p:tav>
                                        <p:tav tm="100000">
                                          <p:val>
                                            <p:strVal val="1+ppt_h/2"/>
                                          </p:val>
                                        </p:tav>
                                      </p:tavLst>
                                    </p:anim>
                                    <p:set>
                                      <p:cBhvr>
                                        <p:cTn id="8" dur="1" fill="hold">
                                          <p:stCondLst>
                                            <p:cond delay="499"/>
                                          </p:stCondLst>
                                        </p:cTn>
                                        <p:tgtEl>
                                          <p:spTgt spid="74"/>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75"/>
                                        </p:tgtEl>
                                        <p:attrNameLst>
                                          <p:attrName>ppt_x</p:attrName>
                                        </p:attrNameLst>
                                      </p:cBhvr>
                                      <p:tavLst>
                                        <p:tav tm="0">
                                          <p:val>
                                            <p:strVal val="ppt_x"/>
                                          </p:val>
                                        </p:tav>
                                        <p:tav tm="100000">
                                          <p:val>
                                            <p:strVal val="ppt_x"/>
                                          </p:val>
                                        </p:tav>
                                      </p:tavLst>
                                    </p:anim>
                                    <p:anim calcmode="lin" valueType="num">
                                      <p:cBhvr additive="base">
                                        <p:cTn id="11" dur="500"/>
                                        <p:tgtEl>
                                          <p:spTgt spid="75"/>
                                        </p:tgtEl>
                                        <p:attrNameLst>
                                          <p:attrName>ppt_y</p:attrName>
                                        </p:attrNameLst>
                                      </p:cBhvr>
                                      <p:tavLst>
                                        <p:tav tm="0">
                                          <p:val>
                                            <p:strVal val="ppt_y"/>
                                          </p:val>
                                        </p:tav>
                                        <p:tav tm="100000">
                                          <p:val>
                                            <p:strVal val="1+ppt_h/2"/>
                                          </p:val>
                                        </p:tav>
                                      </p:tavLst>
                                    </p:anim>
                                    <p:set>
                                      <p:cBhvr>
                                        <p:cTn id="12" dur="1" fill="hold">
                                          <p:stCondLst>
                                            <p:cond delay="499"/>
                                          </p:stCondLst>
                                        </p:cTn>
                                        <p:tgtEl>
                                          <p:spTgt spid="75"/>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25639"/>
                                        </p:tgtEl>
                                        <p:attrNameLst>
                                          <p:attrName>ppt_x</p:attrName>
                                        </p:attrNameLst>
                                      </p:cBhvr>
                                      <p:tavLst>
                                        <p:tav tm="0">
                                          <p:val>
                                            <p:strVal val="ppt_x"/>
                                          </p:val>
                                        </p:tav>
                                        <p:tav tm="100000">
                                          <p:val>
                                            <p:strVal val="ppt_x"/>
                                          </p:val>
                                        </p:tav>
                                      </p:tavLst>
                                    </p:anim>
                                    <p:anim calcmode="lin" valueType="num">
                                      <p:cBhvr additive="base">
                                        <p:cTn id="15" dur="500"/>
                                        <p:tgtEl>
                                          <p:spTgt spid="25639"/>
                                        </p:tgtEl>
                                        <p:attrNameLst>
                                          <p:attrName>ppt_y</p:attrName>
                                        </p:attrNameLst>
                                      </p:cBhvr>
                                      <p:tavLst>
                                        <p:tav tm="0">
                                          <p:val>
                                            <p:strVal val="ppt_y"/>
                                          </p:val>
                                        </p:tav>
                                        <p:tav tm="100000">
                                          <p:val>
                                            <p:strVal val="1+ppt_h/2"/>
                                          </p:val>
                                        </p:tav>
                                      </p:tavLst>
                                    </p:anim>
                                    <p:set>
                                      <p:cBhvr>
                                        <p:cTn id="16" dur="1" fill="hold">
                                          <p:stCondLst>
                                            <p:cond delay="499"/>
                                          </p:stCondLst>
                                        </p:cTn>
                                        <p:tgtEl>
                                          <p:spTgt spid="25639"/>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77"/>
                                        </p:tgtEl>
                                        <p:attrNameLst>
                                          <p:attrName>ppt_x</p:attrName>
                                        </p:attrNameLst>
                                      </p:cBhvr>
                                      <p:tavLst>
                                        <p:tav tm="0">
                                          <p:val>
                                            <p:strVal val="ppt_x"/>
                                          </p:val>
                                        </p:tav>
                                        <p:tav tm="100000">
                                          <p:val>
                                            <p:strVal val="ppt_x"/>
                                          </p:val>
                                        </p:tav>
                                      </p:tavLst>
                                    </p:anim>
                                    <p:anim calcmode="lin" valueType="num">
                                      <p:cBhvr additive="base">
                                        <p:cTn id="19" dur="500"/>
                                        <p:tgtEl>
                                          <p:spTgt spid="77"/>
                                        </p:tgtEl>
                                        <p:attrNameLst>
                                          <p:attrName>ppt_y</p:attrName>
                                        </p:attrNameLst>
                                      </p:cBhvr>
                                      <p:tavLst>
                                        <p:tav tm="0">
                                          <p:val>
                                            <p:strVal val="ppt_y"/>
                                          </p:val>
                                        </p:tav>
                                        <p:tav tm="100000">
                                          <p:val>
                                            <p:strVal val="1+ppt_h/2"/>
                                          </p:val>
                                        </p:tav>
                                      </p:tavLst>
                                    </p:anim>
                                    <p:set>
                                      <p:cBhvr>
                                        <p:cTn id="20" dur="1" fill="hold">
                                          <p:stCondLst>
                                            <p:cond delay="499"/>
                                          </p:stCondLst>
                                        </p:cTn>
                                        <p:tgtEl>
                                          <p:spTgt spid="77"/>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78"/>
                                        </p:tgtEl>
                                        <p:attrNameLst>
                                          <p:attrName>ppt_x</p:attrName>
                                        </p:attrNameLst>
                                      </p:cBhvr>
                                      <p:tavLst>
                                        <p:tav tm="0">
                                          <p:val>
                                            <p:strVal val="ppt_x"/>
                                          </p:val>
                                        </p:tav>
                                        <p:tav tm="100000">
                                          <p:val>
                                            <p:strVal val="ppt_x"/>
                                          </p:val>
                                        </p:tav>
                                      </p:tavLst>
                                    </p:anim>
                                    <p:anim calcmode="lin" valueType="num">
                                      <p:cBhvr additive="base">
                                        <p:cTn id="23" dur="500"/>
                                        <p:tgtEl>
                                          <p:spTgt spid="78"/>
                                        </p:tgtEl>
                                        <p:attrNameLst>
                                          <p:attrName>ppt_y</p:attrName>
                                        </p:attrNameLst>
                                      </p:cBhvr>
                                      <p:tavLst>
                                        <p:tav tm="0">
                                          <p:val>
                                            <p:strVal val="ppt_y"/>
                                          </p:val>
                                        </p:tav>
                                        <p:tav tm="100000">
                                          <p:val>
                                            <p:strVal val="1+ppt_h/2"/>
                                          </p:val>
                                        </p:tav>
                                      </p:tavLst>
                                    </p:anim>
                                    <p:set>
                                      <p:cBhvr>
                                        <p:cTn id="24" dur="1" fill="hold">
                                          <p:stCondLst>
                                            <p:cond delay="499"/>
                                          </p:stCondLst>
                                        </p:cTn>
                                        <p:tgtEl>
                                          <p:spTgt spid="78"/>
                                        </p:tgtEl>
                                        <p:attrNameLst>
                                          <p:attrName>style.visibility</p:attrName>
                                        </p:attrNameLst>
                                      </p:cBhvr>
                                      <p:to>
                                        <p:strVal val="hidden"/>
                                      </p:to>
                                    </p:set>
                                  </p:childTnLst>
                                </p:cTn>
                              </p:par>
                              <p:par>
                                <p:cTn id="25" presetID="2" presetClass="exit" presetSubtype="4" fill="hold" grpId="0" nodeType="withEffect">
                                  <p:stCondLst>
                                    <p:cond delay="0"/>
                                  </p:stCondLst>
                                  <p:childTnLst>
                                    <p:anim calcmode="lin" valueType="num">
                                      <p:cBhvr additive="base">
                                        <p:cTn id="26" dur="500"/>
                                        <p:tgtEl>
                                          <p:spTgt spid="79"/>
                                        </p:tgtEl>
                                        <p:attrNameLst>
                                          <p:attrName>ppt_x</p:attrName>
                                        </p:attrNameLst>
                                      </p:cBhvr>
                                      <p:tavLst>
                                        <p:tav tm="0">
                                          <p:val>
                                            <p:strVal val="ppt_x"/>
                                          </p:val>
                                        </p:tav>
                                        <p:tav tm="100000">
                                          <p:val>
                                            <p:strVal val="ppt_x"/>
                                          </p:val>
                                        </p:tav>
                                      </p:tavLst>
                                    </p:anim>
                                    <p:anim calcmode="lin" valueType="num">
                                      <p:cBhvr additive="base">
                                        <p:cTn id="27" dur="500"/>
                                        <p:tgtEl>
                                          <p:spTgt spid="79"/>
                                        </p:tgtEl>
                                        <p:attrNameLst>
                                          <p:attrName>ppt_y</p:attrName>
                                        </p:attrNameLst>
                                      </p:cBhvr>
                                      <p:tavLst>
                                        <p:tav tm="0">
                                          <p:val>
                                            <p:strVal val="ppt_y"/>
                                          </p:val>
                                        </p:tav>
                                        <p:tav tm="100000">
                                          <p:val>
                                            <p:strVal val="1+ppt_h/2"/>
                                          </p:val>
                                        </p:tav>
                                      </p:tavLst>
                                    </p:anim>
                                    <p:set>
                                      <p:cBhvr>
                                        <p:cTn id="28" dur="1" fill="hold">
                                          <p:stCondLst>
                                            <p:cond delay="499"/>
                                          </p:stCondLst>
                                        </p:cTn>
                                        <p:tgtEl>
                                          <p:spTgt spid="79"/>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80"/>
                                        </p:tgtEl>
                                        <p:attrNameLst>
                                          <p:attrName>ppt_x</p:attrName>
                                        </p:attrNameLst>
                                      </p:cBhvr>
                                      <p:tavLst>
                                        <p:tav tm="0">
                                          <p:val>
                                            <p:strVal val="ppt_x"/>
                                          </p:val>
                                        </p:tav>
                                        <p:tav tm="100000">
                                          <p:val>
                                            <p:strVal val="ppt_x"/>
                                          </p:val>
                                        </p:tav>
                                      </p:tavLst>
                                    </p:anim>
                                    <p:anim calcmode="lin" valueType="num">
                                      <p:cBhvr additive="base">
                                        <p:cTn id="31" dur="500"/>
                                        <p:tgtEl>
                                          <p:spTgt spid="80"/>
                                        </p:tgtEl>
                                        <p:attrNameLst>
                                          <p:attrName>ppt_y</p:attrName>
                                        </p:attrNameLst>
                                      </p:cBhvr>
                                      <p:tavLst>
                                        <p:tav tm="0">
                                          <p:val>
                                            <p:strVal val="ppt_y"/>
                                          </p:val>
                                        </p:tav>
                                        <p:tav tm="100000">
                                          <p:val>
                                            <p:strVal val="1+ppt_h/2"/>
                                          </p:val>
                                        </p:tav>
                                      </p:tavLst>
                                    </p:anim>
                                    <p:set>
                                      <p:cBhvr>
                                        <p:cTn id="32" dur="1" fill="hold">
                                          <p:stCondLst>
                                            <p:cond delay="499"/>
                                          </p:stCondLst>
                                        </p:cTn>
                                        <p:tgtEl>
                                          <p:spTgt spid="80"/>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81"/>
                                        </p:tgtEl>
                                        <p:attrNameLst>
                                          <p:attrName>ppt_x</p:attrName>
                                        </p:attrNameLst>
                                      </p:cBhvr>
                                      <p:tavLst>
                                        <p:tav tm="0">
                                          <p:val>
                                            <p:strVal val="ppt_x"/>
                                          </p:val>
                                        </p:tav>
                                        <p:tav tm="100000">
                                          <p:val>
                                            <p:strVal val="ppt_x"/>
                                          </p:val>
                                        </p:tav>
                                      </p:tavLst>
                                    </p:anim>
                                    <p:anim calcmode="lin" valueType="num">
                                      <p:cBhvr additive="base">
                                        <p:cTn id="35" dur="500"/>
                                        <p:tgtEl>
                                          <p:spTgt spid="81"/>
                                        </p:tgtEl>
                                        <p:attrNameLst>
                                          <p:attrName>ppt_y</p:attrName>
                                        </p:attrNameLst>
                                      </p:cBhvr>
                                      <p:tavLst>
                                        <p:tav tm="0">
                                          <p:val>
                                            <p:strVal val="ppt_y"/>
                                          </p:val>
                                        </p:tav>
                                        <p:tav tm="100000">
                                          <p:val>
                                            <p:strVal val="1+ppt_h/2"/>
                                          </p:val>
                                        </p:tav>
                                      </p:tavLst>
                                    </p:anim>
                                    <p:set>
                                      <p:cBhvr>
                                        <p:cTn id="36" dur="1" fill="hold">
                                          <p:stCondLst>
                                            <p:cond delay="499"/>
                                          </p:stCondLst>
                                        </p:cTn>
                                        <p:tgtEl>
                                          <p:spTgt spid="81"/>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25645"/>
                                        </p:tgtEl>
                                        <p:attrNameLst>
                                          <p:attrName>ppt_x</p:attrName>
                                        </p:attrNameLst>
                                      </p:cBhvr>
                                      <p:tavLst>
                                        <p:tav tm="0">
                                          <p:val>
                                            <p:strVal val="ppt_x"/>
                                          </p:val>
                                        </p:tav>
                                        <p:tav tm="100000">
                                          <p:val>
                                            <p:strVal val="ppt_x"/>
                                          </p:val>
                                        </p:tav>
                                      </p:tavLst>
                                    </p:anim>
                                    <p:anim calcmode="lin" valueType="num">
                                      <p:cBhvr additive="base">
                                        <p:cTn id="39" dur="500"/>
                                        <p:tgtEl>
                                          <p:spTgt spid="25645"/>
                                        </p:tgtEl>
                                        <p:attrNameLst>
                                          <p:attrName>ppt_y</p:attrName>
                                        </p:attrNameLst>
                                      </p:cBhvr>
                                      <p:tavLst>
                                        <p:tav tm="0">
                                          <p:val>
                                            <p:strVal val="ppt_y"/>
                                          </p:val>
                                        </p:tav>
                                        <p:tav tm="100000">
                                          <p:val>
                                            <p:strVal val="1+ppt_h/2"/>
                                          </p:val>
                                        </p:tav>
                                      </p:tavLst>
                                    </p:anim>
                                    <p:set>
                                      <p:cBhvr>
                                        <p:cTn id="40" dur="1" fill="hold">
                                          <p:stCondLst>
                                            <p:cond delay="499"/>
                                          </p:stCondLst>
                                        </p:cTn>
                                        <p:tgtEl>
                                          <p:spTgt spid="25645"/>
                                        </p:tgtEl>
                                        <p:attrNameLst>
                                          <p:attrName>style.visibility</p:attrName>
                                        </p:attrNameLst>
                                      </p:cBhvr>
                                      <p:to>
                                        <p:strVal val="hidden"/>
                                      </p:to>
                                    </p:set>
                                  </p:childTnLst>
                                </p:cTn>
                              </p:par>
                              <p:par>
                                <p:cTn id="41" presetID="2" presetClass="exit" presetSubtype="4" fill="hold" nodeType="withEffect">
                                  <p:stCondLst>
                                    <p:cond delay="0"/>
                                  </p:stCondLst>
                                  <p:childTnLst>
                                    <p:anim calcmode="lin" valueType="num">
                                      <p:cBhvr additive="base">
                                        <p:cTn id="42" dur="500"/>
                                        <p:tgtEl>
                                          <p:spTgt spid="83"/>
                                        </p:tgtEl>
                                        <p:attrNameLst>
                                          <p:attrName>ppt_x</p:attrName>
                                        </p:attrNameLst>
                                      </p:cBhvr>
                                      <p:tavLst>
                                        <p:tav tm="0">
                                          <p:val>
                                            <p:strVal val="ppt_x"/>
                                          </p:val>
                                        </p:tav>
                                        <p:tav tm="100000">
                                          <p:val>
                                            <p:strVal val="ppt_x"/>
                                          </p:val>
                                        </p:tav>
                                      </p:tavLst>
                                    </p:anim>
                                    <p:anim calcmode="lin" valueType="num">
                                      <p:cBhvr additive="base">
                                        <p:cTn id="43" dur="500"/>
                                        <p:tgtEl>
                                          <p:spTgt spid="83"/>
                                        </p:tgtEl>
                                        <p:attrNameLst>
                                          <p:attrName>ppt_y</p:attrName>
                                        </p:attrNameLst>
                                      </p:cBhvr>
                                      <p:tavLst>
                                        <p:tav tm="0">
                                          <p:val>
                                            <p:strVal val="ppt_y"/>
                                          </p:val>
                                        </p:tav>
                                        <p:tav tm="100000">
                                          <p:val>
                                            <p:strVal val="1+ppt_h/2"/>
                                          </p:val>
                                        </p:tav>
                                      </p:tavLst>
                                    </p:anim>
                                    <p:set>
                                      <p:cBhvr>
                                        <p:cTn id="44" dur="1" fill="hold">
                                          <p:stCondLst>
                                            <p:cond delay="499"/>
                                          </p:stCondLst>
                                        </p:cTn>
                                        <p:tgtEl>
                                          <p:spTgt spid="83"/>
                                        </p:tgtEl>
                                        <p:attrNameLst>
                                          <p:attrName>style.visibility</p:attrName>
                                        </p:attrNameLst>
                                      </p:cBhvr>
                                      <p:to>
                                        <p:strVal val="hidden"/>
                                      </p:to>
                                    </p:set>
                                  </p:childTnLst>
                                </p:cTn>
                              </p:par>
                              <p:par>
                                <p:cTn id="45" presetID="2" presetClass="exit" presetSubtype="4" fill="hold" grpId="0" nodeType="withEffect">
                                  <p:stCondLst>
                                    <p:cond delay="0"/>
                                  </p:stCondLst>
                                  <p:childTnLst>
                                    <p:anim calcmode="lin" valueType="num">
                                      <p:cBhvr additive="base">
                                        <p:cTn id="46" dur="500"/>
                                        <p:tgtEl>
                                          <p:spTgt spid="25647"/>
                                        </p:tgtEl>
                                        <p:attrNameLst>
                                          <p:attrName>ppt_x</p:attrName>
                                        </p:attrNameLst>
                                      </p:cBhvr>
                                      <p:tavLst>
                                        <p:tav tm="0">
                                          <p:val>
                                            <p:strVal val="ppt_x"/>
                                          </p:val>
                                        </p:tav>
                                        <p:tav tm="100000">
                                          <p:val>
                                            <p:strVal val="ppt_x"/>
                                          </p:val>
                                        </p:tav>
                                      </p:tavLst>
                                    </p:anim>
                                    <p:anim calcmode="lin" valueType="num">
                                      <p:cBhvr additive="base">
                                        <p:cTn id="47" dur="500"/>
                                        <p:tgtEl>
                                          <p:spTgt spid="25647"/>
                                        </p:tgtEl>
                                        <p:attrNameLst>
                                          <p:attrName>ppt_y</p:attrName>
                                        </p:attrNameLst>
                                      </p:cBhvr>
                                      <p:tavLst>
                                        <p:tav tm="0">
                                          <p:val>
                                            <p:strVal val="ppt_y"/>
                                          </p:val>
                                        </p:tav>
                                        <p:tav tm="100000">
                                          <p:val>
                                            <p:strVal val="1+ppt_h/2"/>
                                          </p:val>
                                        </p:tav>
                                      </p:tavLst>
                                    </p:anim>
                                    <p:set>
                                      <p:cBhvr>
                                        <p:cTn id="48" dur="1" fill="hold">
                                          <p:stCondLst>
                                            <p:cond delay="499"/>
                                          </p:stCondLst>
                                        </p:cTn>
                                        <p:tgtEl>
                                          <p:spTgt spid="25647"/>
                                        </p:tgtEl>
                                        <p:attrNameLst>
                                          <p:attrName>style.visibility</p:attrName>
                                        </p:attrNameLst>
                                      </p:cBhvr>
                                      <p:to>
                                        <p:strVal val="hidden"/>
                                      </p:to>
                                    </p:set>
                                  </p:childTnLst>
                                </p:cTn>
                              </p:par>
                              <p:par>
                                <p:cTn id="49" presetID="2" presetClass="exit" presetSubtype="4" fill="hold" nodeType="withEffect">
                                  <p:stCondLst>
                                    <p:cond delay="0"/>
                                  </p:stCondLst>
                                  <p:childTnLst>
                                    <p:anim calcmode="lin" valueType="num">
                                      <p:cBhvr additive="base">
                                        <p:cTn id="50" dur="500"/>
                                        <p:tgtEl>
                                          <p:spTgt spid="116"/>
                                        </p:tgtEl>
                                        <p:attrNameLst>
                                          <p:attrName>ppt_x</p:attrName>
                                        </p:attrNameLst>
                                      </p:cBhvr>
                                      <p:tavLst>
                                        <p:tav tm="0">
                                          <p:val>
                                            <p:strVal val="ppt_x"/>
                                          </p:val>
                                        </p:tav>
                                        <p:tav tm="100000">
                                          <p:val>
                                            <p:strVal val="ppt_x"/>
                                          </p:val>
                                        </p:tav>
                                      </p:tavLst>
                                    </p:anim>
                                    <p:anim calcmode="lin" valueType="num">
                                      <p:cBhvr additive="base">
                                        <p:cTn id="51" dur="500"/>
                                        <p:tgtEl>
                                          <p:spTgt spid="116"/>
                                        </p:tgtEl>
                                        <p:attrNameLst>
                                          <p:attrName>ppt_y</p:attrName>
                                        </p:attrNameLst>
                                      </p:cBhvr>
                                      <p:tavLst>
                                        <p:tav tm="0">
                                          <p:val>
                                            <p:strVal val="ppt_y"/>
                                          </p:val>
                                        </p:tav>
                                        <p:tav tm="100000">
                                          <p:val>
                                            <p:strVal val="1+ppt_h/2"/>
                                          </p:val>
                                        </p:tav>
                                      </p:tavLst>
                                    </p:anim>
                                    <p:set>
                                      <p:cBhvr>
                                        <p:cTn id="52" dur="1" fill="hold">
                                          <p:stCondLst>
                                            <p:cond delay="499"/>
                                          </p:stCondLst>
                                        </p:cTn>
                                        <p:tgtEl>
                                          <p:spTgt spid="116"/>
                                        </p:tgtEl>
                                        <p:attrNameLst>
                                          <p:attrName>style.visibility</p:attrName>
                                        </p:attrNameLst>
                                      </p:cBhvr>
                                      <p:to>
                                        <p:strVal val="hidden"/>
                                      </p:to>
                                    </p:set>
                                  </p:childTnLst>
                                </p:cTn>
                              </p:par>
                              <p:par>
                                <p:cTn id="53" presetID="2" presetClass="exit" presetSubtype="4" fill="hold" nodeType="withEffect">
                                  <p:stCondLst>
                                    <p:cond delay="0"/>
                                  </p:stCondLst>
                                  <p:childTnLst>
                                    <p:anim calcmode="lin" valueType="num">
                                      <p:cBhvr additive="base">
                                        <p:cTn id="54" dur="500"/>
                                        <p:tgtEl>
                                          <p:spTgt spid="119"/>
                                        </p:tgtEl>
                                        <p:attrNameLst>
                                          <p:attrName>ppt_x</p:attrName>
                                        </p:attrNameLst>
                                      </p:cBhvr>
                                      <p:tavLst>
                                        <p:tav tm="0">
                                          <p:val>
                                            <p:strVal val="ppt_x"/>
                                          </p:val>
                                        </p:tav>
                                        <p:tav tm="100000">
                                          <p:val>
                                            <p:strVal val="ppt_x"/>
                                          </p:val>
                                        </p:tav>
                                      </p:tavLst>
                                    </p:anim>
                                    <p:anim calcmode="lin" valueType="num">
                                      <p:cBhvr additive="base">
                                        <p:cTn id="55" dur="500"/>
                                        <p:tgtEl>
                                          <p:spTgt spid="119"/>
                                        </p:tgtEl>
                                        <p:attrNameLst>
                                          <p:attrName>ppt_y</p:attrName>
                                        </p:attrNameLst>
                                      </p:cBhvr>
                                      <p:tavLst>
                                        <p:tav tm="0">
                                          <p:val>
                                            <p:strVal val="ppt_y"/>
                                          </p:val>
                                        </p:tav>
                                        <p:tav tm="100000">
                                          <p:val>
                                            <p:strVal val="1+ppt_h/2"/>
                                          </p:val>
                                        </p:tav>
                                      </p:tavLst>
                                    </p:anim>
                                    <p:set>
                                      <p:cBhvr>
                                        <p:cTn id="56" dur="1" fill="hold">
                                          <p:stCondLst>
                                            <p:cond delay="499"/>
                                          </p:stCondLst>
                                        </p:cTn>
                                        <p:tgtEl>
                                          <p:spTgt spid="119"/>
                                        </p:tgtEl>
                                        <p:attrNameLst>
                                          <p:attrName>style.visibility</p:attrName>
                                        </p:attrNameLst>
                                      </p:cBhvr>
                                      <p:to>
                                        <p:strVal val="hidden"/>
                                      </p:to>
                                    </p:set>
                                  </p:childTnLst>
                                </p:cTn>
                              </p:par>
                              <p:par>
                                <p:cTn id="57" presetID="2" presetClass="exit" presetSubtype="4" fill="hold" nodeType="withEffect">
                                  <p:stCondLst>
                                    <p:cond delay="0"/>
                                  </p:stCondLst>
                                  <p:childTnLst>
                                    <p:anim calcmode="lin" valueType="num">
                                      <p:cBhvr additive="base">
                                        <p:cTn id="58" dur="500"/>
                                        <p:tgtEl>
                                          <p:spTgt spid="55"/>
                                        </p:tgtEl>
                                        <p:attrNameLst>
                                          <p:attrName>ppt_x</p:attrName>
                                        </p:attrNameLst>
                                      </p:cBhvr>
                                      <p:tavLst>
                                        <p:tav tm="0">
                                          <p:val>
                                            <p:strVal val="ppt_x"/>
                                          </p:val>
                                        </p:tav>
                                        <p:tav tm="100000">
                                          <p:val>
                                            <p:strVal val="ppt_x"/>
                                          </p:val>
                                        </p:tav>
                                      </p:tavLst>
                                    </p:anim>
                                    <p:anim calcmode="lin" valueType="num">
                                      <p:cBhvr additive="base">
                                        <p:cTn id="59" dur="500"/>
                                        <p:tgtEl>
                                          <p:spTgt spid="55"/>
                                        </p:tgtEl>
                                        <p:attrNameLst>
                                          <p:attrName>ppt_y</p:attrName>
                                        </p:attrNameLst>
                                      </p:cBhvr>
                                      <p:tavLst>
                                        <p:tav tm="0">
                                          <p:val>
                                            <p:strVal val="ppt_y"/>
                                          </p:val>
                                        </p:tav>
                                        <p:tav tm="100000">
                                          <p:val>
                                            <p:strVal val="1+ppt_h/2"/>
                                          </p:val>
                                        </p:tav>
                                      </p:tavLst>
                                    </p:anim>
                                    <p:set>
                                      <p:cBhvr>
                                        <p:cTn id="60" dur="1" fill="hold">
                                          <p:stCondLst>
                                            <p:cond delay="499"/>
                                          </p:stCondLst>
                                        </p:cTn>
                                        <p:tgtEl>
                                          <p:spTgt spid="55"/>
                                        </p:tgtEl>
                                        <p:attrNameLst>
                                          <p:attrName>style.visibility</p:attrName>
                                        </p:attrNameLst>
                                      </p:cBhvr>
                                      <p:to>
                                        <p:strVal val="hidden"/>
                                      </p:to>
                                    </p:set>
                                  </p:childTnLst>
                                </p:cTn>
                              </p:par>
                              <p:par>
                                <p:cTn id="61" presetID="2" presetClass="exit" presetSubtype="4" fill="hold" grpId="0" nodeType="withEffect">
                                  <p:stCondLst>
                                    <p:cond delay="0"/>
                                  </p:stCondLst>
                                  <p:childTnLst>
                                    <p:anim calcmode="lin" valueType="num">
                                      <p:cBhvr additive="base">
                                        <p:cTn id="62" dur="500"/>
                                        <p:tgtEl>
                                          <p:spTgt spid="62"/>
                                        </p:tgtEl>
                                        <p:attrNameLst>
                                          <p:attrName>ppt_x</p:attrName>
                                        </p:attrNameLst>
                                      </p:cBhvr>
                                      <p:tavLst>
                                        <p:tav tm="0">
                                          <p:val>
                                            <p:strVal val="ppt_x"/>
                                          </p:val>
                                        </p:tav>
                                        <p:tav tm="100000">
                                          <p:val>
                                            <p:strVal val="ppt_x"/>
                                          </p:val>
                                        </p:tav>
                                      </p:tavLst>
                                    </p:anim>
                                    <p:anim calcmode="lin" valueType="num">
                                      <p:cBhvr additive="base">
                                        <p:cTn id="63" dur="500"/>
                                        <p:tgtEl>
                                          <p:spTgt spid="62"/>
                                        </p:tgtEl>
                                        <p:attrNameLst>
                                          <p:attrName>ppt_y</p:attrName>
                                        </p:attrNameLst>
                                      </p:cBhvr>
                                      <p:tavLst>
                                        <p:tav tm="0">
                                          <p:val>
                                            <p:strVal val="ppt_y"/>
                                          </p:val>
                                        </p:tav>
                                        <p:tav tm="100000">
                                          <p:val>
                                            <p:strVal val="1+ppt_h/2"/>
                                          </p:val>
                                        </p:tav>
                                      </p:tavLst>
                                    </p:anim>
                                    <p:set>
                                      <p:cBhvr>
                                        <p:cTn id="64" dur="1" fill="hold">
                                          <p:stCondLst>
                                            <p:cond delay="499"/>
                                          </p:stCondLst>
                                        </p:cTn>
                                        <p:tgtEl>
                                          <p:spTgt spid="62"/>
                                        </p:tgtEl>
                                        <p:attrNameLst>
                                          <p:attrName>style.visibility</p:attrName>
                                        </p:attrNameLst>
                                      </p:cBhvr>
                                      <p:to>
                                        <p:strVal val="hidden"/>
                                      </p:to>
                                    </p:set>
                                  </p:childTnLst>
                                </p:cTn>
                              </p:par>
                              <p:par>
                                <p:cTn id="65" presetID="2" presetClass="exit" presetSubtype="4" fill="hold" grpId="0" nodeType="withEffect">
                                  <p:stCondLst>
                                    <p:cond delay="0"/>
                                  </p:stCondLst>
                                  <p:childTnLst>
                                    <p:anim calcmode="lin" valueType="num">
                                      <p:cBhvr additive="base">
                                        <p:cTn id="66" dur="500"/>
                                        <p:tgtEl>
                                          <p:spTgt spid="65"/>
                                        </p:tgtEl>
                                        <p:attrNameLst>
                                          <p:attrName>ppt_x</p:attrName>
                                        </p:attrNameLst>
                                      </p:cBhvr>
                                      <p:tavLst>
                                        <p:tav tm="0">
                                          <p:val>
                                            <p:strVal val="ppt_x"/>
                                          </p:val>
                                        </p:tav>
                                        <p:tav tm="100000">
                                          <p:val>
                                            <p:strVal val="ppt_x"/>
                                          </p:val>
                                        </p:tav>
                                      </p:tavLst>
                                    </p:anim>
                                    <p:anim calcmode="lin" valueType="num">
                                      <p:cBhvr additive="base">
                                        <p:cTn id="67" dur="500"/>
                                        <p:tgtEl>
                                          <p:spTgt spid="65"/>
                                        </p:tgtEl>
                                        <p:attrNameLst>
                                          <p:attrName>ppt_y</p:attrName>
                                        </p:attrNameLst>
                                      </p:cBhvr>
                                      <p:tavLst>
                                        <p:tav tm="0">
                                          <p:val>
                                            <p:strVal val="ppt_y"/>
                                          </p:val>
                                        </p:tav>
                                        <p:tav tm="100000">
                                          <p:val>
                                            <p:strVal val="1+ppt_h/2"/>
                                          </p:val>
                                        </p:tav>
                                      </p:tavLst>
                                    </p:anim>
                                    <p:set>
                                      <p:cBhvr>
                                        <p:cTn id="68" dur="1" fill="hold">
                                          <p:stCondLst>
                                            <p:cond delay="499"/>
                                          </p:stCondLst>
                                        </p:cTn>
                                        <p:tgtEl>
                                          <p:spTgt spid="65"/>
                                        </p:tgtEl>
                                        <p:attrNameLst>
                                          <p:attrName>style.visibility</p:attrName>
                                        </p:attrNameLst>
                                      </p:cBhvr>
                                      <p:to>
                                        <p:strVal val="hidden"/>
                                      </p:to>
                                    </p:set>
                                  </p:childTnLst>
                                </p:cTn>
                              </p:par>
                              <p:par>
                                <p:cTn id="69" presetID="2" presetClass="exit" presetSubtype="4" fill="hold" grpId="0" nodeType="withEffect">
                                  <p:stCondLst>
                                    <p:cond delay="0"/>
                                  </p:stCondLst>
                                  <p:childTnLst>
                                    <p:anim calcmode="lin" valueType="num">
                                      <p:cBhvr additive="base">
                                        <p:cTn id="70" dur="500"/>
                                        <p:tgtEl>
                                          <p:spTgt spid="67"/>
                                        </p:tgtEl>
                                        <p:attrNameLst>
                                          <p:attrName>ppt_x</p:attrName>
                                        </p:attrNameLst>
                                      </p:cBhvr>
                                      <p:tavLst>
                                        <p:tav tm="0">
                                          <p:val>
                                            <p:strVal val="ppt_x"/>
                                          </p:val>
                                        </p:tav>
                                        <p:tav tm="100000">
                                          <p:val>
                                            <p:strVal val="ppt_x"/>
                                          </p:val>
                                        </p:tav>
                                      </p:tavLst>
                                    </p:anim>
                                    <p:anim calcmode="lin" valueType="num">
                                      <p:cBhvr additive="base">
                                        <p:cTn id="71" dur="500"/>
                                        <p:tgtEl>
                                          <p:spTgt spid="67"/>
                                        </p:tgtEl>
                                        <p:attrNameLst>
                                          <p:attrName>ppt_y</p:attrName>
                                        </p:attrNameLst>
                                      </p:cBhvr>
                                      <p:tavLst>
                                        <p:tav tm="0">
                                          <p:val>
                                            <p:strVal val="ppt_y"/>
                                          </p:val>
                                        </p:tav>
                                        <p:tav tm="100000">
                                          <p:val>
                                            <p:strVal val="1+ppt_h/2"/>
                                          </p:val>
                                        </p:tav>
                                      </p:tavLst>
                                    </p:anim>
                                    <p:set>
                                      <p:cBhvr>
                                        <p:cTn id="72" dur="1" fill="hold">
                                          <p:stCondLst>
                                            <p:cond delay="499"/>
                                          </p:stCondLst>
                                        </p:cTn>
                                        <p:tgtEl>
                                          <p:spTgt spid="67"/>
                                        </p:tgtEl>
                                        <p:attrNameLst>
                                          <p:attrName>style.visibility</p:attrName>
                                        </p:attrNameLst>
                                      </p:cBhvr>
                                      <p:to>
                                        <p:strVal val="hidden"/>
                                      </p:to>
                                    </p:set>
                                  </p:childTnLst>
                                </p:cTn>
                              </p:par>
                              <p:par>
                                <p:cTn id="73" presetID="2" presetClass="exit" presetSubtype="4" fill="hold" grpId="0" nodeType="withEffect">
                                  <p:stCondLst>
                                    <p:cond delay="0"/>
                                  </p:stCondLst>
                                  <p:childTnLst>
                                    <p:anim calcmode="lin" valueType="num">
                                      <p:cBhvr additive="base">
                                        <p:cTn id="74" dur="500"/>
                                        <p:tgtEl>
                                          <p:spTgt spid="69"/>
                                        </p:tgtEl>
                                        <p:attrNameLst>
                                          <p:attrName>ppt_x</p:attrName>
                                        </p:attrNameLst>
                                      </p:cBhvr>
                                      <p:tavLst>
                                        <p:tav tm="0">
                                          <p:val>
                                            <p:strVal val="ppt_x"/>
                                          </p:val>
                                        </p:tav>
                                        <p:tav tm="100000">
                                          <p:val>
                                            <p:strVal val="ppt_x"/>
                                          </p:val>
                                        </p:tav>
                                      </p:tavLst>
                                    </p:anim>
                                    <p:anim calcmode="lin" valueType="num">
                                      <p:cBhvr additive="base">
                                        <p:cTn id="75" dur="500"/>
                                        <p:tgtEl>
                                          <p:spTgt spid="69"/>
                                        </p:tgtEl>
                                        <p:attrNameLst>
                                          <p:attrName>ppt_y</p:attrName>
                                        </p:attrNameLst>
                                      </p:cBhvr>
                                      <p:tavLst>
                                        <p:tav tm="0">
                                          <p:val>
                                            <p:strVal val="ppt_y"/>
                                          </p:val>
                                        </p:tav>
                                        <p:tav tm="100000">
                                          <p:val>
                                            <p:strVal val="1+ppt_h/2"/>
                                          </p:val>
                                        </p:tav>
                                      </p:tavLst>
                                    </p:anim>
                                    <p:set>
                                      <p:cBhvr>
                                        <p:cTn id="76" dur="1" fill="hold">
                                          <p:stCondLst>
                                            <p:cond delay="499"/>
                                          </p:stCondLst>
                                        </p:cTn>
                                        <p:tgtEl>
                                          <p:spTgt spid="69"/>
                                        </p:tgtEl>
                                        <p:attrNameLst>
                                          <p:attrName>style.visibility</p:attrName>
                                        </p:attrNameLst>
                                      </p:cBhvr>
                                      <p:to>
                                        <p:strVal val="hidden"/>
                                      </p:to>
                                    </p:set>
                                  </p:childTnLst>
                                </p:cTn>
                              </p:par>
                              <p:par>
                                <p:cTn id="77" presetID="2" presetClass="exit" presetSubtype="4" fill="hold" grpId="0" nodeType="withEffect">
                                  <p:stCondLst>
                                    <p:cond delay="0"/>
                                  </p:stCondLst>
                                  <p:childTnLst>
                                    <p:anim calcmode="lin" valueType="num">
                                      <p:cBhvr additive="base">
                                        <p:cTn id="78" dur="500"/>
                                        <p:tgtEl>
                                          <p:spTgt spid="76"/>
                                        </p:tgtEl>
                                        <p:attrNameLst>
                                          <p:attrName>ppt_x</p:attrName>
                                        </p:attrNameLst>
                                      </p:cBhvr>
                                      <p:tavLst>
                                        <p:tav tm="0">
                                          <p:val>
                                            <p:strVal val="ppt_x"/>
                                          </p:val>
                                        </p:tav>
                                        <p:tav tm="100000">
                                          <p:val>
                                            <p:strVal val="ppt_x"/>
                                          </p:val>
                                        </p:tav>
                                      </p:tavLst>
                                    </p:anim>
                                    <p:anim calcmode="lin" valueType="num">
                                      <p:cBhvr additive="base">
                                        <p:cTn id="79" dur="500"/>
                                        <p:tgtEl>
                                          <p:spTgt spid="76"/>
                                        </p:tgtEl>
                                        <p:attrNameLst>
                                          <p:attrName>ppt_y</p:attrName>
                                        </p:attrNameLst>
                                      </p:cBhvr>
                                      <p:tavLst>
                                        <p:tav tm="0">
                                          <p:val>
                                            <p:strVal val="ppt_y"/>
                                          </p:val>
                                        </p:tav>
                                        <p:tav tm="100000">
                                          <p:val>
                                            <p:strVal val="1+ppt_h/2"/>
                                          </p:val>
                                        </p:tav>
                                      </p:tavLst>
                                    </p:anim>
                                    <p:set>
                                      <p:cBhvr>
                                        <p:cTn id="80" dur="1" fill="hold">
                                          <p:stCondLst>
                                            <p:cond delay="499"/>
                                          </p:stCondLst>
                                        </p:cTn>
                                        <p:tgtEl>
                                          <p:spTgt spid="76"/>
                                        </p:tgtEl>
                                        <p:attrNameLst>
                                          <p:attrName>style.visibility</p:attrName>
                                        </p:attrNameLst>
                                      </p:cBhvr>
                                      <p:to>
                                        <p:strVal val="hidden"/>
                                      </p:to>
                                    </p:set>
                                  </p:childTnLst>
                                </p:cTn>
                              </p:par>
                              <p:par>
                                <p:cTn id="81" presetID="2" presetClass="exit" presetSubtype="4" fill="hold" grpId="0" nodeType="withEffect">
                                  <p:stCondLst>
                                    <p:cond delay="0"/>
                                  </p:stCondLst>
                                  <p:childTnLst>
                                    <p:anim calcmode="lin" valueType="num">
                                      <p:cBhvr additive="base">
                                        <p:cTn id="82" dur="500"/>
                                        <p:tgtEl>
                                          <p:spTgt spid="82"/>
                                        </p:tgtEl>
                                        <p:attrNameLst>
                                          <p:attrName>ppt_x</p:attrName>
                                        </p:attrNameLst>
                                      </p:cBhvr>
                                      <p:tavLst>
                                        <p:tav tm="0">
                                          <p:val>
                                            <p:strVal val="ppt_x"/>
                                          </p:val>
                                        </p:tav>
                                        <p:tav tm="100000">
                                          <p:val>
                                            <p:strVal val="ppt_x"/>
                                          </p:val>
                                        </p:tav>
                                      </p:tavLst>
                                    </p:anim>
                                    <p:anim calcmode="lin" valueType="num">
                                      <p:cBhvr additive="base">
                                        <p:cTn id="83" dur="500"/>
                                        <p:tgtEl>
                                          <p:spTgt spid="82"/>
                                        </p:tgtEl>
                                        <p:attrNameLst>
                                          <p:attrName>ppt_y</p:attrName>
                                        </p:attrNameLst>
                                      </p:cBhvr>
                                      <p:tavLst>
                                        <p:tav tm="0">
                                          <p:val>
                                            <p:strVal val="ppt_y"/>
                                          </p:val>
                                        </p:tav>
                                        <p:tav tm="100000">
                                          <p:val>
                                            <p:strVal val="1+ppt_h/2"/>
                                          </p:val>
                                        </p:tav>
                                      </p:tavLst>
                                    </p:anim>
                                    <p:set>
                                      <p:cBhvr>
                                        <p:cTn id="84" dur="1" fill="hold">
                                          <p:stCondLst>
                                            <p:cond delay="499"/>
                                          </p:stCondLst>
                                        </p:cTn>
                                        <p:tgtEl>
                                          <p:spTgt spid="82"/>
                                        </p:tgtEl>
                                        <p:attrNameLst>
                                          <p:attrName>style.visibility</p:attrName>
                                        </p:attrNameLst>
                                      </p:cBhvr>
                                      <p:to>
                                        <p:strVal val="hidden"/>
                                      </p:to>
                                    </p:set>
                                  </p:childTnLst>
                                </p:cTn>
                              </p:par>
                            </p:childTnLst>
                          </p:cTn>
                        </p:par>
                        <p:par>
                          <p:cTn id="85" fill="hold">
                            <p:stCondLst>
                              <p:cond delay="500"/>
                            </p:stCondLst>
                            <p:childTnLst>
                              <p:par>
                                <p:cTn id="86" presetID="2" presetClass="entr" presetSubtype="2" fill="hold" grpId="0" nodeType="afterEffect">
                                  <p:stCondLst>
                                    <p:cond delay="0"/>
                                  </p:stCondLst>
                                  <p:childTnLst>
                                    <p:set>
                                      <p:cBhvr>
                                        <p:cTn id="87" dur="1" fill="hold">
                                          <p:stCondLst>
                                            <p:cond delay="0"/>
                                          </p:stCondLst>
                                        </p:cTn>
                                        <p:tgtEl>
                                          <p:spTgt spid="70"/>
                                        </p:tgtEl>
                                        <p:attrNameLst>
                                          <p:attrName>style.visibility</p:attrName>
                                        </p:attrNameLst>
                                      </p:cBhvr>
                                      <p:to>
                                        <p:strVal val="visible"/>
                                      </p:to>
                                    </p:set>
                                    <p:anim calcmode="lin" valueType="num">
                                      <p:cBhvr additive="base">
                                        <p:cTn id="88" dur="1250" fill="hold"/>
                                        <p:tgtEl>
                                          <p:spTgt spid="70"/>
                                        </p:tgtEl>
                                        <p:attrNameLst>
                                          <p:attrName>ppt_x</p:attrName>
                                        </p:attrNameLst>
                                      </p:cBhvr>
                                      <p:tavLst>
                                        <p:tav tm="0">
                                          <p:val>
                                            <p:strVal val="1+#ppt_w/2"/>
                                          </p:val>
                                        </p:tav>
                                        <p:tav tm="100000">
                                          <p:val>
                                            <p:strVal val="#ppt_x"/>
                                          </p:val>
                                        </p:tav>
                                      </p:tavLst>
                                    </p:anim>
                                    <p:anim calcmode="lin" valueType="num">
                                      <p:cBhvr additive="base">
                                        <p:cTn id="89" dur="125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39" grpId="0"/>
      <p:bldP spid="79" grpId="0"/>
      <p:bldP spid="25645" grpId="0"/>
      <p:bldP spid="25647" grpId="0"/>
      <p:bldP spid="62" grpId="0"/>
      <p:bldP spid="65" grpId="0"/>
      <p:bldP spid="67" grpId="0"/>
      <p:bldP spid="69" grpId="0"/>
      <p:bldP spid="76" grpId="0"/>
      <p:bldP spid="82" grpId="0"/>
      <p:bldP spid="7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BAF5C8-754F-42A1-A173-830FDB5A96A2}"/>
              </a:ext>
            </a:extLst>
          </p:cNvPr>
          <p:cNvSpPr/>
          <p:nvPr/>
        </p:nvSpPr>
        <p:spPr>
          <a:xfrm>
            <a:off x="539750" y="1052513"/>
            <a:ext cx="7991475" cy="4608512"/>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dirty="0"/>
              <a:t> </a:t>
            </a:r>
          </a:p>
        </p:txBody>
      </p:sp>
      <p:sp>
        <p:nvSpPr>
          <p:cNvPr id="14339" name="TextBox 2">
            <a:extLst>
              <a:ext uri="{FF2B5EF4-FFF2-40B4-BE49-F238E27FC236}">
                <a16:creationId xmlns:a16="http://schemas.microsoft.com/office/drawing/2014/main" id="{9A3BC63E-9DEC-4DEF-AEA7-ADB9C6EF5006}"/>
              </a:ext>
            </a:extLst>
          </p:cNvPr>
          <p:cNvSpPr txBox="1">
            <a:spLocks noChangeArrowheads="1"/>
          </p:cNvSpPr>
          <p:nvPr/>
        </p:nvSpPr>
        <p:spPr bwMode="auto">
          <a:xfrm>
            <a:off x="1116013" y="1379538"/>
            <a:ext cx="5184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FF0000"/>
                </a:solidFill>
                <a:latin typeface="Times New Roman" panose="02020603050405020304" pitchFamily="18" charset="0"/>
                <a:cs typeface="Times New Roman" panose="02020603050405020304" pitchFamily="18" charset="0"/>
              </a:rPr>
              <a:t>Câu 1: Thế nào là kể chuyện?</a:t>
            </a:r>
          </a:p>
        </p:txBody>
      </p:sp>
      <p:sp>
        <p:nvSpPr>
          <p:cNvPr id="4" name="TextBox 3">
            <a:extLst>
              <a:ext uri="{FF2B5EF4-FFF2-40B4-BE49-F238E27FC236}">
                <a16:creationId xmlns:a16="http://schemas.microsoft.com/office/drawing/2014/main" id="{0E3DBFF6-37FD-4BAB-A859-0711120D84B2}"/>
              </a:ext>
            </a:extLst>
          </p:cNvPr>
          <p:cNvSpPr txBox="1">
            <a:spLocks noChangeArrowheads="1"/>
          </p:cNvSpPr>
          <p:nvPr/>
        </p:nvSpPr>
        <p:spPr bwMode="auto">
          <a:xfrm>
            <a:off x="971550" y="2157413"/>
            <a:ext cx="741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3333FF"/>
                </a:solidFill>
                <a:latin typeface="Times New Roman" panose="02020603050405020304" pitchFamily="18" charset="0"/>
                <a:cs typeface="Times New Roman" panose="02020603050405020304" pitchFamily="18" charset="0"/>
              </a:rPr>
              <a:t>A. Kể chuyện là kể lại câu chuyện đã được đọc.</a:t>
            </a:r>
          </a:p>
        </p:txBody>
      </p:sp>
      <p:sp>
        <p:nvSpPr>
          <p:cNvPr id="14341" name="TextBox 5">
            <a:extLst>
              <a:ext uri="{FF2B5EF4-FFF2-40B4-BE49-F238E27FC236}">
                <a16:creationId xmlns:a16="http://schemas.microsoft.com/office/drawing/2014/main" id="{1721FF6F-7CF9-409D-B046-49FD9F501F02}"/>
              </a:ext>
            </a:extLst>
          </p:cNvPr>
          <p:cNvSpPr txBox="1">
            <a:spLocks noChangeArrowheads="1"/>
          </p:cNvSpPr>
          <p:nvPr/>
        </p:nvSpPr>
        <p:spPr bwMode="auto">
          <a:xfrm>
            <a:off x="931863" y="2781300"/>
            <a:ext cx="76009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3333FF"/>
                </a:solidFill>
                <a:latin typeface="Times New Roman" panose="02020603050405020304" pitchFamily="18" charset="0"/>
                <a:cs typeface="Times New Roman" panose="02020603050405020304" pitchFamily="18" charset="0"/>
              </a:rPr>
              <a:t>B. Kể chuyện là kể lại một chuỗi các sự việc có đầu có cuối, liên quan đến một hay một số nhân vật.</a:t>
            </a:r>
          </a:p>
        </p:txBody>
      </p:sp>
      <p:sp>
        <p:nvSpPr>
          <p:cNvPr id="7" name="TextBox 6">
            <a:extLst>
              <a:ext uri="{FF2B5EF4-FFF2-40B4-BE49-F238E27FC236}">
                <a16:creationId xmlns:a16="http://schemas.microsoft.com/office/drawing/2014/main" id="{FFD4F193-DAF7-4BEB-94DB-341AF1363681}"/>
              </a:ext>
            </a:extLst>
          </p:cNvPr>
          <p:cNvSpPr txBox="1">
            <a:spLocks noChangeArrowheads="1"/>
          </p:cNvSpPr>
          <p:nvPr/>
        </p:nvSpPr>
        <p:spPr bwMode="auto">
          <a:xfrm>
            <a:off x="931863" y="4346575"/>
            <a:ext cx="73850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3333FF"/>
                </a:solidFill>
                <a:latin typeface="Times New Roman" panose="02020603050405020304" pitchFamily="18" charset="0"/>
                <a:cs typeface="Times New Roman" panose="02020603050405020304" pitchFamily="18" charset="0"/>
              </a:rPr>
              <a:t>C. Kể chuyện là nhớ lại câu chuyện đã được học.</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32"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20" descr="MƯA">
            <a:hlinkClick r:id="rId2" action="ppaction://hlinksldjump"/>
            <a:extLst>
              <a:ext uri="{FF2B5EF4-FFF2-40B4-BE49-F238E27FC236}">
                <a16:creationId xmlns:a16="http://schemas.microsoft.com/office/drawing/2014/main" id="{299A82A5-77B3-4D46-9F7B-DE963A679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9788" y="1143000"/>
            <a:ext cx="3173412"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WordArt 13">
            <a:extLst>
              <a:ext uri="{FF2B5EF4-FFF2-40B4-BE49-F238E27FC236}">
                <a16:creationId xmlns:a16="http://schemas.microsoft.com/office/drawing/2014/main" id="{79771D10-BF54-44C7-82D8-1D26D4EB5487}"/>
              </a:ext>
            </a:extLst>
          </p:cNvPr>
          <p:cNvSpPr>
            <a:spLocks noChangeArrowheads="1" noChangeShapeType="1" noTextEdit="1"/>
          </p:cNvSpPr>
          <p:nvPr/>
        </p:nvSpPr>
        <p:spPr bwMode="auto">
          <a:xfrm>
            <a:off x="792163" y="1044218"/>
            <a:ext cx="2228850" cy="6492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vi-VN" sz="2800" b="1" kern="10">
                <a:solidFill>
                  <a:srgbClr val="FF0000"/>
                </a:solidFill>
                <a:effectLst>
                  <a:outerShdw dist="53882" dir="2700000" algn="ctr" rotWithShape="0">
                    <a:srgbClr val="C0C0C0">
                      <a:alpha val="79999"/>
                    </a:srgbClr>
                  </a:outerShdw>
                </a:effectLst>
                <a:latin typeface="+mj-lt"/>
                <a:ea typeface="+mj-lt"/>
                <a:cs typeface="+mj-lt"/>
              </a:rPr>
              <a:t>MƯA</a:t>
            </a:r>
            <a:endParaRPr lang="en-US" sz="2800" b="1" kern="10">
              <a:solidFill>
                <a:srgbClr val="FF0000"/>
              </a:solidFill>
              <a:effectLst>
                <a:outerShdw dist="53882" dir="2700000" algn="ctr" rotWithShape="0">
                  <a:srgbClr val="C0C0C0">
                    <a:alpha val="79999"/>
                  </a:srgbClr>
                </a:outerShdw>
              </a:effectLst>
              <a:latin typeface="+mj-lt"/>
              <a:ea typeface="+mj-lt"/>
              <a:cs typeface="+mj-lt"/>
            </a:endParaRPr>
          </a:p>
        </p:txBody>
      </p:sp>
      <p:sp>
        <p:nvSpPr>
          <p:cNvPr id="14344" name="Rectangle 10">
            <a:extLst>
              <a:ext uri="{FF2B5EF4-FFF2-40B4-BE49-F238E27FC236}">
                <a16:creationId xmlns:a16="http://schemas.microsoft.com/office/drawing/2014/main" id="{B3B64BC3-0F7E-4863-B2F1-A589E61CAED4}"/>
              </a:ext>
            </a:extLst>
          </p:cNvPr>
          <p:cNvSpPr>
            <a:spLocks noChangeArrowheads="1"/>
          </p:cNvSpPr>
          <p:nvPr/>
        </p:nvSpPr>
        <p:spPr bwMode="auto">
          <a:xfrm>
            <a:off x="432197" y="1748631"/>
            <a:ext cx="2590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Chớp</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Rạch ngang trời</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Khô khốc </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Sấm</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Ghé xuống sân</a:t>
            </a:r>
          </a:p>
          <a:p>
            <a:pPr eaLnBrk="1" hangingPunct="1">
              <a:buFont typeface="Arial" panose="020B0604020202020204" pitchFamily="34" charset="0"/>
              <a:buNone/>
            </a:pPr>
            <a:r>
              <a:rPr lang="vi-VN" altLang="en-US" sz="2200" b="1">
                <a:solidFill>
                  <a:srgbClr val="3333FF"/>
                </a:solidFill>
                <a:latin typeface="Times New Roman" panose="02020603050405020304" pitchFamily="18" charset="0"/>
                <a:cs typeface="Times New Roman" panose="02020603050405020304" pitchFamily="18" charset="0"/>
              </a:rPr>
              <a:t>Khanh khách cười</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Cây dừa</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Sải tay</a:t>
            </a:r>
          </a:p>
          <a:p>
            <a:pPr eaLnBrk="1" hangingPunct="1">
              <a:buFont typeface="Arial" panose="020B0604020202020204" pitchFamily="34" charset="0"/>
              <a:buNone/>
            </a:pPr>
            <a:r>
              <a:rPr lang="vi-VN" altLang="en-US" sz="2200" b="1">
                <a:solidFill>
                  <a:srgbClr val="3333FF"/>
                </a:solidFill>
                <a:latin typeface="Times New Roman" panose="02020603050405020304" pitchFamily="18" charset="0"/>
                <a:cs typeface="Times New Roman" panose="02020603050405020304" pitchFamily="18" charset="0"/>
              </a:rPr>
              <a:t>Bơi </a:t>
            </a:r>
            <a:endParaRPr lang="en-US" altLang="en-US" sz="2200" b="1">
              <a:solidFill>
                <a:srgbClr val="3333FF"/>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r>
              <a:rPr lang="vi-VN" altLang="en-US" sz="2200" b="1">
                <a:solidFill>
                  <a:srgbClr val="3333FF"/>
                </a:solidFill>
                <a:latin typeface="Times New Roman" panose="02020603050405020304" pitchFamily="18" charset="0"/>
                <a:cs typeface="Times New Roman" panose="02020603050405020304" pitchFamily="18" charset="0"/>
              </a:rPr>
              <a:t>Ngọn mùng tơi</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Nhảy múa</a:t>
            </a:r>
          </a:p>
          <a:p>
            <a:pPr eaLnBrk="1" hangingPunct="1">
              <a:buFont typeface="Arial" panose="020B0604020202020204" pitchFamily="34" charset="0"/>
              <a:buNone/>
            </a:pPr>
            <a:r>
              <a:rPr lang="vi-VN" altLang="en-US" sz="2200" b="1">
                <a:solidFill>
                  <a:srgbClr val="3333FF"/>
                </a:solidFill>
                <a:latin typeface="Times New Roman" panose="02020603050405020304" pitchFamily="18" charset="0"/>
                <a:cs typeface="Times New Roman" panose="02020603050405020304" pitchFamily="18" charset="0"/>
              </a:rPr>
              <a:t>Mưa</a:t>
            </a:r>
          </a:p>
          <a:p>
            <a:pPr eaLnBrk="1" hangingPunct="1">
              <a:buFont typeface="Arial" panose="020B0604020202020204" pitchFamily="34" charset="0"/>
              <a:buNone/>
            </a:pPr>
            <a:r>
              <a:rPr lang="vi-VN" altLang="en-US" sz="2200" b="1">
                <a:solidFill>
                  <a:srgbClr val="3333FF"/>
                </a:solidFill>
                <a:latin typeface="Times New Roman" panose="02020603050405020304" pitchFamily="18" charset="0"/>
                <a:cs typeface="Times New Roman" panose="02020603050405020304" pitchFamily="18" charset="0"/>
              </a:rPr>
              <a:t>Mưa</a:t>
            </a:r>
          </a:p>
          <a:p>
            <a:pPr eaLnBrk="1" hangingPunct="1">
              <a:buFont typeface="Arial" panose="020B0604020202020204" pitchFamily="34" charset="0"/>
              <a:buNone/>
            </a:pPr>
            <a:r>
              <a:rPr lang="vi-VN" altLang="en-US" sz="2200" b="1">
                <a:solidFill>
                  <a:srgbClr val="3333FF"/>
                </a:solidFill>
                <a:latin typeface="Times New Roman" panose="02020603050405020304" pitchFamily="18" charset="0"/>
                <a:cs typeface="Times New Roman" panose="02020603050405020304" pitchFamily="18" charset="0"/>
              </a:rPr>
              <a:t>U ù như xay lúa</a:t>
            </a:r>
          </a:p>
        </p:txBody>
      </p:sp>
      <p:sp>
        <p:nvSpPr>
          <p:cNvPr id="14345" name="Rectangle 11">
            <a:extLst>
              <a:ext uri="{FF2B5EF4-FFF2-40B4-BE49-F238E27FC236}">
                <a16:creationId xmlns:a16="http://schemas.microsoft.com/office/drawing/2014/main" id="{176393BB-F0D6-446E-B474-1ECDE822A834}"/>
              </a:ext>
            </a:extLst>
          </p:cNvPr>
          <p:cNvSpPr>
            <a:spLocks noChangeArrowheads="1"/>
          </p:cNvSpPr>
          <p:nvPr/>
        </p:nvSpPr>
        <p:spPr bwMode="auto">
          <a:xfrm>
            <a:off x="3164880" y="1371600"/>
            <a:ext cx="3135312" cy="55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Lộp bộp</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Lộp bộp…</a:t>
            </a:r>
          </a:p>
          <a:p>
            <a:pPr eaLnBrk="1" hangingPunct="1">
              <a:buFont typeface="Arial" panose="020B0604020202020204" pitchFamily="34" charset="0"/>
              <a:buNone/>
            </a:pPr>
            <a:r>
              <a:rPr lang="vi-VN" altLang="en-US" sz="2200" b="1">
                <a:solidFill>
                  <a:srgbClr val="3333FF"/>
                </a:solidFill>
                <a:latin typeface="Times New Roman" panose="02020603050405020304" pitchFamily="18" charset="0"/>
                <a:cs typeface="Times New Roman" panose="02020603050405020304" pitchFamily="18" charset="0"/>
              </a:rPr>
              <a:t>Rơi</a:t>
            </a:r>
          </a:p>
          <a:p>
            <a:pPr eaLnBrk="1" hangingPunct="1">
              <a:buFont typeface="Arial" panose="020B0604020202020204" pitchFamily="34" charset="0"/>
              <a:buNone/>
            </a:pPr>
            <a:r>
              <a:rPr lang="vi-VN" altLang="en-US" sz="2200" b="1">
                <a:solidFill>
                  <a:srgbClr val="3333FF"/>
                </a:solidFill>
                <a:latin typeface="Times New Roman" panose="02020603050405020304" pitchFamily="18" charset="0"/>
                <a:cs typeface="Times New Roman" panose="02020603050405020304" pitchFamily="18" charset="0"/>
              </a:rPr>
              <a:t>Rơi</a:t>
            </a:r>
            <a:r>
              <a:rPr lang="en-US" altLang="en-US" sz="2200" b="1">
                <a:solidFill>
                  <a:srgbClr val="3333FF"/>
                </a:solidFill>
                <a:latin typeface="Times New Roman" panose="02020603050405020304" pitchFamily="18" charset="0"/>
                <a:cs typeface="Times New Roman" panose="02020603050405020304" pitchFamily="18" charset="0"/>
              </a:rPr>
              <a:t>…</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Đất trời</a:t>
            </a:r>
          </a:p>
          <a:p>
            <a:pPr eaLnBrk="1" hangingPunct="1">
              <a:buFont typeface="Arial" panose="020B0604020202020204" pitchFamily="34" charset="0"/>
              <a:buNone/>
            </a:pPr>
            <a:r>
              <a:rPr lang="vi-VN" altLang="en-US" sz="2200" b="1">
                <a:solidFill>
                  <a:srgbClr val="3333FF"/>
                </a:solidFill>
                <a:latin typeface="Times New Roman" panose="02020603050405020304" pitchFamily="18" charset="0"/>
                <a:cs typeface="Times New Roman" panose="02020603050405020304" pitchFamily="18" charset="0"/>
              </a:rPr>
              <a:t>Mù trắng nước</a:t>
            </a:r>
          </a:p>
          <a:p>
            <a:pPr eaLnBrk="1" hangingPunct="1">
              <a:buFont typeface="Arial" panose="020B0604020202020204" pitchFamily="34" charset="0"/>
              <a:buNone/>
            </a:pPr>
            <a:r>
              <a:rPr lang="vi-VN" altLang="en-US" sz="2200" b="1">
                <a:solidFill>
                  <a:srgbClr val="3333FF"/>
                </a:solidFill>
                <a:latin typeface="Times New Roman" panose="02020603050405020304" pitchFamily="18" charset="0"/>
                <a:cs typeface="Times New Roman" panose="02020603050405020304" pitchFamily="18" charset="0"/>
              </a:rPr>
              <a:t>Mưa chéo mặt sân</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Sủi bọt</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Cóc nhảy chồm chồm</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Chó sủa</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Cây lá hả hê</a:t>
            </a:r>
          </a:p>
          <a:p>
            <a:pPr eaLnBrk="1" hangingPunct="1">
              <a:buFont typeface="Arial" panose="020B0604020202020204" pitchFamily="34" charset="0"/>
              <a:buNone/>
            </a:pPr>
            <a:r>
              <a:rPr lang="pt-BR" altLang="en-US" sz="2200" b="1">
                <a:solidFill>
                  <a:srgbClr val="3333FF"/>
                </a:solidFill>
                <a:latin typeface="Times New Roman" panose="02020603050405020304" pitchFamily="18" charset="0"/>
                <a:cs typeface="Times New Roman" panose="02020603050405020304" pitchFamily="18" charset="0"/>
              </a:rPr>
              <a:t>Bố em đi cày về</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Đội sấm</a:t>
            </a:r>
          </a:p>
          <a:p>
            <a:pPr eaLnBrk="1" hangingPunct="1">
              <a:buFont typeface="Arial" panose="020B0604020202020204" pitchFamily="34" charset="0"/>
              <a:buNone/>
            </a:pPr>
            <a:r>
              <a:rPr lang="en-US" altLang="en-US" sz="2200" b="1">
                <a:solidFill>
                  <a:srgbClr val="3333FF"/>
                </a:solidFill>
                <a:latin typeface="Times New Roman" panose="02020603050405020304" pitchFamily="18" charset="0"/>
                <a:cs typeface="Times New Roman" panose="02020603050405020304" pitchFamily="18" charset="0"/>
              </a:rPr>
              <a:t>Đội chớp</a:t>
            </a:r>
          </a:p>
          <a:p>
            <a:pPr eaLnBrk="1" hangingPunct="1">
              <a:buFont typeface="Arial" panose="020B0604020202020204" pitchFamily="34" charset="0"/>
              <a:buNone/>
            </a:pPr>
            <a:r>
              <a:rPr lang="vi-VN" altLang="en-US" sz="2200" b="1">
                <a:solidFill>
                  <a:srgbClr val="3333FF"/>
                </a:solidFill>
                <a:latin typeface="Times New Roman" panose="02020603050405020304" pitchFamily="18" charset="0"/>
                <a:cs typeface="Times New Roman" panose="02020603050405020304" pitchFamily="18" charset="0"/>
              </a:rPr>
              <a:t>Đội cả trời mưa… </a:t>
            </a:r>
          </a:p>
          <a:p>
            <a:pPr eaLnBrk="1" hangingPunct="1">
              <a:spcBef>
                <a:spcPts val="600"/>
              </a:spcBef>
              <a:buFont typeface="Arial" panose="020B0604020202020204" pitchFamily="34" charset="0"/>
              <a:buNone/>
            </a:pPr>
            <a:r>
              <a:rPr lang="vi-VN" altLang="en-US" sz="2200" b="1">
                <a:solidFill>
                  <a:srgbClr val="3333FF"/>
                </a:solidFill>
                <a:latin typeface="Times New Roman" panose="02020603050405020304" pitchFamily="18" charset="0"/>
                <a:cs typeface="Times New Roman" panose="02020603050405020304" pitchFamily="18" charset="0"/>
              </a:rPr>
              <a:t>         (</a:t>
            </a:r>
            <a:r>
              <a:rPr lang="vi-VN" altLang="en-US" sz="2200" b="1" i="1">
                <a:solidFill>
                  <a:srgbClr val="3333FF"/>
                </a:solidFill>
                <a:latin typeface="Times New Roman" panose="02020603050405020304" pitchFamily="18" charset="0"/>
                <a:cs typeface="Times New Roman" panose="02020603050405020304" pitchFamily="18" charset="0"/>
              </a:rPr>
              <a:t>Trần Đăng Khoa)</a:t>
            </a:r>
            <a:endParaRPr lang="vi-VN" altLang="en-US" sz="2200" b="1">
              <a:solidFill>
                <a:srgbClr val="3333FF"/>
              </a:solidFill>
              <a:latin typeface="Times New Roman" panose="02020603050405020304" pitchFamily="18" charset="0"/>
              <a:cs typeface="Times New Roman" panose="02020603050405020304" pitchFamily="18" charset="0"/>
            </a:endParaRPr>
          </a:p>
        </p:txBody>
      </p:sp>
      <p:sp>
        <p:nvSpPr>
          <p:cNvPr id="14347" name="Text Box 11">
            <a:extLst>
              <a:ext uri="{FF2B5EF4-FFF2-40B4-BE49-F238E27FC236}">
                <a16:creationId xmlns:a16="http://schemas.microsoft.com/office/drawing/2014/main" id="{BE689760-5CB6-4189-BFE7-0C7472488223}"/>
              </a:ext>
            </a:extLst>
          </p:cNvPr>
          <p:cNvSpPr txBox="1">
            <a:spLocks noChangeArrowheads="1"/>
          </p:cNvSpPr>
          <p:nvPr/>
        </p:nvSpPr>
        <p:spPr bwMode="auto">
          <a:xfrm>
            <a:off x="117475" y="76200"/>
            <a:ext cx="89154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vi-VN" altLang="en-US" sz="2500" b="1">
                <a:latin typeface="+mn-lt"/>
                <a:cs typeface="Times New Roman" panose="02020603050405020304" pitchFamily="18" charset="0"/>
              </a:rPr>
              <a:t>2</a:t>
            </a:r>
            <a:r>
              <a:rPr lang="en-US" altLang="en-US" sz="2500" b="1">
                <a:latin typeface="+mn-lt"/>
                <a:cs typeface="Times New Roman" panose="02020603050405020304" pitchFamily="18" charset="0"/>
              </a:rPr>
              <a:t>.</a:t>
            </a:r>
            <a:r>
              <a:rPr lang="vi-VN" altLang="en-US" sz="2500" b="1">
                <a:latin typeface="+mn-lt"/>
                <a:cs typeface="Times New Roman" panose="02020603050405020304" pitchFamily="18" charset="0"/>
              </a:rPr>
              <a:t> Em thích những hình ảnh nào trong đoạn trích dưới đây? Hãy viết 1, 2 câu miêu tả một trong những hình ảnh đó.</a:t>
            </a:r>
            <a:endParaRPr lang="en-US" altLang="en-US" sz="2500" b="1">
              <a:latin typeface="+mn-lt"/>
              <a:cs typeface="Times New Roman" panose="02020603050405020304" pitchFamily="18" charset="0"/>
            </a:endParaRPr>
          </a:p>
        </p:txBody>
      </p:sp>
    </p:spTree>
    <p:extLst>
      <p:ext uri="{BB962C8B-B14F-4D97-AF65-F5344CB8AC3E}">
        <p14:creationId xmlns:p14="http://schemas.microsoft.com/office/powerpoint/2010/main" val="221644570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56DECE3D-7B44-45D2-9421-4F1F11EC0134}"/>
              </a:ext>
            </a:extLst>
          </p:cNvPr>
          <p:cNvSpPr txBox="1">
            <a:spLocks noChangeArrowheads="1"/>
          </p:cNvSpPr>
          <p:nvPr/>
        </p:nvSpPr>
        <p:spPr bwMode="auto">
          <a:xfrm>
            <a:off x="144016" y="116632"/>
            <a:ext cx="8820472" cy="2246769"/>
          </a:xfrm>
          <a:prstGeom prst="rect">
            <a:avLst/>
          </a:prstGeom>
          <a:solidFill>
            <a:schemeClr val="bg1"/>
          </a:solid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buFont typeface="Arial" charset="0"/>
              <a:defRPr>
                <a:solidFill>
                  <a:schemeClr val="tx1"/>
                </a:solidFill>
                <a:latin typeface="Arial" charset="0"/>
              </a:defRPr>
            </a:lvl6pPr>
            <a:lvl7pPr marL="2971800" indent="-228600" eaLnBrk="0" fontAlgn="base" hangingPunct="0">
              <a:spcBef>
                <a:spcPct val="0"/>
              </a:spcBef>
              <a:spcAft>
                <a:spcPct val="0"/>
              </a:spcAft>
              <a:buFont typeface="Arial" charset="0"/>
              <a:defRPr>
                <a:solidFill>
                  <a:schemeClr val="tx1"/>
                </a:solidFill>
                <a:latin typeface="Arial" charset="0"/>
              </a:defRPr>
            </a:lvl7pPr>
            <a:lvl8pPr marL="3429000" indent="-228600" eaLnBrk="0" fontAlgn="base" hangingPunct="0">
              <a:spcBef>
                <a:spcPct val="0"/>
              </a:spcBef>
              <a:spcAft>
                <a:spcPct val="0"/>
              </a:spcAft>
              <a:buFont typeface="Arial" charset="0"/>
              <a:defRPr>
                <a:solidFill>
                  <a:schemeClr val="tx1"/>
                </a:solidFill>
                <a:latin typeface="Arial" charset="0"/>
              </a:defRPr>
            </a:lvl8pPr>
            <a:lvl9pPr marL="3886200" indent="-228600" eaLnBrk="0" fontAlgn="base" hangingPunct="0">
              <a:spcBef>
                <a:spcPct val="0"/>
              </a:spcBef>
              <a:spcAft>
                <a:spcPct val="0"/>
              </a:spcAft>
              <a:buFont typeface="Arial" charset="0"/>
              <a:defRPr>
                <a:solidFill>
                  <a:schemeClr val="tx1"/>
                </a:solidFill>
                <a:latin typeface="Arial" charset="0"/>
              </a:defRPr>
            </a:lvl9pPr>
          </a:lstStyle>
          <a:p>
            <a:pPr algn="just" eaLnBrk="1" hangingPunct="1">
              <a:buFont typeface="Arial" charset="0"/>
              <a:buNone/>
              <a:defRPr/>
            </a:pPr>
            <a:r>
              <a:rPr lang="en-US" sz="2700" b="1">
                <a:solidFill>
                  <a:srgbClr val="FF0000"/>
                </a:solidFill>
                <a:latin typeface="Arial" panose="020B0604020202020204" pitchFamily="34" charset="0"/>
                <a:cs typeface="Arial" panose="020B0604020202020204" pitchFamily="34" charset="0"/>
              </a:rPr>
              <a:t> </a:t>
            </a:r>
            <a:r>
              <a:rPr lang="en-US" sz="2700" b="1">
                <a:latin typeface="Arial" panose="020B0604020202020204" pitchFamily="34" charset="0"/>
                <a:cs typeface="Arial" panose="020B0604020202020204" pitchFamily="34" charset="0"/>
              </a:rPr>
              <a:t>1. </a:t>
            </a:r>
            <a:r>
              <a:rPr lang="en-US" sz="2700" b="1" dirty="0" err="1">
                <a:latin typeface="Arial" panose="020B0604020202020204" pitchFamily="34" charset="0"/>
                <a:cs typeface="Arial" panose="020B0604020202020204" pitchFamily="34" charset="0"/>
              </a:rPr>
              <a:t>Em</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thích</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hình</a:t>
            </a:r>
            <a:r>
              <a:rPr lang="en-US" sz="2700" b="1" dirty="0">
                <a:latin typeface="Arial" panose="020B0604020202020204" pitchFamily="34" charset="0"/>
                <a:cs typeface="Arial" panose="020B0604020202020204" pitchFamily="34" charset="0"/>
              </a:rPr>
              <a:t> </a:t>
            </a:r>
            <a:r>
              <a:rPr lang="en-US" sz="2700" b="1" err="1">
                <a:latin typeface="Arial" panose="020B0604020202020204" pitchFamily="34" charset="0"/>
                <a:cs typeface="Arial" panose="020B0604020202020204" pitchFamily="34" charset="0"/>
              </a:rPr>
              <a:t>ảnh</a:t>
            </a:r>
            <a:r>
              <a:rPr lang="en-US" sz="2700" b="1">
                <a:latin typeface="Arial" panose="020B0604020202020204" pitchFamily="34" charset="0"/>
                <a:cs typeface="Arial" panose="020B0604020202020204" pitchFamily="34" charset="0"/>
              </a:rPr>
              <a:t> “Mưa </a:t>
            </a:r>
            <a:r>
              <a:rPr lang="en-US" sz="2700" b="1" dirty="0">
                <a:latin typeface="Arial" panose="020B0604020202020204" pitchFamily="34" charset="0"/>
                <a:cs typeface="Arial" panose="020B0604020202020204" pitchFamily="34" charset="0"/>
              </a:rPr>
              <a:t>ù </a:t>
            </a:r>
            <a:r>
              <a:rPr lang="en-US" sz="2700" b="1" dirty="0" err="1">
                <a:latin typeface="Arial" panose="020B0604020202020204" pitchFamily="34" charset="0"/>
                <a:cs typeface="Arial" panose="020B0604020202020204" pitchFamily="34" charset="0"/>
              </a:rPr>
              <a:t>ù</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như</a:t>
            </a:r>
            <a:r>
              <a:rPr lang="en-US" sz="2700" b="1" dirty="0">
                <a:latin typeface="Arial" panose="020B0604020202020204" pitchFamily="34" charset="0"/>
                <a:cs typeface="Arial" panose="020B0604020202020204" pitchFamily="34" charset="0"/>
              </a:rPr>
              <a:t> </a:t>
            </a:r>
            <a:r>
              <a:rPr lang="en-US" sz="2700" b="1" err="1">
                <a:latin typeface="Arial" panose="020B0604020202020204" pitchFamily="34" charset="0"/>
                <a:cs typeface="Arial" panose="020B0604020202020204" pitchFamily="34" charset="0"/>
              </a:rPr>
              <a:t>xay</a:t>
            </a:r>
            <a:r>
              <a:rPr lang="en-US" sz="2700" b="1">
                <a:latin typeface="Arial" panose="020B0604020202020204" pitchFamily="34" charset="0"/>
                <a:cs typeface="Arial" panose="020B0604020202020204" pitchFamily="34" charset="0"/>
              </a:rPr>
              <a:t> lúa”, có </a:t>
            </a:r>
            <a:r>
              <a:rPr lang="en-US" sz="2700" b="1" dirty="0" err="1">
                <a:latin typeface="Arial" panose="020B0604020202020204" pitchFamily="34" charset="0"/>
                <a:cs typeface="Arial" panose="020B0604020202020204" pitchFamily="34" charset="0"/>
              </a:rPr>
              <a:t>thể</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tả</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hình</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ảnh</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này</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như</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sau</a:t>
            </a:r>
            <a:r>
              <a:rPr lang="en-US" sz="2700" b="1" dirty="0">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Mưa</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tiếng</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mưa</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rơi</a:t>
            </a:r>
            <a:r>
              <a:rPr lang="en-US" sz="2700" b="1" dirty="0">
                <a:solidFill>
                  <a:srgbClr val="FF0000"/>
                </a:solidFill>
                <a:latin typeface="Arial" panose="020B0604020202020204" pitchFamily="34" charset="0"/>
                <a:cs typeface="Arial" panose="020B0604020202020204" pitchFamily="34" charset="0"/>
              </a:rPr>
              <a:t> ù </a:t>
            </a:r>
            <a:r>
              <a:rPr lang="en-US" sz="2700" b="1" dirty="0" err="1">
                <a:solidFill>
                  <a:srgbClr val="FF0000"/>
                </a:solidFill>
                <a:latin typeface="Arial" panose="020B0604020202020204" pitchFamily="34" charset="0"/>
                <a:cs typeface="Arial" panose="020B0604020202020204" pitchFamily="34" charset="0"/>
              </a:rPr>
              <a:t>ù</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nghe</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như</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tiếng</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xay</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lúa</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Mưa</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rơi</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trên</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những</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tàu</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lá</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mái</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nhà</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nghe</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lộp</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bộp</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và</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cả</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đất</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trời</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là</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một</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màu</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trắng</a:t>
            </a:r>
            <a:r>
              <a:rPr lang="en-US" sz="2700" b="1" dirty="0">
                <a:solidFill>
                  <a:srgbClr val="FF0000"/>
                </a:solidFill>
                <a:latin typeface="Arial" panose="020B0604020202020204" pitchFamily="34" charset="0"/>
                <a:cs typeface="Arial" panose="020B0604020202020204" pitchFamily="34" charset="0"/>
              </a:rPr>
              <a:t> </a:t>
            </a:r>
            <a:r>
              <a:rPr lang="en-US" sz="2700" b="1" dirty="0" err="1">
                <a:solidFill>
                  <a:srgbClr val="FF0000"/>
                </a:solidFill>
                <a:latin typeface="Arial" panose="020B0604020202020204" pitchFamily="34" charset="0"/>
                <a:cs typeface="Arial" panose="020B0604020202020204" pitchFamily="34" charset="0"/>
              </a:rPr>
              <a:t>xoá</a:t>
            </a:r>
            <a:r>
              <a:rPr lang="en-US" sz="2700" b="1" dirty="0">
                <a:solidFill>
                  <a:srgbClr val="FF0000"/>
                </a:solidFill>
                <a:latin typeface="Arial" panose="020B0604020202020204" pitchFamily="34" charset="0"/>
                <a:cs typeface="Arial" panose="020B0604020202020204" pitchFamily="34" charset="0"/>
              </a:rPr>
              <a:t>.</a:t>
            </a:r>
          </a:p>
        </p:txBody>
      </p:sp>
      <p:sp>
        <p:nvSpPr>
          <p:cNvPr id="23556" name="Text Box 4">
            <a:extLst>
              <a:ext uri="{FF2B5EF4-FFF2-40B4-BE49-F238E27FC236}">
                <a16:creationId xmlns:a16="http://schemas.microsoft.com/office/drawing/2014/main" id="{8FEE5802-82F9-4731-BDEB-6983043706E1}"/>
              </a:ext>
            </a:extLst>
          </p:cNvPr>
          <p:cNvSpPr txBox="1">
            <a:spLocks noChangeArrowheads="1"/>
          </p:cNvSpPr>
          <p:nvPr/>
        </p:nvSpPr>
        <p:spPr bwMode="auto">
          <a:xfrm>
            <a:off x="144016" y="2549222"/>
            <a:ext cx="8820472" cy="1815882"/>
          </a:xfrm>
          <a:prstGeom prst="rect">
            <a:avLst/>
          </a:prstGeom>
          <a:solidFill>
            <a:schemeClr val="bg1"/>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buFont typeface="Arial" charset="0"/>
              <a:defRPr>
                <a:solidFill>
                  <a:schemeClr val="tx1"/>
                </a:solidFill>
                <a:latin typeface="Arial" charset="0"/>
              </a:defRPr>
            </a:lvl6pPr>
            <a:lvl7pPr marL="2971800" indent="-228600" eaLnBrk="0" fontAlgn="base" hangingPunct="0">
              <a:spcBef>
                <a:spcPct val="0"/>
              </a:spcBef>
              <a:spcAft>
                <a:spcPct val="0"/>
              </a:spcAft>
              <a:buFont typeface="Arial" charset="0"/>
              <a:defRPr>
                <a:solidFill>
                  <a:schemeClr val="tx1"/>
                </a:solidFill>
                <a:latin typeface="Arial" charset="0"/>
              </a:defRPr>
            </a:lvl7pPr>
            <a:lvl8pPr marL="3429000" indent="-228600" eaLnBrk="0" fontAlgn="base" hangingPunct="0">
              <a:spcBef>
                <a:spcPct val="0"/>
              </a:spcBef>
              <a:spcAft>
                <a:spcPct val="0"/>
              </a:spcAft>
              <a:buFont typeface="Arial" charset="0"/>
              <a:defRPr>
                <a:solidFill>
                  <a:schemeClr val="tx1"/>
                </a:solidFill>
                <a:latin typeface="Arial" charset="0"/>
              </a:defRPr>
            </a:lvl8pPr>
            <a:lvl9pPr marL="3886200" indent="-228600" eaLnBrk="0" fontAlgn="base" hangingPunct="0">
              <a:spcBef>
                <a:spcPct val="0"/>
              </a:spcBef>
              <a:spcAft>
                <a:spcPct val="0"/>
              </a:spcAft>
              <a:buFont typeface="Arial" charset="0"/>
              <a:defRPr>
                <a:solidFill>
                  <a:schemeClr val="tx1"/>
                </a:solidFill>
                <a:latin typeface="Arial" charset="0"/>
              </a:defRPr>
            </a:lvl9pPr>
          </a:lstStyle>
          <a:p>
            <a:pPr algn="just" eaLnBrk="1" hangingPunct="1">
              <a:buFont typeface="Arial" charset="0"/>
              <a:buNone/>
              <a:defRPr/>
            </a:pPr>
            <a:r>
              <a:rPr lang="en-US" sz="2700" b="1">
                <a:solidFill>
                  <a:srgbClr val="000000"/>
                </a:solidFill>
                <a:latin typeface="Arial" panose="020B0604020202020204" pitchFamily="34" charset="0"/>
                <a:cs typeface="Arial" panose="020B0604020202020204" pitchFamily="34" charset="0"/>
              </a:rPr>
              <a:t>2. Em </a:t>
            </a:r>
            <a:r>
              <a:rPr lang="en-US" sz="2700" b="1" dirty="0" err="1">
                <a:solidFill>
                  <a:srgbClr val="000000"/>
                </a:solidFill>
                <a:latin typeface="Arial" panose="020B0604020202020204" pitchFamily="34" charset="0"/>
                <a:cs typeface="Arial" panose="020B0604020202020204" pitchFamily="34" charset="0"/>
              </a:rPr>
              <a:t>thích</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hình</a:t>
            </a:r>
            <a:r>
              <a:rPr lang="en-US" sz="2700" b="1" dirty="0">
                <a:solidFill>
                  <a:srgbClr val="000000"/>
                </a:solidFill>
                <a:latin typeface="Arial" panose="020B0604020202020204" pitchFamily="34" charset="0"/>
                <a:cs typeface="Arial" panose="020B0604020202020204" pitchFamily="34" charset="0"/>
              </a:rPr>
              <a:t> </a:t>
            </a:r>
            <a:r>
              <a:rPr lang="en-US" sz="2700" b="1" err="1">
                <a:solidFill>
                  <a:srgbClr val="000000"/>
                </a:solidFill>
                <a:latin typeface="Arial" panose="020B0604020202020204" pitchFamily="34" charset="0"/>
                <a:cs typeface="Arial" panose="020B0604020202020204" pitchFamily="34" charset="0"/>
              </a:rPr>
              <a:t>ảnh</a:t>
            </a:r>
            <a:r>
              <a:rPr lang="en-US" sz="2700" b="1">
                <a:solidFill>
                  <a:srgbClr val="000000"/>
                </a:solidFill>
                <a:latin typeface="Arial" panose="020B0604020202020204" pitchFamily="34" charset="0"/>
                <a:cs typeface="Arial" panose="020B0604020202020204" pitchFamily="34" charset="0"/>
              </a:rPr>
              <a:t> “Ngọn </a:t>
            </a:r>
            <a:r>
              <a:rPr lang="en-US" sz="2700" b="1" dirty="0" err="1">
                <a:solidFill>
                  <a:srgbClr val="000000"/>
                </a:solidFill>
                <a:latin typeface="Arial" panose="020B0604020202020204" pitchFamily="34" charset="0"/>
                <a:cs typeface="Arial" panose="020B0604020202020204" pitchFamily="34" charset="0"/>
              </a:rPr>
              <a:t>mùng</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tươi</a:t>
            </a:r>
            <a:r>
              <a:rPr lang="en-US" sz="2700" b="1" dirty="0">
                <a:solidFill>
                  <a:srgbClr val="000000"/>
                </a:solidFill>
                <a:latin typeface="Arial" panose="020B0604020202020204" pitchFamily="34" charset="0"/>
                <a:cs typeface="Arial" panose="020B0604020202020204" pitchFamily="34" charset="0"/>
              </a:rPr>
              <a:t> </a:t>
            </a:r>
            <a:r>
              <a:rPr lang="en-US" sz="2700" b="1" err="1">
                <a:solidFill>
                  <a:srgbClr val="000000"/>
                </a:solidFill>
                <a:latin typeface="Arial" panose="020B0604020202020204" pitchFamily="34" charset="0"/>
                <a:cs typeface="Arial" panose="020B0604020202020204" pitchFamily="34" charset="0"/>
              </a:rPr>
              <a:t>nhảy</a:t>
            </a:r>
            <a:r>
              <a:rPr lang="en-US" sz="2700" b="1">
                <a:solidFill>
                  <a:srgbClr val="000000"/>
                </a:solidFill>
                <a:latin typeface="Arial" panose="020B0604020202020204" pitchFamily="34" charset="0"/>
                <a:cs typeface="Arial" panose="020B0604020202020204" pitchFamily="34" charset="0"/>
              </a:rPr>
              <a:t> múa”,  </a:t>
            </a:r>
            <a:r>
              <a:rPr lang="en-US" sz="2700" b="1" dirty="0">
                <a:solidFill>
                  <a:srgbClr val="000000"/>
                </a:solidFill>
                <a:latin typeface="Arial" panose="020B0604020202020204" pitchFamily="34" charset="0"/>
                <a:cs typeface="Arial" panose="020B0604020202020204" pitchFamily="34" charset="0"/>
              </a:rPr>
              <a:t>c</a:t>
            </a:r>
            <a:r>
              <a:rPr lang="en-US" sz="2700" b="1">
                <a:solidFill>
                  <a:srgbClr val="000000"/>
                </a:solidFill>
                <a:latin typeface="Arial" panose="020B0604020202020204" pitchFamily="34" charset="0"/>
                <a:cs typeface="Arial" panose="020B0604020202020204" pitchFamily="34" charset="0"/>
              </a:rPr>
              <a:t>ó </a:t>
            </a:r>
            <a:r>
              <a:rPr lang="en-US" sz="2700" b="1" dirty="0" err="1">
                <a:solidFill>
                  <a:srgbClr val="000000"/>
                </a:solidFill>
                <a:latin typeface="Arial" panose="020B0604020202020204" pitchFamily="34" charset="0"/>
                <a:cs typeface="Arial" panose="020B0604020202020204" pitchFamily="34" charset="0"/>
              </a:rPr>
              <a:t>thể</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tả</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hình</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ảnh</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này</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như</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sau</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Ngọn</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mùng</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tơi</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xanh</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rờn</a:t>
            </a:r>
            <a:r>
              <a:rPr lang="en-US" sz="2700" b="1" dirty="0">
                <a:solidFill>
                  <a:srgbClr val="3333FF"/>
                </a:solidFill>
                <a:latin typeface="Arial" panose="020B0604020202020204" pitchFamily="34" charset="0"/>
                <a:cs typeface="Arial" panose="020B0604020202020204" pitchFamily="34" charset="0"/>
              </a:rPr>
              <a:t>, rung </a:t>
            </a:r>
            <a:r>
              <a:rPr lang="en-US" sz="2700" b="1" dirty="0" err="1">
                <a:solidFill>
                  <a:srgbClr val="3333FF"/>
                </a:solidFill>
                <a:latin typeface="Arial" panose="020B0604020202020204" pitchFamily="34" charset="0"/>
                <a:cs typeface="Arial" panose="020B0604020202020204" pitchFamily="34" charset="0"/>
              </a:rPr>
              <a:t>rinh</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trong</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màn</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nước</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trắng</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xoá</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như</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đang</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nhảy</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múa</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cùng</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mưa</a:t>
            </a:r>
            <a:r>
              <a:rPr lang="en-US" sz="2700" b="1" dirty="0">
                <a:solidFill>
                  <a:srgbClr val="3333FF"/>
                </a:solidFill>
                <a:latin typeface="Arial" panose="020B0604020202020204" pitchFamily="34" charset="0"/>
                <a:cs typeface="Arial" panose="020B0604020202020204" pitchFamily="34" charset="0"/>
              </a:rPr>
              <a:t>.</a:t>
            </a:r>
          </a:p>
        </p:txBody>
      </p:sp>
      <p:sp>
        <p:nvSpPr>
          <p:cNvPr id="23557" name="Text Box 5">
            <a:extLst>
              <a:ext uri="{FF2B5EF4-FFF2-40B4-BE49-F238E27FC236}">
                <a16:creationId xmlns:a16="http://schemas.microsoft.com/office/drawing/2014/main" id="{019CDED2-3578-4C20-AD5C-2F332E36EFA5}"/>
              </a:ext>
            </a:extLst>
          </p:cNvPr>
          <p:cNvSpPr txBox="1">
            <a:spLocks noChangeArrowheads="1"/>
          </p:cNvSpPr>
          <p:nvPr/>
        </p:nvSpPr>
        <p:spPr bwMode="auto">
          <a:xfrm>
            <a:off x="144016" y="4499535"/>
            <a:ext cx="8820472" cy="216982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buFont typeface="Arial" charset="0"/>
              <a:defRPr>
                <a:solidFill>
                  <a:schemeClr val="tx1"/>
                </a:solidFill>
                <a:latin typeface="Arial" charset="0"/>
              </a:defRPr>
            </a:lvl6pPr>
            <a:lvl7pPr marL="2971800" indent="-228600" eaLnBrk="0" fontAlgn="base" hangingPunct="0">
              <a:spcBef>
                <a:spcPct val="0"/>
              </a:spcBef>
              <a:spcAft>
                <a:spcPct val="0"/>
              </a:spcAft>
              <a:buFont typeface="Arial" charset="0"/>
              <a:defRPr>
                <a:solidFill>
                  <a:schemeClr val="tx1"/>
                </a:solidFill>
                <a:latin typeface="Arial" charset="0"/>
              </a:defRPr>
            </a:lvl7pPr>
            <a:lvl8pPr marL="3429000" indent="-228600" eaLnBrk="0" fontAlgn="base" hangingPunct="0">
              <a:spcBef>
                <a:spcPct val="0"/>
              </a:spcBef>
              <a:spcAft>
                <a:spcPct val="0"/>
              </a:spcAft>
              <a:buFont typeface="Arial" charset="0"/>
              <a:defRPr>
                <a:solidFill>
                  <a:schemeClr val="tx1"/>
                </a:solidFill>
                <a:latin typeface="Arial" charset="0"/>
              </a:defRPr>
            </a:lvl8pPr>
            <a:lvl9pPr marL="3886200" indent="-228600" eaLnBrk="0" fontAlgn="base" hangingPunct="0">
              <a:spcBef>
                <a:spcPct val="0"/>
              </a:spcBef>
              <a:spcAft>
                <a:spcPct val="0"/>
              </a:spcAft>
              <a:buFont typeface="Arial" charset="0"/>
              <a:defRPr>
                <a:solidFill>
                  <a:schemeClr val="tx1"/>
                </a:solidFill>
                <a:latin typeface="Arial" charset="0"/>
              </a:defRPr>
            </a:lvl9pPr>
          </a:lstStyle>
          <a:p>
            <a:pPr algn="just" eaLnBrk="1" hangingPunct="1">
              <a:buFont typeface="Arial" charset="0"/>
              <a:buNone/>
              <a:defRPr/>
            </a:pPr>
            <a:r>
              <a:rPr lang="en-US" sz="2700" b="1">
                <a:solidFill>
                  <a:srgbClr val="3333FF"/>
                </a:solidFill>
                <a:latin typeface="Arial" panose="020B0604020202020204" pitchFamily="34" charset="0"/>
                <a:cs typeface="Arial" panose="020B0604020202020204" pitchFamily="34" charset="0"/>
              </a:rPr>
              <a:t>3. Em </a:t>
            </a:r>
            <a:r>
              <a:rPr lang="en-US" sz="2700" b="1" dirty="0" err="1">
                <a:solidFill>
                  <a:srgbClr val="3333FF"/>
                </a:solidFill>
                <a:latin typeface="Arial" panose="020B0604020202020204" pitchFamily="34" charset="0"/>
                <a:cs typeface="Arial" panose="020B0604020202020204" pitchFamily="34" charset="0"/>
              </a:rPr>
              <a:t>thích</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hình</a:t>
            </a:r>
            <a:r>
              <a:rPr lang="en-US" sz="2700" b="1" dirty="0">
                <a:solidFill>
                  <a:srgbClr val="3333FF"/>
                </a:solidFill>
                <a:latin typeface="Arial" panose="020B0604020202020204" pitchFamily="34" charset="0"/>
                <a:cs typeface="Arial" panose="020B0604020202020204" pitchFamily="34" charset="0"/>
              </a:rPr>
              <a:t> </a:t>
            </a:r>
            <a:r>
              <a:rPr lang="en-US" sz="2700" b="1" err="1">
                <a:solidFill>
                  <a:srgbClr val="3333FF"/>
                </a:solidFill>
                <a:latin typeface="Arial" panose="020B0604020202020204" pitchFamily="34" charset="0"/>
                <a:cs typeface="Arial" panose="020B0604020202020204" pitchFamily="34" charset="0"/>
              </a:rPr>
              <a:t>ảnh</a:t>
            </a:r>
            <a:r>
              <a:rPr lang="en-US" sz="2700" b="1">
                <a:solidFill>
                  <a:srgbClr val="3333FF"/>
                </a:solidFill>
                <a:latin typeface="Arial" panose="020B0604020202020204" pitchFamily="34" charset="0"/>
                <a:cs typeface="Arial" panose="020B0604020202020204" pitchFamily="34" charset="0"/>
              </a:rPr>
              <a:t> “Sấm </a:t>
            </a:r>
            <a:r>
              <a:rPr lang="en-US" sz="2700" b="1" dirty="0" err="1">
                <a:solidFill>
                  <a:srgbClr val="3333FF"/>
                </a:solidFill>
                <a:latin typeface="Arial" panose="020B0604020202020204" pitchFamily="34" charset="0"/>
                <a:cs typeface="Arial" panose="020B0604020202020204" pitchFamily="34" charset="0"/>
              </a:rPr>
              <a:t>ghé</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xuống</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sân</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khanh</a:t>
            </a:r>
            <a:r>
              <a:rPr lang="en-US" sz="2700" b="1" dirty="0">
                <a:solidFill>
                  <a:srgbClr val="3333FF"/>
                </a:solidFill>
                <a:latin typeface="Arial" panose="020B0604020202020204" pitchFamily="34" charset="0"/>
                <a:cs typeface="Arial" panose="020B0604020202020204" pitchFamily="34" charset="0"/>
              </a:rPr>
              <a:t> </a:t>
            </a:r>
            <a:r>
              <a:rPr lang="en-US" sz="2700" b="1" err="1">
                <a:solidFill>
                  <a:srgbClr val="3333FF"/>
                </a:solidFill>
                <a:latin typeface="Arial" panose="020B0604020202020204" pitchFamily="34" charset="0"/>
                <a:cs typeface="Arial" panose="020B0604020202020204" pitchFamily="34" charset="0"/>
              </a:rPr>
              <a:t>khách</a:t>
            </a:r>
            <a:r>
              <a:rPr lang="en-US" sz="2700" b="1">
                <a:solidFill>
                  <a:srgbClr val="3333FF"/>
                </a:solidFill>
                <a:latin typeface="Arial" panose="020B0604020202020204" pitchFamily="34" charset="0"/>
                <a:cs typeface="Arial" panose="020B0604020202020204" pitchFamily="34" charset="0"/>
              </a:rPr>
              <a:t> cười”, có thể </a:t>
            </a:r>
            <a:r>
              <a:rPr lang="en-US" sz="2700" b="1" dirty="0" err="1">
                <a:solidFill>
                  <a:srgbClr val="3333FF"/>
                </a:solidFill>
                <a:latin typeface="Arial" panose="020B0604020202020204" pitchFamily="34" charset="0"/>
                <a:cs typeface="Arial" panose="020B0604020202020204" pitchFamily="34" charset="0"/>
              </a:rPr>
              <a:t>tả</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hình</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ảnh</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này</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như</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3333FF"/>
                </a:solidFill>
                <a:latin typeface="Arial" panose="020B0604020202020204" pitchFamily="34" charset="0"/>
                <a:cs typeface="Arial" panose="020B0604020202020204" pitchFamily="34" charset="0"/>
              </a:rPr>
              <a:t>sau</a:t>
            </a:r>
            <a:r>
              <a:rPr lang="en-US" sz="2700" b="1" dirty="0">
                <a:solidFill>
                  <a:srgbClr val="3333FF"/>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Sấm</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rền</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vang</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rồi</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bỗng</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nhiên</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đùng</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đùng</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đoàng</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đoàng</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làm</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cho</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mọi</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người</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giật</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nảy</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mình</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tưởng</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như</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sấm</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đang</a:t>
            </a:r>
            <a:r>
              <a:rPr lang="en-US" sz="2700" b="1" dirty="0">
                <a:solidFill>
                  <a:srgbClr val="000000"/>
                </a:solidFill>
                <a:latin typeface="Arial" panose="020B0604020202020204" pitchFamily="34" charset="0"/>
                <a:cs typeface="Arial" panose="020B0604020202020204" pitchFamily="34" charset="0"/>
              </a:rPr>
              <a:t> ở </a:t>
            </a:r>
            <a:r>
              <a:rPr lang="en-US" sz="2700" b="1" dirty="0" err="1">
                <a:solidFill>
                  <a:srgbClr val="000000"/>
                </a:solidFill>
                <a:latin typeface="Arial" panose="020B0604020202020204" pitchFamily="34" charset="0"/>
                <a:cs typeface="Arial" panose="020B0604020202020204" pitchFamily="34" charset="0"/>
              </a:rPr>
              <a:t>ngoài</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sân</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cất</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tiếng</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cười</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khanh</a:t>
            </a:r>
            <a:r>
              <a:rPr lang="en-US" sz="2700" b="1" dirty="0">
                <a:solidFill>
                  <a:srgbClr val="000000"/>
                </a:solidFill>
                <a:latin typeface="Arial" panose="020B0604020202020204" pitchFamily="34" charset="0"/>
                <a:cs typeface="Arial" panose="020B0604020202020204" pitchFamily="34" charset="0"/>
              </a:rPr>
              <a:t> </a:t>
            </a:r>
            <a:r>
              <a:rPr lang="en-US" sz="2700" b="1" dirty="0" err="1">
                <a:solidFill>
                  <a:srgbClr val="000000"/>
                </a:solidFill>
                <a:latin typeface="Arial" panose="020B0604020202020204" pitchFamily="34" charset="0"/>
                <a:cs typeface="Arial" panose="020B0604020202020204" pitchFamily="34" charset="0"/>
              </a:rPr>
              <a:t>khách</a:t>
            </a:r>
            <a:r>
              <a:rPr lang="en-US" sz="2700" b="1" dirty="0">
                <a:solidFill>
                  <a:srgbClr val="000000"/>
                </a:solidFill>
                <a:latin typeface="Arial" panose="020B0604020202020204" pitchFamily="34" charset="0"/>
                <a:cs typeface="Arial" panose="020B0604020202020204"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23556"/>
                                        </p:tgtEl>
                                        <p:attrNameLst>
                                          <p:attrName>style.visibility</p:attrName>
                                        </p:attrNameLst>
                                      </p:cBhvr>
                                      <p:to>
                                        <p:strVal val="visible"/>
                                      </p:to>
                                    </p:set>
                                    <p:animEffect transition="in" filter="wipe(down)">
                                      <p:cBhvr>
                                        <p:cTn id="15" dur="145">
                                          <p:stCondLst>
                                            <p:cond delay="0"/>
                                          </p:stCondLst>
                                        </p:cTn>
                                        <p:tgtEl>
                                          <p:spTgt spid="23556"/>
                                        </p:tgtEl>
                                      </p:cBhvr>
                                    </p:animEffect>
                                    <p:anim calcmode="lin" valueType="num">
                                      <p:cBhvr>
                                        <p:cTn id="16" dur="456" tmFilter="0,0; 0.14,0.36; 0.43,0.73; 0.71,0.91; 1.0,1.0">
                                          <p:stCondLst>
                                            <p:cond delay="0"/>
                                          </p:stCondLst>
                                        </p:cTn>
                                        <p:tgtEl>
                                          <p:spTgt spid="23556"/>
                                        </p:tgtEl>
                                        <p:attrNameLst>
                                          <p:attrName>ppt_x</p:attrName>
                                        </p:attrNameLst>
                                      </p:cBhvr>
                                      <p:tavLst>
                                        <p:tav tm="0">
                                          <p:val>
                                            <p:strVal val="#ppt_x-0.25"/>
                                          </p:val>
                                        </p:tav>
                                        <p:tav tm="100000">
                                          <p:val>
                                            <p:strVal val="#ppt_x"/>
                                          </p:val>
                                        </p:tav>
                                      </p:tavLst>
                                    </p:anim>
                                    <p:anim calcmode="lin" valueType="num">
                                      <p:cBhvr>
                                        <p:cTn id="17" dur="166" tmFilter="0.0,0.0; 0.25,0.07; 0.50,0.2; 0.75,0.467; 1.0,1.0">
                                          <p:stCondLst>
                                            <p:cond delay="0"/>
                                          </p:stCondLst>
                                        </p:cTn>
                                        <p:tgtEl>
                                          <p:spTgt spid="23556"/>
                                        </p:tgtEl>
                                        <p:attrNameLst>
                                          <p:attrName>ppt_y</p:attrName>
                                        </p:attrNameLst>
                                      </p:cBhvr>
                                      <p:tavLst>
                                        <p:tav tm="0" fmla="#ppt_y-sin(pi*$)/3">
                                          <p:val>
                                            <p:fltVal val="0.5"/>
                                          </p:val>
                                        </p:tav>
                                        <p:tav tm="100000">
                                          <p:val>
                                            <p:fltVal val="1"/>
                                          </p:val>
                                        </p:tav>
                                      </p:tavLst>
                                    </p:anim>
                                    <p:anim calcmode="lin" valueType="num">
                                      <p:cBhvr>
                                        <p:cTn id="18" dur="166" tmFilter="0, 0; 0.125,0.2665; 0.25,0.4; 0.375,0.465; 0.5,0.5;  0.625,0.535; 0.75,0.6; 0.875,0.7335; 1,1">
                                          <p:stCondLst>
                                            <p:cond delay="166"/>
                                          </p:stCondLst>
                                        </p:cTn>
                                        <p:tgtEl>
                                          <p:spTgt spid="23556"/>
                                        </p:tgtEl>
                                        <p:attrNameLst>
                                          <p:attrName>ppt_y</p:attrName>
                                        </p:attrNameLst>
                                      </p:cBhvr>
                                      <p:tavLst>
                                        <p:tav tm="0" fmla="#ppt_y-sin(pi*$)/9">
                                          <p:val>
                                            <p:fltVal val="0"/>
                                          </p:val>
                                        </p:tav>
                                        <p:tav tm="100000">
                                          <p:val>
                                            <p:fltVal val="1"/>
                                          </p:val>
                                        </p:tav>
                                      </p:tavLst>
                                    </p:anim>
                                    <p:anim calcmode="lin" valueType="num">
                                      <p:cBhvr>
                                        <p:cTn id="19" dur="83" tmFilter="0, 0; 0.125,0.2665; 0.25,0.4; 0.375,0.465; 0.5,0.5;  0.625,0.535; 0.75,0.6; 0.875,0.7335; 1,1">
                                          <p:stCondLst>
                                            <p:cond delay="331"/>
                                          </p:stCondLst>
                                        </p:cTn>
                                        <p:tgtEl>
                                          <p:spTgt spid="23556"/>
                                        </p:tgtEl>
                                        <p:attrNameLst>
                                          <p:attrName>ppt_y</p:attrName>
                                        </p:attrNameLst>
                                      </p:cBhvr>
                                      <p:tavLst>
                                        <p:tav tm="0" fmla="#ppt_y-sin(pi*$)/27">
                                          <p:val>
                                            <p:fltVal val="0"/>
                                          </p:val>
                                        </p:tav>
                                        <p:tav tm="100000">
                                          <p:val>
                                            <p:fltVal val="1"/>
                                          </p:val>
                                        </p:tav>
                                      </p:tavLst>
                                    </p:anim>
                                    <p:anim calcmode="lin" valueType="num">
                                      <p:cBhvr>
                                        <p:cTn id="20" dur="41" tmFilter="0, 0; 0.125,0.2665; 0.25,0.4; 0.375,0.465; 0.5,0.5;  0.625,0.535; 0.75,0.6; 0.875,0.7335; 1,1">
                                          <p:stCondLst>
                                            <p:cond delay="414"/>
                                          </p:stCondLst>
                                        </p:cTn>
                                        <p:tgtEl>
                                          <p:spTgt spid="23556"/>
                                        </p:tgtEl>
                                        <p:attrNameLst>
                                          <p:attrName>ppt_y</p:attrName>
                                        </p:attrNameLst>
                                      </p:cBhvr>
                                      <p:tavLst>
                                        <p:tav tm="0" fmla="#ppt_y-sin(pi*$)/81">
                                          <p:val>
                                            <p:fltVal val="0"/>
                                          </p:val>
                                        </p:tav>
                                        <p:tav tm="100000">
                                          <p:val>
                                            <p:fltVal val="1"/>
                                          </p:val>
                                        </p:tav>
                                      </p:tavLst>
                                    </p:anim>
                                    <p:animScale>
                                      <p:cBhvr>
                                        <p:cTn id="21" dur="7">
                                          <p:stCondLst>
                                            <p:cond delay="162"/>
                                          </p:stCondLst>
                                        </p:cTn>
                                        <p:tgtEl>
                                          <p:spTgt spid="23556"/>
                                        </p:tgtEl>
                                      </p:cBhvr>
                                      <p:to x="100000" y="60000"/>
                                    </p:animScale>
                                    <p:animScale>
                                      <p:cBhvr>
                                        <p:cTn id="22" dur="41" decel="50000">
                                          <p:stCondLst>
                                            <p:cond delay="169"/>
                                          </p:stCondLst>
                                        </p:cTn>
                                        <p:tgtEl>
                                          <p:spTgt spid="23556"/>
                                        </p:tgtEl>
                                      </p:cBhvr>
                                      <p:to x="100000" y="100000"/>
                                    </p:animScale>
                                    <p:animScale>
                                      <p:cBhvr>
                                        <p:cTn id="23" dur="7">
                                          <p:stCondLst>
                                            <p:cond delay="328"/>
                                          </p:stCondLst>
                                        </p:cTn>
                                        <p:tgtEl>
                                          <p:spTgt spid="23556"/>
                                        </p:tgtEl>
                                      </p:cBhvr>
                                      <p:to x="100000" y="80000"/>
                                    </p:animScale>
                                    <p:animScale>
                                      <p:cBhvr>
                                        <p:cTn id="24" dur="41" decel="50000">
                                          <p:stCondLst>
                                            <p:cond delay="335"/>
                                          </p:stCondLst>
                                        </p:cTn>
                                        <p:tgtEl>
                                          <p:spTgt spid="23556"/>
                                        </p:tgtEl>
                                      </p:cBhvr>
                                      <p:to x="100000" y="100000"/>
                                    </p:animScale>
                                    <p:animScale>
                                      <p:cBhvr>
                                        <p:cTn id="25" dur="7">
                                          <p:stCondLst>
                                            <p:cond delay="410"/>
                                          </p:stCondLst>
                                        </p:cTn>
                                        <p:tgtEl>
                                          <p:spTgt spid="23556"/>
                                        </p:tgtEl>
                                      </p:cBhvr>
                                      <p:to x="100000" y="90000"/>
                                    </p:animScale>
                                    <p:animScale>
                                      <p:cBhvr>
                                        <p:cTn id="26" dur="41" decel="50000">
                                          <p:stCondLst>
                                            <p:cond delay="417"/>
                                          </p:stCondLst>
                                        </p:cTn>
                                        <p:tgtEl>
                                          <p:spTgt spid="23556"/>
                                        </p:tgtEl>
                                      </p:cBhvr>
                                      <p:to x="100000" y="100000"/>
                                    </p:animScale>
                                    <p:animScale>
                                      <p:cBhvr>
                                        <p:cTn id="27" dur="7">
                                          <p:stCondLst>
                                            <p:cond delay="452"/>
                                          </p:stCondLst>
                                        </p:cTn>
                                        <p:tgtEl>
                                          <p:spTgt spid="23556"/>
                                        </p:tgtEl>
                                      </p:cBhvr>
                                      <p:to x="100000" y="95000"/>
                                    </p:animScale>
                                    <p:animScale>
                                      <p:cBhvr>
                                        <p:cTn id="28" dur="41" decel="50000">
                                          <p:stCondLst>
                                            <p:cond delay="459"/>
                                          </p:stCondLst>
                                        </p:cTn>
                                        <p:tgtEl>
                                          <p:spTgt spid="23556"/>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3557"/>
                                        </p:tgtEl>
                                        <p:attrNameLst>
                                          <p:attrName>style.visibility</p:attrName>
                                        </p:attrNameLst>
                                      </p:cBhvr>
                                      <p:to>
                                        <p:strVal val="visible"/>
                                      </p:to>
                                    </p:set>
                                    <p:anim calcmode="lin" valueType="num">
                                      <p:cBhvr additive="base">
                                        <p:cTn id="33" dur="500" fill="hold"/>
                                        <p:tgtEl>
                                          <p:spTgt spid="23557"/>
                                        </p:tgtEl>
                                        <p:attrNameLst>
                                          <p:attrName>ppt_x</p:attrName>
                                        </p:attrNameLst>
                                      </p:cBhvr>
                                      <p:tavLst>
                                        <p:tav tm="0">
                                          <p:val>
                                            <p:strVal val="#ppt_x"/>
                                          </p:val>
                                        </p:tav>
                                        <p:tav tm="100000">
                                          <p:val>
                                            <p:strVal val="#ppt_x"/>
                                          </p:val>
                                        </p:tav>
                                      </p:tavLst>
                                    </p:anim>
                                    <p:anim calcmode="lin" valueType="num">
                                      <p:cBhvr additive="base">
                                        <p:cTn id="34" dur="500" fill="hold"/>
                                        <p:tgtEl>
                                          <p:spTgt spid="235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556" grpId="0" animBg="1"/>
      <p:bldP spid="2355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D:\THU HUONG\HÌNH TRANG TRÍ PP\1.jpg">
            <a:extLst>
              <a:ext uri="{FF2B5EF4-FFF2-40B4-BE49-F238E27FC236}">
                <a16:creationId xmlns:a16="http://schemas.microsoft.com/office/drawing/2014/main" id="{2307D210-72FE-48BF-A428-9EED9E2B15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3789363"/>
            <a:ext cx="2832100"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peech Bubble: Oval 2">
            <a:extLst>
              <a:ext uri="{FF2B5EF4-FFF2-40B4-BE49-F238E27FC236}">
                <a16:creationId xmlns:a16="http://schemas.microsoft.com/office/drawing/2014/main" id="{47A5DE4F-C6A1-40C2-9B94-B9B1A7F5B74A}"/>
              </a:ext>
            </a:extLst>
          </p:cNvPr>
          <p:cNvSpPr/>
          <p:nvPr/>
        </p:nvSpPr>
        <p:spPr>
          <a:xfrm>
            <a:off x="154211" y="1695793"/>
            <a:ext cx="2832100" cy="1341656"/>
          </a:xfrm>
          <a:prstGeom prst="wedgeEllipseCallout">
            <a:avLst>
              <a:gd name="adj1" fmla="val 41401"/>
              <a:gd name="adj2" fmla="val 100107"/>
            </a:avLst>
          </a:prstGeom>
          <a:solidFill>
            <a:srgbClr val="FFFF00"/>
          </a:solidFill>
          <a:ln>
            <a:solidFill>
              <a:srgbClr val="FF0000"/>
            </a:solidFill>
          </a:ln>
        </p:spPr>
        <p:txBody>
          <a:bodyPr wrap="square">
            <a:spAutoFit/>
          </a:bodyPr>
          <a:lstStyle/>
          <a:p>
            <a:pPr algn="ctr" eaLnBrk="1" hangingPunct="1">
              <a:defRPr/>
            </a:pPr>
            <a:r>
              <a:rPr lang="en-US" sz="2800" b="1" dirty="0" err="1">
                <a:solidFill>
                  <a:srgbClr val="FF0000"/>
                </a:solidFill>
                <a:cs typeface="Arial" panose="020B0604020202020204" pitchFamily="34" charset="0"/>
              </a:rPr>
              <a:t>Thế</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nào</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là</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miêu</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tả</a:t>
            </a:r>
            <a:r>
              <a:rPr lang="en-US" sz="2800" b="1" dirty="0">
                <a:solidFill>
                  <a:srgbClr val="FF0000"/>
                </a:solidFill>
                <a:cs typeface="Arial" panose="020B0604020202020204" pitchFamily="34" charset="0"/>
              </a:rPr>
              <a:t>?</a:t>
            </a:r>
          </a:p>
        </p:txBody>
      </p:sp>
      <p:sp>
        <p:nvSpPr>
          <p:cNvPr id="5" name="Speech Bubble: Rectangle with Corners Rounded 4">
            <a:extLst>
              <a:ext uri="{FF2B5EF4-FFF2-40B4-BE49-F238E27FC236}">
                <a16:creationId xmlns:a16="http://schemas.microsoft.com/office/drawing/2014/main" id="{7627BD78-A975-4865-83FC-0F3439C653BB}"/>
              </a:ext>
            </a:extLst>
          </p:cNvPr>
          <p:cNvSpPr/>
          <p:nvPr/>
        </p:nvSpPr>
        <p:spPr>
          <a:xfrm>
            <a:off x="4283967" y="841888"/>
            <a:ext cx="4604083" cy="4188381"/>
          </a:xfrm>
          <a:prstGeom prst="wedgeRoundRectCallout">
            <a:avLst>
              <a:gd name="adj1" fmla="val -56692"/>
              <a:gd name="adj2" fmla="val 66258"/>
              <a:gd name="adj3" fmla="val 16667"/>
            </a:avLst>
          </a:prstGeom>
          <a:solidFill>
            <a:srgbClr val="FFFF00"/>
          </a:solidFill>
          <a:ln>
            <a:solidFill>
              <a:srgbClr val="FF0000"/>
            </a:solidFill>
          </a:ln>
        </p:spPr>
        <p:txBody>
          <a:bodyPr wrap="square">
            <a:spAutoFit/>
          </a:bodyPr>
          <a:lstStyle/>
          <a:p>
            <a:pPr algn="ctr" eaLnBrk="1" hangingPunct="1">
              <a:defRPr/>
            </a:pPr>
            <a:r>
              <a:rPr lang="en-US" sz="2400" b="1" dirty="0" err="1">
                <a:solidFill>
                  <a:srgbClr val="0000FF"/>
                </a:solidFill>
                <a:cs typeface="Arial" panose="020B0604020202020204" pitchFamily="34" charset="0"/>
              </a:rPr>
              <a:t>Miêu</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tả</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là</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vẽ</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lại</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bằng</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lời</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những</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đặc</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điểm</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nổi</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bật</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của</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sự</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vật</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để</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giúp</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người</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đọc</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người</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nghe</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hình</a:t>
            </a:r>
            <a:r>
              <a:rPr lang="en-US" sz="2400" b="1" dirty="0">
                <a:solidFill>
                  <a:srgbClr val="0000FF"/>
                </a:solidFill>
                <a:cs typeface="Arial" panose="020B0604020202020204" pitchFamily="34" charset="0"/>
              </a:rPr>
              <a:t> dung </a:t>
            </a:r>
            <a:r>
              <a:rPr lang="en-US" sz="2400" b="1" dirty="0" err="1">
                <a:solidFill>
                  <a:srgbClr val="0000FF"/>
                </a:solidFill>
                <a:cs typeface="Arial" panose="020B0604020202020204" pitchFamily="34" charset="0"/>
              </a:rPr>
              <a:t>đươc</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các</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sự</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vật</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ấy</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Khi</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miêu</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tả</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người</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viết</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phối</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hợp</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rất</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nhiều</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giác</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quan</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để</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quan</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sát</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khiến</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cho</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sự</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vật</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được</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miêu</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tả</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thêm</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đẹp</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hơn</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sinh</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động</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hơn</a:t>
            </a:r>
            <a:r>
              <a:rPr lang="en-US" sz="2400" b="1" dirty="0">
                <a:solidFill>
                  <a:srgbClr val="0000FF"/>
                </a:solidFill>
                <a:cs typeface="Arial" panose="020B0604020202020204" pitchFamily="34" charset="0"/>
              </a:rPr>
              <a:t>.</a:t>
            </a:r>
          </a:p>
        </p:txBody>
      </p:sp>
      <p:pic>
        <p:nvPicPr>
          <p:cNvPr id="34821" name="Picture 7" descr="D:\THU HUONG\HÌNH TRANG TRÍ PP\82da4e96864b8bcad115dcd9513a7da9.png">
            <a:extLst>
              <a:ext uri="{FF2B5EF4-FFF2-40B4-BE49-F238E27FC236}">
                <a16:creationId xmlns:a16="http://schemas.microsoft.com/office/drawing/2014/main" id="{90FF67AA-4502-420D-BBA2-DA4F5B673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97438"/>
            <a:ext cx="2935288"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7" descr="D:\THU HUONG\HÌNH TRANG TRÍ PP\82da4e96864b8bcad115dcd9513a7da9.png">
            <a:extLst>
              <a:ext uri="{FF2B5EF4-FFF2-40B4-BE49-F238E27FC236}">
                <a16:creationId xmlns:a16="http://schemas.microsoft.com/office/drawing/2014/main" id="{95A9CDD6-C8C8-4059-8951-1DAB05BCF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625" y="-58738"/>
            <a:ext cx="168751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068586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a:extLst>
              <a:ext uri="{FF2B5EF4-FFF2-40B4-BE49-F238E27FC236}">
                <a16:creationId xmlns:a16="http://schemas.microsoft.com/office/drawing/2014/main" id="{B4F56F51-4351-420D-A575-75E2838416AB}"/>
              </a:ext>
            </a:extLst>
          </p:cNvPr>
          <p:cNvSpPr>
            <a:spLocks noChangeArrowheads="1"/>
          </p:cNvSpPr>
          <p:nvPr/>
        </p:nvSpPr>
        <p:spPr bwMode="auto">
          <a:xfrm>
            <a:off x="76200" y="846513"/>
            <a:ext cx="184727" cy="30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latin typeface="Calibri" panose="020F0502020204030204" pitchFamily="34" charset="0"/>
            </a:endParaRPr>
          </a:p>
        </p:txBody>
      </p:sp>
      <p:sp>
        <p:nvSpPr>
          <p:cNvPr id="7171" name="Rectangle 6">
            <a:extLst>
              <a:ext uri="{FF2B5EF4-FFF2-40B4-BE49-F238E27FC236}">
                <a16:creationId xmlns:a16="http://schemas.microsoft.com/office/drawing/2014/main" id="{A99A8396-B6F3-4121-B104-B1C53C905B45}"/>
              </a:ext>
            </a:extLst>
          </p:cNvPr>
          <p:cNvSpPr>
            <a:spLocks noChangeArrowheads="1"/>
          </p:cNvSpPr>
          <p:nvPr/>
        </p:nvSpPr>
        <p:spPr bwMode="auto">
          <a:xfrm>
            <a:off x="76200" y="846513"/>
            <a:ext cx="184727" cy="30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latin typeface="Calibri" panose="020F0502020204030204" pitchFamily="34" charset="0"/>
            </a:endParaRPr>
          </a:p>
        </p:txBody>
      </p:sp>
      <p:sp>
        <p:nvSpPr>
          <p:cNvPr id="7172" name="Rectangle 9">
            <a:extLst>
              <a:ext uri="{FF2B5EF4-FFF2-40B4-BE49-F238E27FC236}">
                <a16:creationId xmlns:a16="http://schemas.microsoft.com/office/drawing/2014/main" id="{471EDFA4-BFB1-4805-816D-56D2F34BA634}"/>
              </a:ext>
            </a:extLst>
          </p:cNvPr>
          <p:cNvSpPr>
            <a:spLocks noChangeArrowheads="1"/>
          </p:cNvSpPr>
          <p:nvPr/>
        </p:nvSpPr>
        <p:spPr bwMode="auto">
          <a:xfrm>
            <a:off x="76200" y="846513"/>
            <a:ext cx="184727" cy="30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latin typeface="Calibri" panose="020F0502020204030204" pitchFamily="34" charset="0"/>
            </a:endParaRPr>
          </a:p>
        </p:txBody>
      </p:sp>
      <p:sp>
        <p:nvSpPr>
          <p:cNvPr id="7173" name="Rectangle 12">
            <a:extLst>
              <a:ext uri="{FF2B5EF4-FFF2-40B4-BE49-F238E27FC236}">
                <a16:creationId xmlns:a16="http://schemas.microsoft.com/office/drawing/2014/main" id="{5C2EFD05-2409-4C0F-AEE2-E921F1536CDC}"/>
              </a:ext>
            </a:extLst>
          </p:cNvPr>
          <p:cNvSpPr>
            <a:spLocks noChangeArrowheads="1"/>
          </p:cNvSpPr>
          <p:nvPr/>
        </p:nvSpPr>
        <p:spPr bwMode="auto">
          <a:xfrm>
            <a:off x="76200" y="846513"/>
            <a:ext cx="184727" cy="30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latin typeface="Calibri" panose="020F0502020204030204" pitchFamily="34" charset="0"/>
            </a:endParaRPr>
          </a:p>
        </p:txBody>
      </p:sp>
      <p:sp>
        <p:nvSpPr>
          <p:cNvPr id="7174" name="Rectangle 15">
            <a:extLst>
              <a:ext uri="{FF2B5EF4-FFF2-40B4-BE49-F238E27FC236}">
                <a16:creationId xmlns:a16="http://schemas.microsoft.com/office/drawing/2014/main" id="{64D48FE1-462A-4B54-AA99-02DACDC5B992}"/>
              </a:ext>
            </a:extLst>
          </p:cNvPr>
          <p:cNvSpPr>
            <a:spLocks noChangeArrowheads="1"/>
          </p:cNvSpPr>
          <p:nvPr/>
        </p:nvSpPr>
        <p:spPr bwMode="auto">
          <a:xfrm>
            <a:off x="76200" y="846513"/>
            <a:ext cx="184727" cy="30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latin typeface="Calibri" panose="020F0502020204030204" pitchFamily="34" charset="0"/>
            </a:endParaRPr>
          </a:p>
        </p:txBody>
      </p:sp>
      <p:sp>
        <p:nvSpPr>
          <p:cNvPr id="7175" name="Rectangle 28">
            <a:extLst>
              <a:ext uri="{FF2B5EF4-FFF2-40B4-BE49-F238E27FC236}">
                <a16:creationId xmlns:a16="http://schemas.microsoft.com/office/drawing/2014/main" id="{1F265949-E5B3-47C6-AC35-3BA2EA4EF19F}"/>
              </a:ext>
            </a:extLst>
          </p:cNvPr>
          <p:cNvSpPr>
            <a:spLocks noChangeArrowheads="1"/>
          </p:cNvSpPr>
          <p:nvPr/>
        </p:nvSpPr>
        <p:spPr bwMode="auto">
          <a:xfrm>
            <a:off x="76200" y="846513"/>
            <a:ext cx="184727" cy="30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latin typeface="Calibri" panose="020F0502020204030204" pitchFamily="34" charset="0"/>
            </a:endParaRPr>
          </a:p>
        </p:txBody>
      </p:sp>
      <p:sp>
        <p:nvSpPr>
          <p:cNvPr id="6" name="Thuong lam thay co oi - Jolie Quynh Anh.mp3">
            <a:hlinkClick r:id="" action="ppaction://media"/>
            <a:extLst>
              <a:ext uri="{FF2B5EF4-FFF2-40B4-BE49-F238E27FC236}">
                <a16:creationId xmlns:a16="http://schemas.microsoft.com/office/drawing/2014/main" id="{60212C1C-8769-4202-BE4E-4F01A5100756}"/>
              </a:ext>
            </a:extLst>
          </p:cNvPr>
          <p:cNvSpPr>
            <a:spLocks noRot="1" noChangeAspect="1"/>
          </p:cNvSpPr>
          <p:nvPr>
            <a:audioFile r:link="rId1"/>
          </p:nvPr>
        </p:nvSpPr>
        <p:spPr bwMode="auto">
          <a:xfrm>
            <a:off x="-670322" y="5687616"/>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7178" name="WordArt 21">
            <a:extLst>
              <a:ext uri="{FF2B5EF4-FFF2-40B4-BE49-F238E27FC236}">
                <a16:creationId xmlns:a16="http://schemas.microsoft.com/office/drawing/2014/main" id="{3D973BC7-40C1-473C-866D-4CA88F3205CB}"/>
              </a:ext>
            </a:extLst>
          </p:cNvPr>
          <p:cNvSpPr>
            <a:spLocks noChangeArrowheads="1" noChangeShapeType="1" noTextEdit="1"/>
          </p:cNvSpPr>
          <p:nvPr/>
        </p:nvSpPr>
        <p:spPr bwMode="auto">
          <a:xfrm>
            <a:off x="5334000" y="1828800"/>
            <a:ext cx="3362325" cy="1314450"/>
          </a:xfrm>
          <a:prstGeom prst="rect">
            <a:avLst/>
          </a:prstGeom>
        </p:spPr>
        <p:txBody>
          <a:bodyPr wrap="none" fromWordArt="1">
            <a:prstTxWarp prst="textPlain">
              <a:avLst>
                <a:gd name="adj" fmla="val 50000"/>
              </a:avLst>
            </a:prstTxWarp>
          </a:bodyPr>
          <a:lstStyle/>
          <a:p>
            <a:pPr algn="ctr"/>
            <a:endParaRPr lang="en-US" sz="360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7179" name="Picture 23">
            <a:extLst>
              <a:ext uri="{FF2B5EF4-FFF2-40B4-BE49-F238E27FC236}">
                <a16:creationId xmlns:a16="http://schemas.microsoft.com/office/drawing/2014/main" id="{48231F90-DDE1-43C5-9C24-0C0BD99B5B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4" r="7977" b="5899"/>
          <a:stretch/>
        </p:blipFill>
        <p:spPr bwMode="auto">
          <a:xfrm>
            <a:off x="559737" y="1221904"/>
            <a:ext cx="8414657" cy="492291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5058" name="Picture 10" descr="hinh anh dong dep.gif">
            <a:extLst>
              <a:ext uri="{FF2B5EF4-FFF2-40B4-BE49-F238E27FC236}">
                <a16:creationId xmlns:a16="http://schemas.microsoft.com/office/drawing/2014/main" id="{10C5A01F-6C80-4C81-A2E2-E45370888F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96" y="5683755"/>
            <a:ext cx="9144000" cy="913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25" descr="btrfly">
            <a:extLst>
              <a:ext uri="{FF2B5EF4-FFF2-40B4-BE49-F238E27FC236}">
                <a16:creationId xmlns:a16="http://schemas.microsoft.com/office/drawing/2014/main" id="{442E19E3-CA52-4C24-879D-5B3679DC13F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259714">
            <a:off x="8187928" y="5283994"/>
            <a:ext cx="833438" cy="62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3">
            <a:extLst>
              <a:ext uri="{FF2B5EF4-FFF2-40B4-BE49-F238E27FC236}">
                <a16:creationId xmlns:a16="http://schemas.microsoft.com/office/drawing/2014/main" id="{9D46380F-1B16-4410-849C-8621AD38B2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4" r="7977" b="5899"/>
          <a:stretch/>
        </p:blipFill>
        <p:spPr bwMode="auto">
          <a:xfrm>
            <a:off x="3148068" y="132901"/>
            <a:ext cx="4436378" cy="257828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1516" name="Text Box 12">
            <a:extLst>
              <a:ext uri="{FF2B5EF4-FFF2-40B4-BE49-F238E27FC236}">
                <a16:creationId xmlns:a16="http://schemas.microsoft.com/office/drawing/2014/main" id="{F7DB1EFD-D83C-48B5-A9DC-563D230D19A6}"/>
              </a:ext>
            </a:extLst>
          </p:cNvPr>
          <p:cNvSpPr txBox="1">
            <a:spLocks noChangeArrowheads="1"/>
          </p:cNvSpPr>
          <p:nvPr/>
        </p:nvSpPr>
        <p:spPr bwMode="auto">
          <a:xfrm>
            <a:off x="146989" y="1513215"/>
            <a:ext cx="2686050" cy="913596"/>
          </a:xfrm>
          <a:prstGeom prst="cloudCallout">
            <a:avLst>
              <a:gd name="adj1" fmla="val 43229"/>
              <a:gd name="adj2" fmla="val 82388"/>
            </a:avLst>
          </a:prstGeom>
          <a:ln/>
          <a:effectLst>
            <a:glow rad="2286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3300" b="1" u="sng" dirty="0" err="1">
                <a:solidFill>
                  <a:srgbClr val="FF0000"/>
                </a:solidFill>
                <a:latin typeface="Times New Roman" panose="02020603050405020304" pitchFamily="18" charset="0"/>
                <a:cs typeface="Times New Roman" panose="02020603050405020304" pitchFamily="18" charset="0"/>
              </a:rPr>
              <a:t>Dặn</a:t>
            </a:r>
            <a:r>
              <a:rPr lang="en-US" sz="3300" b="1" u="sng" dirty="0">
                <a:solidFill>
                  <a:srgbClr val="FF0000"/>
                </a:solidFill>
                <a:latin typeface="Times New Roman" panose="02020603050405020304" pitchFamily="18" charset="0"/>
                <a:cs typeface="Times New Roman" panose="02020603050405020304" pitchFamily="18" charset="0"/>
              </a:rPr>
              <a:t> </a:t>
            </a:r>
            <a:r>
              <a:rPr lang="en-US" sz="3300" b="1" u="sng" dirty="0" err="1">
                <a:solidFill>
                  <a:srgbClr val="FF0000"/>
                </a:solidFill>
                <a:latin typeface="Times New Roman" panose="02020603050405020304" pitchFamily="18" charset="0"/>
                <a:cs typeface="Times New Roman" panose="02020603050405020304" pitchFamily="18" charset="0"/>
              </a:rPr>
              <a:t>dò</a:t>
            </a:r>
            <a:r>
              <a:rPr lang="en-US" sz="3300" b="1" u="sng" dirty="0">
                <a:solidFill>
                  <a:srgbClr val="FF0000"/>
                </a:solidFill>
                <a:latin typeface="Times New Roman" panose="02020603050405020304" pitchFamily="18" charset="0"/>
                <a:cs typeface="Times New Roman" panose="02020603050405020304" pitchFamily="18" charset="0"/>
              </a:rPr>
              <a:t>:</a:t>
            </a:r>
          </a:p>
        </p:txBody>
      </p:sp>
      <p:sp>
        <p:nvSpPr>
          <p:cNvPr id="21517" name="WordArt 13">
            <a:extLst>
              <a:ext uri="{FF2B5EF4-FFF2-40B4-BE49-F238E27FC236}">
                <a16:creationId xmlns:a16="http://schemas.microsoft.com/office/drawing/2014/main" id="{F79F6D6D-63C9-4B41-A682-63D8D0384AE3}"/>
              </a:ext>
            </a:extLst>
          </p:cNvPr>
          <p:cNvSpPr>
            <a:spLocks noChangeArrowheads="1" noChangeShapeType="1" noTextEdit="1"/>
          </p:cNvSpPr>
          <p:nvPr/>
        </p:nvSpPr>
        <p:spPr bwMode="auto">
          <a:xfrm>
            <a:off x="2308732" y="2249731"/>
            <a:ext cx="6115050" cy="1745779"/>
          </a:xfrm>
          <a:prstGeom prst="rect">
            <a:avLst/>
          </a:prstGeom>
          <a:ln>
            <a:noFill/>
          </a:ln>
        </p:spPr>
        <p:txBody>
          <a:bodyPr wrap="none" fromWordArt="1">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endParaRPr lang="vi-VN" sz="3300" b="1" dirty="0">
              <a:solidFill>
                <a:srgbClr val="0000CC"/>
              </a:solidFill>
              <a:latin typeface="Times New Roman" pitchFamily="18" charset="0"/>
              <a:cs typeface="Times New Roman" pitchFamily="18" charset="0"/>
            </a:endParaRPr>
          </a:p>
          <a:p>
            <a:pPr marL="428625" indent="-428625">
              <a:buFont typeface="Wingdings" pitchFamily="2" charset="2"/>
              <a:buChar char="Ø"/>
              <a:defRPr/>
            </a:pPr>
            <a:r>
              <a:rPr lang="vi-VN" sz="3300" b="1" dirty="0">
                <a:solidFill>
                  <a:srgbClr val="0000CC"/>
                </a:solidFill>
                <a:latin typeface="Times New Roman" pitchFamily="18" charset="0"/>
                <a:cs typeface="Times New Roman" pitchFamily="18" charset="0"/>
              </a:rPr>
              <a:t>Xem trước b</a:t>
            </a:r>
            <a:r>
              <a:rPr lang="en-US" sz="3300" b="1" dirty="0">
                <a:solidFill>
                  <a:srgbClr val="0000CC"/>
                </a:solidFill>
                <a:latin typeface="Times New Roman" pitchFamily="18" charset="0"/>
                <a:cs typeface="Times New Roman" pitchFamily="18" charset="0"/>
              </a:rPr>
              <a:t>à</a:t>
            </a:r>
            <a:r>
              <a:rPr lang="vi-VN" sz="3300" b="1" dirty="0">
                <a:solidFill>
                  <a:srgbClr val="0000CC"/>
                </a:solidFill>
                <a:latin typeface="Times New Roman" pitchFamily="18" charset="0"/>
                <a:cs typeface="Times New Roman" pitchFamily="18" charset="0"/>
              </a:rPr>
              <a:t>i: </a:t>
            </a:r>
          </a:p>
          <a:p>
            <a:pPr>
              <a:defRPr/>
            </a:pPr>
            <a:r>
              <a:rPr lang="vi-VN" sz="3300" b="1" dirty="0">
                <a:solidFill>
                  <a:srgbClr val="0000CC"/>
                </a:solidFill>
                <a:latin typeface="Times New Roman" pitchFamily="18" charset="0"/>
                <a:cs typeface="Times New Roman" pitchFamily="18" charset="0"/>
              </a:rPr>
              <a:t>“Cấu tạo b</a:t>
            </a:r>
            <a:r>
              <a:rPr lang="en-US" sz="3300" b="1" dirty="0">
                <a:solidFill>
                  <a:srgbClr val="0000CC"/>
                </a:solidFill>
                <a:latin typeface="Times New Roman" pitchFamily="18" charset="0"/>
                <a:cs typeface="Times New Roman" pitchFamily="18" charset="0"/>
              </a:rPr>
              <a:t>à</a:t>
            </a:r>
            <a:r>
              <a:rPr lang="vi-VN" sz="3300" b="1" dirty="0">
                <a:solidFill>
                  <a:srgbClr val="0000CC"/>
                </a:solidFill>
                <a:latin typeface="Times New Roman" pitchFamily="18" charset="0"/>
                <a:cs typeface="Times New Roman" pitchFamily="18" charset="0"/>
              </a:rPr>
              <a:t>i văn mi</a:t>
            </a:r>
            <a:r>
              <a:rPr lang="en-US" sz="3300" b="1" dirty="0">
                <a:solidFill>
                  <a:srgbClr val="0000CC"/>
                </a:solidFill>
                <a:latin typeface="Times New Roman" pitchFamily="18" charset="0"/>
                <a:cs typeface="Times New Roman" pitchFamily="18" charset="0"/>
              </a:rPr>
              <a:t>ê</a:t>
            </a:r>
            <a:r>
              <a:rPr lang="vi-VN" sz="3300" b="1" dirty="0">
                <a:solidFill>
                  <a:srgbClr val="0000CC"/>
                </a:solidFill>
                <a:latin typeface="Times New Roman" pitchFamily="18" charset="0"/>
                <a:cs typeface="Times New Roman" pitchFamily="18" charset="0"/>
              </a:rPr>
              <a:t>u tả đồ vật”</a:t>
            </a:r>
          </a:p>
        </p:txBody>
      </p:sp>
      <p:pic>
        <p:nvPicPr>
          <p:cNvPr id="45064" name="Picture 13" descr="D:\THU HUONG\HÌNH TRANG TRÍ PP\02761ac9adf8cb7a2fa9de3fbb47d610.png">
            <a:extLst>
              <a:ext uri="{FF2B5EF4-FFF2-40B4-BE49-F238E27FC236}">
                <a16:creationId xmlns:a16="http://schemas.microsoft.com/office/drawing/2014/main" id="{E19CB16E-8695-4C55-AB23-D6F05025E8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51584"/>
            <a:ext cx="2628900" cy="344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Users\PhiLong\Downloads\5d7a659c98f37d5aaced22b97ac4920a.png">
            <a:extLst>
              <a:ext uri="{FF2B5EF4-FFF2-40B4-BE49-F238E27FC236}">
                <a16:creationId xmlns:a16="http://schemas.microsoft.com/office/drawing/2014/main" id="{831CA653-8DD7-4353-B3CE-DC8955EE84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9009" y="4081358"/>
            <a:ext cx="2950369" cy="1688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87872A6C-47B5-43E4-B433-C4AC2AF35FC2}"/>
              </a:ext>
            </a:extLst>
          </p:cNvPr>
          <p:cNvSpPr/>
          <p:nvPr/>
        </p:nvSpPr>
        <p:spPr>
          <a:xfrm>
            <a:off x="952032" y="3609766"/>
            <a:ext cx="7532831" cy="1315745"/>
          </a:xfrm>
          <a:prstGeom prst="rect">
            <a:avLst/>
          </a:prstGeom>
          <a:noFill/>
        </p:spPr>
        <p:txBody>
          <a:bodyPr spcFirstLastPara="1" wrap="none">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5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Chào</a:t>
            </a:r>
            <a:r>
              <a:rPr lang="en-US" sz="405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 </a:t>
            </a:r>
            <a:r>
              <a:rPr lang="en-US" sz="405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tạm</a:t>
            </a:r>
            <a:r>
              <a:rPr lang="en-US" sz="405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 </a:t>
            </a:r>
            <a:r>
              <a:rPr lang="en-US" sz="405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biệt</a:t>
            </a:r>
            <a:r>
              <a:rPr lang="en-US" sz="405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 </a:t>
            </a:r>
            <a:r>
              <a:rPr lang="en-US" sz="405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các</a:t>
            </a:r>
            <a:r>
              <a:rPr lang="en-US" sz="405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 </a:t>
            </a:r>
            <a:r>
              <a:rPr lang="en-US" sz="405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em</a:t>
            </a:r>
            <a:r>
              <a:rPr lang="en-US" sz="405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a:t>
            </a:r>
          </a:p>
          <a:p>
            <a:pPr algn="ctr">
              <a:defRPr/>
            </a:pPr>
            <a:endParaRPr lang="en-US" sz="405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ndParaRPr>
          </a:p>
        </p:txBody>
      </p:sp>
      <p:pic>
        <p:nvPicPr>
          <p:cNvPr id="9" name="Picture 9">
            <a:extLst>
              <a:ext uri="{FF2B5EF4-FFF2-40B4-BE49-F238E27FC236}">
                <a16:creationId xmlns:a16="http://schemas.microsoft.com/office/drawing/2014/main" id="{77DC651E-5A02-4539-A84D-4676E8DFDA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5824" y="3957533"/>
            <a:ext cx="3314700" cy="193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1516"/>
                                        </p:tgtEl>
                                        <p:attrNameLst>
                                          <p:attrName>style.visibility</p:attrName>
                                        </p:attrNameLst>
                                      </p:cBhvr>
                                      <p:to>
                                        <p:strVal val="visible"/>
                                      </p:to>
                                    </p:set>
                                    <p:animEffect transition="in" filter="blinds(horizontal)">
                                      <p:cBhvr>
                                        <p:cTn id="7" dur="500"/>
                                        <p:tgtEl>
                                          <p:spTgt spid="21516"/>
                                        </p:tgtEl>
                                      </p:cBhvr>
                                    </p:animEffect>
                                  </p:childTnLst>
                                </p:cTn>
                              </p:par>
                            </p:childTnLst>
                          </p:cTn>
                        </p:par>
                        <p:par>
                          <p:cTn id="8" fill="hold" nodeType="afterGroup">
                            <p:stCondLst>
                              <p:cond delay="500"/>
                            </p:stCondLst>
                            <p:childTnLst>
                              <p:par>
                                <p:cTn id="9" presetID="21" presetClass="entr" presetSubtype="8" fill="hold" nodeType="afterEffect">
                                  <p:stCondLst>
                                    <p:cond delay="0"/>
                                  </p:stCondLst>
                                  <p:childTnLst>
                                    <p:set>
                                      <p:cBhvr>
                                        <p:cTn id="10" dur="1" fill="hold">
                                          <p:stCondLst>
                                            <p:cond delay="0"/>
                                          </p:stCondLst>
                                        </p:cTn>
                                        <p:tgtEl>
                                          <p:spTgt spid="21517"/>
                                        </p:tgtEl>
                                        <p:attrNameLst>
                                          <p:attrName>style.visibility</p:attrName>
                                        </p:attrNameLst>
                                      </p:cBhvr>
                                      <p:to>
                                        <p:strVal val="visible"/>
                                      </p:to>
                                    </p:set>
                                    <p:animEffect transition="in" filter="wheel(8)">
                                      <p:cBhvr>
                                        <p:cTn id="11" dur="500"/>
                                        <p:tgtEl>
                                          <p:spTgt spid="21517"/>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xit" presetSubtype="32" fill="hold" grpId="0" nodeType="clickEffect">
                                  <p:stCondLst>
                                    <p:cond delay="0"/>
                                  </p:stCondLst>
                                  <p:childTnLst>
                                    <p:animEffect transition="out" filter="diamond(out)">
                                      <p:cBhvr>
                                        <p:cTn id="15" dur="500"/>
                                        <p:tgtEl>
                                          <p:spTgt spid="21516"/>
                                        </p:tgtEl>
                                      </p:cBhvr>
                                    </p:animEffect>
                                    <p:set>
                                      <p:cBhvr>
                                        <p:cTn id="16" dur="1" fill="hold">
                                          <p:stCondLst>
                                            <p:cond delay="499"/>
                                          </p:stCondLst>
                                        </p:cTn>
                                        <p:tgtEl>
                                          <p:spTgt spid="21516"/>
                                        </p:tgtEl>
                                        <p:attrNameLst>
                                          <p:attrName>style.visibility</p:attrName>
                                        </p:attrNameLst>
                                      </p:cBhvr>
                                      <p:to>
                                        <p:strVal val="hidden"/>
                                      </p:to>
                                    </p:set>
                                  </p:childTnLst>
                                </p:cTn>
                              </p:par>
                              <p:par>
                                <p:cTn id="17" presetID="8" presetClass="exit" presetSubtype="32" fill="hold" grpId="0" nodeType="withEffect">
                                  <p:stCondLst>
                                    <p:cond delay="0"/>
                                  </p:stCondLst>
                                  <p:childTnLst>
                                    <p:animEffect transition="out" filter="diamond(out)">
                                      <p:cBhvr>
                                        <p:cTn id="18" dur="500"/>
                                        <p:tgtEl>
                                          <p:spTgt spid="21517"/>
                                        </p:tgtEl>
                                      </p:cBhvr>
                                    </p:animEffect>
                                    <p:set>
                                      <p:cBhvr>
                                        <p:cTn id="19" dur="1" fill="hold">
                                          <p:stCondLst>
                                            <p:cond delay="499"/>
                                          </p:stCondLst>
                                        </p:cTn>
                                        <p:tgtEl>
                                          <p:spTgt spid="21517"/>
                                        </p:tgtEl>
                                        <p:attrNameLst>
                                          <p:attrName>style.visibility</p:attrName>
                                        </p:attrNameLst>
                                      </p:cBhvr>
                                      <p:to>
                                        <p:strVal val="hidden"/>
                                      </p:to>
                                    </p:set>
                                  </p:childTnLst>
                                </p:cTn>
                              </p:par>
                              <p:par>
                                <p:cTn id="20" presetID="18" presetClass="exit" presetSubtype="12" fill="hold" nodeType="withEffect">
                                  <p:stCondLst>
                                    <p:cond delay="0"/>
                                  </p:stCondLst>
                                  <p:childTnLst>
                                    <p:animEffect transition="out" filter="strips(downLeft)">
                                      <p:cBhvr>
                                        <p:cTn id="21" dur="500"/>
                                        <p:tgtEl>
                                          <p:spTgt spid="45064"/>
                                        </p:tgtEl>
                                      </p:cBhvr>
                                    </p:animEffect>
                                    <p:set>
                                      <p:cBhvr>
                                        <p:cTn id="22" dur="1" fill="hold">
                                          <p:stCondLst>
                                            <p:cond delay="499"/>
                                          </p:stCondLst>
                                        </p:cTn>
                                        <p:tgtEl>
                                          <p:spTgt spid="4506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500"/>
                                        <p:tgtEl>
                                          <p:spTgt spid="7"/>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500"/>
                                        <p:tgtEl>
                                          <p:spTgt spid="8"/>
                                        </p:tgtEl>
                                      </p:cBhvr>
                                    </p:animEffect>
                                  </p:childTnLst>
                                </p:cTn>
                              </p:par>
                              <p:par>
                                <p:cTn id="31" presetID="6" presetClass="entr" presetSubtype="16"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6" grpId="0" animBg="1"/>
      <p:bldP spid="2151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BB784C-1977-4D8B-9FF2-CB89A6C7299B}"/>
              </a:ext>
            </a:extLst>
          </p:cNvPr>
          <p:cNvSpPr txBox="1">
            <a:spLocks noChangeArrowheads="1"/>
          </p:cNvSpPr>
          <p:nvPr/>
        </p:nvSpPr>
        <p:spPr bwMode="auto">
          <a:xfrm>
            <a:off x="323850" y="1179513"/>
            <a:ext cx="84963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a:solidFill>
                  <a:srgbClr val="FF0000"/>
                </a:solidFill>
                <a:latin typeface="Times New Roman" panose="02020603050405020304" pitchFamily="18" charset="0"/>
                <a:cs typeface="Times New Roman" panose="02020603050405020304" pitchFamily="18" charset="0"/>
              </a:rPr>
              <a:t> - Để tả được hình dáng của cây sòi, màu sắc của lá cây sòi, cây cơm nguội, để tả được chuyển động của lá cây  tác giả phải quan sát bằng giác quan nào?</a:t>
            </a:r>
          </a:p>
        </p:txBody>
      </p:sp>
      <p:sp>
        <p:nvSpPr>
          <p:cNvPr id="5" name="TextBox 4">
            <a:extLst>
              <a:ext uri="{FF2B5EF4-FFF2-40B4-BE49-F238E27FC236}">
                <a16:creationId xmlns:a16="http://schemas.microsoft.com/office/drawing/2014/main" id="{D5CD8E36-750B-4CFA-B2E7-E72E7AA427C5}"/>
              </a:ext>
            </a:extLst>
          </p:cNvPr>
          <p:cNvSpPr txBox="1">
            <a:spLocks noChangeArrowheads="1"/>
          </p:cNvSpPr>
          <p:nvPr/>
        </p:nvSpPr>
        <p:spPr bwMode="auto">
          <a:xfrm>
            <a:off x="323850" y="2473325"/>
            <a:ext cx="5472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a:solidFill>
                  <a:srgbClr val="3333FF"/>
                </a:solidFill>
                <a:latin typeface="Times New Roman" panose="02020603050405020304" pitchFamily="18" charset="0"/>
                <a:cs typeface="Times New Roman" panose="02020603050405020304" pitchFamily="18" charset="0"/>
              </a:rPr>
              <a:t> - Tác giả phải quan sát bằng mắt</a:t>
            </a:r>
          </a:p>
        </p:txBody>
      </p:sp>
      <p:sp>
        <p:nvSpPr>
          <p:cNvPr id="6" name="TextBox 5">
            <a:extLst>
              <a:ext uri="{FF2B5EF4-FFF2-40B4-BE49-F238E27FC236}">
                <a16:creationId xmlns:a16="http://schemas.microsoft.com/office/drawing/2014/main" id="{5D5B81F8-8B0D-460B-BB62-AA93E477B717}"/>
              </a:ext>
            </a:extLst>
          </p:cNvPr>
          <p:cNvSpPr txBox="1">
            <a:spLocks noChangeArrowheads="1"/>
          </p:cNvSpPr>
          <p:nvPr/>
        </p:nvSpPr>
        <p:spPr bwMode="auto">
          <a:xfrm>
            <a:off x="323850" y="2979738"/>
            <a:ext cx="84963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a:solidFill>
                  <a:srgbClr val="FF0000"/>
                </a:solidFill>
                <a:latin typeface="Times New Roman" panose="02020603050405020304" pitchFamily="18" charset="0"/>
                <a:cs typeface="Times New Roman" panose="02020603050405020304" pitchFamily="18" charset="0"/>
              </a:rPr>
              <a:t> - Còn sự chuyển động của dòng nước, tác giả phải quan sát bằng giác quan nào?</a:t>
            </a:r>
          </a:p>
        </p:txBody>
      </p:sp>
      <p:sp>
        <p:nvSpPr>
          <p:cNvPr id="8" name="TextBox 7">
            <a:extLst>
              <a:ext uri="{FF2B5EF4-FFF2-40B4-BE49-F238E27FC236}">
                <a16:creationId xmlns:a16="http://schemas.microsoft.com/office/drawing/2014/main" id="{2DB8755D-EBF9-4BC0-A897-F4A3A4A313EF}"/>
              </a:ext>
            </a:extLst>
          </p:cNvPr>
          <p:cNvSpPr txBox="1">
            <a:spLocks noChangeArrowheads="1"/>
          </p:cNvSpPr>
          <p:nvPr/>
        </p:nvSpPr>
        <p:spPr bwMode="auto">
          <a:xfrm>
            <a:off x="341313" y="3913188"/>
            <a:ext cx="7543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a:solidFill>
                  <a:srgbClr val="3333FF"/>
                </a:solidFill>
                <a:latin typeface="Times New Roman" panose="02020603050405020304" pitchFamily="18" charset="0"/>
                <a:cs typeface="Times New Roman" panose="02020603050405020304" pitchFamily="18" charset="0"/>
              </a:rPr>
              <a:t> - Tác giả phải quan sát bằng mắt và bằng tai.</a:t>
            </a:r>
          </a:p>
        </p:txBody>
      </p:sp>
      <p:sp>
        <p:nvSpPr>
          <p:cNvPr id="9" name="TextBox 8">
            <a:extLst>
              <a:ext uri="{FF2B5EF4-FFF2-40B4-BE49-F238E27FC236}">
                <a16:creationId xmlns:a16="http://schemas.microsoft.com/office/drawing/2014/main" id="{ECABF93F-57E2-4146-AA87-DC5A5042B4BE}"/>
              </a:ext>
            </a:extLst>
          </p:cNvPr>
          <p:cNvSpPr txBox="1">
            <a:spLocks noChangeArrowheads="1"/>
          </p:cNvSpPr>
          <p:nvPr/>
        </p:nvSpPr>
        <p:spPr bwMode="auto">
          <a:xfrm>
            <a:off x="250825" y="4419600"/>
            <a:ext cx="84978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800" b="1">
                <a:solidFill>
                  <a:srgbClr val="FF0000"/>
                </a:solidFill>
                <a:latin typeface="Times New Roman" panose="02020603050405020304" pitchFamily="18" charset="0"/>
                <a:cs typeface="Times New Roman" panose="02020603050405020304" pitchFamily="18" charset="0"/>
              </a:rPr>
              <a:t>* Muốn miêu tả sự vật một cách tinh tế, người viết phải làm gì?</a:t>
            </a:r>
          </a:p>
        </p:txBody>
      </p:sp>
      <p:sp>
        <p:nvSpPr>
          <p:cNvPr id="10" name="TextBox 9">
            <a:extLst>
              <a:ext uri="{FF2B5EF4-FFF2-40B4-BE49-F238E27FC236}">
                <a16:creationId xmlns:a16="http://schemas.microsoft.com/office/drawing/2014/main" id="{CF415D62-E6CB-4783-B15C-2503965E6AA5}"/>
              </a:ext>
            </a:extLst>
          </p:cNvPr>
          <p:cNvSpPr txBox="1">
            <a:spLocks noChangeArrowheads="1"/>
          </p:cNvSpPr>
          <p:nvPr/>
        </p:nvSpPr>
        <p:spPr bwMode="auto">
          <a:xfrm>
            <a:off x="323850" y="5354638"/>
            <a:ext cx="84963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3333FF"/>
                </a:solidFill>
                <a:latin typeface="Times New Roman" panose="02020603050405020304" pitchFamily="18" charset="0"/>
                <a:cs typeface="Times New Roman" panose="02020603050405020304" pitchFamily="18" charset="0"/>
              </a:rPr>
              <a:t>- Muốn như vậy người viết phải quan sát kĩ đối tượng bằng nhiều giác quan. </a:t>
            </a:r>
          </a:p>
        </p:txBody>
      </p:sp>
      <p:sp>
        <p:nvSpPr>
          <p:cNvPr id="11" name="TextBox 10">
            <a:extLst>
              <a:ext uri="{FF2B5EF4-FFF2-40B4-BE49-F238E27FC236}">
                <a16:creationId xmlns:a16="http://schemas.microsoft.com/office/drawing/2014/main" id="{4A6CA335-E496-4680-ADB5-385C26B58E7E}"/>
              </a:ext>
            </a:extLst>
          </p:cNvPr>
          <p:cNvSpPr txBox="1">
            <a:spLocks noChangeArrowheads="1"/>
          </p:cNvSpPr>
          <p:nvPr/>
        </p:nvSpPr>
        <p:spPr bwMode="auto">
          <a:xfrm>
            <a:off x="323850" y="252413"/>
            <a:ext cx="86042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3. Qua những nét miêu tả trên, em thấy tác giả đã quan sát sự vật bằng những giác quan nào?</a:t>
            </a:r>
          </a:p>
        </p:txBody>
      </p:sp>
    </p:spTree>
    <p:extLst>
      <p:ext uri="{BB962C8B-B14F-4D97-AF65-F5344CB8AC3E}">
        <p14:creationId xmlns:p14="http://schemas.microsoft.com/office/powerpoint/2010/main" val="345526629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1000"/>
                                        <p:tgtEl>
                                          <p:spTgt spid="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5A67C4-2C73-48E7-B7A3-95E112BB0A27}"/>
              </a:ext>
            </a:extLst>
          </p:cNvPr>
          <p:cNvSpPr/>
          <p:nvPr/>
        </p:nvSpPr>
        <p:spPr>
          <a:xfrm>
            <a:off x="631825" y="1138238"/>
            <a:ext cx="7827963" cy="446405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endParaRPr lang="en-US" dirty="0"/>
          </a:p>
        </p:txBody>
      </p:sp>
      <p:sp>
        <p:nvSpPr>
          <p:cNvPr id="15363" name="TextBox 3">
            <a:extLst>
              <a:ext uri="{FF2B5EF4-FFF2-40B4-BE49-F238E27FC236}">
                <a16:creationId xmlns:a16="http://schemas.microsoft.com/office/drawing/2014/main" id="{8A700DF0-BB10-4858-BB3D-AE5CBA7D147A}"/>
              </a:ext>
            </a:extLst>
          </p:cNvPr>
          <p:cNvSpPr txBox="1">
            <a:spLocks noChangeArrowheads="1"/>
          </p:cNvSpPr>
          <p:nvPr/>
        </p:nvSpPr>
        <p:spPr bwMode="auto">
          <a:xfrm>
            <a:off x="900113" y="1517650"/>
            <a:ext cx="6696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FF0000"/>
                </a:solidFill>
                <a:latin typeface="Times New Roman" panose="02020603050405020304" pitchFamily="18" charset="0"/>
                <a:cs typeface="Times New Roman" panose="02020603050405020304" pitchFamily="18" charset="0"/>
              </a:rPr>
              <a:t>Câu 2: Nhân vật trong văn kể chuyện là:</a:t>
            </a:r>
          </a:p>
        </p:txBody>
      </p:sp>
      <p:sp>
        <p:nvSpPr>
          <p:cNvPr id="5" name="TextBox 4">
            <a:extLst>
              <a:ext uri="{FF2B5EF4-FFF2-40B4-BE49-F238E27FC236}">
                <a16:creationId xmlns:a16="http://schemas.microsoft.com/office/drawing/2014/main" id="{794FDEDD-4B99-456E-ABCE-D11E3EA129C5}"/>
              </a:ext>
            </a:extLst>
          </p:cNvPr>
          <p:cNvSpPr txBox="1">
            <a:spLocks noChangeArrowheads="1"/>
          </p:cNvSpPr>
          <p:nvPr/>
        </p:nvSpPr>
        <p:spPr bwMode="auto">
          <a:xfrm>
            <a:off x="900113" y="2133600"/>
            <a:ext cx="46799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3333FF"/>
                </a:solidFill>
                <a:latin typeface="Times New Roman" panose="02020603050405020304" pitchFamily="18" charset="0"/>
                <a:cs typeface="Times New Roman" panose="02020603050405020304" pitchFamily="18" charset="0"/>
              </a:rPr>
              <a:t>A. Người, đồ vật, con vật.</a:t>
            </a:r>
          </a:p>
        </p:txBody>
      </p:sp>
      <p:sp>
        <p:nvSpPr>
          <p:cNvPr id="6" name="TextBox 5">
            <a:extLst>
              <a:ext uri="{FF2B5EF4-FFF2-40B4-BE49-F238E27FC236}">
                <a16:creationId xmlns:a16="http://schemas.microsoft.com/office/drawing/2014/main" id="{822BCDC9-8C93-4900-B43B-5D756AF50172}"/>
              </a:ext>
            </a:extLst>
          </p:cNvPr>
          <p:cNvSpPr txBox="1">
            <a:spLocks noChangeArrowheads="1"/>
          </p:cNvSpPr>
          <p:nvPr/>
        </p:nvSpPr>
        <p:spPr bwMode="auto">
          <a:xfrm>
            <a:off x="900113" y="2708275"/>
            <a:ext cx="5616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3333FF"/>
                </a:solidFill>
                <a:latin typeface="Times New Roman" panose="02020603050405020304" pitchFamily="18" charset="0"/>
                <a:cs typeface="Times New Roman" panose="02020603050405020304" pitchFamily="18" charset="0"/>
              </a:rPr>
              <a:t>B. Người, đồ vật, con vật, cây cối…</a:t>
            </a:r>
          </a:p>
        </p:txBody>
      </p:sp>
      <p:sp>
        <p:nvSpPr>
          <p:cNvPr id="15366" name="TextBox 6">
            <a:extLst>
              <a:ext uri="{FF2B5EF4-FFF2-40B4-BE49-F238E27FC236}">
                <a16:creationId xmlns:a16="http://schemas.microsoft.com/office/drawing/2014/main" id="{80EF2F20-7C21-496D-8DA9-03AAC7517E12}"/>
              </a:ext>
            </a:extLst>
          </p:cNvPr>
          <p:cNvSpPr txBox="1">
            <a:spLocks noChangeArrowheads="1"/>
          </p:cNvSpPr>
          <p:nvPr/>
        </p:nvSpPr>
        <p:spPr bwMode="auto">
          <a:xfrm>
            <a:off x="900113" y="3381375"/>
            <a:ext cx="72723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3333FF"/>
                </a:solidFill>
                <a:latin typeface="Times New Roman" panose="02020603050405020304" pitchFamily="18" charset="0"/>
                <a:cs typeface="Times New Roman" panose="02020603050405020304" pitchFamily="18" charset="0"/>
              </a:rPr>
              <a:t>C. Người, đồ vật, con vật, cây cối… được nhân hóa.</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xit" presetSubtype="32" fill="hold" grpId="0"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2000"/>
                                        <p:tgtEl>
                                          <p:spTgt spid="5"/>
                                        </p:tgtEl>
                                      </p:cBhvr>
                                    </p:animEffect>
                                    <p:set>
                                      <p:cBhvr>
                                        <p:cTn id="10"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0A7E47-725D-49E6-BD08-58BB1221ACBC}"/>
              </a:ext>
            </a:extLst>
          </p:cNvPr>
          <p:cNvSpPr/>
          <p:nvPr/>
        </p:nvSpPr>
        <p:spPr>
          <a:xfrm>
            <a:off x="611188" y="1125538"/>
            <a:ext cx="7848600" cy="446405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endParaRPr lang="en-US" dirty="0"/>
          </a:p>
        </p:txBody>
      </p:sp>
      <p:sp>
        <p:nvSpPr>
          <p:cNvPr id="16387" name="TextBox 3">
            <a:extLst>
              <a:ext uri="{FF2B5EF4-FFF2-40B4-BE49-F238E27FC236}">
                <a16:creationId xmlns:a16="http://schemas.microsoft.com/office/drawing/2014/main" id="{BA28CD1D-A734-4DEC-8BF7-434886CF4AE5}"/>
              </a:ext>
            </a:extLst>
          </p:cNvPr>
          <p:cNvSpPr txBox="1">
            <a:spLocks noChangeArrowheads="1"/>
          </p:cNvSpPr>
          <p:nvPr/>
        </p:nvSpPr>
        <p:spPr bwMode="auto">
          <a:xfrm>
            <a:off x="755650" y="1455738"/>
            <a:ext cx="66246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FF0000"/>
                </a:solidFill>
                <a:latin typeface="Times New Roman" panose="02020603050405020304" pitchFamily="18" charset="0"/>
                <a:cs typeface="Times New Roman" panose="02020603050405020304" pitchFamily="18" charset="0"/>
              </a:rPr>
              <a:t>Câu 3: Cốt truyện thường có mấy phần?</a:t>
            </a:r>
          </a:p>
        </p:txBody>
      </p:sp>
      <p:sp>
        <p:nvSpPr>
          <p:cNvPr id="5" name="TextBox 4">
            <a:extLst>
              <a:ext uri="{FF2B5EF4-FFF2-40B4-BE49-F238E27FC236}">
                <a16:creationId xmlns:a16="http://schemas.microsoft.com/office/drawing/2014/main" id="{F73CEF38-5C45-4422-B691-154421C61D89}"/>
              </a:ext>
            </a:extLst>
          </p:cNvPr>
          <p:cNvSpPr txBox="1">
            <a:spLocks noChangeArrowheads="1"/>
          </p:cNvSpPr>
          <p:nvPr/>
        </p:nvSpPr>
        <p:spPr bwMode="auto">
          <a:xfrm>
            <a:off x="750888" y="2155825"/>
            <a:ext cx="51847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3333FF"/>
                </a:solidFill>
                <a:latin typeface="Times New Roman" panose="02020603050405020304" pitchFamily="18" charset="0"/>
                <a:cs typeface="Times New Roman" panose="02020603050405020304" pitchFamily="18" charset="0"/>
              </a:rPr>
              <a:t>A. Có 2 phần: mở đầu, kết thúc </a:t>
            </a:r>
          </a:p>
        </p:txBody>
      </p:sp>
      <p:sp>
        <p:nvSpPr>
          <p:cNvPr id="16389" name="TextBox 5">
            <a:extLst>
              <a:ext uri="{FF2B5EF4-FFF2-40B4-BE49-F238E27FC236}">
                <a16:creationId xmlns:a16="http://schemas.microsoft.com/office/drawing/2014/main" id="{5C88FF19-39E5-4DD9-A3AE-3133DE1C10FE}"/>
              </a:ext>
            </a:extLst>
          </p:cNvPr>
          <p:cNvSpPr txBox="1">
            <a:spLocks noChangeArrowheads="1"/>
          </p:cNvSpPr>
          <p:nvPr/>
        </p:nvSpPr>
        <p:spPr bwMode="auto">
          <a:xfrm>
            <a:off x="755650" y="2879725"/>
            <a:ext cx="7056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3333FF"/>
                </a:solidFill>
                <a:latin typeface="Times New Roman" panose="02020603050405020304" pitchFamily="18" charset="0"/>
                <a:cs typeface="Times New Roman" panose="02020603050405020304" pitchFamily="18" charset="0"/>
              </a:rPr>
              <a:t>B. Có 3 phần: mở đầu, diễn biến, kết thúc. </a:t>
            </a:r>
          </a:p>
        </p:txBody>
      </p:sp>
      <p:sp>
        <p:nvSpPr>
          <p:cNvPr id="7" name="TextBox 6">
            <a:extLst>
              <a:ext uri="{FF2B5EF4-FFF2-40B4-BE49-F238E27FC236}">
                <a16:creationId xmlns:a16="http://schemas.microsoft.com/office/drawing/2014/main" id="{09F824AB-C71E-4118-B728-B00C4193A87F}"/>
              </a:ext>
            </a:extLst>
          </p:cNvPr>
          <p:cNvSpPr txBox="1">
            <a:spLocks noChangeArrowheads="1"/>
          </p:cNvSpPr>
          <p:nvPr/>
        </p:nvSpPr>
        <p:spPr bwMode="auto">
          <a:xfrm>
            <a:off x="755650" y="3482975"/>
            <a:ext cx="74882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3333FF"/>
                </a:solidFill>
                <a:latin typeface="Times New Roman" panose="02020603050405020304" pitchFamily="18" charset="0"/>
                <a:cs typeface="Times New Roman" panose="02020603050405020304" pitchFamily="18" charset="0"/>
              </a:rPr>
              <a:t>C. Có 4 phần: mở đầu, diễn biến, kết thúc, ý nghĩa.</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grpId="0"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7"/>
                                        </p:tgtEl>
                                      </p:cBhvr>
                                    </p:animEffect>
                                    <p:anim calcmode="lin" valueType="num">
                                      <p:cBhvr>
                                        <p:cTn id="12" dur="1000"/>
                                        <p:tgtEl>
                                          <p:spTgt spid="7"/>
                                        </p:tgtEl>
                                        <p:attrNameLst>
                                          <p:attrName>ppt_x</p:attrName>
                                        </p:attrNameLst>
                                      </p:cBhvr>
                                      <p:tavLst>
                                        <p:tav tm="0">
                                          <p:val>
                                            <p:strVal val="ppt_x"/>
                                          </p:val>
                                        </p:tav>
                                        <p:tav tm="100000">
                                          <p:val>
                                            <p:strVal val="ppt_x"/>
                                          </p:val>
                                        </p:tav>
                                      </p:tavLst>
                                    </p:anim>
                                    <p:anim calcmode="lin" valueType="num">
                                      <p:cBhvr>
                                        <p:cTn id="13" dur="1000"/>
                                        <p:tgtEl>
                                          <p:spTgt spid="7"/>
                                        </p:tgtEl>
                                        <p:attrNameLst>
                                          <p:attrName>ppt_y</p:attrName>
                                        </p:attrNameLst>
                                      </p:cBhvr>
                                      <p:tavLst>
                                        <p:tav tm="0">
                                          <p:val>
                                            <p:strVal val="ppt_y"/>
                                          </p:val>
                                        </p:tav>
                                        <p:tav tm="100000">
                                          <p:val>
                                            <p:strVal val="ppt_y+.1"/>
                                          </p:val>
                                        </p:tav>
                                      </p:tavLst>
                                    </p:anim>
                                    <p:set>
                                      <p:cBhvr>
                                        <p:cTn id="14"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EA1D82-5DED-4FFA-A65C-153D58F43B2E}"/>
              </a:ext>
            </a:extLst>
          </p:cNvPr>
          <p:cNvSpPr/>
          <p:nvPr/>
        </p:nvSpPr>
        <p:spPr>
          <a:xfrm>
            <a:off x="684213" y="1125538"/>
            <a:ext cx="7848600" cy="446405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dirty="0"/>
              <a:t> </a:t>
            </a:r>
          </a:p>
        </p:txBody>
      </p:sp>
      <p:sp>
        <p:nvSpPr>
          <p:cNvPr id="17411" name="TextBox 3">
            <a:extLst>
              <a:ext uri="{FF2B5EF4-FFF2-40B4-BE49-F238E27FC236}">
                <a16:creationId xmlns:a16="http://schemas.microsoft.com/office/drawing/2014/main" id="{3123CBFE-A7C2-4E9A-AADE-CEF33406A16B}"/>
              </a:ext>
            </a:extLst>
          </p:cNvPr>
          <p:cNvSpPr txBox="1">
            <a:spLocks noChangeArrowheads="1"/>
          </p:cNvSpPr>
          <p:nvPr/>
        </p:nvSpPr>
        <p:spPr bwMode="auto">
          <a:xfrm>
            <a:off x="900113" y="1519238"/>
            <a:ext cx="74564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FF0000"/>
                </a:solidFill>
                <a:latin typeface="Times New Roman" panose="02020603050405020304" pitchFamily="18" charset="0"/>
                <a:cs typeface="Times New Roman" panose="02020603050405020304" pitchFamily="18" charset="0"/>
              </a:rPr>
              <a:t>Câu 4: Có mấy cách mở bài trong bài văn kể chuyện?</a:t>
            </a:r>
          </a:p>
        </p:txBody>
      </p:sp>
      <p:sp>
        <p:nvSpPr>
          <p:cNvPr id="19461" name="TextBox 4">
            <a:extLst>
              <a:ext uri="{FF2B5EF4-FFF2-40B4-BE49-F238E27FC236}">
                <a16:creationId xmlns:a16="http://schemas.microsoft.com/office/drawing/2014/main" id="{3B8D16E5-3A8B-4FF0-B4B3-46368F4E7157}"/>
              </a:ext>
            </a:extLst>
          </p:cNvPr>
          <p:cNvSpPr txBox="1">
            <a:spLocks noChangeArrowheads="1"/>
          </p:cNvSpPr>
          <p:nvPr/>
        </p:nvSpPr>
        <p:spPr bwMode="auto">
          <a:xfrm>
            <a:off x="922338" y="2624138"/>
            <a:ext cx="5184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3333FF"/>
                </a:solidFill>
                <a:latin typeface="Times New Roman" panose="02020603050405020304" pitchFamily="18" charset="0"/>
                <a:cs typeface="Times New Roman" panose="02020603050405020304" pitchFamily="18" charset="0"/>
              </a:rPr>
              <a:t>A. 1 cách ( MB trực tiếp)</a:t>
            </a:r>
          </a:p>
        </p:txBody>
      </p:sp>
      <p:sp>
        <p:nvSpPr>
          <p:cNvPr id="17413" name="TextBox 5">
            <a:extLst>
              <a:ext uri="{FF2B5EF4-FFF2-40B4-BE49-F238E27FC236}">
                <a16:creationId xmlns:a16="http://schemas.microsoft.com/office/drawing/2014/main" id="{EA07A1E5-B8F0-4F12-961A-52C87C47723F}"/>
              </a:ext>
            </a:extLst>
          </p:cNvPr>
          <p:cNvSpPr txBox="1">
            <a:spLocks noChangeArrowheads="1"/>
          </p:cNvSpPr>
          <p:nvPr/>
        </p:nvSpPr>
        <p:spPr bwMode="auto">
          <a:xfrm>
            <a:off x="922338" y="3409950"/>
            <a:ext cx="6386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3333FF"/>
                </a:solidFill>
                <a:latin typeface="Times New Roman" panose="02020603050405020304" pitchFamily="18" charset="0"/>
                <a:cs typeface="Times New Roman" panose="02020603050405020304" pitchFamily="18" charset="0"/>
              </a:rPr>
              <a:t>B. 2 cách ( MB trực tiếp, MB gián tiếp).</a:t>
            </a:r>
          </a:p>
        </p:txBody>
      </p:sp>
      <p:sp>
        <p:nvSpPr>
          <p:cNvPr id="19463" name="TextBox 6">
            <a:extLst>
              <a:ext uri="{FF2B5EF4-FFF2-40B4-BE49-F238E27FC236}">
                <a16:creationId xmlns:a16="http://schemas.microsoft.com/office/drawing/2014/main" id="{55A3C292-7031-4DBA-AC33-1E5B9304E35C}"/>
              </a:ext>
            </a:extLst>
          </p:cNvPr>
          <p:cNvSpPr txBox="1">
            <a:spLocks noChangeArrowheads="1"/>
          </p:cNvSpPr>
          <p:nvPr/>
        </p:nvSpPr>
        <p:spPr bwMode="auto">
          <a:xfrm>
            <a:off x="900113" y="4203700"/>
            <a:ext cx="75755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3333FF"/>
                </a:solidFill>
                <a:latin typeface="Times New Roman" panose="02020603050405020304" pitchFamily="18" charset="0"/>
                <a:cs typeface="Times New Roman" panose="02020603050405020304" pitchFamily="18" charset="0"/>
              </a:rPr>
              <a:t>C. 3 cách ( MB trực tiếp, MB gián tiếp, MB mở rộng). </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xit" presetSubtype="21" fill="hold" grpId="0" nodeType="clickEffect">
                                  <p:stCondLst>
                                    <p:cond delay="0"/>
                                  </p:stCondLst>
                                  <p:childTnLst>
                                    <p:animEffect transition="out" filter="barn(inVertical)">
                                      <p:cBhvr>
                                        <p:cTn id="6" dur="500"/>
                                        <p:tgtEl>
                                          <p:spTgt spid="19461"/>
                                        </p:tgtEl>
                                      </p:cBhvr>
                                    </p:animEffect>
                                    <p:set>
                                      <p:cBhvr>
                                        <p:cTn id="7" dur="1" fill="hold">
                                          <p:stCondLst>
                                            <p:cond delay="499"/>
                                          </p:stCondLst>
                                        </p:cTn>
                                        <p:tgtEl>
                                          <p:spTgt spid="19461"/>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19463"/>
                                        </p:tgtEl>
                                      </p:cBhvr>
                                    </p:animEffect>
                                    <p:set>
                                      <p:cBhvr>
                                        <p:cTn id="10" dur="1" fill="hold">
                                          <p:stCondLst>
                                            <p:cond delay="499"/>
                                          </p:stCondLst>
                                        </p:cTn>
                                        <p:tgtEl>
                                          <p:spTgt spid="194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946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7">
            <a:extLst>
              <a:ext uri="{FF2B5EF4-FFF2-40B4-BE49-F238E27FC236}">
                <a16:creationId xmlns:a16="http://schemas.microsoft.com/office/drawing/2014/main" id="{4D320B62-92E1-4FDE-9170-2FEC6BC1895C}"/>
              </a:ext>
            </a:extLst>
          </p:cNvPr>
          <p:cNvSpPr txBox="1">
            <a:spLocks noChangeArrowheads="1"/>
          </p:cNvSpPr>
          <p:nvPr/>
        </p:nvSpPr>
        <p:spPr bwMode="auto">
          <a:xfrm>
            <a:off x="1714500" y="533400"/>
            <a:ext cx="18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None/>
            </a:pPr>
            <a:endParaRPr lang="vi-VN" altLang="en-US" sz="2800">
              <a:latin typeface="Times New Roman" panose="02020603050405020304" pitchFamily="18" charset="0"/>
            </a:endParaRPr>
          </a:p>
        </p:txBody>
      </p:sp>
      <p:sp>
        <p:nvSpPr>
          <p:cNvPr id="4104" name="Text Box 8">
            <a:extLst>
              <a:ext uri="{FF2B5EF4-FFF2-40B4-BE49-F238E27FC236}">
                <a16:creationId xmlns:a16="http://schemas.microsoft.com/office/drawing/2014/main" id="{9AEAE9F2-FDE8-423C-99D5-2F17450A7D0E}"/>
              </a:ext>
            </a:extLst>
          </p:cNvPr>
          <p:cNvSpPr txBox="1">
            <a:spLocks noChangeArrowheads="1"/>
          </p:cNvSpPr>
          <p:nvPr/>
        </p:nvSpPr>
        <p:spPr bwMode="auto">
          <a:xfrm>
            <a:off x="179388" y="1366838"/>
            <a:ext cx="2057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800" b="1">
                <a:latin typeface="Times New Roman" panose="02020603050405020304" pitchFamily="18" charset="0"/>
                <a:cs typeface="Times New Roman" panose="02020603050405020304" pitchFamily="18" charset="0"/>
              </a:rPr>
              <a:t>I. Nhận xét.</a:t>
            </a:r>
          </a:p>
        </p:txBody>
      </p:sp>
      <p:sp>
        <p:nvSpPr>
          <p:cNvPr id="4108" name="Text Box 12">
            <a:extLst>
              <a:ext uri="{FF2B5EF4-FFF2-40B4-BE49-F238E27FC236}">
                <a16:creationId xmlns:a16="http://schemas.microsoft.com/office/drawing/2014/main" id="{031DD6AA-EC4E-4EA3-8760-B5B2CF888A54}"/>
              </a:ext>
            </a:extLst>
          </p:cNvPr>
          <p:cNvSpPr txBox="1">
            <a:spLocks noChangeArrowheads="1"/>
          </p:cNvSpPr>
          <p:nvPr/>
        </p:nvSpPr>
        <p:spPr bwMode="auto">
          <a:xfrm>
            <a:off x="179388" y="1825625"/>
            <a:ext cx="67722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800" b="1">
                <a:solidFill>
                  <a:srgbClr val="006600"/>
                </a:solidFill>
                <a:latin typeface="Times New Roman" panose="02020603050405020304" pitchFamily="18" charset="0"/>
                <a:cs typeface="Times New Roman" panose="02020603050405020304" pitchFamily="18" charset="0"/>
              </a:rPr>
              <a:t>1. Đoạn văn sau miêu tả những sự vật nào?</a:t>
            </a:r>
          </a:p>
        </p:txBody>
      </p:sp>
      <p:cxnSp>
        <p:nvCxnSpPr>
          <p:cNvPr id="20" name="Straight Connector 19">
            <a:extLst>
              <a:ext uri="{FF2B5EF4-FFF2-40B4-BE49-F238E27FC236}">
                <a16:creationId xmlns:a16="http://schemas.microsoft.com/office/drawing/2014/main" id="{8054ABF5-EE4C-49D0-8384-346741E399BC}"/>
              </a:ext>
            </a:extLst>
          </p:cNvPr>
          <p:cNvCxnSpPr/>
          <p:nvPr/>
        </p:nvCxnSpPr>
        <p:spPr>
          <a:xfrm>
            <a:off x="684213" y="2276475"/>
            <a:ext cx="11731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DBAC693-B7F3-4FC2-BDBA-0FD713C3F221}"/>
              </a:ext>
            </a:extLst>
          </p:cNvPr>
          <p:cNvCxnSpPr/>
          <p:nvPr/>
        </p:nvCxnSpPr>
        <p:spPr>
          <a:xfrm flipV="1">
            <a:off x="2843213" y="2276475"/>
            <a:ext cx="3816350" cy="19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6AF43B6-D111-4181-A54E-49006D13B502}"/>
              </a:ext>
            </a:extLst>
          </p:cNvPr>
          <p:cNvSpPr txBox="1">
            <a:spLocks noChangeArrowheads="1"/>
          </p:cNvSpPr>
          <p:nvPr/>
        </p:nvSpPr>
        <p:spPr bwMode="auto">
          <a:xfrm>
            <a:off x="323850" y="2349500"/>
            <a:ext cx="84963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None/>
            </a:pPr>
            <a:r>
              <a:rPr lang="vi-VN" altLang="en-US" sz="2800" b="1">
                <a:solidFill>
                  <a:srgbClr val="0000FF"/>
                </a:solidFill>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a:t>
            </a:r>
            <a:r>
              <a:rPr lang="en-US" altLang="en-US" sz="2800" b="1">
                <a:solidFill>
                  <a:srgbClr val="0000FF"/>
                </a:solidFill>
                <a:latin typeface="Times New Roman" panose="02020603050405020304" pitchFamily="18" charset="0"/>
                <a:cs typeface="Times New Roman" panose="02020603050405020304" pitchFamily="18" charset="0"/>
              </a:rPr>
              <a:t> </a:t>
            </a:r>
            <a:r>
              <a:rPr lang="vi-VN" altLang="en-US" sz="2800" b="1">
                <a:solidFill>
                  <a:srgbClr val="0000FF"/>
                </a:solidFill>
                <a:latin typeface="Times New Roman" panose="02020603050405020304" pitchFamily="18" charset="0"/>
                <a:cs typeface="Times New Roman" panose="02020603050405020304" pitchFamily="18" charset="0"/>
              </a:rPr>
              <a:t>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r>
              <a:rPr lang="en-US" altLang="en-US" sz="2800" b="1">
                <a:solidFill>
                  <a:srgbClr val="0000FF"/>
                </a:solidFill>
                <a:latin typeface="Times New Roman" panose="02020603050405020304" pitchFamily="18" charset="0"/>
                <a:cs typeface="Times New Roman" panose="02020603050405020304" pitchFamily="18" charset="0"/>
              </a:rPr>
              <a:t>                                </a:t>
            </a:r>
          </a:p>
          <a:p>
            <a:pPr algn="r" eaLnBrk="1" hangingPunct="1">
              <a:buFont typeface="Arial" panose="020B0604020202020204" pitchFamily="34" charset="0"/>
              <a:buNone/>
            </a:pPr>
            <a:r>
              <a:rPr lang="en-US" altLang="en-US" sz="2800" b="1">
                <a:solidFill>
                  <a:srgbClr val="0000FF"/>
                </a:solidFill>
                <a:latin typeface="Times New Roman" panose="02020603050405020304" pitchFamily="18" charset="0"/>
                <a:cs typeface="Times New Roman" panose="02020603050405020304" pitchFamily="18" charset="0"/>
              </a:rPr>
              <a:t>                                                  </a:t>
            </a:r>
            <a:r>
              <a:rPr lang="vi-VN" altLang="en-US" sz="2800" b="1">
                <a:solidFill>
                  <a:srgbClr val="0000FF"/>
                </a:solidFill>
                <a:latin typeface="Times New Roman" panose="02020603050405020304" pitchFamily="18" charset="0"/>
                <a:cs typeface="Times New Roman" panose="02020603050405020304" pitchFamily="18" charset="0"/>
              </a:rPr>
              <a:t>Trần Hoài Dương</a:t>
            </a:r>
            <a:endParaRPr lang="en-GB" altLang="en-US" sz="2800">
              <a:solidFill>
                <a:srgbClr val="3333FF"/>
              </a:solidFill>
              <a:latin typeface="Times New Roman" panose="02020603050405020304" pitchFamily="18" charset="0"/>
              <a:cs typeface="Times New Roman" panose="02020603050405020304" pitchFamily="18" charset="0"/>
            </a:endParaRPr>
          </a:p>
        </p:txBody>
      </p:sp>
      <p:cxnSp>
        <p:nvCxnSpPr>
          <p:cNvPr id="24" name="Straight Connector 23">
            <a:hlinkClick r:id="rId2" action="ppaction://hlinksldjump"/>
            <a:extLst>
              <a:ext uri="{FF2B5EF4-FFF2-40B4-BE49-F238E27FC236}">
                <a16:creationId xmlns:a16="http://schemas.microsoft.com/office/drawing/2014/main" id="{F4A3E778-FC36-40FC-9AA6-7B41C7891A6A}"/>
              </a:ext>
            </a:extLst>
          </p:cNvPr>
          <p:cNvCxnSpPr/>
          <p:nvPr/>
        </p:nvCxnSpPr>
        <p:spPr>
          <a:xfrm>
            <a:off x="3392488" y="2781300"/>
            <a:ext cx="1035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hlinkClick r:id="rId3" action="ppaction://hlinksldjump"/>
            <a:extLst>
              <a:ext uri="{FF2B5EF4-FFF2-40B4-BE49-F238E27FC236}">
                <a16:creationId xmlns:a16="http://schemas.microsoft.com/office/drawing/2014/main" id="{3945E6AE-333F-49F5-AC33-B8EDF8B83B6A}"/>
              </a:ext>
            </a:extLst>
          </p:cNvPr>
          <p:cNvCxnSpPr/>
          <p:nvPr/>
        </p:nvCxnSpPr>
        <p:spPr>
          <a:xfrm>
            <a:off x="5840413" y="3644900"/>
            <a:ext cx="2187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hlinkClick r:id="rId4" action="ppaction://hlinksldjump"/>
            <a:extLst>
              <a:ext uri="{FF2B5EF4-FFF2-40B4-BE49-F238E27FC236}">
                <a16:creationId xmlns:a16="http://schemas.microsoft.com/office/drawing/2014/main" id="{B5EFD57B-61E5-419C-83DD-63A3DFEC2CB4}"/>
              </a:ext>
            </a:extLst>
          </p:cNvPr>
          <p:cNvCxnSpPr/>
          <p:nvPr/>
        </p:nvCxnSpPr>
        <p:spPr>
          <a:xfrm>
            <a:off x="5884863" y="4941888"/>
            <a:ext cx="2143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444" name="文本框 2055">
            <a:extLst>
              <a:ext uri="{FF2B5EF4-FFF2-40B4-BE49-F238E27FC236}">
                <a16:creationId xmlns:a16="http://schemas.microsoft.com/office/drawing/2014/main" id="{B01E5F83-5E24-4957-9C15-A3A43DD357D5}"/>
              </a:ext>
            </a:extLst>
          </p:cNvPr>
          <p:cNvSpPr txBox="1">
            <a:spLocks noChangeArrowheads="1"/>
          </p:cNvSpPr>
          <p:nvPr/>
        </p:nvSpPr>
        <p:spPr bwMode="auto">
          <a:xfrm>
            <a:off x="2462212" y="-27384"/>
            <a:ext cx="4967288"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500188">
              <a:defRPr>
                <a:solidFill>
                  <a:schemeClr val="tx1"/>
                </a:solidFill>
                <a:latin typeface="Arial" panose="020B0604020202020204" pitchFamily="34" charset="0"/>
              </a:defRPr>
            </a:lvl1pPr>
            <a:lvl2pPr marL="742950" indent="-285750" defTabSz="1500188">
              <a:defRPr>
                <a:solidFill>
                  <a:schemeClr val="tx1"/>
                </a:solidFill>
                <a:latin typeface="Arial" panose="020B0604020202020204" pitchFamily="34" charset="0"/>
              </a:defRPr>
            </a:lvl2pPr>
            <a:lvl3pPr marL="1143000" indent="-228600" defTabSz="1500188">
              <a:defRPr>
                <a:solidFill>
                  <a:schemeClr val="tx1"/>
                </a:solidFill>
                <a:latin typeface="Arial" panose="020B0604020202020204" pitchFamily="34" charset="0"/>
              </a:defRPr>
            </a:lvl3pPr>
            <a:lvl4pPr marL="1600200" indent="-228600" defTabSz="1500188">
              <a:defRPr>
                <a:solidFill>
                  <a:schemeClr val="tx1"/>
                </a:solidFill>
                <a:latin typeface="Arial" panose="020B0604020202020204" pitchFamily="34" charset="0"/>
              </a:defRPr>
            </a:lvl4pPr>
            <a:lvl5pPr marL="2057400" indent="-228600" defTabSz="1500188">
              <a:defRPr>
                <a:solidFill>
                  <a:schemeClr val="tx1"/>
                </a:solidFill>
                <a:latin typeface="Arial" panose="020B0604020202020204" pitchFamily="34" charset="0"/>
              </a:defRPr>
            </a:lvl5pPr>
            <a:lvl6pPr marL="2514600" indent="-228600" defTabSz="1500188" eaLnBrk="0" fontAlgn="base" hangingPunct="0">
              <a:spcBef>
                <a:spcPct val="0"/>
              </a:spcBef>
              <a:spcAft>
                <a:spcPct val="0"/>
              </a:spcAft>
              <a:defRPr>
                <a:solidFill>
                  <a:schemeClr val="tx1"/>
                </a:solidFill>
                <a:latin typeface="Arial" panose="020B0604020202020204" pitchFamily="34" charset="0"/>
              </a:defRPr>
            </a:lvl6pPr>
            <a:lvl7pPr marL="2971800" indent="-228600" defTabSz="1500188" eaLnBrk="0" fontAlgn="base" hangingPunct="0">
              <a:spcBef>
                <a:spcPct val="0"/>
              </a:spcBef>
              <a:spcAft>
                <a:spcPct val="0"/>
              </a:spcAft>
              <a:defRPr>
                <a:solidFill>
                  <a:schemeClr val="tx1"/>
                </a:solidFill>
                <a:latin typeface="Arial" panose="020B0604020202020204" pitchFamily="34" charset="0"/>
              </a:defRPr>
            </a:lvl7pPr>
            <a:lvl8pPr marL="3429000" indent="-228600" defTabSz="1500188" eaLnBrk="0" fontAlgn="base" hangingPunct="0">
              <a:spcBef>
                <a:spcPct val="0"/>
              </a:spcBef>
              <a:spcAft>
                <a:spcPct val="0"/>
              </a:spcAft>
              <a:defRPr>
                <a:solidFill>
                  <a:schemeClr val="tx1"/>
                </a:solidFill>
                <a:latin typeface="Arial" panose="020B0604020202020204" pitchFamily="34" charset="0"/>
              </a:defRPr>
            </a:lvl8pPr>
            <a:lvl9pPr marL="3886200" indent="-228600" defTabSz="1500188"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zh-CN" sz="2800" b="1" u="sng">
                <a:ea typeface="黑体" panose="02010609060101010101" pitchFamily="49" charset="-122"/>
                <a:cs typeface="Arial" panose="020B0604020202020204" pitchFamily="34" charset="0"/>
              </a:rPr>
              <a:t>Tập làm văn</a:t>
            </a:r>
          </a:p>
          <a:p>
            <a:pPr algn="ctr">
              <a:spcBef>
                <a:spcPct val="50000"/>
              </a:spcBef>
            </a:pPr>
            <a:r>
              <a:rPr lang="en-US" altLang="en-US" sz="3200" b="1">
                <a:solidFill>
                  <a:srgbClr val="FF0000"/>
                </a:solidFill>
                <a:ea typeface="Microsoft YaHei" panose="020B0503020204020204" pitchFamily="34" charset="-122"/>
                <a:cs typeface="Arial" panose="020B0604020202020204" pitchFamily="34" charset="0"/>
              </a:rPr>
              <a:t>Thế nào là văn miêu tả?</a:t>
            </a:r>
          </a:p>
        </p:txBody>
      </p:sp>
      <p:sp>
        <p:nvSpPr>
          <p:cNvPr id="15" name="Right Arrow 1">
            <a:hlinkClick r:id="rId2" action="ppaction://hlinksldjump"/>
            <a:extLst>
              <a:ext uri="{FF2B5EF4-FFF2-40B4-BE49-F238E27FC236}">
                <a16:creationId xmlns:a16="http://schemas.microsoft.com/office/drawing/2014/main" id="{83AA9A16-CD8B-4BB2-8A17-4AF397EFA6A1}"/>
              </a:ext>
            </a:extLst>
          </p:cNvPr>
          <p:cNvSpPr/>
          <p:nvPr/>
        </p:nvSpPr>
        <p:spPr>
          <a:xfrm>
            <a:off x="1714501" y="6299516"/>
            <a:ext cx="817630" cy="433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ight Arrow 1">
            <a:hlinkClick r:id="rId3" action="ppaction://hlinksldjump"/>
            <a:extLst>
              <a:ext uri="{FF2B5EF4-FFF2-40B4-BE49-F238E27FC236}">
                <a16:creationId xmlns:a16="http://schemas.microsoft.com/office/drawing/2014/main" id="{DA0BF417-B8F9-4FB9-BEA1-33949A332D67}"/>
              </a:ext>
            </a:extLst>
          </p:cNvPr>
          <p:cNvSpPr/>
          <p:nvPr/>
        </p:nvSpPr>
        <p:spPr>
          <a:xfrm>
            <a:off x="3079684" y="6367199"/>
            <a:ext cx="817629" cy="433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ight Arrow 1">
            <a:hlinkClick r:id="rId4" action="ppaction://hlinksldjump"/>
            <a:extLst>
              <a:ext uri="{FF2B5EF4-FFF2-40B4-BE49-F238E27FC236}">
                <a16:creationId xmlns:a16="http://schemas.microsoft.com/office/drawing/2014/main" id="{8C120943-7EB1-452C-855B-0AA470441508}"/>
              </a:ext>
            </a:extLst>
          </p:cNvPr>
          <p:cNvSpPr/>
          <p:nvPr/>
        </p:nvSpPr>
        <p:spPr>
          <a:xfrm>
            <a:off x="4438584" y="6367199"/>
            <a:ext cx="817629" cy="433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ight Arrow 1">
            <a:hlinkClick r:id="rId5" action="ppaction://hlinksldjump"/>
            <a:extLst>
              <a:ext uri="{FF2B5EF4-FFF2-40B4-BE49-F238E27FC236}">
                <a16:creationId xmlns:a16="http://schemas.microsoft.com/office/drawing/2014/main" id="{5FB1FF7D-4D15-4265-8CEF-203E2DA5D6FB}"/>
              </a:ext>
            </a:extLst>
          </p:cNvPr>
          <p:cNvSpPr/>
          <p:nvPr/>
        </p:nvSpPr>
        <p:spPr>
          <a:xfrm>
            <a:off x="8129605" y="5877272"/>
            <a:ext cx="817629" cy="433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104"/>
                                        </p:tgtEl>
                                        <p:attrNameLst>
                                          <p:attrName>style.visibility</p:attrName>
                                        </p:attrNameLst>
                                      </p:cBhvr>
                                      <p:to>
                                        <p:strVal val="visible"/>
                                      </p:to>
                                    </p:set>
                                    <p:anim calcmode="discrete" valueType="clr">
                                      <p:cBhvr override="childStyle">
                                        <p:cTn id="7" dur="80"/>
                                        <p:tgtEl>
                                          <p:spTgt spid="410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04"/>
                                        </p:tgtEl>
                                        <p:attrNameLst>
                                          <p:attrName>fillcolor</p:attrName>
                                        </p:attrNameLst>
                                      </p:cBhvr>
                                      <p:tavLst>
                                        <p:tav tm="0">
                                          <p:val>
                                            <p:clrVal>
                                              <a:schemeClr val="accent2"/>
                                            </p:clrVal>
                                          </p:val>
                                        </p:tav>
                                        <p:tav tm="50000">
                                          <p:val>
                                            <p:clrVal>
                                              <a:schemeClr val="hlink"/>
                                            </p:clrVal>
                                          </p:val>
                                        </p:tav>
                                      </p:tavLst>
                                    </p:anim>
                                    <p:set>
                                      <p:cBhvr>
                                        <p:cTn id="9" dur="80"/>
                                        <p:tgtEl>
                                          <p:spTgt spid="410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108"/>
                                        </p:tgtEl>
                                        <p:attrNameLst>
                                          <p:attrName>style.visibility</p:attrName>
                                        </p:attrNameLst>
                                      </p:cBhvr>
                                      <p:to>
                                        <p:strVal val="visible"/>
                                      </p:to>
                                    </p:set>
                                    <p:anim calcmode="discrete" valueType="clr">
                                      <p:cBhvr override="childStyle">
                                        <p:cTn id="14" dur="80"/>
                                        <p:tgtEl>
                                          <p:spTgt spid="410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108"/>
                                        </p:tgtEl>
                                        <p:attrNameLst>
                                          <p:attrName>fillcolor</p:attrName>
                                        </p:attrNameLst>
                                      </p:cBhvr>
                                      <p:tavLst>
                                        <p:tav tm="0">
                                          <p:val>
                                            <p:clrVal>
                                              <a:schemeClr val="accent2"/>
                                            </p:clrVal>
                                          </p:val>
                                        </p:tav>
                                        <p:tav tm="50000">
                                          <p:val>
                                            <p:clrVal>
                                              <a:schemeClr val="hlink"/>
                                            </p:clrVal>
                                          </p:val>
                                        </p:tav>
                                      </p:tavLst>
                                    </p:anim>
                                    <p:set>
                                      <p:cBhvr>
                                        <p:cTn id="16" dur="80"/>
                                        <p:tgtEl>
                                          <p:spTgt spid="4108"/>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ox(in)">
                                      <p:cBhvr>
                                        <p:cTn id="27" dur="2000"/>
                                        <p:tgtEl>
                                          <p:spTgt spid="2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6"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ox(in)">
                                      <p:cBhvr>
                                        <p:cTn id="38" dur="2000"/>
                                        <p:tgtEl>
                                          <p:spTgt spid="2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ox(in)">
                                      <p:cBhvr>
                                        <p:cTn id="43" dur="2000"/>
                                        <p:tgtEl>
                                          <p:spTgt spid="2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16"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ox(in)">
                                      <p:cBhvr>
                                        <p:cTn id="48"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p:bldP spid="4108"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4">
            <a:extLst>
              <a:ext uri="{FF2B5EF4-FFF2-40B4-BE49-F238E27FC236}">
                <a16:creationId xmlns:a16="http://schemas.microsoft.com/office/drawing/2014/main" id="{CA003C51-2DF9-4055-B4FD-1096601262DA}"/>
              </a:ext>
            </a:extLst>
          </p:cNvPr>
          <p:cNvSpPr txBox="1">
            <a:spLocks noChangeArrowheads="1"/>
          </p:cNvSpPr>
          <p:nvPr/>
        </p:nvSpPr>
        <p:spPr bwMode="auto">
          <a:xfrm>
            <a:off x="0" y="5214938"/>
            <a:ext cx="5286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endParaRPr lang="en-US" altLang="en-US" sz="2400" b="1">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1221B5E-3214-418A-B0D6-76F716630EBE}"/>
              </a:ext>
            </a:extLst>
          </p:cNvPr>
          <p:cNvSpPr txBox="1">
            <a:spLocks noChangeArrowheads="1"/>
          </p:cNvSpPr>
          <p:nvPr/>
        </p:nvSpPr>
        <p:spPr bwMode="auto">
          <a:xfrm>
            <a:off x="362048" y="4530870"/>
            <a:ext cx="8599488"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5400">
                <a:solidFill>
                  <a:srgbClr val="0000FF"/>
                </a:solidFill>
                <a:latin typeface="Arial" panose="020B0604020202020204" pitchFamily="34" charset="0"/>
                <a:cs typeface="Arial" panose="020B0604020202020204" pitchFamily="34" charset="0"/>
              </a:rPr>
              <a:t>        			</a:t>
            </a:r>
            <a:r>
              <a:rPr lang="en-US" altLang="en-US" sz="4000" b="1">
                <a:solidFill>
                  <a:srgbClr val="3333FF"/>
                </a:solidFill>
                <a:latin typeface="Arial" panose="020B0604020202020204" pitchFamily="34" charset="0"/>
                <a:cs typeface="Arial" panose="020B0604020202020204" pitchFamily="34" charset="0"/>
              </a:rPr>
              <a:t>Cây sòi</a:t>
            </a:r>
          </a:p>
          <a:p>
            <a:pPr eaLnBrk="1" hangingPunct="1">
              <a:spcBef>
                <a:spcPct val="0"/>
              </a:spcBef>
              <a:buFontTx/>
              <a:buNone/>
            </a:pPr>
            <a:r>
              <a:rPr lang="en-US" altLang="en-US" sz="2600" b="1">
                <a:solidFill>
                  <a:srgbClr val="FF0000"/>
                </a:solidFill>
                <a:latin typeface="Arial" panose="020B0604020202020204" pitchFamily="34" charset="0"/>
                <a:cs typeface="Arial" panose="020B0604020202020204" pitchFamily="34" charset="0"/>
              </a:rPr>
              <a:t>Cây nhỏ cùng họ với thầu dầu, lá nhỏ hình củ đậu, dùng để nhuộm, hạt có thể ép lấy dầu dùng trong công nghiệp</a:t>
            </a:r>
            <a:endParaRPr lang="en-US" altLang="en-US" sz="2600">
              <a:solidFill>
                <a:srgbClr val="FF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C1157D5-0198-4DB1-A932-DC444FEE6202}"/>
              </a:ext>
            </a:extLst>
          </p:cNvPr>
          <p:cNvPicPr>
            <a:picLocks noChangeAspect="1"/>
          </p:cNvPicPr>
          <p:nvPr/>
        </p:nvPicPr>
        <p:blipFill>
          <a:blip r:embed="rId3"/>
          <a:stretch>
            <a:fillRect/>
          </a:stretch>
        </p:blipFill>
        <p:spPr>
          <a:xfrm>
            <a:off x="5004048" y="91862"/>
            <a:ext cx="3925813" cy="4439008"/>
          </a:xfrm>
          <a:prstGeom prst="rect">
            <a:avLst/>
          </a:prstGeom>
          <a:ln>
            <a:noFill/>
          </a:ln>
          <a:effectLst>
            <a:softEdge rad="112500"/>
          </a:effectLst>
        </p:spPr>
      </p:pic>
      <p:pic>
        <p:nvPicPr>
          <p:cNvPr id="5" name="Picture 4">
            <a:extLst>
              <a:ext uri="{FF2B5EF4-FFF2-40B4-BE49-F238E27FC236}">
                <a16:creationId xmlns:a16="http://schemas.microsoft.com/office/drawing/2014/main" id="{F04873FF-EBEE-4A00-878D-70F2E7CE4FD1}"/>
              </a:ext>
            </a:extLst>
          </p:cNvPr>
          <p:cNvPicPr>
            <a:picLocks noChangeAspect="1"/>
          </p:cNvPicPr>
          <p:nvPr/>
        </p:nvPicPr>
        <p:blipFill rotWithShape="1">
          <a:blip r:embed="rId4"/>
          <a:srcRect/>
          <a:stretch/>
        </p:blipFill>
        <p:spPr>
          <a:xfrm>
            <a:off x="256622" y="98325"/>
            <a:ext cx="4773129" cy="4439009"/>
          </a:xfrm>
          <a:prstGeom prst="rect">
            <a:avLst/>
          </a:prstGeom>
          <a:ln>
            <a:noFill/>
          </a:ln>
          <a:effectLst>
            <a:softEdge rad="112500"/>
          </a:effectLst>
        </p:spPr>
      </p:pic>
      <p:sp>
        <p:nvSpPr>
          <p:cNvPr id="2" name="Right Arrow 1">
            <a:hlinkClick r:id="rId5" action="ppaction://hlinksldjump"/>
            <a:extLst>
              <a:ext uri="{FF2B5EF4-FFF2-40B4-BE49-F238E27FC236}">
                <a16:creationId xmlns:a16="http://schemas.microsoft.com/office/drawing/2014/main" id="{5DD6FCC1-6F9C-47CE-ABD8-C6584545A177}"/>
              </a:ext>
            </a:extLst>
          </p:cNvPr>
          <p:cNvSpPr/>
          <p:nvPr/>
        </p:nvSpPr>
        <p:spPr>
          <a:xfrm>
            <a:off x="7703959" y="6293743"/>
            <a:ext cx="1224261" cy="3607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365A665-773D-47F6-8FE4-A224AA1A5D09}"/>
              </a:ext>
            </a:extLst>
          </p:cNvPr>
          <p:cNvSpPr txBox="1">
            <a:spLocks noChangeArrowheads="1"/>
          </p:cNvSpPr>
          <p:nvPr/>
        </p:nvSpPr>
        <p:spPr bwMode="auto">
          <a:xfrm>
            <a:off x="212935" y="4748331"/>
            <a:ext cx="864235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solidFill>
                  <a:srgbClr val="0000FF"/>
                </a:solidFill>
                <a:latin typeface="Arial" panose="020B0604020202020204" pitchFamily="34" charset="0"/>
                <a:cs typeface="Arial" panose="020B0604020202020204" pitchFamily="34" charset="0"/>
              </a:rPr>
              <a:t>                    </a:t>
            </a:r>
            <a:r>
              <a:rPr lang="en-US" altLang="en-US" b="1">
                <a:solidFill>
                  <a:srgbClr val="0000FF"/>
                </a:solidFill>
                <a:latin typeface="Arial" panose="020B0604020202020204" pitchFamily="34" charset="0"/>
                <a:cs typeface="Arial" panose="020B0604020202020204" pitchFamily="34" charset="0"/>
              </a:rPr>
              <a:t>Cây cơm nguội</a:t>
            </a:r>
            <a:endParaRPr lang="en-US" altLang="en-US" b="1">
              <a:solidFill>
                <a:srgbClr val="00B050"/>
              </a:solidFill>
              <a:latin typeface="Arial" panose="020B0604020202020204" pitchFamily="34" charset="0"/>
              <a:cs typeface="Arial" panose="020B0604020202020204" pitchFamily="34" charset="0"/>
            </a:endParaRPr>
          </a:p>
          <a:p>
            <a:pPr algn="just" eaLnBrk="1" hangingPunct="1">
              <a:spcBef>
                <a:spcPct val="0"/>
              </a:spcBef>
              <a:buFontTx/>
              <a:buNone/>
            </a:pPr>
            <a:r>
              <a:rPr lang="en-US" altLang="en-US" sz="2200" b="1">
                <a:solidFill>
                  <a:srgbClr val="FF0000"/>
                </a:solidFill>
                <a:latin typeface="Arial" panose="020B0604020202020204" pitchFamily="34" charset="0"/>
                <a:cs typeface="Arial" panose="020B0604020202020204" pitchFamily="34" charset="0"/>
              </a:rPr>
              <a:t>Là một loại cây thuộc họ Gai dầu, được trồng nhiều trên những tuyến đường ở Hà Nội và lưu giữ nhiều kỉ niệm đẹp của người dân nơi đây.</a:t>
            </a:r>
            <a:endParaRPr lang="en-US" altLang="en-US" sz="2200">
              <a:solidFill>
                <a:srgbClr val="FF0000"/>
              </a:solidFill>
              <a:latin typeface="Arial" panose="020B0604020202020204" pitchFamily="34" charset="0"/>
              <a:cs typeface="Arial" panose="020B0604020202020204" pitchFamily="34" charset="0"/>
            </a:endParaRPr>
          </a:p>
        </p:txBody>
      </p:sp>
      <p:pic>
        <p:nvPicPr>
          <p:cNvPr id="14342" name="Picture 6" descr="Tháng 9, Hà Nội có bao giờ đẹp như thế | Văn hóa">
            <a:extLst>
              <a:ext uri="{FF2B5EF4-FFF2-40B4-BE49-F238E27FC236}">
                <a16:creationId xmlns:a16="http://schemas.microsoft.com/office/drawing/2014/main" id="{BABEE185-6BDC-408D-A494-A19838ADF97D}"/>
              </a:ext>
            </a:extLst>
          </p:cNvPr>
          <p:cNvPicPr>
            <a:picLocks noChangeAspect="1" noChangeArrowheads="1"/>
          </p:cNvPicPr>
          <p:nvPr/>
        </p:nvPicPr>
        <p:blipFill>
          <a:blip r:embed="rId2"/>
          <a:srcRect/>
          <a:stretch>
            <a:fillRect/>
          </a:stretch>
        </p:blipFill>
        <p:spPr bwMode="auto">
          <a:xfrm>
            <a:off x="179512" y="116633"/>
            <a:ext cx="4536504" cy="47525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344" name="Picture 8" descr="tamtay.vn - photo - Sắc vàng cơm nguội Hà Nội thu">
            <a:extLst>
              <a:ext uri="{FF2B5EF4-FFF2-40B4-BE49-F238E27FC236}">
                <a16:creationId xmlns:a16="http://schemas.microsoft.com/office/drawing/2014/main" id="{E0C7A6DC-DF15-4E58-BB3A-8505F5A44BCF}"/>
              </a:ext>
            </a:extLst>
          </p:cNvPr>
          <p:cNvPicPr>
            <a:picLocks noChangeAspect="1" noChangeArrowheads="1"/>
          </p:cNvPicPr>
          <p:nvPr/>
        </p:nvPicPr>
        <p:blipFill>
          <a:blip r:embed="rId3"/>
          <a:srcRect/>
          <a:stretch>
            <a:fillRect/>
          </a:stretch>
        </p:blipFill>
        <p:spPr bwMode="auto">
          <a:xfrm>
            <a:off x="4716016" y="2450706"/>
            <a:ext cx="4177158" cy="2418456"/>
          </a:xfrm>
          <a:prstGeom prst="ellipse">
            <a:avLst/>
          </a:prstGeom>
          <a:ln>
            <a:noFill/>
          </a:ln>
          <a:effectLst>
            <a:softEdge rad="112500"/>
          </a:effectLst>
        </p:spPr>
      </p:pic>
      <p:pic>
        <p:nvPicPr>
          <p:cNvPr id="14346" name="Picture 10" descr="tamtay.vn - photo - Sắc vàng cơm nguội Hà Nội thu">
            <a:extLst>
              <a:ext uri="{FF2B5EF4-FFF2-40B4-BE49-F238E27FC236}">
                <a16:creationId xmlns:a16="http://schemas.microsoft.com/office/drawing/2014/main" id="{0C92023C-1E40-4CE4-8BED-9BC63CBE18A6}"/>
              </a:ext>
            </a:extLst>
          </p:cNvPr>
          <p:cNvPicPr>
            <a:picLocks noChangeAspect="1" noChangeArrowheads="1"/>
          </p:cNvPicPr>
          <p:nvPr/>
        </p:nvPicPr>
        <p:blipFill>
          <a:blip r:embed="rId4"/>
          <a:srcRect/>
          <a:stretch>
            <a:fillRect/>
          </a:stretch>
        </p:blipFill>
        <p:spPr bwMode="auto">
          <a:xfrm>
            <a:off x="4787329" y="100709"/>
            <a:ext cx="4177159" cy="2304256"/>
          </a:xfrm>
          <a:prstGeom prst="ellipse">
            <a:avLst/>
          </a:prstGeom>
          <a:ln>
            <a:noFill/>
          </a:ln>
          <a:effectLst>
            <a:softEdge rad="112500"/>
          </a:effectLst>
        </p:spPr>
      </p:pic>
      <p:sp>
        <p:nvSpPr>
          <p:cNvPr id="2" name="Right Arrow 1">
            <a:hlinkClick r:id="rId5" action="ppaction://hlinksldjump"/>
            <a:extLst>
              <a:ext uri="{FF2B5EF4-FFF2-40B4-BE49-F238E27FC236}">
                <a16:creationId xmlns:a16="http://schemas.microsoft.com/office/drawing/2014/main" id="{66F6DB3C-7295-4B35-972B-342600C9CF31}"/>
              </a:ext>
            </a:extLst>
          </p:cNvPr>
          <p:cNvSpPr/>
          <p:nvPr/>
        </p:nvSpPr>
        <p:spPr>
          <a:xfrm>
            <a:off x="5436096" y="6409928"/>
            <a:ext cx="936799" cy="3469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push/>
  </p:transition>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F057708D-A9A8-46E9-8878-027B4C0B17E1}&quot;/&gt;&lt;filename val=&quot;C:\DOCUME~1\ADMINI~1\LOCALS~1\Temp\PR\data\asimages\{F057708D-A9A8-46E9-8878-027B4C0B17E1}.png&quot;/&gt;&lt;hasEffects val=&quot;1&quot;/&gt;&lt;left val=&quot;234&quot;/&gt;&lt;top val=&quot;13.56&quot;/&gt;&lt;width val=&quot;337.08&quot;/&gt;&lt;height val=&quot;79.8&quot;/&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3258</TotalTime>
  <Words>2448</Words>
  <Application>Microsoft Office PowerPoint</Application>
  <PresentationFormat>On-screen Show (4:3)</PresentationFormat>
  <Paragraphs>300</Paragraphs>
  <Slides>35</Slides>
  <Notes>8</Notes>
  <HiddenSlides>0</HiddenSlides>
  <MMClips>2</MMClips>
  <ScaleCrop>false</ScaleCrop>
  <HeadingPairs>
    <vt:vector size="8" baseType="variant">
      <vt:variant>
        <vt:lpstr>Fonts Used</vt:lpstr>
      </vt:variant>
      <vt:variant>
        <vt:i4>11</vt:i4>
      </vt:variant>
      <vt:variant>
        <vt:lpstr>Theme</vt:lpstr>
      </vt:variant>
      <vt:variant>
        <vt:i4>6</vt:i4>
      </vt:variant>
      <vt:variant>
        <vt:lpstr>Embedded OLE Servers</vt:lpstr>
      </vt:variant>
      <vt:variant>
        <vt:i4>1</vt:i4>
      </vt:variant>
      <vt:variant>
        <vt:lpstr>Slide Titles</vt:lpstr>
      </vt:variant>
      <vt:variant>
        <vt:i4>35</vt:i4>
      </vt:variant>
    </vt:vector>
  </HeadingPairs>
  <TitlesOfParts>
    <vt:vector size="53" baseType="lpstr">
      <vt:lpstr>Arial</vt:lpstr>
      <vt:lpstr>Calibri</vt:lpstr>
      <vt:lpstr>Calibri Light</vt:lpstr>
      <vt:lpstr>SimSun</vt:lpstr>
      <vt:lpstr>等线</vt:lpstr>
      <vt:lpstr>Times New Roman</vt:lpstr>
      <vt:lpstr>黑体</vt:lpstr>
      <vt:lpstr>Microsoft YaHei</vt:lpstr>
      <vt:lpstr>inpin heiti</vt:lpstr>
      <vt:lpstr>VNI-Vari</vt:lpstr>
      <vt:lpstr>.VnShelley Allegro</vt:lpstr>
      <vt:lpstr>Office Theme</vt:lpstr>
      <vt:lpstr>2_Office Theme</vt:lpstr>
      <vt:lpstr>5_Office Theme</vt:lpstr>
      <vt:lpstr>4_Office Theme</vt:lpstr>
      <vt:lpstr>3_Office Theme</vt:lpstr>
      <vt:lpstr>6_Office Theme</vt:lpstr>
      <vt:lpstr>Foxit PDF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Hoan Long 410</dc:creator>
  <cp:lastModifiedBy>15GV Nguyễn Mạnh Tư</cp:lastModifiedBy>
  <cp:revision>505</cp:revision>
  <dcterms:created xsi:type="dcterms:W3CDTF">2010-03-02T13:17:16Z</dcterms:created>
  <dcterms:modified xsi:type="dcterms:W3CDTF">2021-12-20T09:41:14Z</dcterms:modified>
</cp:coreProperties>
</file>